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7"/>
  </p:notesMasterIdLst>
  <p:sldIdLst>
    <p:sldId id="257" r:id="rId3"/>
    <p:sldId id="256" r:id="rId4"/>
    <p:sldId id="265" r:id="rId5"/>
    <p:sldId id="266" r:id="rId6"/>
    <p:sldId id="269" r:id="rId7"/>
    <p:sldId id="271" r:id="rId8"/>
    <p:sldId id="272" r:id="rId9"/>
    <p:sldId id="273" r:id="rId10"/>
    <p:sldId id="270" r:id="rId11"/>
    <p:sldId id="260" r:id="rId12"/>
    <p:sldId id="261" r:id="rId13"/>
    <p:sldId id="267" r:id="rId14"/>
    <p:sldId id="262" r:id="rId15"/>
    <p:sldId id="274" r:id="rId16"/>
    <p:sldId id="275" r:id="rId17"/>
    <p:sldId id="276" r:id="rId18"/>
    <p:sldId id="277" r:id="rId19"/>
    <p:sldId id="278" r:id="rId20"/>
    <p:sldId id="263" r:id="rId21"/>
    <p:sldId id="264" r:id="rId22"/>
    <p:sldId id="288" r:id="rId23"/>
    <p:sldId id="280" r:id="rId24"/>
    <p:sldId id="268" r:id="rId25"/>
    <p:sldId id="279" r:id="rId26"/>
    <p:sldId id="283" r:id="rId27"/>
    <p:sldId id="281" r:id="rId28"/>
    <p:sldId id="284" r:id="rId29"/>
    <p:sldId id="282" r:id="rId30"/>
    <p:sldId id="285" r:id="rId31"/>
    <p:sldId id="286" r:id="rId32"/>
    <p:sldId id="290" r:id="rId33"/>
    <p:sldId id="289" r:id="rId34"/>
    <p:sldId id="258" r:id="rId35"/>
    <p:sldId id="259"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FF"/>
    <a:srgbClr val="FFCCFF"/>
    <a:srgbClr val="00FF00"/>
    <a:srgbClr val="66FFCC"/>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182" autoAdjust="0"/>
  </p:normalViewPr>
  <p:slideViewPr>
    <p:cSldViewPr snapToGrid="0">
      <p:cViewPr>
        <p:scale>
          <a:sx n="50" d="100"/>
          <a:sy n="50" d="100"/>
        </p:scale>
        <p:origin x="606" y="5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37AF64-96EB-46FC-9D86-7D2DEE4C57FA}" type="datetimeFigureOut">
              <a:rPr lang="en-US" smtClean="0"/>
              <a:t>10/9/2023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97AC33-D534-45F7-A137-D98053C4F4A1}" type="slidenum">
              <a:rPr lang="en-US" smtClean="0"/>
              <a:t>‹#›</a:t>
            </a:fld>
            <a:endParaRPr lang="en-US"/>
          </a:p>
        </p:txBody>
      </p:sp>
    </p:spTree>
    <p:extLst>
      <p:ext uri="{BB962C8B-B14F-4D97-AF65-F5344CB8AC3E}">
        <p14:creationId xmlns:p14="http://schemas.microsoft.com/office/powerpoint/2010/main" val="28435910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GV</a:t>
            </a:r>
            <a:r>
              <a:rPr lang="en-US" baseline="0"/>
              <a:t> click vào số để di chuyển tiếp đến mục tiếp theo</a:t>
            </a:r>
            <a:endParaRPr lang="en-US"/>
          </a:p>
          <a:p>
            <a:endParaRPr lang="en-US"/>
          </a:p>
        </p:txBody>
      </p:sp>
      <p:sp>
        <p:nvSpPr>
          <p:cNvPr id="4" name="Slide Number Placeholder 3"/>
          <p:cNvSpPr>
            <a:spLocks noGrp="1"/>
          </p:cNvSpPr>
          <p:nvPr>
            <p:ph type="sldNum" sz="quarter" idx="10"/>
          </p:nvPr>
        </p:nvSpPr>
        <p:spPr/>
        <p:txBody>
          <a:bodyPr/>
          <a:lstStyle/>
          <a:p>
            <a:fld id="{7A97AC33-D534-45F7-A137-D98053C4F4A1}" type="slidenum">
              <a:rPr lang="en-US" smtClean="0"/>
              <a:t>4</a:t>
            </a:fld>
            <a:endParaRPr lang="en-US"/>
          </a:p>
        </p:txBody>
      </p:sp>
    </p:spTree>
    <p:extLst>
      <p:ext uri="{BB962C8B-B14F-4D97-AF65-F5344CB8AC3E}">
        <p14:creationId xmlns:p14="http://schemas.microsoft.com/office/powerpoint/2010/main" val="38280682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click vào số để di chuyển tiếp đến mục tiếp theo</a:t>
            </a:r>
            <a:endParaRPr lang="en-US"/>
          </a:p>
        </p:txBody>
      </p:sp>
      <p:sp>
        <p:nvSpPr>
          <p:cNvPr id="4" name="Slide Number Placeholder 3"/>
          <p:cNvSpPr>
            <a:spLocks noGrp="1"/>
          </p:cNvSpPr>
          <p:nvPr>
            <p:ph type="sldNum" sz="quarter" idx="10"/>
          </p:nvPr>
        </p:nvSpPr>
        <p:spPr/>
        <p:txBody>
          <a:bodyPr/>
          <a:lstStyle/>
          <a:p>
            <a:fld id="{7A97AC33-D534-45F7-A137-D98053C4F4A1}" type="slidenum">
              <a:rPr lang="en-US" smtClean="0"/>
              <a:t>9</a:t>
            </a:fld>
            <a:endParaRPr lang="en-US"/>
          </a:p>
        </p:txBody>
      </p:sp>
    </p:spTree>
    <p:extLst>
      <p:ext uri="{BB962C8B-B14F-4D97-AF65-F5344CB8AC3E}">
        <p14:creationId xmlns:p14="http://schemas.microsoft.com/office/powerpoint/2010/main" val="780674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click vào số để di chuyển tiếp đến mục tiếp theo</a:t>
            </a:r>
            <a:endParaRPr lang="en-US"/>
          </a:p>
        </p:txBody>
      </p:sp>
      <p:sp>
        <p:nvSpPr>
          <p:cNvPr id="4" name="Slide Number Placeholder 3"/>
          <p:cNvSpPr>
            <a:spLocks noGrp="1"/>
          </p:cNvSpPr>
          <p:nvPr>
            <p:ph type="sldNum" sz="quarter" idx="10"/>
          </p:nvPr>
        </p:nvSpPr>
        <p:spPr/>
        <p:txBody>
          <a:bodyPr/>
          <a:lstStyle/>
          <a:p>
            <a:fld id="{7A97AC33-D534-45F7-A137-D98053C4F4A1}" type="slidenum">
              <a:rPr lang="en-US" smtClean="0"/>
              <a:t>22</a:t>
            </a:fld>
            <a:endParaRPr lang="en-US"/>
          </a:p>
        </p:txBody>
      </p:sp>
    </p:spTree>
    <p:extLst>
      <p:ext uri="{BB962C8B-B14F-4D97-AF65-F5344CB8AC3E}">
        <p14:creationId xmlns:p14="http://schemas.microsoft.com/office/powerpoint/2010/main" val="33645076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0"/>
            <a:ext cx="12174719" cy="6844937"/>
          </a:xfrm>
          <a:prstGeom prst="rect">
            <a:avLst/>
          </a:prstGeom>
        </p:spPr>
      </p:pic>
      <p:sp>
        <p:nvSpPr>
          <p:cNvPr id="3"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1320120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9390864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37807806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20028446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1456970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4840199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26147604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33187664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32736078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13099807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23036561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BCA82B0-CF8D-4016-BDBE-79713C0B08F7}" type="datetimeFigureOut">
              <a:rPr lang="en-US" smtClean="0"/>
              <a:t>10/9/2023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170A90A-7C2C-4E5F-9027-3C27BA302632}" type="slidenum">
              <a:rPr lang="en-US" smtClean="0"/>
              <a:t>‹#›</a:t>
            </a:fld>
            <a:endParaRPr lang="en-US"/>
          </a:p>
        </p:txBody>
      </p:sp>
    </p:spTree>
    <p:extLst>
      <p:ext uri="{BB962C8B-B14F-4D97-AF65-F5344CB8AC3E}">
        <p14:creationId xmlns:p14="http://schemas.microsoft.com/office/powerpoint/2010/main" val="24723595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9667689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32620799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9248228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367E4AE-461B-26BB-3FBD-50F58B69D24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8BA388A1-ADB8-9EA0-DE80-A4253676A66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A5D14873-70D4-2975-3D54-AFE6B13668B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DA21EE-9AB8-4CA0-892A-C5B82E989AED}" type="datetimeFigureOut">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09/10/2023</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Chỗ dành sẵn cho Chân trang 4">
            <a:extLst>
              <a:ext uri="{FF2B5EF4-FFF2-40B4-BE49-F238E27FC236}">
                <a16:creationId xmlns:a16="http://schemas.microsoft.com/office/drawing/2014/main" id="{66F2B637-33C8-6A2B-208D-6CB0B632AE6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Chỗ dành sẵn cho Số hiệu Bản chiếu 5">
            <a:extLst>
              <a:ext uri="{FF2B5EF4-FFF2-40B4-BE49-F238E27FC236}">
                <a16:creationId xmlns:a16="http://schemas.microsoft.com/office/drawing/2014/main" id="{DA3B2697-FB37-0054-8D94-62D91423D45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BAEA85-D961-4924-BBDB-993973AB0FA4}" type="slidenum">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407993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DC0D53D-75A0-9303-ACCB-E7F026E4E55A}"/>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F7EA32F2-8424-AFD8-44F0-C1A5D69BBCF5}"/>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D54A240F-B8A3-288C-7790-973089E7EF8C}"/>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44079454-D491-1E2E-64D9-4CBF636EC36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DA21EE-9AB8-4CA0-892A-C5B82E989AED}" type="datetimeFigureOut">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09/10/2023</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Chỗ dành sẵn cho Chân trang 5">
            <a:extLst>
              <a:ext uri="{FF2B5EF4-FFF2-40B4-BE49-F238E27FC236}">
                <a16:creationId xmlns:a16="http://schemas.microsoft.com/office/drawing/2014/main" id="{A8C51057-9821-82A6-4B79-89CF7376853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Chỗ dành sẵn cho Số hiệu Bản chiếu 6">
            <a:extLst>
              <a:ext uri="{FF2B5EF4-FFF2-40B4-BE49-F238E27FC236}">
                <a16:creationId xmlns:a16="http://schemas.microsoft.com/office/drawing/2014/main" id="{7D4A641A-7B57-D8C5-FEB6-9A55421E414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BAEA85-D961-4924-BBDB-993973AB0FA4}" type="slidenum">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513282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721BA53-A3E9-667B-F0B5-BFC2CA69EA96}"/>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4AEDA2D8-B8E6-5F2E-E8AF-E6796221D14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875DA8F8-3993-98B9-AE10-838160343AF0}"/>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CF03AEBD-8893-9115-7B89-8ADC192B84B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8D726ADD-3C1D-F2AC-C921-1D88DD4BC1A3}"/>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5F5104A5-AE94-09DB-BEFF-898DA4FE3E1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DA21EE-9AB8-4CA0-892A-C5B82E989AED}" type="datetimeFigureOut">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09/10/2023</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Chỗ dành sẵn cho Chân trang 7">
            <a:extLst>
              <a:ext uri="{FF2B5EF4-FFF2-40B4-BE49-F238E27FC236}">
                <a16:creationId xmlns:a16="http://schemas.microsoft.com/office/drawing/2014/main" id="{5752C3EC-C477-C993-204D-5538B4B9E69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Chỗ dành sẵn cho Số hiệu Bản chiếu 8">
            <a:extLst>
              <a:ext uri="{FF2B5EF4-FFF2-40B4-BE49-F238E27FC236}">
                <a16:creationId xmlns:a16="http://schemas.microsoft.com/office/drawing/2014/main" id="{74990B9B-ED4E-2284-66F1-E3A5C167352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BAEA85-D961-4924-BBDB-993973AB0FA4}" type="slidenum">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765467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9428724-7F16-7D6D-E625-5B1F5AE819E7}"/>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94152DE2-84F4-086E-DC46-D1B85509DC4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DA21EE-9AB8-4CA0-892A-C5B82E989AED}" type="datetimeFigureOut">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09/10/2023</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Chỗ dành sẵn cho Chân trang 3">
            <a:extLst>
              <a:ext uri="{FF2B5EF4-FFF2-40B4-BE49-F238E27FC236}">
                <a16:creationId xmlns:a16="http://schemas.microsoft.com/office/drawing/2014/main" id="{AFF9BC6E-B836-FE2A-6C26-71572C904DC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Chỗ dành sẵn cho Số hiệu Bản chiếu 4">
            <a:extLst>
              <a:ext uri="{FF2B5EF4-FFF2-40B4-BE49-F238E27FC236}">
                <a16:creationId xmlns:a16="http://schemas.microsoft.com/office/drawing/2014/main" id="{8E6D6E49-CBAA-5C1B-073B-EA496F81E08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BAEA85-D961-4924-BBDB-993973AB0FA4}" type="slidenum">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826605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pic>
        <p:nvPicPr>
          <p:cNvPr id="5" name="Đồ họa 4">
            <a:extLst>
              <a:ext uri="{FF2B5EF4-FFF2-40B4-BE49-F238E27FC236}">
                <a16:creationId xmlns:a16="http://schemas.microsoft.com/office/drawing/2014/main" id="{9BDDF274-9993-7EE4-540B-CEEFB7A48E8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4064" r="-184" b="8820"/>
          <a:stretch/>
        </p:blipFill>
        <p:spPr>
          <a:xfrm>
            <a:off x="-45431" y="-1"/>
            <a:ext cx="12378417" cy="6911353"/>
          </a:xfrm>
          <a:prstGeom prst="rect">
            <a:avLst/>
          </a:prstGeom>
        </p:spPr>
      </p:pic>
      <p:sp>
        <p:nvSpPr>
          <p:cNvPr id="6" name="Title 1">
            <a:extLst>
              <a:ext uri="{FF2B5EF4-FFF2-40B4-BE49-F238E27FC236}">
                <a16:creationId xmlns:a16="http://schemas.microsoft.com/office/drawing/2014/main" id="{AD67FFBA-412C-5C24-73DD-C62A71C03DB4}"/>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FDECDA"/>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FDECDA"/>
                </a:solidFill>
                <a:effectLst/>
                <a:uLnTx/>
                <a:uFillTx/>
                <a:latin typeface="#9Slide07 HoneyCream" pitchFamily="2" charset="0"/>
                <a:ea typeface="+mj-ea"/>
                <a:cs typeface="+mj-cs"/>
              </a:rPr>
              <a:t> Non</a:t>
            </a:r>
          </a:p>
        </p:txBody>
      </p:sp>
      <p:sp>
        <p:nvSpPr>
          <p:cNvPr id="7" name="Title 1">
            <a:extLst>
              <a:ext uri="{FF2B5EF4-FFF2-40B4-BE49-F238E27FC236}">
                <a16:creationId xmlns:a16="http://schemas.microsoft.com/office/drawing/2014/main" id="{800AB84F-D796-0599-35A9-AC079694B685}"/>
              </a:ext>
            </a:extLst>
          </p:cNvPr>
          <p:cNvSpPr txBox="1">
            <a:spLocks/>
          </p:cNvSpPr>
          <p:nvPr userDrawn="1"/>
        </p:nvSpPr>
        <p:spPr>
          <a:xfrm>
            <a:off x="10792981" y="200025"/>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FDECDA"/>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FDECDA"/>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9912728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_Trống">
    <p:spTree>
      <p:nvGrpSpPr>
        <p:cNvPr id="1" name=""/>
        <p:cNvGrpSpPr/>
        <p:nvPr/>
      </p:nvGrpSpPr>
      <p:grpSpPr>
        <a:xfrm>
          <a:off x="0" y="0"/>
          <a:ext cx="0" cy="0"/>
          <a:chOff x="0" y="0"/>
          <a:chExt cx="0" cy="0"/>
        </a:xfrm>
      </p:grpSpPr>
      <p:pic>
        <p:nvPicPr>
          <p:cNvPr id="5" name="Đồ họa 4">
            <a:extLst>
              <a:ext uri="{FF2B5EF4-FFF2-40B4-BE49-F238E27FC236}">
                <a16:creationId xmlns:a16="http://schemas.microsoft.com/office/drawing/2014/main" id="{9BDDF274-9993-7EE4-540B-CEEFB7A48E8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9833" r="6842" b="35999"/>
          <a:stretch/>
        </p:blipFill>
        <p:spPr>
          <a:xfrm>
            <a:off x="-204502" y="0"/>
            <a:ext cx="12485818" cy="6956385"/>
          </a:xfrm>
          <a:prstGeom prst="rect">
            <a:avLst/>
          </a:prstGeom>
        </p:spPr>
      </p:pic>
      <p:sp>
        <p:nvSpPr>
          <p:cNvPr id="2" name="Title 1">
            <a:extLst>
              <a:ext uri="{FF2B5EF4-FFF2-40B4-BE49-F238E27FC236}">
                <a16:creationId xmlns:a16="http://schemas.microsoft.com/office/drawing/2014/main" id="{6CEDED4A-65EE-3C9A-41F1-8835A667E2B6}"/>
              </a:ext>
            </a:extLst>
          </p:cNvPr>
          <p:cNvSpPr txBox="1">
            <a:spLocks/>
          </p:cNvSpPr>
          <p:nvPr userDrawn="1"/>
        </p:nvSpPr>
        <p:spPr>
          <a:xfrm>
            <a:off x="10792981" y="200025"/>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FDECDA"/>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FDECDA"/>
                </a:solidFill>
                <a:effectLst/>
                <a:uLnTx/>
                <a:uFillTx/>
                <a:latin typeface="#9Slide07 HoneyCream" pitchFamily="2" charset="0"/>
                <a:ea typeface="+mj-ea"/>
                <a:cs typeface="+mj-cs"/>
              </a:rPr>
              <a:t> Non</a:t>
            </a:r>
          </a:p>
        </p:txBody>
      </p:sp>
      <p:sp>
        <p:nvSpPr>
          <p:cNvPr id="3" name="Title 1">
            <a:extLst>
              <a:ext uri="{FF2B5EF4-FFF2-40B4-BE49-F238E27FC236}">
                <a16:creationId xmlns:a16="http://schemas.microsoft.com/office/drawing/2014/main" id="{03D64760-8440-6787-E519-A90B61B5310A}"/>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FDECDA"/>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FDECDA"/>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38170600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8D352C4-BF35-9993-9F5C-751A916D1C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49CBC5E2-CD1D-C460-63EA-4092A29DDEC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2E3E1D10-F4F8-7E0C-98C0-B5D3CC1B521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1F97F471-0DD6-0AA0-5EF4-3FE0D8BD332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DA21EE-9AB8-4CA0-892A-C5B82E989AED}" type="datetimeFigureOut">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09/10/2023</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Chỗ dành sẵn cho Chân trang 5">
            <a:extLst>
              <a:ext uri="{FF2B5EF4-FFF2-40B4-BE49-F238E27FC236}">
                <a16:creationId xmlns:a16="http://schemas.microsoft.com/office/drawing/2014/main" id="{08BFB544-2661-3250-8C2A-F928B6D776E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Chỗ dành sẵn cho Số hiệu Bản chiếu 6">
            <a:extLst>
              <a:ext uri="{FF2B5EF4-FFF2-40B4-BE49-F238E27FC236}">
                <a16:creationId xmlns:a16="http://schemas.microsoft.com/office/drawing/2014/main" id="{19ABBDCA-A097-A999-0C37-0E55FF3FA98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BAEA85-D961-4924-BBDB-993973AB0FA4}" type="slidenum">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67195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BCA82B0-CF8D-4016-BDBE-79713C0B08F7}" type="datetimeFigureOut">
              <a:rPr lang="en-US" smtClean="0"/>
              <a:t>10/9/2023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170A90A-7C2C-4E5F-9027-3C27BA302632}" type="slidenum">
              <a:rPr lang="en-US" smtClean="0"/>
              <a:t>‹#›</a:t>
            </a:fld>
            <a:endParaRPr lang="en-US"/>
          </a:p>
        </p:txBody>
      </p:sp>
    </p:spTree>
    <p:extLst>
      <p:ext uri="{BB962C8B-B14F-4D97-AF65-F5344CB8AC3E}">
        <p14:creationId xmlns:p14="http://schemas.microsoft.com/office/powerpoint/2010/main" val="1202010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C09F3E6-9262-560D-0FEA-5F779FB79B9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D532BC3E-31E2-38AA-C0D6-C03D695C3B8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AE78AE7D-100E-242E-0F11-01AABD212A9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D38F215-313B-4A30-E6A1-5CC39F33C1E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DA21EE-9AB8-4CA0-892A-C5B82E989AED}" type="datetimeFigureOut">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09/10/2023</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Chỗ dành sẵn cho Chân trang 5">
            <a:extLst>
              <a:ext uri="{FF2B5EF4-FFF2-40B4-BE49-F238E27FC236}">
                <a16:creationId xmlns:a16="http://schemas.microsoft.com/office/drawing/2014/main" id="{A02BF8EA-1C96-9021-78B8-9711C525135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Chỗ dành sẵn cho Số hiệu Bản chiếu 6">
            <a:extLst>
              <a:ext uri="{FF2B5EF4-FFF2-40B4-BE49-F238E27FC236}">
                <a16:creationId xmlns:a16="http://schemas.microsoft.com/office/drawing/2014/main" id="{9D79B927-FD18-2783-ACAD-6DB550F83B3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BAEA85-D961-4924-BBDB-993973AB0FA4}" type="slidenum">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993114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9051303-3FCE-2B57-4817-7E9DE0955A7B}"/>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2E31C580-E821-CB87-44DC-12F939C323D1}"/>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CCF09683-8DF1-D6F4-3943-0D3F57BE2CC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DA21EE-9AB8-4CA0-892A-C5B82E989AED}" type="datetimeFigureOut">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09/10/2023</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Chỗ dành sẵn cho Chân trang 4">
            <a:extLst>
              <a:ext uri="{FF2B5EF4-FFF2-40B4-BE49-F238E27FC236}">
                <a16:creationId xmlns:a16="http://schemas.microsoft.com/office/drawing/2014/main" id="{19F08214-9A64-24DD-01DC-A4E7595D242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Chỗ dành sẵn cho Số hiệu Bản chiếu 5">
            <a:extLst>
              <a:ext uri="{FF2B5EF4-FFF2-40B4-BE49-F238E27FC236}">
                <a16:creationId xmlns:a16="http://schemas.microsoft.com/office/drawing/2014/main" id="{116D755F-0844-51AF-622F-7DC7AC19E8C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BAEA85-D961-4924-BBDB-993973AB0FA4}" type="slidenum">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389688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4EAF0EA0-8EC9-BDC0-407C-F0C81E89FE6F}"/>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AA5DA7B1-A1D0-94D6-C745-8ECC0CFB0639}"/>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8B944D00-E50F-A340-FDBE-615173A4223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DA21EE-9AB8-4CA0-892A-C5B82E989AED}" type="datetimeFigureOut">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09/10/2023</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Chỗ dành sẵn cho Chân trang 4">
            <a:extLst>
              <a:ext uri="{FF2B5EF4-FFF2-40B4-BE49-F238E27FC236}">
                <a16:creationId xmlns:a16="http://schemas.microsoft.com/office/drawing/2014/main" id="{4779B5C2-A9EC-AEAD-CA52-B84482F0884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Chỗ dành sẵn cho Số hiệu Bản chiếu 5">
            <a:extLst>
              <a:ext uri="{FF2B5EF4-FFF2-40B4-BE49-F238E27FC236}">
                <a16:creationId xmlns:a16="http://schemas.microsoft.com/office/drawing/2014/main" id="{B1247121-27FE-4443-F8DA-78D0CF74493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BAEA85-D961-4924-BBDB-993973AB0FA4}" type="slidenum">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69538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BCA82B0-CF8D-4016-BDBE-79713C0B08F7}" type="datetimeFigureOut">
              <a:rPr lang="en-US" smtClean="0"/>
              <a:t>10/9/2023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170A90A-7C2C-4E5F-9027-3C27BA302632}" type="slidenum">
              <a:rPr lang="en-US" smtClean="0"/>
              <a:t>‹#›</a:t>
            </a:fld>
            <a:endParaRPr lang="en-US"/>
          </a:p>
        </p:txBody>
      </p:sp>
    </p:spTree>
    <p:extLst>
      <p:ext uri="{BB962C8B-B14F-4D97-AF65-F5344CB8AC3E}">
        <p14:creationId xmlns:p14="http://schemas.microsoft.com/office/powerpoint/2010/main" val="333043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BCA82B0-CF8D-4016-BDBE-79713C0B08F7}" type="datetimeFigureOut">
              <a:rPr lang="en-US" smtClean="0"/>
              <a:t>10/9/2023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170A90A-7C2C-4E5F-9027-3C27BA302632}" type="slidenum">
              <a:rPr lang="en-US" smtClean="0"/>
              <a:t>‹#›</a:t>
            </a:fld>
            <a:endParaRPr lang="en-US"/>
          </a:p>
        </p:txBody>
      </p:sp>
    </p:spTree>
    <p:extLst>
      <p:ext uri="{BB962C8B-B14F-4D97-AF65-F5344CB8AC3E}">
        <p14:creationId xmlns:p14="http://schemas.microsoft.com/office/powerpoint/2010/main" val="4990164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矩形: 圆角 6">
            <a:extLst>
              <a:ext uri="{FF2B5EF4-FFF2-40B4-BE49-F238E27FC236}">
                <a16:creationId xmlns:a16="http://schemas.microsoft.com/office/drawing/2014/main" id="{0B1E60C3-9521-0908-E20F-17099CBDA311}"/>
              </a:ext>
            </a:extLst>
          </p:cNvPr>
          <p:cNvSpPr/>
          <p:nvPr userDrawn="1"/>
        </p:nvSpPr>
        <p:spPr>
          <a:xfrm>
            <a:off x="390525" y="274320"/>
            <a:ext cx="11410950" cy="6311647"/>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spTree>
    <p:extLst>
      <p:ext uri="{BB962C8B-B14F-4D97-AF65-F5344CB8AC3E}">
        <p14:creationId xmlns:p14="http://schemas.microsoft.com/office/powerpoint/2010/main" val="1991005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1646101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35312791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15013548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2.xml"/><Relationship Id="rId18" Type="http://schemas.openxmlformats.org/officeDocument/2006/relationships/image" Target="../media/image7.png"/><Relationship Id="rId3" Type="http://schemas.openxmlformats.org/officeDocument/2006/relationships/slideLayout" Target="../slideLayouts/slideLayout23.xml"/><Relationship Id="rId21" Type="http://schemas.openxmlformats.org/officeDocument/2006/relationships/image" Target="../media/image11.png"/><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image" Target="../media/image6.png"/><Relationship Id="rId2" Type="http://schemas.openxmlformats.org/officeDocument/2006/relationships/slideLayout" Target="../slideLayouts/slideLayout22.xml"/><Relationship Id="rId16" Type="http://schemas.openxmlformats.org/officeDocument/2006/relationships/image" Target="../media/image5.png"/><Relationship Id="rId20" Type="http://schemas.openxmlformats.org/officeDocument/2006/relationships/image" Target="../media/image10.png"/><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image" Target="../media/image9.png"/><Relationship Id="rId10" Type="http://schemas.openxmlformats.org/officeDocument/2006/relationships/slideLayout" Target="../slideLayouts/slideLayout30.xml"/><Relationship Id="rId19" Type="http://schemas.openxmlformats.org/officeDocument/2006/relationships/hyperlink" Target="https://www.facebook.com/groups/629898828017053" TargetMode="Externa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B8412082-E71F-40C9-9E0B-406F09E630E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Picture 6"/>
          <p:cNvPicPr>
            <a:picLocks noChangeAspect="1"/>
          </p:cNvPicPr>
          <p:nvPr userDrawn="1"/>
        </p:nvPicPr>
        <p:blipFill rotWithShape="1">
          <a:blip r:embed="rId22"/>
          <a:srcRect l="-41" r="8639" b="6077"/>
          <a:stretch/>
        </p:blipFill>
        <p:spPr>
          <a:xfrm>
            <a:off x="0" y="0"/>
            <a:ext cx="12191999" cy="6858000"/>
          </a:xfrm>
          <a:prstGeom prst="rect">
            <a:avLst/>
          </a:prstGeom>
        </p:spPr>
      </p:pic>
    </p:spTree>
    <p:extLst>
      <p:ext uri="{BB962C8B-B14F-4D97-AF65-F5344CB8AC3E}">
        <p14:creationId xmlns:p14="http://schemas.microsoft.com/office/powerpoint/2010/main" val="3632187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4" r:id="rId4"/>
    <p:sldLayoutId id="2147483655" r:id="rId5"/>
    <p:sldLayoutId id="2147483659" r:id="rId6"/>
    <p:sldLayoutId id="2147483752" r:id="rId7"/>
    <p:sldLayoutId id="2147483753" r:id="rId8"/>
    <p:sldLayoutId id="2147483739" r:id="rId9"/>
    <p:sldLayoutId id="2147483740" r:id="rId10"/>
    <p:sldLayoutId id="2147483726" r:id="rId11"/>
    <p:sldLayoutId id="2147483727" r:id="rId12"/>
    <p:sldLayoutId id="2147483713" r:id="rId13"/>
    <p:sldLayoutId id="2147483714" r:id="rId14"/>
    <p:sldLayoutId id="2147483700" r:id="rId15"/>
    <p:sldLayoutId id="2147483701" r:id="rId16"/>
    <p:sldLayoutId id="2147483687" r:id="rId17"/>
    <p:sldLayoutId id="2147483688" r:id="rId18"/>
    <p:sldLayoutId id="2147483674" r:id="rId19"/>
    <p:sldLayoutId id="2147483675"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325B87"/>
        </a:solidFill>
        <a:effectLst/>
      </p:bgPr>
    </p:bg>
    <p:spTree>
      <p:nvGrpSpPr>
        <p:cNvPr id="1" name=""/>
        <p:cNvGrpSpPr/>
        <p:nvPr/>
      </p:nvGrpSpPr>
      <p:grpSpPr>
        <a:xfrm>
          <a:off x="0" y="0"/>
          <a:ext cx="0" cy="0"/>
          <a:chOff x="0" y="0"/>
          <a:chExt cx="0" cy="0"/>
        </a:xfrm>
      </p:grpSpPr>
      <p:sp>
        <p:nvSpPr>
          <p:cNvPr id="13" name="9Slide.vn - 2019">
            <a:extLst>
              <a:ext uri="{FF2B5EF4-FFF2-40B4-BE49-F238E27FC236}">
                <a16:creationId xmlns:a16="http://schemas.microsoft.com/office/drawing/2014/main" id="{17719159-2E11-4299-98D4-C2C0820CD32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 name="图片 13">
            <a:extLst>
              <a:ext uri="{FF2B5EF4-FFF2-40B4-BE49-F238E27FC236}">
                <a16:creationId xmlns:a16="http://schemas.microsoft.com/office/drawing/2014/main" id="{8498CEB1-5712-0322-9BA8-DA605D76DE03}"/>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t="54723" b="8888"/>
          <a:stretch/>
        </p:blipFill>
        <p:spPr>
          <a:xfrm>
            <a:off x="0" y="4357687"/>
            <a:ext cx="12192000" cy="2495550"/>
          </a:xfrm>
          <a:prstGeom prst="rect">
            <a:avLst/>
          </a:prstGeom>
        </p:spPr>
      </p:pic>
      <p:grpSp>
        <p:nvGrpSpPr>
          <p:cNvPr id="3" name="组合 29">
            <a:extLst>
              <a:ext uri="{FF2B5EF4-FFF2-40B4-BE49-F238E27FC236}">
                <a16:creationId xmlns:a16="http://schemas.microsoft.com/office/drawing/2014/main" id="{D2D6E236-C3BB-997D-1D5D-0618884D81CB}"/>
              </a:ext>
            </a:extLst>
          </p:cNvPr>
          <p:cNvGrpSpPr/>
          <p:nvPr userDrawn="1"/>
        </p:nvGrpSpPr>
        <p:grpSpPr>
          <a:xfrm>
            <a:off x="0" y="4593061"/>
            <a:ext cx="12192000" cy="1560978"/>
            <a:chOff x="0" y="4593061"/>
            <a:chExt cx="12192000" cy="1560978"/>
          </a:xfrm>
        </p:grpSpPr>
        <p:pic>
          <p:nvPicPr>
            <p:cNvPr id="4" name="图片 23">
              <a:extLst>
                <a:ext uri="{FF2B5EF4-FFF2-40B4-BE49-F238E27FC236}">
                  <a16:creationId xmlns:a16="http://schemas.microsoft.com/office/drawing/2014/main" id="{B53F2A17-EC77-0723-055A-82B81C23905D}"/>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t="85540"/>
            <a:stretch/>
          </p:blipFill>
          <p:spPr>
            <a:xfrm>
              <a:off x="0" y="4612111"/>
              <a:ext cx="7540188" cy="1541928"/>
            </a:xfrm>
            <a:prstGeom prst="rect">
              <a:avLst/>
            </a:prstGeom>
          </p:spPr>
        </p:pic>
        <p:pic>
          <p:nvPicPr>
            <p:cNvPr id="5" name="图片 26">
              <a:extLst>
                <a:ext uri="{FF2B5EF4-FFF2-40B4-BE49-F238E27FC236}">
                  <a16:creationId xmlns:a16="http://schemas.microsoft.com/office/drawing/2014/main" id="{E0E02252-FEA5-49E9-F7BA-6A8306D4A70C}"/>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t="85540" r="4500"/>
            <a:stretch/>
          </p:blipFill>
          <p:spPr>
            <a:xfrm>
              <a:off x="4991100" y="4593061"/>
              <a:ext cx="7200900" cy="1541928"/>
            </a:xfrm>
            <a:prstGeom prst="rect">
              <a:avLst/>
            </a:prstGeom>
          </p:spPr>
        </p:pic>
      </p:grpSp>
      <p:grpSp>
        <p:nvGrpSpPr>
          <p:cNvPr id="6" name="组合 30">
            <a:extLst>
              <a:ext uri="{FF2B5EF4-FFF2-40B4-BE49-F238E27FC236}">
                <a16:creationId xmlns:a16="http://schemas.microsoft.com/office/drawing/2014/main" id="{9F9C00F6-6212-0A3C-3BDF-6CDE8FB38BED}"/>
              </a:ext>
            </a:extLst>
          </p:cNvPr>
          <p:cNvGrpSpPr/>
          <p:nvPr userDrawn="1"/>
        </p:nvGrpSpPr>
        <p:grpSpPr>
          <a:xfrm>
            <a:off x="0" y="6101307"/>
            <a:ext cx="12192000" cy="756693"/>
            <a:chOff x="0" y="6101307"/>
            <a:chExt cx="12192000" cy="756693"/>
          </a:xfrm>
        </p:grpSpPr>
        <p:pic>
          <p:nvPicPr>
            <p:cNvPr id="7" name="图片 19">
              <a:extLst>
                <a:ext uri="{FF2B5EF4-FFF2-40B4-BE49-F238E27FC236}">
                  <a16:creationId xmlns:a16="http://schemas.microsoft.com/office/drawing/2014/main" id="{9783B763-FF28-F0C4-FA90-3DC7410039E3}"/>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7BC4ED0A-656A-87D5-B205-61360AD0D731}"/>
                </a:ext>
              </a:extLst>
            </p:cNvPr>
            <p:cNvPicPr>
              <a:picLocks noChangeAspect="1"/>
            </p:cNvPicPr>
            <p:nvPr userDrawn="1"/>
          </p:nvPicPr>
          <p:blipFill rotWithShape="1">
            <a:blip r:embed="rId17">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10" name="图片 27">
              <a:extLst>
                <a:ext uri="{FF2B5EF4-FFF2-40B4-BE49-F238E27FC236}">
                  <a16:creationId xmlns:a16="http://schemas.microsoft.com/office/drawing/2014/main" id="{6EEE85CC-D1BC-FB28-EE9F-F81106D501D9}"/>
                </a:ext>
              </a:extLst>
            </p:cNvPr>
            <p:cNvPicPr>
              <a:picLocks noChangeAspect="1"/>
            </p:cNvPicPr>
            <p:nvPr userDrawn="1"/>
          </p:nvPicPr>
          <p:blipFill rotWithShape="1">
            <a:blip r:embed="rId18">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1" name="图片 28">
              <a:extLst>
                <a:ext uri="{FF2B5EF4-FFF2-40B4-BE49-F238E27FC236}">
                  <a16:creationId xmlns:a16="http://schemas.microsoft.com/office/drawing/2014/main" id="{D4EBF279-39D0-3224-3D0E-4581572E9B47}"/>
                </a:ext>
              </a:extLst>
            </p:cNvPr>
            <p:cNvPicPr>
              <a:picLocks noChangeAspect="1"/>
            </p:cNvPicPr>
            <p:nvPr userDrawn="1"/>
          </p:nvPicPr>
          <p:blipFill rotWithShape="1">
            <a:blip r:embed="rId18">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4" name="TextBox 3">
            <a:extLst>
              <a:ext uri="{FF2B5EF4-FFF2-40B4-BE49-F238E27FC236}">
                <a16:creationId xmlns:a16="http://schemas.microsoft.com/office/drawing/2014/main" id="{A04E7072-20A1-B6EC-E39E-3B97399C7149}"/>
              </a:ext>
            </a:extLst>
          </p:cNvPr>
          <p:cNvSpPr txBox="1"/>
          <p:nvPr userDrawn="1"/>
        </p:nvSpPr>
        <p:spPr>
          <a:xfrm>
            <a:off x="3048000" y="9098618"/>
            <a:ext cx="6949440"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UTM Avo"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Mời</a:t>
            </a:r>
            <a:r>
              <a:rPr kumimoji="0" lang="en-US" sz="18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UTM Avo" panose="02040603050506020204" pitchFamily="18" charset="0"/>
                <a:ea typeface="+mn-ea"/>
                <a:cs typeface="Times New Roman" panose="02020603050405020304" pitchFamily="18" charset="0"/>
                <a:hlinkClick r:id="rId19">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UTM Avo"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UTM Avo"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UTM Avo"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UTM Avo"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UTM Avo"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UTM Avo" panose="02040603050506020204" pitchFamily="18" charset="0"/>
              <a:ea typeface="+mn-ea"/>
              <a:cs typeface="Times New Roman" panose="02020603050405020304" pitchFamily="18" charset="0"/>
            </a:endParaRPr>
          </a:p>
        </p:txBody>
      </p:sp>
      <p:pic>
        <p:nvPicPr>
          <p:cNvPr id="15" name="Picture 8">
            <a:extLst>
              <a:ext uri="{FF2B5EF4-FFF2-40B4-BE49-F238E27FC236}">
                <a16:creationId xmlns:a16="http://schemas.microsoft.com/office/drawing/2014/main" id="{FCD22D00-6735-7EA8-E944-410A0751D499}"/>
              </a:ext>
            </a:extLst>
          </p:cNvPr>
          <p:cNvPicPr>
            <a:picLocks noChangeAspect="1"/>
          </p:cNvPicPr>
          <p:nvPr userDrawn="1"/>
        </p:nvPicPr>
        <p:blipFill>
          <a:blip r:embed="rId20"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6" name="Picture 9">
            <a:extLst>
              <a:ext uri="{FF2B5EF4-FFF2-40B4-BE49-F238E27FC236}">
                <a16:creationId xmlns:a16="http://schemas.microsoft.com/office/drawing/2014/main" id="{27210D46-5223-F9DB-A643-49840B7FE5A3}"/>
              </a:ext>
            </a:extLst>
          </p:cNvPr>
          <p:cNvPicPr>
            <a:picLocks noChangeAspect="1"/>
          </p:cNvPicPr>
          <p:nvPr userDrawn="1"/>
        </p:nvPicPr>
        <p:blipFill>
          <a:blip r:embed="rId20"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sp>
        <p:nvSpPr>
          <p:cNvPr id="17" name="Title 1">
            <a:extLst>
              <a:ext uri="{FF2B5EF4-FFF2-40B4-BE49-F238E27FC236}">
                <a16:creationId xmlns:a16="http://schemas.microsoft.com/office/drawing/2014/main" id="{2897C54C-FB71-EDB0-74F0-F77A2B520B52}"/>
              </a:ext>
            </a:extLst>
          </p:cNvPr>
          <p:cNvSpPr txBox="1">
            <a:spLocks/>
          </p:cNvSpPr>
          <p:nvPr userDrawn="1"/>
        </p:nvSpPr>
        <p:spPr>
          <a:xfrm>
            <a:off x="10792981" y="200025"/>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FDECDA"/>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FDECDA"/>
                </a:solidFill>
                <a:effectLst/>
                <a:uLnTx/>
                <a:uFillTx/>
                <a:latin typeface="#9Slide07 HoneyCream" pitchFamily="2" charset="0"/>
                <a:ea typeface="+mj-ea"/>
                <a:cs typeface="+mj-cs"/>
              </a:rPr>
              <a:t> Non</a:t>
            </a:r>
          </a:p>
        </p:txBody>
      </p:sp>
      <p:pic>
        <p:nvPicPr>
          <p:cNvPr id="18" name="Picture 10">
            <a:extLst>
              <a:ext uri="{FF2B5EF4-FFF2-40B4-BE49-F238E27FC236}">
                <a16:creationId xmlns:a16="http://schemas.microsoft.com/office/drawing/2014/main" id="{12EAED52-9010-D99B-9157-576D6F04F7C1}"/>
              </a:ext>
            </a:extLst>
          </p:cNvPr>
          <p:cNvPicPr>
            <a:picLocks noChangeAspect="1"/>
          </p:cNvPicPr>
          <p:nvPr userDrawn="1"/>
        </p:nvPicPr>
        <p:blipFill>
          <a:blip r:embed="rId20"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9" name="Picture 11">
            <a:extLst>
              <a:ext uri="{FF2B5EF4-FFF2-40B4-BE49-F238E27FC236}">
                <a16:creationId xmlns:a16="http://schemas.microsoft.com/office/drawing/2014/main" id="{D7748584-48D5-1961-70A1-644B7B8A8EB3}"/>
              </a:ext>
            </a:extLst>
          </p:cNvPr>
          <p:cNvPicPr>
            <a:picLocks noChangeAspect="1"/>
          </p:cNvPicPr>
          <p:nvPr userDrawn="1"/>
        </p:nvPicPr>
        <p:blipFill>
          <a:blip r:embed="rId20"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20" name="Title 1">
            <a:extLst>
              <a:ext uri="{FF2B5EF4-FFF2-40B4-BE49-F238E27FC236}">
                <a16:creationId xmlns:a16="http://schemas.microsoft.com/office/drawing/2014/main" id="{81BB944F-8990-9C2A-FEED-2D96D8CEE3B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70AD47">
                    <a:lumMod val="50000"/>
                    <a:alpha val="41000"/>
                  </a:srgbClr>
                </a:solidFill>
                <a:effectLst/>
                <a:uLnTx/>
                <a:uFillTx/>
                <a:latin typeface="SVN-Ready" panose="02040603050506020204" pitchFamily="18" charset="0"/>
                <a:ea typeface="+mj-ea"/>
                <a:cs typeface="+mj-cs"/>
              </a:rPr>
              <a:t>By </a:t>
            </a:r>
            <a:r>
              <a:rPr kumimoji="0" lang="en-US" sz="1600" b="0" i="0" u="none" strike="noStrike" kern="1200" cap="none" spc="0" normalizeH="0" baseline="0" noProof="0" dirty="0" err="1">
                <a:ln>
                  <a:noFill/>
                </a:ln>
                <a:solidFill>
                  <a:srgbClr val="70AD47">
                    <a:lumMod val="50000"/>
                    <a:alpha val="41000"/>
                  </a:srgbClr>
                </a:solidFill>
                <a:effectLst/>
                <a:uLnTx/>
                <a:uFillTx/>
                <a:latin typeface="SVN-Ready" panose="02040603050506020204" pitchFamily="18" charset="0"/>
                <a:ea typeface="+mj-ea"/>
                <a:cs typeface="+mj-cs"/>
              </a:rPr>
              <a:t>Bắp</a:t>
            </a:r>
            <a:endParaRPr kumimoji="0" lang="en-US" sz="1600" b="0" i="0" u="none" strike="noStrike" kern="1200" cap="none" spc="0" normalizeH="0" baseline="0" noProof="0" dirty="0">
              <a:ln>
                <a:noFill/>
              </a:ln>
              <a:solidFill>
                <a:srgbClr val="70AD47">
                  <a:lumMod val="50000"/>
                  <a:alpha val="41000"/>
                </a:srgbClr>
              </a:solidFill>
              <a:effectLst/>
              <a:uLnTx/>
              <a:uFillTx/>
              <a:latin typeface="SVN-Ready" panose="02040603050506020204" pitchFamily="18" charset="0"/>
              <a:ea typeface="+mj-ea"/>
              <a:cs typeface="+mj-cs"/>
            </a:endParaRPr>
          </a:p>
        </p:txBody>
      </p:sp>
      <p:pic>
        <p:nvPicPr>
          <p:cNvPr id="21" name="Picture 14">
            <a:extLst>
              <a:ext uri="{FF2B5EF4-FFF2-40B4-BE49-F238E27FC236}">
                <a16:creationId xmlns:a16="http://schemas.microsoft.com/office/drawing/2014/main" id="{A9D9047C-FF39-7C87-20CF-5EEED44A5AF3}"/>
              </a:ext>
            </a:extLst>
          </p:cNvPr>
          <p:cNvPicPr>
            <a:picLocks noChangeAspect="1"/>
          </p:cNvPicPr>
          <p:nvPr userDrawn="1"/>
        </p:nvPicPr>
        <p:blipFill>
          <a:blip r:embed="rId21"/>
          <a:stretch>
            <a:fillRect/>
          </a:stretch>
        </p:blipFill>
        <p:spPr>
          <a:xfrm>
            <a:off x="523006" y="7903349"/>
            <a:ext cx="2188654" cy="2658086"/>
          </a:xfrm>
          <a:prstGeom prst="rect">
            <a:avLst/>
          </a:prstGeom>
        </p:spPr>
      </p:pic>
      <p:pic>
        <p:nvPicPr>
          <p:cNvPr id="22" name="Picture 15">
            <a:extLst>
              <a:ext uri="{FF2B5EF4-FFF2-40B4-BE49-F238E27FC236}">
                <a16:creationId xmlns:a16="http://schemas.microsoft.com/office/drawing/2014/main" id="{61BE8D56-121A-D8ED-59E7-5961161BA61B}"/>
              </a:ext>
            </a:extLst>
          </p:cNvPr>
          <p:cNvPicPr>
            <a:picLocks noChangeAspect="1"/>
          </p:cNvPicPr>
          <p:nvPr userDrawn="1"/>
        </p:nvPicPr>
        <p:blipFill>
          <a:blip r:embed="rId21"/>
          <a:stretch>
            <a:fillRect/>
          </a:stretch>
        </p:blipFill>
        <p:spPr>
          <a:xfrm>
            <a:off x="-8487112" y="-76200"/>
            <a:ext cx="2188654" cy="2658086"/>
          </a:xfrm>
          <a:prstGeom prst="rect">
            <a:avLst/>
          </a:prstGeom>
        </p:spPr>
      </p:pic>
      <p:sp>
        <p:nvSpPr>
          <p:cNvPr id="23" name="Title 1">
            <a:extLst>
              <a:ext uri="{FF2B5EF4-FFF2-40B4-BE49-F238E27FC236}">
                <a16:creationId xmlns:a16="http://schemas.microsoft.com/office/drawing/2014/main" id="{BF4C541F-C3F1-D511-2102-C379C8480717}"/>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21944636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43.png"/><Relationship Id="rId5" Type="http://schemas.openxmlformats.org/officeDocument/2006/relationships/image" Target="../media/image38.png"/><Relationship Id="rId10" Type="http://schemas.openxmlformats.org/officeDocument/2006/relationships/image" Target="../media/image42.png"/><Relationship Id="rId4" Type="http://schemas.openxmlformats.org/officeDocument/2006/relationships/image" Target="../media/image37.png"/><Relationship Id="rId9" Type="http://schemas.microsoft.com/office/2007/relationships/hdphoto" Target="../media/hdphoto1.wdp"/></Relationships>
</file>

<file path=ppt/slides/_rels/slide1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5.xml"/><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sv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5.xml"/><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2.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slide" Target="slide23.xml"/><Relationship Id="rId5" Type="http://schemas.openxmlformats.org/officeDocument/2006/relationships/slide" Target="slide13.xml"/><Relationship Id="rId10" Type="http://schemas.openxmlformats.org/officeDocument/2006/relationships/image" Target="../media/image25.svg"/><Relationship Id="rId4" Type="http://schemas.openxmlformats.org/officeDocument/2006/relationships/image" Target="../media/image13.svg"/><Relationship Id="rId9"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3.svg"/><Relationship Id="rId7" Type="http://schemas.openxmlformats.org/officeDocument/2006/relationships/image" Target="../media/image20.svg"/><Relationship Id="rId2" Type="http://schemas.openxmlformats.org/officeDocument/2006/relationships/image" Target="../media/image12.png"/><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slide" Target="slide26.xml"/><Relationship Id="rId4" Type="http://schemas.openxmlformats.org/officeDocument/2006/relationships/slide" Target="slide13.xml"/><Relationship Id="rId9" Type="http://schemas.openxmlformats.org/officeDocument/2006/relationships/image" Target="../media/image25.svg"/></Relationships>
</file>

<file path=ppt/slides/_rels/slide2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3.svg"/><Relationship Id="rId7" Type="http://schemas.openxmlformats.org/officeDocument/2006/relationships/image" Target="../media/image20.svg"/><Relationship Id="rId2" Type="http://schemas.openxmlformats.org/officeDocument/2006/relationships/image" Target="../media/image12.png"/><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slide" Target="slide28.xml"/><Relationship Id="rId4" Type="http://schemas.openxmlformats.org/officeDocument/2006/relationships/slide" Target="slide13.xml"/><Relationship Id="rId9" Type="http://schemas.openxmlformats.org/officeDocument/2006/relationships/image" Target="../media/image25.svg"/></Relationships>
</file>

<file path=ppt/slides/_rels/slide2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13.svg"/><Relationship Id="rId7" Type="http://schemas.openxmlformats.org/officeDocument/2006/relationships/image" Target="../media/image24.png"/><Relationship Id="rId2" Type="http://schemas.openxmlformats.org/officeDocument/2006/relationships/image" Target="../media/image12.png"/><Relationship Id="rId1" Type="http://schemas.openxmlformats.org/officeDocument/2006/relationships/slideLayout" Target="../slideLayouts/slideLayout5.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slide" Target="slide13.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2.xml"/><Relationship Id="rId5" Type="http://schemas.openxmlformats.org/officeDocument/2006/relationships/image" Target="../media/image20.svg"/><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svg"/><Relationship Id="rId7" Type="http://schemas.openxmlformats.org/officeDocument/2006/relationships/image" Target="../media/image25.svg"/><Relationship Id="rId12" Type="http://schemas.openxmlformats.org/officeDocument/2006/relationships/image" Target="../media/image56.png"/><Relationship Id="rId2" Type="http://schemas.openxmlformats.org/officeDocument/2006/relationships/image" Target="../media/image12.png"/><Relationship Id="rId1" Type="http://schemas.openxmlformats.org/officeDocument/2006/relationships/slideLayout" Target="../slideLayouts/slideLayout5.xml"/><Relationship Id="rId6" Type="http://schemas.openxmlformats.org/officeDocument/2006/relationships/image" Target="../media/image24.png"/><Relationship Id="rId11" Type="http://schemas.openxmlformats.org/officeDocument/2006/relationships/image" Target="../media/image55.svg"/><Relationship Id="rId5" Type="http://schemas.openxmlformats.org/officeDocument/2006/relationships/image" Target="../media/image20.svg"/><Relationship Id="rId10" Type="http://schemas.openxmlformats.org/officeDocument/2006/relationships/image" Target="../media/image54.png"/><Relationship Id="rId4" Type="http://schemas.openxmlformats.org/officeDocument/2006/relationships/image" Target="../media/image19.png"/><Relationship Id="rId9" Type="http://schemas.openxmlformats.org/officeDocument/2006/relationships/image" Target="../media/image18.svg"/></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4.png"/><Relationship Id="rId1" Type="http://schemas.openxmlformats.org/officeDocument/2006/relationships/slideLayout" Target="../slideLayouts/slideLayout5.xml"/><Relationship Id="rId5" Type="http://schemas.openxmlformats.org/officeDocument/2006/relationships/image" Target="../media/image60.png"/><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5.xml"/><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2.pn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slide" Target="slide1.xml"/><Relationship Id="rId5" Type="http://schemas.openxmlformats.org/officeDocument/2006/relationships/slide" Target="slide3.xml"/><Relationship Id="rId10" Type="http://schemas.openxmlformats.org/officeDocument/2006/relationships/image" Target="../media/image25.svg"/><Relationship Id="rId4" Type="http://schemas.openxmlformats.org/officeDocument/2006/relationships/image" Target="../media/image13.sv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20.svg"/><Relationship Id="rId3" Type="http://schemas.openxmlformats.org/officeDocument/2006/relationships/audio" Target="../media/audio2.wav"/><Relationship Id="rId7" Type="http://schemas.openxmlformats.org/officeDocument/2006/relationships/image" Target="../media/image29.svg"/><Relationship Id="rId12"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27.svg"/><Relationship Id="rId15" Type="http://schemas.openxmlformats.org/officeDocument/2006/relationships/image" Target="../media/image35.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svg"/><Relationship Id="rId14" Type="http://schemas.openxmlformats.org/officeDocument/2006/relationships/image" Target="../media/image34.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2.png"/><Relationship Id="rId3" Type="http://schemas.openxmlformats.org/officeDocument/2006/relationships/image" Target="../media/image19.png"/><Relationship Id="rId7" Type="http://schemas.openxmlformats.org/officeDocument/2006/relationships/image" Target="../media/image34.png"/><Relationship Id="rId12" Type="http://schemas.openxmlformats.org/officeDocument/2006/relationships/image" Target="../media/image27.svg"/><Relationship Id="rId2" Type="http://schemas.openxmlformats.org/officeDocument/2006/relationships/audio" Target="../media/audio2.wav"/><Relationship Id="rId1" Type="http://schemas.openxmlformats.org/officeDocument/2006/relationships/slideLayout" Target="../slideLayouts/slideLayout6.xml"/><Relationship Id="rId6" Type="http://schemas.openxmlformats.org/officeDocument/2006/relationships/image" Target="../media/image29.svg"/><Relationship Id="rId11" Type="http://schemas.openxmlformats.org/officeDocument/2006/relationships/image" Target="../media/image26.png"/><Relationship Id="rId5" Type="http://schemas.openxmlformats.org/officeDocument/2006/relationships/image" Target="../media/image28.png"/><Relationship Id="rId10" Type="http://schemas.openxmlformats.org/officeDocument/2006/relationships/image" Target="../media/image35.png"/><Relationship Id="rId4" Type="http://schemas.openxmlformats.org/officeDocument/2006/relationships/image" Target="../media/image20.svg"/><Relationship Id="rId9" Type="http://schemas.openxmlformats.org/officeDocument/2006/relationships/image" Target="../media/image31.svg"/><Relationship Id="rId14" Type="http://schemas.openxmlformats.org/officeDocument/2006/relationships/image" Target="../media/image33.svg"/></Relationships>
</file>

<file path=ppt/slides/_rels/slide7.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4.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20.svg"/><Relationship Id="rId2" Type="http://schemas.openxmlformats.org/officeDocument/2006/relationships/audio" Target="../media/audio2.wav"/><Relationship Id="rId1" Type="http://schemas.openxmlformats.org/officeDocument/2006/relationships/slideLayout" Target="../slideLayouts/slideLayout6.xml"/><Relationship Id="rId6" Type="http://schemas.openxmlformats.org/officeDocument/2006/relationships/image" Target="../media/image29.svg"/><Relationship Id="rId11" Type="http://schemas.openxmlformats.org/officeDocument/2006/relationships/image" Target="../media/image19.pn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 Id="rId14"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4.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20.svg"/><Relationship Id="rId2" Type="http://schemas.openxmlformats.org/officeDocument/2006/relationships/audio" Target="../media/audio2.wav"/><Relationship Id="rId1" Type="http://schemas.openxmlformats.org/officeDocument/2006/relationships/slideLayout" Target="../slideLayouts/slideLayout6.xml"/><Relationship Id="rId6" Type="http://schemas.openxmlformats.org/officeDocument/2006/relationships/image" Target="../media/image29.svg"/><Relationship Id="rId11" Type="http://schemas.openxmlformats.org/officeDocument/2006/relationships/image" Target="../media/image19.pn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 Id="rId14" Type="http://schemas.openxmlformats.org/officeDocument/2006/relationships/image" Target="../media/image35.png"/></Relationships>
</file>

<file path=ppt/slides/_rels/slide9.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2.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slide" Target="slide12.xml"/><Relationship Id="rId5" Type="http://schemas.openxmlformats.org/officeDocument/2006/relationships/slide" Target="slide1.xml"/><Relationship Id="rId10" Type="http://schemas.openxmlformats.org/officeDocument/2006/relationships/image" Target="../media/image25.svg"/><Relationship Id="rId4" Type="http://schemas.openxmlformats.org/officeDocument/2006/relationships/image" Target="../media/image13.svg"/><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7">
            <a:extLst>
              <a:ext uri="{FF2B5EF4-FFF2-40B4-BE49-F238E27FC236}">
                <a16:creationId xmlns:a16="http://schemas.microsoft.com/office/drawing/2014/main" id="{6F1669D7-24FE-4DB1-8B3F-7FA1682C4C0E}"/>
              </a:ext>
            </a:extLst>
          </p:cNvPr>
          <p:cNvPicPr>
            <a:picLocks noChangeAspect="1"/>
          </p:cNvPicPr>
          <p:nvPr/>
        </p:nvPicPr>
        <p:blipFill rotWithShape="1">
          <a:blip r:embed="rId2">
            <a:extLst>
              <a:ext uri="{28A0092B-C50C-407E-A947-70E740481C1C}">
                <a14:useLocalDpi xmlns:a14="http://schemas.microsoft.com/office/drawing/2010/main" val="0"/>
              </a:ext>
            </a:extLst>
          </a:blip>
          <a:srcRect l="73711" t="10754" r="3412" b="40997"/>
          <a:stretch/>
        </p:blipFill>
        <p:spPr>
          <a:xfrm>
            <a:off x="8716836" y="-1"/>
            <a:ext cx="3475164" cy="3007361"/>
          </a:xfrm>
          <a:prstGeom prst="rect">
            <a:avLst/>
          </a:prstGeom>
        </p:spPr>
      </p:pic>
      <p:pic>
        <p:nvPicPr>
          <p:cNvPr id="4" name="图片 10">
            <a:extLst>
              <a:ext uri="{FF2B5EF4-FFF2-40B4-BE49-F238E27FC236}">
                <a16:creationId xmlns:a16="http://schemas.microsoft.com/office/drawing/2014/main" id="{C76A51E1-C94B-4CC8-ACD9-164B78D865BD}"/>
              </a:ext>
            </a:extLst>
          </p:cNvPr>
          <p:cNvPicPr>
            <a:picLocks noChangeAspect="1"/>
          </p:cNvPicPr>
          <p:nvPr/>
        </p:nvPicPr>
        <p:blipFill rotWithShape="1">
          <a:blip r:embed="rId2">
            <a:extLst>
              <a:ext uri="{28A0092B-C50C-407E-A947-70E740481C1C}">
                <a14:useLocalDpi xmlns:a14="http://schemas.microsoft.com/office/drawing/2010/main" val="0"/>
              </a:ext>
            </a:extLst>
          </a:blip>
          <a:srcRect l="67018" t="64405" r="3085"/>
          <a:stretch/>
        </p:blipFill>
        <p:spPr>
          <a:xfrm>
            <a:off x="6186971" y="4135328"/>
            <a:ext cx="5844275" cy="2854960"/>
          </a:xfrm>
          <a:prstGeom prst="rect">
            <a:avLst/>
          </a:prstGeom>
        </p:spPr>
      </p:pic>
      <p:pic>
        <p:nvPicPr>
          <p:cNvPr id="5" name="图片 12">
            <a:extLst>
              <a:ext uri="{FF2B5EF4-FFF2-40B4-BE49-F238E27FC236}">
                <a16:creationId xmlns:a16="http://schemas.microsoft.com/office/drawing/2014/main" id="{A0232DE5-B913-4DE6-AC06-27B5E5A3E7EC}"/>
              </a:ext>
            </a:extLst>
          </p:cNvPr>
          <p:cNvPicPr>
            <a:picLocks noChangeAspect="1"/>
          </p:cNvPicPr>
          <p:nvPr/>
        </p:nvPicPr>
        <p:blipFill rotWithShape="1">
          <a:blip r:embed="rId2">
            <a:extLst>
              <a:ext uri="{28A0092B-C50C-407E-A947-70E740481C1C}">
                <a14:useLocalDpi xmlns:a14="http://schemas.microsoft.com/office/drawing/2010/main" val="0"/>
              </a:ext>
            </a:extLst>
          </a:blip>
          <a:srcRect t="5905" r="67081" b="7411"/>
          <a:stretch/>
        </p:blipFill>
        <p:spPr>
          <a:xfrm>
            <a:off x="-164192" y="921072"/>
            <a:ext cx="5705017" cy="6163935"/>
          </a:xfrm>
          <a:prstGeom prst="rect">
            <a:avLst/>
          </a:prstGeom>
        </p:spPr>
      </p:pic>
      <p:sp>
        <p:nvSpPr>
          <p:cNvPr id="6" name="Rounded Rectangle 5"/>
          <p:cNvSpPr/>
          <p:nvPr/>
        </p:nvSpPr>
        <p:spPr>
          <a:xfrm>
            <a:off x="1580605" y="1214846"/>
            <a:ext cx="8765177" cy="3691191"/>
          </a:xfrm>
          <a:prstGeom prst="roundRect">
            <a:avLst/>
          </a:prstGeom>
          <a:solidFill>
            <a:schemeClr val="bg1">
              <a:alpha val="93000"/>
            </a:schemeClr>
          </a:solidFill>
          <a:ln w="28575">
            <a:solidFill>
              <a:schemeClr val="bg1">
                <a:alpha val="99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stretch>
            <a:fillRect/>
          </a:stretch>
        </p:blipFill>
        <p:spPr>
          <a:xfrm>
            <a:off x="2724186" y="1441555"/>
            <a:ext cx="6279424" cy="4121253"/>
          </a:xfrm>
          <a:prstGeom prst="rect">
            <a:avLst/>
          </a:prstGeom>
        </p:spPr>
      </p:pic>
    </p:spTree>
    <p:extLst>
      <p:ext uri="{BB962C8B-B14F-4D97-AF65-F5344CB8AC3E}">
        <p14:creationId xmlns:p14="http://schemas.microsoft.com/office/powerpoint/2010/main" val="34688108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CA4A3863-E9EF-462B-95FD-C44310AC5A5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6106" b="41388"/>
          <a:stretch/>
        </p:blipFill>
        <p:spPr>
          <a:xfrm>
            <a:off x="495304" y="1131194"/>
            <a:ext cx="1027038" cy="1033683"/>
          </a:xfrm>
          <a:prstGeom prst="rect">
            <a:avLst/>
          </a:prstGeom>
        </p:spPr>
      </p:pic>
      <p:sp>
        <p:nvSpPr>
          <p:cNvPr id="23" name="Rectangle 22"/>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组合 24"/>
          <p:cNvGrpSpPr/>
          <p:nvPr/>
        </p:nvGrpSpPr>
        <p:grpSpPr>
          <a:xfrm>
            <a:off x="1" y="-4867"/>
            <a:ext cx="12192000" cy="6857365"/>
            <a:chOff x="0" y="0"/>
            <a:chExt cx="19200" cy="10799"/>
          </a:xfrm>
        </p:grpSpPr>
        <p:pic>
          <p:nvPicPr>
            <p:cNvPr id="25" name="图片 9" descr="图片4"/>
            <p:cNvPicPr>
              <a:picLocks noChangeAspect="1"/>
            </p:cNvPicPr>
            <p:nvPr/>
          </p:nvPicPr>
          <p:blipFill>
            <a:blip r:embed="rId3"/>
            <a:stretch>
              <a:fillRect/>
            </a:stretch>
          </p:blipFill>
          <p:spPr>
            <a:xfrm>
              <a:off x="0" y="1"/>
              <a:ext cx="14232" cy="10799"/>
            </a:xfrm>
            <a:prstGeom prst="rect">
              <a:avLst/>
            </a:prstGeom>
          </p:spPr>
        </p:pic>
        <p:pic>
          <p:nvPicPr>
            <p:cNvPr id="26" name="图片 19" descr="E:\设计\PPT\图片6.png图片6"/>
            <p:cNvPicPr>
              <a:picLocks noChangeAspect="1"/>
            </p:cNvPicPr>
            <p:nvPr/>
          </p:nvPicPr>
          <p:blipFill>
            <a:blip r:embed="rId4"/>
            <a:srcRect/>
            <a:stretch>
              <a:fillRect/>
            </a:stretch>
          </p:blipFill>
          <p:spPr>
            <a:xfrm>
              <a:off x="14692" y="0"/>
              <a:ext cx="4508" cy="8074"/>
            </a:xfrm>
            <a:prstGeom prst="rect">
              <a:avLst/>
            </a:prstGeom>
          </p:spPr>
        </p:pic>
      </p:grpSp>
      <p:pic>
        <p:nvPicPr>
          <p:cNvPr id="27" name="图片 5"/>
          <p:cNvPicPr>
            <a:picLocks noChangeAspect="1"/>
          </p:cNvPicPr>
          <p:nvPr/>
        </p:nvPicPr>
        <p:blipFill>
          <a:blip r:embed="rId5"/>
          <a:srcRect/>
          <a:stretch>
            <a:fillRect/>
          </a:stretch>
        </p:blipFill>
        <p:spPr bwMode="auto">
          <a:xfrm>
            <a:off x="1" y="0"/>
            <a:ext cx="4602163"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图片 17" descr="E:\设计\PPT\宇航员.png宇航员"/>
          <p:cNvPicPr>
            <a:picLocks noChangeAspect="1"/>
          </p:cNvPicPr>
          <p:nvPr/>
        </p:nvPicPr>
        <p:blipFill>
          <a:blip r:embed="rId6"/>
          <a:srcRect/>
          <a:stretch>
            <a:fillRect/>
          </a:stretch>
        </p:blipFill>
        <p:spPr>
          <a:xfrm>
            <a:off x="1230393" y="1815075"/>
            <a:ext cx="4034790" cy="4651146"/>
          </a:xfrm>
          <a:prstGeom prst="rect">
            <a:avLst/>
          </a:prstGeom>
        </p:spPr>
      </p:pic>
      <p:sp>
        <p:nvSpPr>
          <p:cNvPr id="29" name="Rectangle 28"/>
          <p:cNvSpPr/>
          <p:nvPr/>
        </p:nvSpPr>
        <p:spPr>
          <a:xfrm>
            <a:off x="7399421" y="459392"/>
            <a:ext cx="1783950" cy="769441"/>
          </a:xfrm>
          <a:prstGeom prst="rect">
            <a:avLst/>
          </a:prstGeom>
          <a:noFill/>
        </p:spPr>
        <p:txBody>
          <a:bodyPr wrap="none" lIns="91440" tIns="45720" rIns="91440" bIns="45720">
            <a:spAutoFit/>
          </a:bodyPr>
          <a:lstStyle/>
          <a:p>
            <a:pPr algn="ctr"/>
            <a:r>
              <a:rPr lang="en-US" sz="4400" b="0" u="sng" cap="none" spc="0" dirty="0" err="1">
                <a:ln w="0"/>
                <a:solidFill>
                  <a:schemeClr val="accent2"/>
                </a:solidFill>
                <a:effectLst>
                  <a:reflection blurRad="6350" stA="53000" endA="300" endPos="35500" dir="5400000" sy="-90000" algn="bl" rotWithShape="0"/>
                </a:effectLst>
                <a:latin typeface="UTM Thanh Nhac TL" panose="02040603050506020204" pitchFamily="18" charset="0"/>
              </a:rPr>
              <a:t>Toán</a:t>
            </a:r>
            <a:endParaRPr lang="en-US" sz="4400" b="0" u="sng" cap="none" spc="0" dirty="0">
              <a:ln w="0"/>
              <a:solidFill>
                <a:schemeClr val="accent2"/>
              </a:solidFill>
              <a:effectLst>
                <a:reflection blurRad="6350" stA="53000" endA="300" endPos="35500" dir="5400000" sy="-90000" algn="bl" rotWithShape="0"/>
              </a:effectLst>
              <a:latin typeface="UTM Thanh Nhac TL" panose="02040603050506020204" pitchFamily="18" charset="0"/>
            </a:endParaRPr>
          </a:p>
        </p:txBody>
      </p:sp>
      <p:pic>
        <p:nvPicPr>
          <p:cNvPr id="32" name="Picture 23" descr="未标题-2"/>
          <p:cNvPicPr>
            <a:picLocks noChangeAspect="1" noChangeArrowheads="1"/>
          </p:cNvPicPr>
          <p:nvPr/>
        </p:nvPicPr>
        <p:blipFill>
          <a:blip r:embed="rId7" cstate="screen"/>
          <a:srcRect/>
          <a:stretch>
            <a:fillRect/>
          </a:stretch>
        </p:blipFill>
        <p:spPr bwMode="auto">
          <a:xfrm rot="15899930">
            <a:off x="4331047" y="-177393"/>
            <a:ext cx="1819340" cy="202459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Tên lửa Hoạt hình không gian bên Ngoài tàu vũ Trụ Clip nghệ thuật - Một tên  lửa png tải về - Miễn phí trong suốt Trái Cam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39556" y1="66000" x2="39556" y2="79500"/>
                        <a14:foregroundMark x1="38889" y1="79875" x2="26000" y2="89250"/>
                        <a14:foregroundMark x1="48111" y1="69125" x2="47778" y2="87875"/>
                        <a14:foregroundMark x1="47333" y1="4125" x2="51000" y2="4125"/>
                      </a14:backgroundRemoval>
                    </a14:imgEffect>
                  </a14:imgLayer>
                </a14:imgProps>
              </a:ext>
              <a:ext uri="{28A0092B-C50C-407E-A947-70E740481C1C}">
                <a14:useLocalDpi xmlns:a14="http://schemas.microsoft.com/office/drawing/2010/main" val="0"/>
              </a:ext>
            </a:extLst>
          </a:blip>
          <a:srcRect/>
          <a:stretch>
            <a:fillRect/>
          </a:stretch>
        </p:blipFill>
        <p:spPr bwMode="auto">
          <a:xfrm>
            <a:off x="9582280" y="4044725"/>
            <a:ext cx="3194840" cy="283985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p:cNvPicPr>
            <a:picLocks noChangeAspect="1"/>
          </p:cNvPicPr>
          <p:nvPr/>
        </p:nvPicPr>
        <p:blipFill>
          <a:blip r:embed="rId10"/>
          <a:stretch>
            <a:fillRect/>
          </a:stretch>
        </p:blipFill>
        <p:spPr>
          <a:xfrm>
            <a:off x="5094196" y="1507893"/>
            <a:ext cx="6864691" cy="3133616"/>
          </a:xfrm>
          <a:prstGeom prst="rect">
            <a:avLst/>
          </a:prstGeom>
        </p:spPr>
      </p:pic>
      <p:pic>
        <p:nvPicPr>
          <p:cNvPr id="37" name="Picture 36"/>
          <p:cNvPicPr>
            <a:picLocks noChangeAspect="1"/>
          </p:cNvPicPr>
          <p:nvPr/>
        </p:nvPicPr>
        <p:blipFill>
          <a:blip r:embed="rId11"/>
          <a:stretch>
            <a:fillRect/>
          </a:stretch>
        </p:blipFill>
        <p:spPr>
          <a:xfrm>
            <a:off x="7873949" y="4046925"/>
            <a:ext cx="2658086" cy="1072989"/>
          </a:xfrm>
          <a:prstGeom prst="rect">
            <a:avLst/>
          </a:prstGeom>
        </p:spPr>
      </p:pic>
    </p:spTree>
    <p:extLst>
      <p:ext uri="{BB962C8B-B14F-4D97-AF65-F5344CB8AC3E}">
        <p14:creationId xmlns:p14="http://schemas.microsoft.com/office/powerpoint/2010/main" val="30836142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000" fill="hold"/>
                                        <p:tgtEl>
                                          <p:spTgt spid="29"/>
                                        </p:tgtEl>
                                        <p:attrNameLst>
                                          <p:attrName>ppt_w</p:attrName>
                                        </p:attrNameLst>
                                      </p:cBhvr>
                                      <p:tavLst>
                                        <p:tav tm="0">
                                          <p:val>
                                            <p:fltVal val="0"/>
                                          </p:val>
                                        </p:tav>
                                        <p:tav tm="100000">
                                          <p:val>
                                            <p:strVal val="#ppt_w"/>
                                          </p:val>
                                        </p:tav>
                                      </p:tavLst>
                                    </p:anim>
                                    <p:anim calcmode="lin" valueType="num">
                                      <p:cBhvr>
                                        <p:cTn id="8" dur="1000" fill="hold"/>
                                        <p:tgtEl>
                                          <p:spTgt spid="29"/>
                                        </p:tgtEl>
                                        <p:attrNameLst>
                                          <p:attrName>ppt_h</p:attrName>
                                        </p:attrNameLst>
                                      </p:cBhvr>
                                      <p:tavLst>
                                        <p:tav tm="0">
                                          <p:val>
                                            <p:fltVal val="0"/>
                                          </p:val>
                                        </p:tav>
                                        <p:tav tm="100000">
                                          <p:val>
                                            <p:strVal val="#ppt_h"/>
                                          </p:val>
                                        </p:tav>
                                      </p:tavLst>
                                    </p:anim>
                                    <p:anim calcmode="lin" valueType="num">
                                      <p:cBhvr>
                                        <p:cTn id="9" dur="1000" fill="hold"/>
                                        <p:tgtEl>
                                          <p:spTgt spid="29"/>
                                        </p:tgtEl>
                                        <p:attrNameLst>
                                          <p:attrName>style.rotation</p:attrName>
                                        </p:attrNameLst>
                                      </p:cBhvr>
                                      <p:tavLst>
                                        <p:tav tm="0">
                                          <p:val>
                                            <p:fltVal val="90"/>
                                          </p:val>
                                        </p:tav>
                                        <p:tav tm="100000">
                                          <p:val>
                                            <p:fltVal val="0"/>
                                          </p:val>
                                        </p:tav>
                                      </p:tavLst>
                                    </p:anim>
                                    <p:animEffect transition="in" filter="fade">
                                      <p:cBhvr>
                                        <p:cTn id="10" dur="1000"/>
                                        <p:tgtEl>
                                          <p:spTgt spid="29"/>
                                        </p:tgtEl>
                                      </p:cBhvr>
                                    </p:animEffect>
                                  </p:childTnLst>
                                </p:cTn>
                              </p:par>
                            </p:childTnLst>
                          </p:cTn>
                        </p:par>
                        <p:par>
                          <p:cTn id="11" fill="hold">
                            <p:stCondLst>
                              <p:cond delay="1000"/>
                            </p:stCondLst>
                            <p:childTnLst>
                              <p:par>
                                <p:cTn id="12" presetID="14" presetClass="entr" presetSubtype="10" fill="hold" nodeType="after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randombar(horizontal)">
                                      <p:cBhvr>
                                        <p:cTn id="14" dur="500"/>
                                        <p:tgtEl>
                                          <p:spTgt spid="35"/>
                                        </p:tgtEl>
                                      </p:cBhvr>
                                    </p:animEffect>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fade">
                                      <p:cBhvr>
                                        <p:cTn id="18" dur="1000"/>
                                        <p:tgtEl>
                                          <p:spTgt spid="37"/>
                                        </p:tgtEl>
                                      </p:cBhvr>
                                    </p:animEffect>
                                    <p:anim calcmode="lin" valueType="num">
                                      <p:cBhvr>
                                        <p:cTn id="19" dur="1000" fill="hold"/>
                                        <p:tgtEl>
                                          <p:spTgt spid="37"/>
                                        </p:tgtEl>
                                        <p:attrNameLst>
                                          <p:attrName>ppt_x</p:attrName>
                                        </p:attrNameLst>
                                      </p:cBhvr>
                                      <p:tavLst>
                                        <p:tav tm="0">
                                          <p:val>
                                            <p:strVal val="#ppt_x"/>
                                          </p:val>
                                        </p:tav>
                                        <p:tav tm="100000">
                                          <p:val>
                                            <p:strVal val="#ppt_x"/>
                                          </p:val>
                                        </p:tav>
                                      </p:tavLst>
                                    </p:anim>
                                    <p:anim calcmode="lin" valueType="num">
                                      <p:cBhvr>
                                        <p:cTn id="20"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09451" y="1508443"/>
            <a:ext cx="11273246" cy="5057215"/>
          </a:xfrm>
          <a:prstGeom prst="roundRect">
            <a:avLst/>
          </a:prstGeom>
          <a:solidFill>
            <a:schemeClr val="accent1">
              <a:alpha val="93000"/>
            </a:schemeClr>
          </a:solidFill>
          <a:ln w="28575">
            <a:solidFill>
              <a:schemeClr val="bg1">
                <a:alpha val="99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5D2DAB1-4E2B-D3BA-EEFF-36D06A6A162B}"/>
              </a:ext>
            </a:extLst>
          </p:cNvPr>
          <p:cNvPicPr>
            <a:picLocks noChangeAspect="1"/>
          </p:cNvPicPr>
          <p:nvPr/>
        </p:nvPicPr>
        <p:blipFill>
          <a:blip r:embed="rId2"/>
          <a:stretch>
            <a:fillRect/>
          </a:stretch>
        </p:blipFill>
        <p:spPr>
          <a:xfrm>
            <a:off x="2542967" y="182880"/>
            <a:ext cx="7206214" cy="1508443"/>
          </a:xfrm>
          <a:prstGeom prst="rect">
            <a:avLst/>
          </a:prstGeom>
        </p:spPr>
      </p:pic>
      <p:sp>
        <p:nvSpPr>
          <p:cNvPr id="4" name="TextBox 3"/>
          <p:cNvSpPr txBox="1"/>
          <p:nvPr/>
        </p:nvSpPr>
        <p:spPr>
          <a:xfrm>
            <a:off x="757645" y="1795316"/>
            <a:ext cx="10536973" cy="4401205"/>
          </a:xfrm>
          <a:prstGeom prst="rect">
            <a:avLst/>
          </a:prstGeom>
          <a:noFill/>
        </p:spPr>
        <p:txBody>
          <a:bodyPr wrap="square" rtlCol="0">
            <a:spAutoFit/>
          </a:bodyPr>
          <a:lstStyle/>
          <a:p>
            <a:pPr lvl="0" algn="just"/>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Nhận</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biết</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được</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cách</a:t>
            </a:r>
            <a:r>
              <a:rPr lang="en-US" sz="4000" b="1" dirty="0">
                <a:solidFill>
                  <a:schemeClr val="bg1"/>
                </a:solidFill>
                <a:latin typeface="Cambria" panose="02040503050406030204" pitchFamily="18" charset="0"/>
                <a:ea typeface="Cambria" panose="02040503050406030204" pitchFamily="18" charset="0"/>
              </a:rPr>
              <a:t> so </a:t>
            </a:r>
            <a:r>
              <a:rPr lang="en-US" sz="4000" b="1" dirty="0" err="1">
                <a:solidFill>
                  <a:schemeClr val="bg1"/>
                </a:solidFill>
                <a:latin typeface="Cambria" panose="02040503050406030204" pitchFamily="18" charset="0"/>
                <a:ea typeface="Cambria" panose="02040503050406030204" pitchFamily="18" charset="0"/>
              </a:rPr>
              <a:t>sánh</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hai</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số</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và</a:t>
            </a:r>
            <a:r>
              <a:rPr lang="en-US" sz="4000" b="1" dirty="0">
                <a:solidFill>
                  <a:schemeClr val="bg1"/>
                </a:solidFill>
                <a:latin typeface="Cambria" panose="02040503050406030204" pitchFamily="18" charset="0"/>
                <a:ea typeface="Cambria" panose="02040503050406030204" pitchFamily="18" charset="0"/>
              </a:rPr>
              <a:t> so </a:t>
            </a:r>
            <a:r>
              <a:rPr lang="en-US" sz="4000" b="1" dirty="0" err="1">
                <a:solidFill>
                  <a:schemeClr val="bg1"/>
                </a:solidFill>
                <a:latin typeface="Cambria" panose="02040503050406030204" pitchFamily="18" charset="0"/>
                <a:ea typeface="Cambria" panose="02040503050406030204" pitchFamily="18" charset="0"/>
              </a:rPr>
              <a:t>sánh</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được</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hai</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số</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có</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nhiều</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chữ</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số</a:t>
            </a:r>
            <a:r>
              <a:rPr lang="en-US" sz="4000" b="1" dirty="0">
                <a:solidFill>
                  <a:schemeClr val="bg1"/>
                </a:solidFill>
                <a:latin typeface="Cambria" panose="02040503050406030204" pitchFamily="18" charset="0"/>
                <a:ea typeface="Cambria" panose="02040503050406030204" pitchFamily="18" charset="0"/>
              </a:rPr>
              <a:t>.</a:t>
            </a:r>
          </a:p>
          <a:p>
            <a:pPr lvl="0" algn="just"/>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Xác</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định</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được</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số</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lớn</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nhất</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hoặc</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số</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bé</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nhất</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trong</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một</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nhóm</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các</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số</a:t>
            </a:r>
            <a:r>
              <a:rPr lang="en-US" sz="4000" b="1" dirty="0">
                <a:solidFill>
                  <a:schemeClr val="bg1"/>
                </a:solidFill>
                <a:latin typeface="Cambria" panose="02040503050406030204" pitchFamily="18" charset="0"/>
                <a:ea typeface="Cambria" panose="02040503050406030204" pitchFamily="18" charset="0"/>
              </a:rPr>
              <a:t>. </a:t>
            </a:r>
          </a:p>
          <a:p>
            <a:pPr lvl="0" algn="just"/>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Thực</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hiện</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được</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việc</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sắp</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xếp</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các</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số</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theo</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thứ</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tự</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từ</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bé</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đến</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lớn</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hoặc</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ngược</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lại</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trong</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một</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nhóm</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các</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số</a:t>
            </a:r>
            <a:r>
              <a:rPr lang="en-US" sz="4000" b="1" dirty="0">
                <a:solidFill>
                  <a:schemeClr val="bg1"/>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30834091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7">
            <a:extLst>
              <a:ext uri="{FF2B5EF4-FFF2-40B4-BE49-F238E27FC236}">
                <a16:creationId xmlns:a16="http://schemas.microsoft.com/office/drawing/2014/main" id="{6F1669D7-24FE-4DB1-8B3F-7FA1682C4C0E}"/>
              </a:ext>
            </a:extLst>
          </p:cNvPr>
          <p:cNvPicPr>
            <a:picLocks noChangeAspect="1"/>
          </p:cNvPicPr>
          <p:nvPr/>
        </p:nvPicPr>
        <p:blipFill rotWithShape="1">
          <a:blip r:embed="rId2">
            <a:extLst>
              <a:ext uri="{28A0092B-C50C-407E-A947-70E740481C1C}">
                <a14:useLocalDpi xmlns:a14="http://schemas.microsoft.com/office/drawing/2010/main" val="0"/>
              </a:ext>
            </a:extLst>
          </a:blip>
          <a:srcRect l="73711" t="10754" r="3412" b="40997"/>
          <a:stretch/>
        </p:blipFill>
        <p:spPr>
          <a:xfrm>
            <a:off x="8716836" y="-1"/>
            <a:ext cx="3475164" cy="3007361"/>
          </a:xfrm>
          <a:prstGeom prst="rect">
            <a:avLst/>
          </a:prstGeom>
        </p:spPr>
      </p:pic>
      <p:pic>
        <p:nvPicPr>
          <p:cNvPr id="4" name="图片 10">
            <a:extLst>
              <a:ext uri="{FF2B5EF4-FFF2-40B4-BE49-F238E27FC236}">
                <a16:creationId xmlns:a16="http://schemas.microsoft.com/office/drawing/2014/main" id="{C76A51E1-C94B-4CC8-ACD9-164B78D865BD}"/>
              </a:ext>
            </a:extLst>
          </p:cNvPr>
          <p:cNvPicPr>
            <a:picLocks noChangeAspect="1"/>
          </p:cNvPicPr>
          <p:nvPr/>
        </p:nvPicPr>
        <p:blipFill rotWithShape="1">
          <a:blip r:embed="rId2">
            <a:extLst>
              <a:ext uri="{28A0092B-C50C-407E-A947-70E740481C1C}">
                <a14:useLocalDpi xmlns:a14="http://schemas.microsoft.com/office/drawing/2010/main" val="0"/>
              </a:ext>
            </a:extLst>
          </a:blip>
          <a:srcRect l="67018" t="64405" r="3085"/>
          <a:stretch/>
        </p:blipFill>
        <p:spPr>
          <a:xfrm>
            <a:off x="6186971" y="4135328"/>
            <a:ext cx="5844275" cy="2854960"/>
          </a:xfrm>
          <a:prstGeom prst="rect">
            <a:avLst/>
          </a:prstGeom>
        </p:spPr>
      </p:pic>
      <p:pic>
        <p:nvPicPr>
          <p:cNvPr id="5" name="图片 12">
            <a:extLst>
              <a:ext uri="{FF2B5EF4-FFF2-40B4-BE49-F238E27FC236}">
                <a16:creationId xmlns:a16="http://schemas.microsoft.com/office/drawing/2014/main" id="{A0232DE5-B913-4DE6-AC06-27B5E5A3E7EC}"/>
              </a:ext>
            </a:extLst>
          </p:cNvPr>
          <p:cNvPicPr>
            <a:picLocks noChangeAspect="1"/>
          </p:cNvPicPr>
          <p:nvPr/>
        </p:nvPicPr>
        <p:blipFill rotWithShape="1">
          <a:blip r:embed="rId2">
            <a:extLst>
              <a:ext uri="{28A0092B-C50C-407E-A947-70E740481C1C}">
                <a14:useLocalDpi xmlns:a14="http://schemas.microsoft.com/office/drawing/2010/main" val="0"/>
              </a:ext>
            </a:extLst>
          </a:blip>
          <a:srcRect t="5905" r="67081" b="7411"/>
          <a:stretch/>
        </p:blipFill>
        <p:spPr>
          <a:xfrm>
            <a:off x="-164192" y="921072"/>
            <a:ext cx="5705017" cy="6163935"/>
          </a:xfrm>
          <a:prstGeom prst="rect">
            <a:avLst/>
          </a:prstGeom>
        </p:spPr>
      </p:pic>
      <p:sp>
        <p:nvSpPr>
          <p:cNvPr id="6" name="Rounded Rectangle 5"/>
          <p:cNvSpPr/>
          <p:nvPr/>
        </p:nvSpPr>
        <p:spPr>
          <a:xfrm>
            <a:off x="1580605" y="1214846"/>
            <a:ext cx="8765177" cy="3691191"/>
          </a:xfrm>
          <a:prstGeom prst="roundRect">
            <a:avLst/>
          </a:prstGeom>
          <a:solidFill>
            <a:schemeClr val="bg1">
              <a:alpha val="93000"/>
            </a:schemeClr>
          </a:solidFill>
          <a:ln w="28575">
            <a:solidFill>
              <a:schemeClr val="bg1">
                <a:alpha val="99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stretch>
            <a:fillRect/>
          </a:stretch>
        </p:blipFill>
        <p:spPr>
          <a:xfrm>
            <a:off x="2688316" y="1431463"/>
            <a:ext cx="6822015" cy="4279763"/>
          </a:xfrm>
          <a:prstGeom prst="rect">
            <a:avLst/>
          </a:prstGeom>
        </p:spPr>
      </p:pic>
    </p:spTree>
    <p:extLst>
      <p:ext uri="{BB962C8B-B14F-4D97-AF65-F5344CB8AC3E}">
        <p14:creationId xmlns:p14="http://schemas.microsoft.com/office/powerpoint/2010/main" val="5376488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72521830"/>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223951" y="1357362"/>
            <a:ext cx="9822001" cy="5152799"/>
          </a:xfrm>
          <a:prstGeom prst="rect">
            <a:avLst/>
          </a:prstGeom>
        </p:spPr>
      </p:pic>
      <p:grpSp>
        <p:nvGrpSpPr>
          <p:cNvPr id="3" name="Group 2"/>
          <p:cNvGrpSpPr/>
          <p:nvPr/>
        </p:nvGrpSpPr>
        <p:grpSpPr>
          <a:xfrm>
            <a:off x="578964" y="384048"/>
            <a:ext cx="10881360" cy="909166"/>
            <a:chOff x="809897" y="765482"/>
            <a:chExt cx="10881360" cy="909166"/>
          </a:xfrm>
        </p:grpSpPr>
        <p:sp>
          <p:nvSpPr>
            <p:cNvPr id="4" name="Rectangle: Rounded Corners 16">
              <a:extLst>
                <a:ext uri="{FF2B5EF4-FFF2-40B4-BE49-F238E27FC236}">
                  <a16:creationId xmlns:a16="http://schemas.microsoft.com/office/drawing/2014/main" id="{F515E6D1-0BA1-9D99-9F48-79063FCD2645}"/>
                </a:ext>
              </a:extLst>
            </p:cNvPr>
            <p:cNvSpPr/>
            <p:nvPr/>
          </p:nvSpPr>
          <p:spPr>
            <a:xfrm>
              <a:off x="809897" y="765482"/>
              <a:ext cx="10881360" cy="909166"/>
            </a:xfrm>
            <a:prstGeom prst="roundRect">
              <a:avLst>
                <a:gd name="adj" fmla="val 13859"/>
              </a:avLst>
            </a:prstGeom>
            <a:solidFill>
              <a:srgbClr val="CCFFFF"/>
            </a:solidFill>
            <a:ln w="28575">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CC99"/>
                </a:solidFill>
              </a:endParaRPr>
            </a:p>
          </p:txBody>
        </p:sp>
        <p:sp>
          <p:nvSpPr>
            <p:cNvPr id="5" name="TextBox 4"/>
            <p:cNvSpPr txBox="1"/>
            <p:nvPr/>
          </p:nvSpPr>
          <p:spPr>
            <a:xfrm>
              <a:off x="1099893" y="893498"/>
              <a:ext cx="10567851" cy="615553"/>
            </a:xfrm>
            <a:prstGeom prst="rect">
              <a:avLst/>
            </a:prstGeom>
            <a:noFill/>
          </p:spPr>
          <p:txBody>
            <a:bodyPr wrap="square" rtlCol="0">
              <a:spAutoFit/>
            </a:bodyPr>
            <a:lstStyle/>
            <a:p>
              <a:r>
                <a:rPr lang="en-US" sz="3400" b="1">
                  <a:latin typeface="Cambria" panose="02040503050406030204" pitchFamily="18" charset="0"/>
                  <a:ea typeface="Cambria" panose="02040503050406030204" pitchFamily="18" charset="0"/>
                </a:rPr>
                <a:t>Khoảng cách từ Sao Kim tới Mặt Trời là bao nhiêu?</a:t>
              </a:r>
            </a:p>
          </p:txBody>
        </p:sp>
      </p:grpSp>
      <p:cxnSp>
        <p:nvCxnSpPr>
          <p:cNvPr id="7" name="Straight Connector 6"/>
          <p:cNvCxnSpPr/>
          <p:nvPr/>
        </p:nvCxnSpPr>
        <p:spPr>
          <a:xfrm flipV="1">
            <a:off x="1517904" y="2670048"/>
            <a:ext cx="1920240" cy="182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13205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223951" y="1357362"/>
            <a:ext cx="9822001" cy="5152799"/>
          </a:xfrm>
          <a:prstGeom prst="rect">
            <a:avLst/>
          </a:prstGeom>
        </p:spPr>
      </p:pic>
      <p:grpSp>
        <p:nvGrpSpPr>
          <p:cNvPr id="3" name="Group 2"/>
          <p:cNvGrpSpPr/>
          <p:nvPr/>
        </p:nvGrpSpPr>
        <p:grpSpPr>
          <a:xfrm>
            <a:off x="578964" y="384048"/>
            <a:ext cx="10881360" cy="909166"/>
            <a:chOff x="809897" y="765482"/>
            <a:chExt cx="10881360" cy="909166"/>
          </a:xfrm>
        </p:grpSpPr>
        <p:sp>
          <p:nvSpPr>
            <p:cNvPr id="4" name="Rectangle: Rounded Corners 16">
              <a:extLst>
                <a:ext uri="{FF2B5EF4-FFF2-40B4-BE49-F238E27FC236}">
                  <a16:creationId xmlns:a16="http://schemas.microsoft.com/office/drawing/2014/main" id="{F515E6D1-0BA1-9D99-9F48-79063FCD2645}"/>
                </a:ext>
              </a:extLst>
            </p:cNvPr>
            <p:cNvSpPr/>
            <p:nvPr/>
          </p:nvSpPr>
          <p:spPr>
            <a:xfrm>
              <a:off x="809897" y="765482"/>
              <a:ext cx="10881360" cy="909166"/>
            </a:xfrm>
            <a:prstGeom prst="roundRect">
              <a:avLst>
                <a:gd name="adj" fmla="val 13859"/>
              </a:avLst>
            </a:prstGeom>
            <a:solidFill>
              <a:srgbClr val="CCFFFF"/>
            </a:solidFill>
            <a:ln w="28575">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CC99"/>
                </a:solidFill>
              </a:endParaRPr>
            </a:p>
          </p:txBody>
        </p:sp>
        <p:sp>
          <p:nvSpPr>
            <p:cNvPr id="5" name="TextBox 4"/>
            <p:cNvSpPr txBox="1"/>
            <p:nvPr/>
          </p:nvSpPr>
          <p:spPr>
            <a:xfrm>
              <a:off x="1099893" y="893498"/>
              <a:ext cx="10567851" cy="615553"/>
            </a:xfrm>
            <a:prstGeom prst="rect">
              <a:avLst/>
            </a:prstGeom>
            <a:noFill/>
          </p:spPr>
          <p:txBody>
            <a:bodyPr wrap="square" rtlCol="0">
              <a:spAutoFit/>
            </a:bodyPr>
            <a:lstStyle/>
            <a:p>
              <a:r>
                <a:rPr lang="en-US" sz="3400" b="1">
                  <a:latin typeface="Cambria" panose="02040503050406030204" pitchFamily="18" charset="0"/>
                  <a:ea typeface="Cambria" panose="02040503050406030204" pitchFamily="18" charset="0"/>
                </a:rPr>
                <a:t>Khoảng cách từ Sao Hỏa tới Mặt Trời là bao nhiêu?</a:t>
              </a:r>
            </a:p>
          </p:txBody>
        </p:sp>
      </p:grpSp>
      <p:cxnSp>
        <p:nvCxnSpPr>
          <p:cNvPr id="7" name="Straight Connector 6"/>
          <p:cNvCxnSpPr/>
          <p:nvPr/>
        </p:nvCxnSpPr>
        <p:spPr>
          <a:xfrm flipV="1">
            <a:off x="5174831" y="2359152"/>
            <a:ext cx="1920240" cy="182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01297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223951" y="1357362"/>
            <a:ext cx="9822001" cy="5152799"/>
          </a:xfrm>
          <a:prstGeom prst="rect">
            <a:avLst/>
          </a:prstGeom>
        </p:spPr>
      </p:pic>
      <p:grpSp>
        <p:nvGrpSpPr>
          <p:cNvPr id="3" name="Group 2"/>
          <p:cNvGrpSpPr/>
          <p:nvPr/>
        </p:nvGrpSpPr>
        <p:grpSpPr>
          <a:xfrm>
            <a:off x="578964" y="384048"/>
            <a:ext cx="10881360" cy="909166"/>
            <a:chOff x="809897" y="765482"/>
            <a:chExt cx="10881360" cy="909166"/>
          </a:xfrm>
        </p:grpSpPr>
        <p:sp>
          <p:nvSpPr>
            <p:cNvPr id="4" name="Rectangle: Rounded Corners 16">
              <a:extLst>
                <a:ext uri="{FF2B5EF4-FFF2-40B4-BE49-F238E27FC236}">
                  <a16:creationId xmlns:a16="http://schemas.microsoft.com/office/drawing/2014/main" id="{F515E6D1-0BA1-9D99-9F48-79063FCD2645}"/>
                </a:ext>
              </a:extLst>
            </p:cNvPr>
            <p:cNvSpPr/>
            <p:nvPr/>
          </p:nvSpPr>
          <p:spPr>
            <a:xfrm>
              <a:off x="809897" y="765482"/>
              <a:ext cx="10881360" cy="909166"/>
            </a:xfrm>
            <a:prstGeom prst="roundRect">
              <a:avLst>
                <a:gd name="adj" fmla="val 13859"/>
              </a:avLst>
            </a:prstGeom>
            <a:solidFill>
              <a:srgbClr val="CCFFFF"/>
            </a:solidFill>
            <a:ln w="28575">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CC99"/>
                </a:solidFill>
              </a:endParaRPr>
            </a:p>
          </p:txBody>
        </p:sp>
        <p:sp>
          <p:nvSpPr>
            <p:cNvPr id="5" name="TextBox 4"/>
            <p:cNvSpPr txBox="1"/>
            <p:nvPr/>
          </p:nvSpPr>
          <p:spPr>
            <a:xfrm>
              <a:off x="1099893" y="893498"/>
              <a:ext cx="10567851" cy="584775"/>
            </a:xfrm>
            <a:prstGeom prst="rect">
              <a:avLst/>
            </a:prstGeom>
            <a:noFill/>
          </p:spPr>
          <p:txBody>
            <a:bodyPr wrap="square" rtlCol="0">
              <a:spAutoFit/>
            </a:bodyPr>
            <a:lstStyle/>
            <a:p>
              <a:r>
                <a:rPr lang="en-US" sz="3200" b="1">
                  <a:latin typeface="Cambria" panose="02040503050406030204" pitchFamily="18" charset="0"/>
                  <a:ea typeface="Cambria" panose="02040503050406030204" pitchFamily="18" charset="0"/>
                </a:rPr>
                <a:t>Tại sao bạn Nam lại biết Sao Hỏa cách xa Mặt Trời hơn?</a:t>
              </a:r>
            </a:p>
          </p:txBody>
        </p:sp>
      </p:grpSp>
      <p:grpSp>
        <p:nvGrpSpPr>
          <p:cNvPr id="8" name="Group 7"/>
          <p:cNvGrpSpPr/>
          <p:nvPr/>
        </p:nvGrpSpPr>
        <p:grpSpPr>
          <a:xfrm>
            <a:off x="601451" y="384048"/>
            <a:ext cx="10881360" cy="909166"/>
            <a:chOff x="809897" y="765482"/>
            <a:chExt cx="10881360" cy="909166"/>
          </a:xfrm>
        </p:grpSpPr>
        <p:sp>
          <p:nvSpPr>
            <p:cNvPr id="9" name="Rectangle: Rounded Corners 16">
              <a:extLst>
                <a:ext uri="{FF2B5EF4-FFF2-40B4-BE49-F238E27FC236}">
                  <a16:creationId xmlns:a16="http://schemas.microsoft.com/office/drawing/2014/main" id="{F515E6D1-0BA1-9D99-9F48-79063FCD2645}"/>
                </a:ext>
              </a:extLst>
            </p:cNvPr>
            <p:cNvSpPr/>
            <p:nvPr/>
          </p:nvSpPr>
          <p:spPr>
            <a:xfrm>
              <a:off x="809897" y="765482"/>
              <a:ext cx="10881360" cy="909166"/>
            </a:xfrm>
            <a:prstGeom prst="roundRect">
              <a:avLst>
                <a:gd name="adj" fmla="val 13859"/>
              </a:avLst>
            </a:prstGeom>
            <a:solidFill>
              <a:srgbClr val="66FFCC"/>
            </a:solidFill>
            <a:ln w="28575">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CC99"/>
                </a:solidFill>
              </a:endParaRPr>
            </a:p>
          </p:txBody>
        </p:sp>
        <p:sp>
          <p:nvSpPr>
            <p:cNvPr id="10" name="TextBox 9"/>
            <p:cNvSpPr txBox="1"/>
            <p:nvPr/>
          </p:nvSpPr>
          <p:spPr>
            <a:xfrm>
              <a:off x="1099893" y="783770"/>
              <a:ext cx="10567851" cy="769441"/>
            </a:xfrm>
            <a:prstGeom prst="rect">
              <a:avLst/>
            </a:prstGeom>
            <a:noFill/>
          </p:spPr>
          <p:txBody>
            <a:bodyPr wrap="square" rtlCol="0">
              <a:spAutoFit/>
            </a:bodyPr>
            <a:lstStyle/>
            <a:p>
              <a:pPr algn="ctr"/>
              <a:r>
                <a:rPr lang="en-US" sz="4400" b="1">
                  <a:latin typeface="Cambria" panose="02040503050406030204" pitchFamily="18" charset="0"/>
                  <a:ea typeface="Cambria" panose="02040503050406030204" pitchFamily="18" charset="0"/>
                </a:rPr>
                <a:t>Nam sử dụng phép so sánh </a:t>
              </a:r>
            </a:p>
          </p:txBody>
        </p:sp>
      </p:grpSp>
      <p:grpSp>
        <p:nvGrpSpPr>
          <p:cNvPr id="11" name="Group 10"/>
          <p:cNvGrpSpPr/>
          <p:nvPr/>
        </p:nvGrpSpPr>
        <p:grpSpPr>
          <a:xfrm>
            <a:off x="578964" y="384048"/>
            <a:ext cx="10881360" cy="909166"/>
            <a:chOff x="809897" y="765482"/>
            <a:chExt cx="10881360" cy="909166"/>
          </a:xfrm>
        </p:grpSpPr>
        <p:sp>
          <p:nvSpPr>
            <p:cNvPr id="12" name="Rectangle: Rounded Corners 16">
              <a:extLst>
                <a:ext uri="{FF2B5EF4-FFF2-40B4-BE49-F238E27FC236}">
                  <a16:creationId xmlns:a16="http://schemas.microsoft.com/office/drawing/2014/main" id="{F515E6D1-0BA1-9D99-9F48-79063FCD2645}"/>
                </a:ext>
              </a:extLst>
            </p:cNvPr>
            <p:cNvSpPr/>
            <p:nvPr/>
          </p:nvSpPr>
          <p:spPr>
            <a:xfrm>
              <a:off x="809897" y="765482"/>
              <a:ext cx="10881360" cy="909166"/>
            </a:xfrm>
            <a:prstGeom prst="roundRect">
              <a:avLst>
                <a:gd name="adj" fmla="val 13859"/>
              </a:avLst>
            </a:prstGeom>
            <a:solidFill>
              <a:srgbClr val="66FFCC"/>
            </a:solidFill>
            <a:ln w="28575">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CC99"/>
                </a:solidFill>
              </a:endParaRPr>
            </a:p>
          </p:txBody>
        </p:sp>
        <p:sp>
          <p:nvSpPr>
            <p:cNvPr id="13" name="TextBox 12"/>
            <p:cNvSpPr txBox="1"/>
            <p:nvPr/>
          </p:nvSpPr>
          <p:spPr>
            <a:xfrm>
              <a:off x="1099893" y="783770"/>
              <a:ext cx="10567851" cy="769441"/>
            </a:xfrm>
            <a:prstGeom prst="rect">
              <a:avLst/>
            </a:prstGeom>
            <a:noFill/>
          </p:spPr>
          <p:txBody>
            <a:bodyPr wrap="square" rtlCol="0">
              <a:spAutoFit/>
            </a:bodyPr>
            <a:lstStyle/>
            <a:p>
              <a:pPr algn="ctr"/>
              <a:r>
                <a:rPr lang="en-US" sz="4400" b="1">
                  <a:latin typeface="Cambria" panose="02040503050406030204" pitchFamily="18" charset="0"/>
                  <a:ea typeface="Cambria" panose="02040503050406030204" pitchFamily="18" charset="0"/>
                </a:rPr>
                <a:t>Nam sử dụng phép so sánh </a:t>
              </a:r>
            </a:p>
          </p:txBody>
        </p:sp>
      </p:grpSp>
    </p:spTree>
    <p:extLst>
      <p:ext uri="{BB962C8B-B14F-4D97-AF65-F5344CB8AC3E}">
        <p14:creationId xmlns:p14="http://schemas.microsoft.com/office/powerpoint/2010/main" val="11770368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78964" y="548640"/>
            <a:ext cx="10881360" cy="909166"/>
            <a:chOff x="809897" y="765482"/>
            <a:chExt cx="10881360" cy="909166"/>
          </a:xfrm>
        </p:grpSpPr>
        <p:sp>
          <p:nvSpPr>
            <p:cNvPr id="5" name="Rectangle: Rounded Corners 16">
              <a:extLst>
                <a:ext uri="{FF2B5EF4-FFF2-40B4-BE49-F238E27FC236}">
                  <a16:creationId xmlns:a16="http://schemas.microsoft.com/office/drawing/2014/main" id="{F515E6D1-0BA1-9D99-9F48-79063FCD2645}"/>
                </a:ext>
              </a:extLst>
            </p:cNvPr>
            <p:cNvSpPr/>
            <p:nvPr/>
          </p:nvSpPr>
          <p:spPr>
            <a:xfrm>
              <a:off x="809897" y="765482"/>
              <a:ext cx="10881360" cy="909166"/>
            </a:xfrm>
            <a:prstGeom prst="roundRect">
              <a:avLst>
                <a:gd name="adj" fmla="val 13859"/>
              </a:avLst>
            </a:prstGeom>
            <a:solidFill>
              <a:srgbClr val="66FFCC"/>
            </a:solidFill>
            <a:ln w="28575">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CC99"/>
                </a:solidFill>
              </a:endParaRPr>
            </a:p>
          </p:txBody>
        </p:sp>
        <p:sp>
          <p:nvSpPr>
            <p:cNvPr id="6" name="TextBox 5"/>
            <p:cNvSpPr txBox="1"/>
            <p:nvPr/>
          </p:nvSpPr>
          <p:spPr>
            <a:xfrm>
              <a:off x="1099893" y="783770"/>
              <a:ext cx="10567851" cy="769441"/>
            </a:xfrm>
            <a:prstGeom prst="rect">
              <a:avLst/>
            </a:prstGeom>
            <a:noFill/>
          </p:spPr>
          <p:txBody>
            <a:bodyPr wrap="square" rtlCol="0">
              <a:spAutoFit/>
            </a:bodyPr>
            <a:lstStyle/>
            <a:p>
              <a:pPr algn="ctr"/>
              <a:r>
                <a:rPr lang="en-US" sz="4400" b="1">
                  <a:latin typeface="Cambria" panose="02040503050406030204" pitchFamily="18" charset="0"/>
                  <a:ea typeface="Cambria" panose="02040503050406030204" pitchFamily="18" charset="0"/>
                </a:rPr>
                <a:t>Nam thực hiện phép so sánh: </a:t>
              </a:r>
            </a:p>
          </p:txBody>
        </p:sp>
      </p:grpSp>
      <p:grpSp>
        <p:nvGrpSpPr>
          <p:cNvPr id="9" name="Group 8"/>
          <p:cNvGrpSpPr/>
          <p:nvPr/>
        </p:nvGrpSpPr>
        <p:grpSpPr>
          <a:xfrm>
            <a:off x="722064" y="2258230"/>
            <a:ext cx="10595160" cy="779930"/>
            <a:chOff x="706824" y="2605702"/>
            <a:chExt cx="10595160" cy="779930"/>
          </a:xfrm>
        </p:grpSpPr>
        <p:sp>
          <p:nvSpPr>
            <p:cNvPr id="2" name="Rounded Rectangle 1"/>
            <p:cNvSpPr/>
            <p:nvPr/>
          </p:nvSpPr>
          <p:spPr>
            <a:xfrm>
              <a:off x="706824" y="2605703"/>
              <a:ext cx="4956204" cy="7799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chemeClr val="accent5">
                      <a:lumMod val="50000"/>
                    </a:schemeClr>
                  </a:solidFill>
                  <a:latin typeface="Cambria" panose="02040503050406030204" pitchFamily="18" charset="0"/>
                  <a:ea typeface="Cambria" panose="02040503050406030204" pitchFamily="18" charset="0"/>
                </a:rPr>
                <a:t>108 000 000</a:t>
              </a:r>
            </a:p>
          </p:txBody>
        </p:sp>
        <p:sp>
          <p:nvSpPr>
            <p:cNvPr id="7" name="Rounded Rectangle 6"/>
            <p:cNvSpPr/>
            <p:nvPr/>
          </p:nvSpPr>
          <p:spPr>
            <a:xfrm>
              <a:off x="6345780" y="2605702"/>
              <a:ext cx="4956204" cy="7799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chemeClr val="accent5">
                      <a:lumMod val="50000"/>
                    </a:schemeClr>
                  </a:solidFill>
                  <a:latin typeface="Cambria" panose="02040503050406030204" pitchFamily="18" charset="0"/>
                  <a:ea typeface="Cambria" panose="02040503050406030204" pitchFamily="18" charset="0"/>
                </a:rPr>
                <a:t>230 000 000</a:t>
              </a:r>
            </a:p>
          </p:txBody>
        </p:sp>
        <p:sp>
          <p:nvSpPr>
            <p:cNvPr id="8" name="Rounded Rectangle 7"/>
            <p:cNvSpPr/>
            <p:nvPr/>
          </p:nvSpPr>
          <p:spPr>
            <a:xfrm>
              <a:off x="5596128" y="2642279"/>
              <a:ext cx="786384" cy="649561"/>
            </a:xfrm>
            <a:prstGeom prst="round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722064" y="4297680"/>
            <a:ext cx="10738260" cy="1554480"/>
            <a:chOff x="722064" y="4297680"/>
            <a:chExt cx="10738260" cy="1554480"/>
          </a:xfrm>
        </p:grpSpPr>
        <p:sp>
          <p:nvSpPr>
            <p:cNvPr id="10" name="Rounded Rectangular Callout 9"/>
            <p:cNvSpPr/>
            <p:nvPr/>
          </p:nvSpPr>
          <p:spPr>
            <a:xfrm>
              <a:off x="722064" y="4297680"/>
              <a:ext cx="10714747" cy="1554480"/>
            </a:xfrm>
            <a:prstGeom prst="wedgeRoundRectCallout">
              <a:avLst>
                <a:gd name="adj1" fmla="val -47010"/>
                <a:gd name="adj2" fmla="val 88889"/>
                <a:gd name="adj3" fmla="val 16667"/>
              </a:avLst>
            </a:prstGeom>
            <a:solidFill>
              <a:srgbClr val="CCFFFF"/>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892473" y="4382327"/>
              <a:ext cx="10567851" cy="1446550"/>
            </a:xfrm>
            <a:prstGeom prst="rect">
              <a:avLst/>
            </a:prstGeom>
            <a:noFill/>
          </p:spPr>
          <p:txBody>
            <a:bodyPr wrap="square" rtlCol="0">
              <a:spAutoFit/>
            </a:bodyPr>
            <a:lstStyle/>
            <a:p>
              <a:pPr algn="ctr"/>
              <a:r>
                <a:rPr lang="en-US" sz="4400" b="1">
                  <a:latin typeface="Cambria" panose="02040503050406030204" pitchFamily="18" charset="0"/>
                  <a:ea typeface="Cambria" panose="02040503050406030204" pitchFamily="18" charset="0"/>
                </a:rPr>
                <a:t>Em hãy nhắc lại cách so sánh các số trong phạm vi 100 000.</a:t>
              </a:r>
              <a:endParaRPr lang="en-US" sz="8800" b="1">
                <a:latin typeface="Cambria" panose="02040503050406030204" pitchFamily="18" charset="0"/>
                <a:ea typeface="Cambria" panose="02040503050406030204" pitchFamily="18" charset="0"/>
              </a:endParaRPr>
            </a:p>
          </p:txBody>
        </p:sp>
      </p:grpSp>
      <p:sp>
        <p:nvSpPr>
          <p:cNvPr id="14" name="TextBox 13"/>
          <p:cNvSpPr txBox="1"/>
          <p:nvPr/>
        </p:nvSpPr>
        <p:spPr>
          <a:xfrm>
            <a:off x="5672747" y="2022496"/>
            <a:ext cx="960276" cy="1015663"/>
          </a:xfrm>
          <a:prstGeom prst="rect">
            <a:avLst/>
          </a:prstGeom>
          <a:noFill/>
        </p:spPr>
        <p:txBody>
          <a:bodyPr wrap="square" rtlCol="0">
            <a:spAutoFit/>
          </a:bodyPr>
          <a:lstStyle/>
          <a:p>
            <a:r>
              <a:rPr lang="en-US" sz="6000" b="1">
                <a:solidFill>
                  <a:srgbClr val="FF0000"/>
                </a:solidFill>
                <a:latin typeface="UTM Avo" panose="02040603050506020204" pitchFamily="18" charset="0"/>
              </a:rPr>
              <a:t>&lt;</a:t>
            </a:r>
          </a:p>
        </p:txBody>
      </p:sp>
      <p:cxnSp>
        <p:nvCxnSpPr>
          <p:cNvPr id="16" name="Straight Connector 15"/>
          <p:cNvCxnSpPr/>
          <p:nvPr/>
        </p:nvCxnSpPr>
        <p:spPr>
          <a:xfrm>
            <a:off x="1207008" y="2944368"/>
            <a:ext cx="438912"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845808" y="2946719"/>
            <a:ext cx="438912"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27999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xit" presetSubtype="0" fill="hold" nodeType="clickEffect">
                                  <p:stCondLst>
                                    <p:cond delay="0"/>
                                  </p:stCondLst>
                                  <p:childTnLst>
                                    <p:animEffect transition="out" filter="fade">
                                      <p:cBhvr>
                                        <p:cTn id="25" dur="1000"/>
                                        <p:tgtEl>
                                          <p:spTgt spid="13"/>
                                        </p:tgtEl>
                                      </p:cBhvr>
                                    </p:animEffect>
                                    <p:anim calcmode="lin" valueType="num">
                                      <p:cBhvr>
                                        <p:cTn id="26" dur="1000"/>
                                        <p:tgtEl>
                                          <p:spTgt spid="13"/>
                                        </p:tgtEl>
                                        <p:attrNameLst>
                                          <p:attrName>ppt_x</p:attrName>
                                        </p:attrNameLst>
                                      </p:cBhvr>
                                      <p:tavLst>
                                        <p:tav tm="0">
                                          <p:val>
                                            <p:strVal val="ppt_x"/>
                                          </p:val>
                                        </p:tav>
                                        <p:tav tm="100000">
                                          <p:val>
                                            <p:strVal val="ppt_x"/>
                                          </p:val>
                                        </p:tav>
                                      </p:tavLst>
                                    </p:anim>
                                    <p:anim calcmode="lin" valueType="num">
                                      <p:cBhvr>
                                        <p:cTn id="27" dur="1000"/>
                                        <p:tgtEl>
                                          <p:spTgt spid="13"/>
                                        </p:tgtEl>
                                        <p:attrNameLst>
                                          <p:attrName>ppt_y</p:attrName>
                                        </p:attrNameLst>
                                      </p:cBhvr>
                                      <p:tavLst>
                                        <p:tav tm="0">
                                          <p:val>
                                            <p:strVal val="ppt_y"/>
                                          </p:val>
                                        </p:tav>
                                        <p:tav tm="100000">
                                          <p:val>
                                            <p:strVal val="ppt_y+.1"/>
                                          </p:val>
                                        </p:tav>
                                      </p:tavLst>
                                    </p:anim>
                                    <p:set>
                                      <p:cBhvr>
                                        <p:cTn id="28" dur="1" fill="hold">
                                          <p:stCondLst>
                                            <p:cond delay="999"/>
                                          </p:stCondLst>
                                        </p:cTn>
                                        <p:tgtEl>
                                          <p:spTgt spid="1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anim calcmode="lin" valueType="num">
                                      <p:cBhvr>
                                        <p:cTn id="34" dur="1000" fill="hold"/>
                                        <p:tgtEl>
                                          <p:spTgt spid="16"/>
                                        </p:tgtEl>
                                        <p:attrNameLst>
                                          <p:attrName>ppt_x</p:attrName>
                                        </p:attrNameLst>
                                      </p:cBhvr>
                                      <p:tavLst>
                                        <p:tav tm="0">
                                          <p:val>
                                            <p:strVal val="#ppt_x"/>
                                          </p:val>
                                        </p:tav>
                                        <p:tav tm="100000">
                                          <p:val>
                                            <p:strVal val="#ppt_x"/>
                                          </p:val>
                                        </p:tav>
                                      </p:tavLst>
                                    </p:anim>
                                    <p:anim calcmode="lin" valueType="num">
                                      <p:cBhvr>
                                        <p:cTn id="3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1000"/>
                                        <p:tgtEl>
                                          <p:spTgt spid="17"/>
                                        </p:tgtEl>
                                      </p:cBhvr>
                                    </p:animEffect>
                                    <p:anim calcmode="lin" valueType="num">
                                      <p:cBhvr>
                                        <p:cTn id="41" dur="1000" fill="hold"/>
                                        <p:tgtEl>
                                          <p:spTgt spid="17"/>
                                        </p:tgtEl>
                                        <p:attrNameLst>
                                          <p:attrName>ppt_x</p:attrName>
                                        </p:attrNameLst>
                                      </p:cBhvr>
                                      <p:tavLst>
                                        <p:tav tm="0">
                                          <p:val>
                                            <p:strVal val="#ppt_x"/>
                                          </p:val>
                                        </p:tav>
                                        <p:tav tm="100000">
                                          <p:val>
                                            <p:strVal val="#ppt_x"/>
                                          </p:val>
                                        </p:tav>
                                      </p:tavLst>
                                    </p:anim>
                                    <p:anim calcmode="lin" valueType="num">
                                      <p:cBhvr>
                                        <p:cTn id="4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83900" y="641725"/>
            <a:ext cx="3066554" cy="1121761"/>
          </a:xfrm>
          <a:prstGeom prst="rect">
            <a:avLst/>
          </a:prstGeom>
        </p:spPr>
      </p:pic>
      <p:sp>
        <p:nvSpPr>
          <p:cNvPr id="3" name="TextBox 2"/>
          <p:cNvSpPr txBox="1"/>
          <p:nvPr/>
        </p:nvSpPr>
        <p:spPr>
          <a:xfrm>
            <a:off x="804672" y="1635469"/>
            <a:ext cx="10735055" cy="4019947"/>
          </a:xfrm>
          <a:prstGeom prst="rect">
            <a:avLst/>
          </a:prstGeom>
          <a:noFill/>
        </p:spPr>
        <p:txBody>
          <a:bodyPr wrap="square" rtlCol="0">
            <a:spAutoFit/>
          </a:bodyPr>
          <a:lstStyle/>
          <a:p>
            <a:pPr algn="just">
              <a:lnSpc>
                <a:spcPct val="120000"/>
              </a:lnSpc>
            </a:pPr>
            <a:r>
              <a:rPr lang="en-US" sz="3600" b="1">
                <a:solidFill>
                  <a:srgbClr val="0070C0"/>
                </a:solidFill>
                <a:latin typeface="Cambria" panose="02040503050406030204" pitchFamily="18" charset="0"/>
                <a:ea typeface="Cambria" panose="02040503050406030204" pitchFamily="18" charset="0"/>
              </a:rPr>
              <a:t>Quy tắc so sánh hai số có nhiều chữ số: </a:t>
            </a:r>
          </a:p>
          <a:p>
            <a:pPr algn="just">
              <a:lnSpc>
                <a:spcPct val="120000"/>
              </a:lnSpc>
            </a:pPr>
            <a:r>
              <a:rPr lang="en-US" sz="3600" b="1" i="1">
                <a:solidFill>
                  <a:srgbClr val="002060"/>
                </a:solidFill>
                <a:latin typeface="Cambria" panose="02040503050406030204" pitchFamily="18" charset="0"/>
                <a:ea typeface="Cambria" panose="02040503050406030204" pitchFamily="18" charset="0"/>
              </a:rPr>
              <a:t>+ Số nào có nhiều chữ số hơn thì lớn hơn. </a:t>
            </a:r>
            <a:endParaRPr lang="en-US" sz="3600" b="1">
              <a:solidFill>
                <a:srgbClr val="002060"/>
              </a:solidFill>
              <a:latin typeface="Cambria" panose="02040503050406030204" pitchFamily="18" charset="0"/>
              <a:ea typeface="Cambria" panose="02040503050406030204" pitchFamily="18" charset="0"/>
            </a:endParaRPr>
          </a:p>
          <a:p>
            <a:pPr algn="just">
              <a:lnSpc>
                <a:spcPct val="120000"/>
              </a:lnSpc>
            </a:pPr>
            <a:r>
              <a:rPr lang="en-US" sz="3600" b="1" i="1">
                <a:solidFill>
                  <a:srgbClr val="002060"/>
                </a:solidFill>
                <a:latin typeface="Cambria" panose="02040503050406030204" pitchFamily="18" charset="0"/>
                <a:ea typeface="Cambria" panose="02040503050406030204" pitchFamily="18" charset="0"/>
              </a:rPr>
              <a:t>+ Nếu hai số có cùng số chữ số thì so sánh từng cặp chữ số ở cùng một hàng, kể từ trái sang phải. </a:t>
            </a:r>
            <a:r>
              <a:rPr lang="en-US" sz="3600" b="1" i="1">
                <a:latin typeface="Cambria" panose="02040503050406030204" pitchFamily="18" charset="0"/>
                <a:ea typeface="Cambria" panose="02040503050406030204" pitchFamily="18" charset="0"/>
              </a:rPr>
              <a:t>Chẳng hạn: </a:t>
            </a:r>
          </a:p>
          <a:p>
            <a:pPr algn="ctr">
              <a:lnSpc>
                <a:spcPct val="120000"/>
              </a:lnSpc>
            </a:pPr>
            <a:r>
              <a:rPr lang="en-US" sz="3600" b="1" i="1">
                <a:latin typeface="Cambria" panose="02040503050406030204" pitchFamily="18" charset="0"/>
                <a:ea typeface="Cambria" panose="02040503050406030204" pitchFamily="18" charset="0"/>
              </a:rPr>
              <a:t>vì 2 &gt; 1 nên 230 000 000 &gt; 108 000 000.</a:t>
            </a:r>
            <a:endParaRPr lang="en-US" sz="3600" b="1">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281663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ác hành tinh trong Hệ Mặt Trời bằng tiếng Anh | Tiếng Anh Nghe Nó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900"/>
            <a:ext cx="12167682" cy="69499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030132" y="49240"/>
            <a:ext cx="6096000" cy="1569660"/>
          </a:xfrm>
          <a:prstGeom prst="rect">
            <a:avLst/>
          </a:prstGeom>
          <a:solidFill>
            <a:schemeClr val="bg1"/>
          </a:solidFill>
          <a:ln w="38100">
            <a:solidFill>
              <a:srgbClr val="071931"/>
            </a:solidFill>
            <a:prstDash val="lgDashDotDot"/>
          </a:ln>
        </p:spPr>
        <p:txBody>
          <a:bodyPr>
            <a:spAutoFit/>
          </a:bodyPr>
          <a:lstStyle/>
          <a:p>
            <a:r>
              <a:rPr lang="en-US" sz="2400" b="1" dirty="0">
                <a:solidFill>
                  <a:schemeClr val="tx2">
                    <a:lumMod val="50000"/>
                  </a:schemeClr>
                </a:solidFill>
              </a:rPr>
              <a:t>Sao Kim (Venus)</a:t>
            </a:r>
            <a:r>
              <a:rPr lang="en-US" sz="2400" dirty="0">
                <a:solidFill>
                  <a:schemeClr val="tx2">
                    <a:lumMod val="50000"/>
                  </a:schemeClr>
                </a:solidFill>
              </a:rPr>
              <a:t> hay </a:t>
            </a:r>
            <a:r>
              <a:rPr lang="en-US" sz="2400" b="1" dirty="0">
                <a:solidFill>
                  <a:schemeClr val="tx2">
                    <a:lumMod val="50000"/>
                  </a:schemeClr>
                </a:solidFill>
              </a:rPr>
              <a:t>Kim </a:t>
            </a:r>
            <a:r>
              <a:rPr lang="en-US" sz="2400" b="1" dirty="0" err="1">
                <a:solidFill>
                  <a:schemeClr val="tx2">
                    <a:lumMod val="50000"/>
                  </a:schemeClr>
                </a:solidFill>
              </a:rPr>
              <a:t>tinh</a:t>
            </a:r>
            <a:r>
              <a:rPr lang="en-US" sz="2400" dirty="0">
                <a:solidFill>
                  <a:schemeClr val="tx2">
                    <a:lumMod val="50000"/>
                  </a:schemeClr>
                </a:solidFill>
              </a:rPr>
              <a:t> </a:t>
            </a:r>
            <a:r>
              <a:rPr lang="en-US" altLang="ja-JP" sz="2400" dirty="0">
                <a:solidFill>
                  <a:schemeClr val="tx2">
                    <a:lumMod val="50000"/>
                  </a:schemeClr>
                </a:solidFill>
              </a:rPr>
              <a:t>, </a:t>
            </a:r>
            <a:r>
              <a:rPr lang="en-US" sz="2400" dirty="0" err="1">
                <a:solidFill>
                  <a:schemeClr val="tx2">
                    <a:lumMod val="50000"/>
                  </a:schemeClr>
                </a:solidFill>
              </a:rPr>
              <a:t>còn</a:t>
            </a:r>
            <a:r>
              <a:rPr lang="en-US" sz="2400" dirty="0">
                <a:solidFill>
                  <a:schemeClr val="tx2">
                    <a:lumMod val="50000"/>
                  </a:schemeClr>
                </a:solidFill>
              </a:rPr>
              <a:t> </a:t>
            </a:r>
            <a:r>
              <a:rPr lang="en-US" sz="2400" dirty="0" err="1">
                <a:solidFill>
                  <a:schemeClr val="tx2">
                    <a:lumMod val="50000"/>
                  </a:schemeClr>
                </a:solidFill>
              </a:rPr>
              <a:t>gọi</a:t>
            </a:r>
            <a:r>
              <a:rPr lang="en-US" sz="2400" dirty="0">
                <a:solidFill>
                  <a:schemeClr val="tx2">
                    <a:lumMod val="50000"/>
                  </a:schemeClr>
                </a:solidFill>
              </a:rPr>
              <a:t> </a:t>
            </a:r>
            <a:r>
              <a:rPr lang="en-US" sz="2400" dirty="0" err="1">
                <a:solidFill>
                  <a:schemeClr val="tx2">
                    <a:lumMod val="50000"/>
                  </a:schemeClr>
                </a:solidFill>
              </a:rPr>
              <a:t>là</a:t>
            </a:r>
            <a:r>
              <a:rPr lang="en-US" sz="2400" dirty="0">
                <a:solidFill>
                  <a:schemeClr val="tx2">
                    <a:lumMod val="50000"/>
                  </a:schemeClr>
                </a:solidFill>
              </a:rPr>
              <a:t> </a:t>
            </a:r>
            <a:r>
              <a:rPr lang="en-US" sz="2400" b="1" dirty="0" err="1">
                <a:solidFill>
                  <a:schemeClr val="tx2">
                    <a:lumMod val="50000"/>
                  </a:schemeClr>
                </a:solidFill>
              </a:rPr>
              <a:t>sao</a:t>
            </a:r>
            <a:r>
              <a:rPr lang="en-US" sz="2400" b="1" dirty="0">
                <a:solidFill>
                  <a:schemeClr val="tx2">
                    <a:lumMod val="50000"/>
                  </a:schemeClr>
                </a:solidFill>
              </a:rPr>
              <a:t> </a:t>
            </a:r>
            <a:r>
              <a:rPr lang="en-US" sz="2400" b="1" dirty="0" err="1">
                <a:solidFill>
                  <a:schemeClr val="tx2">
                    <a:lumMod val="50000"/>
                  </a:schemeClr>
                </a:solidFill>
              </a:rPr>
              <a:t>Thái</a:t>
            </a:r>
            <a:r>
              <a:rPr lang="en-US" sz="2400" b="1" dirty="0">
                <a:solidFill>
                  <a:schemeClr val="tx2">
                    <a:lumMod val="50000"/>
                  </a:schemeClr>
                </a:solidFill>
              </a:rPr>
              <a:t> </a:t>
            </a:r>
            <a:r>
              <a:rPr lang="en-US" sz="2400" b="1" dirty="0" err="1">
                <a:solidFill>
                  <a:schemeClr val="tx2">
                    <a:lumMod val="50000"/>
                  </a:schemeClr>
                </a:solidFill>
              </a:rPr>
              <a:t>Bạch</a:t>
            </a:r>
            <a:r>
              <a:rPr lang="en-US" altLang="ja-JP" sz="2400" dirty="0">
                <a:solidFill>
                  <a:schemeClr val="tx2">
                    <a:lumMod val="50000"/>
                  </a:schemeClr>
                </a:solidFill>
              </a:rPr>
              <a:t>, </a:t>
            </a:r>
            <a:r>
              <a:rPr lang="en-US" sz="2400" b="1" dirty="0" err="1">
                <a:solidFill>
                  <a:schemeClr val="tx2">
                    <a:lumMod val="50000"/>
                  </a:schemeClr>
                </a:solidFill>
              </a:rPr>
              <a:t>Thái</a:t>
            </a:r>
            <a:r>
              <a:rPr lang="en-US" sz="2400" b="1" dirty="0">
                <a:solidFill>
                  <a:schemeClr val="tx2">
                    <a:lumMod val="50000"/>
                  </a:schemeClr>
                </a:solidFill>
              </a:rPr>
              <a:t> </a:t>
            </a:r>
            <a:r>
              <a:rPr lang="en-US" sz="2400" b="1" dirty="0" err="1">
                <a:solidFill>
                  <a:schemeClr val="tx2">
                    <a:lumMod val="50000"/>
                  </a:schemeClr>
                </a:solidFill>
              </a:rPr>
              <a:t>Bạch</a:t>
            </a:r>
            <a:r>
              <a:rPr lang="en-US" sz="2400" b="1" dirty="0">
                <a:solidFill>
                  <a:schemeClr val="tx2">
                    <a:lumMod val="50000"/>
                  </a:schemeClr>
                </a:solidFill>
              </a:rPr>
              <a:t> Kim </a:t>
            </a:r>
            <a:r>
              <a:rPr lang="en-US" sz="2400" b="1" dirty="0" err="1">
                <a:solidFill>
                  <a:schemeClr val="tx2">
                    <a:lumMod val="50000"/>
                  </a:schemeClr>
                </a:solidFill>
              </a:rPr>
              <a:t>tinh</a:t>
            </a:r>
            <a:r>
              <a:rPr lang="en-US" altLang="ja-JP" sz="2400" dirty="0">
                <a:solidFill>
                  <a:schemeClr val="tx2">
                    <a:lumMod val="50000"/>
                  </a:schemeClr>
                </a:solidFill>
              </a:rPr>
              <a:t>, </a:t>
            </a:r>
            <a:r>
              <a:rPr lang="en-US" sz="2400" dirty="0" err="1">
                <a:solidFill>
                  <a:schemeClr val="tx2">
                    <a:lumMod val="50000"/>
                  </a:schemeClr>
                </a:solidFill>
              </a:rPr>
              <a:t>là</a:t>
            </a:r>
            <a:r>
              <a:rPr lang="en-US" sz="2400" dirty="0">
                <a:solidFill>
                  <a:schemeClr val="tx2">
                    <a:lumMod val="50000"/>
                  </a:schemeClr>
                </a:solidFill>
              </a:rPr>
              <a:t> </a:t>
            </a:r>
            <a:r>
              <a:rPr lang="en-US" sz="2400" dirty="0" err="1">
                <a:solidFill>
                  <a:schemeClr val="tx2">
                    <a:lumMod val="50000"/>
                  </a:schemeClr>
                </a:solidFill>
              </a:rPr>
              <a:t>hành</a:t>
            </a:r>
            <a:r>
              <a:rPr lang="en-US" sz="2400" dirty="0">
                <a:solidFill>
                  <a:schemeClr val="tx2">
                    <a:lumMod val="50000"/>
                  </a:schemeClr>
                </a:solidFill>
              </a:rPr>
              <a:t> </a:t>
            </a:r>
            <a:r>
              <a:rPr lang="en-US" sz="2400" dirty="0" err="1">
                <a:solidFill>
                  <a:schemeClr val="tx2">
                    <a:lumMod val="50000"/>
                  </a:schemeClr>
                </a:solidFill>
              </a:rPr>
              <a:t>tinh</a:t>
            </a:r>
            <a:r>
              <a:rPr lang="en-US" sz="2400" dirty="0">
                <a:solidFill>
                  <a:schemeClr val="tx2">
                    <a:lumMod val="50000"/>
                  </a:schemeClr>
                </a:solidFill>
              </a:rPr>
              <a:t> </a:t>
            </a:r>
            <a:r>
              <a:rPr lang="en-US" sz="2400" dirty="0" err="1">
                <a:solidFill>
                  <a:schemeClr val="tx2">
                    <a:lumMod val="50000"/>
                  </a:schemeClr>
                </a:solidFill>
              </a:rPr>
              <a:t>thứ</a:t>
            </a:r>
            <a:r>
              <a:rPr lang="en-US" sz="2400" dirty="0">
                <a:solidFill>
                  <a:schemeClr val="tx2">
                    <a:lumMod val="50000"/>
                  </a:schemeClr>
                </a:solidFill>
              </a:rPr>
              <a:t> 2 </a:t>
            </a:r>
            <a:r>
              <a:rPr lang="en-US" sz="2400" dirty="0" err="1">
                <a:solidFill>
                  <a:schemeClr val="tx2">
                    <a:lumMod val="50000"/>
                  </a:schemeClr>
                </a:solidFill>
              </a:rPr>
              <a:t>trong</a:t>
            </a:r>
            <a:r>
              <a:rPr lang="en-US" sz="2400" dirty="0">
                <a:solidFill>
                  <a:schemeClr val="tx2">
                    <a:lumMod val="50000"/>
                  </a:schemeClr>
                </a:solidFill>
              </a:rPr>
              <a:t> </a:t>
            </a:r>
            <a:r>
              <a:rPr lang="en-US" sz="2400" dirty="0" err="1">
                <a:solidFill>
                  <a:schemeClr val="tx2">
                    <a:lumMod val="50000"/>
                  </a:schemeClr>
                </a:solidFill>
              </a:rPr>
              <a:t>hệ</a:t>
            </a:r>
            <a:r>
              <a:rPr lang="en-US" sz="2400" dirty="0">
                <a:solidFill>
                  <a:schemeClr val="tx2">
                    <a:lumMod val="50000"/>
                  </a:schemeClr>
                </a:solidFill>
              </a:rPr>
              <a:t> </a:t>
            </a:r>
            <a:r>
              <a:rPr lang="en-US" sz="2400" dirty="0" err="1">
                <a:solidFill>
                  <a:schemeClr val="tx2">
                    <a:lumMod val="50000"/>
                  </a:schemeClr>
                </a:solidFill>
              </a:rPr>
              <a:t>Mặt</a:t>
            </a:r>
            <a:r>
              <a:rPr lang="en-US" sz="2400" dirty="0">
                <a:solidFill>
                  <a:schemeClr val="tx2">
                    <a:lumMod val="50000"/>
                  </a:schemeClr>
                </a:solidFill>
              </a:rPr>
              <a:t> </a:t>
            </a:r>
            <a:r>
              <a:rPr lang="en-US" sz="2400" dirty="0" err="1">
                <a:solidFill>
                  <a:schemeClr val="tx2">
                    <a:lumMod val="50000"/>
                  </a:schemeClr>
                </a:solidFill>
              </a:rPr>
              <a:t>trời</a:t>
            </a:r>
            <a:r>
              <a:rPr lang="en-US" sz="2400" dirty="0">
                <a:solidFill>
                  <a:schemeClr val="tx2">
                    <a:lumMod val="50000"/>
                  </a:schemeClr>
                </a:solidFill>
              </a:rPr>
              <a:t>, </a:t>
            </a:r>
            <a:r>
              <a:rPr lang="en-US" sz="2400" dirty="0" err="1">
                <a:solidFill>
                  <a:schemeClr val="tx2">
                    <a:lumMod val="50000"/>
                  </a:schemeClr>
                </a:solidFill>
              </a:rPr>
              <a:t>nó</a:t>
            </a:r>
            <a:r>
              <a:rPr lang="en-US" sz="2400" dirty="0">
                <a:solidFill>
                  <a:schemeClr val="tx2">
                    <a:lumMod val="50000"/>
                  </a:schemeClr>
                </a:solidFill>
              </a:rPr>
              <a:t> </a:t>
            </a:r>
            <a:r>
              <a:rPr lang="en-US" sz="2400" dirty="0" err="1">
                <a:solidFill>
                  <a:schemeClr val="tx2">
                    <a:lumMod val="50000"/>
                  </a:schemeClr>
                </a:solidFill>
              </a:rPr>
              <a:t>là</a:t>
            </a:r>
            <a:r>
              <a:rPr lang="en-US" sz="2400" dirty="0">
                <a:solidFill>
                  <a:schemeClr val="tx2">
                    <a:lumMod val="50000"/>
                  </a:schemeClr>
                </a:solidFill>
              </a:rPr>
              <a:t> </a:t>
            </a:r>
            <a:r>
              <a:rPr lang="en-US" sz="2400" dirty="0" err="1">
                <a:solidFill>
                  <a:schemeClr val="tx2">
                    <a:lumMod val="50000"/>
                  </a:schemeClr>
                </a:solidFill>
              </a:rPr>
              <a:t>thiên</a:t>
            </a:r>
            <a:r>
              <a:rPr lang="en-US" sz="2400" dirty="0">
                <a:solidFill>
                  <a:schemeClr val="tx2">
                    <a:lumMod val="50000"/>
                  </a:schemeClr>
                </a:solidFill>
              </a:rPr>
              <a:t> </a:t>
            </a:r>
            <a:r>
              <a:rPr lang="en-US" sz="2400" dirty="0" err="1">
                <a:solidFill>
                  <a:schemeClr val="tx2">
                    <a:lumMod val="50000"/>
                  </a:schemeClr>
                </a:solidFill>
              </a:rPr>
              <a:t>thể</a:t>
            </a:r>
            <a:r>
              <a:rPr lang="en-US" sz="2400" dirty="0">
                <a:solidFill>
                  <a:schemeClr val="tx2">
                    <a:lumMod val="50000"/>
                  </a:schemeClr>
                </a:solidFill>
              </a:rPr>
              <a:t> </a:t>
            </a:r>
            <a:r>
              <a:rPr lang="en-US" sz="2400" dirty="0" err="1">
                <a:solidFill>
                  <a:schemeClr val="tx2">
                    <a:lumMod val="50000"/>
                  </a:schemeClr>
                </a:solidFill>
              </a:rPr>
              <a:t>tự</a:t>
            </a:r>
            <a:r>
              <a:rPr lang="en-US" sz="2400" dirty="0">
                <a:solidFill>
                  <a:schemeClr val="tx2">
                    <a:lumMod val="50000"/>
                  </a:schemeClr>
                </a:solidFill>
              </a:rPr>
              <a:t> </a:t>
            </a:r>
            <a:r>
              <a:rPr lang="en-US" sz="2400" dirty="0" err="1">
                <a:solidFill>
                  <a:schemeClr val="tx2">
                    <a:lumMod val="50000"/>
                  </a:schemeClr>
                </a:solidFill>
              </a:rPr>
              <a:t>nhiên</a:t>
            </a:r>
            <a:r>
              <a:rPr lang="en-US" sz="2400" dirty="0">
                <a:solidFill>
                  <a:schemeClr val="tx2">
                    <a:lumMod val="50000"/>
                  </a:schemeClr>
                </a:solidFill>
              </a:rPr>
              <a:t> </a:t>
            </a:r>
            <a:r>
              <a:rPr lang="en-US" sz="2400" dirty="0" err="1">
                <a:solidFill>
                  <a:srgbClr val="FF0000"/>
                </a:solidFill>
              </a:rPr>
              <a:t>sáng</a:t>
            </a:r>
            <a:r>
              <a:rPr lang="en-US" sz="2400" dirty="0">
                <a:solidFill>
                  <a:srgbClr val="FF0000"/>
                </a:solidFill>
              </a:rPr>
              <a:t> </a:t>
            </a:r>
            <a:r>
              <a:rPr lang="en-US" sz="2400" dirty="0" err="1">
                <a:solidFill>
                  <a:srgbClr val="FF0000"/>
                </a:solidFill>
              </a:rPr>
              <a:t>nhất</a:t>
            </a:r>
            <a:r>
              <a:rPr lang="en-US" sz="2400" dirty="0">
                <a:solidFill>
                  <a:schemeClr val="tx2">
                    <a:lumMod val="50000"/>
                  </a:schemeClr>
                </a:solidFill>
              </a:rPr>
              <a:t> </a:t>
            </a:r>
            <a:r>
              <a:rPr lang="en-US" sz="2400" dirty="0" err="1">
                <a:solidFill>
                  <a:schemeClr val="tx2">
                    <a:lumMod val="50000"/>
                  </a:schemeClr>
                </a:solidFill>
              </a:rPr>
              <a:t>trong</a:t>
            </a:r>
            <a:r>
              <a:rPr lang="en-US" sz="2400" dirty="0">
                <a:solidFill>
                  <a:schemeClr val="tx2">
                    <a:lumMod val="50000"/>
                  </a:schemeClr>
                </a:solidFill>
              </a:rPr>
              <a:t> </a:t>
            </a:r>
            <a:r>
              <a:rPr lang="en-US" sz="2400" dirty="0" err="1">
                <a:solidFill>
                  <a:schemeClr val="tx2">
                    <a:lumMod val="50000"/>
                  </a:schemeClr>
                </a:solidFill>
              </a:rPr>
              <a:t>bầu</a:t>
            </a:r>
            <a:r>
              <a:rPr lang="en-US" sz="2400" dirty="0">
                <a:solidFill>
                  <a:schemeClr val="tx2">
                    <a:lumMod val="50000"/>
                  </a:schemeClr>
                </a:solidFill>
              </a:rPr>
              <a:t> </a:t>
            </a:r>
            <a:r>
              <a:rPr lang="en-US" sz="2400" dirty="0" err="1">
                <a:solidFill>
                  <a:schemeClr val="tx2">
                    <a:lumMod val="50000"/>
                  </a:schemeClr>
                </a:solidFill>
              </a:rPr>
              <a:t>trời</a:t>
            </a:r>
            <a:r>
              <a:rPr lang="en-US" sz="2400" dirty="0">
                <a:solidFill>
                  <a:schemeClr val="tx2">
                    <a:lumMod val="50000"/>
                  </a:schemeClr>
                </a:solidFill>
              </a:rPr>
              <a:t> </a:t>
            </a:r>
            <a:r>
              <a:rPr lang="en-US" sz="2400" dirty="0" err="1">
                <a:solidFill>
                  <a:schemeClr val="tx2">
                    <a:lumMod val="50000"/>
                  </a:schemeClr>
                </a:solidFill>
              </a:rPr>
              <a:t>tối</a:t>
            </a:r>
            <a:r>
              <a:rPr lang="en-US" sz="2400" dirty="0">
                <a:solidFill>
                  <a:schemeClr val="tx2">
                    <a:lumMod val="50000"/>
                  </a:schemeClr>
                </a:solidFill>
              </a:rPr>
              <a:t>.</a:t>
            </a:r>
          </a:p>
        </p:txBody>
      </p:sp>
      <p:pic>
        <p:nvPicPr>
          <p:cNvPr id="4" name="Picture 2" descr="Cartoon Boy Wearing Astronaut Costume Stock Vector - Illustration of  background, outside: 121458535"/>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9125" l="3750" r="90000">
                        <a14:foregroundMark x1="28000" y1="54875" x2="31375" y2="55875"/>
                        <a14:foregroundMark x1="47000" y1="55125" x2="49375" y2="54750"/>
                      </a14:backgroundRemoval>
                    </a14:imgEffect>
                  </a14:imgLayer>
                </a14:imgProps>
              </a:ext>
              <a:ext uri="{28A0092B-C50C-407E-A947-70E740481C1C}">
                <a14:useLocalDpi xmlns:a14="http://schemas.microsoft.com/office/drawing/2010/main" val="0"/>
              </a:ext>
            </a:extLst>
          </a:blip>
          <a:srcRect/>
          <a:stretch>
            <a:fillRect/>
          </a:stretch>
        </p:blipFill>
        <p:spPr bwMode="auto">
          <a:xfrm rot="1154195">
            <a:off x="3037572" y="3907161"/>
            <a:ext cx="2098009" cy="2098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48181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444 0.03449 L -0.10274 -0.03288 L -0.13516 -0.09051 L -0.15925 -0.23704 L -0.22761 -0.23704 L -0.20456 -0.38195 L -0.13607 -0.45926 L -0.02227 -0.45278 L -0.02123 -0.40348 L -0.02409 -0.36713 " pathEditMode="relative" rAng="0" ptsTypes="AAAAAAAAAA">
                                      <p:cBhvr>
                                        <p:cTn id="6" dur="2000" fill="hold"/>
                                        <p:tgtEl>
                                          <p:spTgt spid="4"/>
                                        </p:tgtEl>
                                        <p:attrNameLst>
                                          <p:attrName>ppt_x</p:attrName>
                                          <p:attrName>ppt_y</p:attrName>
                                        </p:attrNameLst>
                                      </p:cBhvr>
                                      <p:rCtr x="-8008" y="-24699"/>
                                    </p:animMotion>
                                  </p:childTnLst>
                                </p:cTn>
                              </p:par>
                            </p:childTnLst>
                          </p:cTn>
                        </p:par>
                        <p:par>
                          <p:cTn id="7" fill="hold">
                            <p:stCondLst>
                              <p:cond delay="2000"/>
                            </p:stCondLst>
                            <p:childTnLst>
                              <p:par>
                                <p:cTn id="8" presetID="42" presetClass="entr" presetSubtype="0"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66952C5-EFCF-4109-AA2D-9789B5E5F4DF}"/>
              </a:ext>
            </a:extLst>
          </p:cNvPr>
          <p:cNvPicPr>
            <a:picLocks noChangeAspect="1"/>
          </p:cNvPicPr>
          <p:nvPr/>
        </p:nvPicPr>
        <p:blipFill rotWithShape="1">
          <a:blip r:embed="rId2">
            <a:extLst>
              <a:ext uri="{28A0092B-C50C-407E-A947-70E740481C1C}">
                <a14:useLocalDpi xmlns:a14="http://schemas.microsoft.com/office/drawing/2010/main" val="0"/>
              </a:ext>
            </a:extLst>
          </a:blip>
          <a:srcRect t="5905" r="67081" b="7411"/>
          <a:stretch/>
        </p:blipFill>
        <p:spPr>
          <a:xfrm>
            <a:off x="6817586" y="-168002"/>
            <a:ext cx="6347407" cy="6858000"/>
          </a:xfrm>
          <a:prstGeom prst="rect">
            <a:avLst/>
          </a:prstGeom>
        </p:spPr>
      </p:pic>
      <p:pic>
        <p:nvPicPr>
          <p:cNvPr id="7" name="图片 18">
            <a:extLst>
              <a:ext uri="{FF2B5EF4-FFF2-40B4-BE49-F238E27FC236}">
                <a16:creationId xmlns:a16="http://schemas.microsoft.com/office/drawing/2014/main" id="{D0D60A67-6B3B-45B1-9E4B-686C502071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327" t="46021"/>
          <a:stretch/>
        </p:blipFill>
        <p:spPr>
          <a:xfrm rot="20704214">
            <a:off x="8404741" y="2345832"/>
            <a:ext cx="4290951" cy="3925389"/>
          </a:xfrm>
          <a:prstGeom prst="rect">
            <a:avLst/>
          </a:prstGeom>
        </p:spPr>
      </p:pic>
      <p:pic>
        <p:nvPicPr>
          <p:cNvPr id="4" name="Đồ họa 7">
            <a:extLst>
              <a:ext uri="{FF2B5EF4-FFF2-40B4-BE49-F238E27FC236}">
                <a16:creationId xmlns:a16="http://schemas.microsoft.com/office/drawing/2014/main" id="{2F223B9E-3D6A-910D-2AFE-015E079C144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9053" y="344203"/>
            <a:ext cx="4167853" cy="4840922"/>
          </a:xfrm>
          <a:prstGeom prst="rect">
            <a:avLst/>
          </a:prstGeom>
        </p:spPr>
      </p:pic>
      <p:pic>
        <p:nvPicPr>
          <p:cNvPr id="6" name="Đồ họa 10">
            <a:extLst>
              <a:ext uri="{FF2B5EF4-FFF2-40B4-BE49-F238E27FC236}">
                <a16:creationId xmlns:a16="http://schemas.microsoft.com/office/drawing/2014/main" id="{C4995241-53E6-A552-06EE-D11A8A3B272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42349" y="3287081"/>
            <a:ext cx="1363034" cy="1096353"/>
          </a:xfrm>
          <a:prstGeom prst="rect">
            <a:avLst/>
          </a:prstGeom>
        </p:spPr>
      </p:pic>
      <p:pic>
        <p:nvPicPr>
          <p:cNvPr id="3" name="Picture 2"/>
          <p:cNvPicPr>
            <a:picLocks noChangeAspect="1"/>
          </p:cNvPicPr>
          <p:nvPr/>
        </p:nvPicPr>
        <p:blipFill>
          <a:blip r:embed="rId8"/>
          <a:stretch>
            <a:fillRect/>
          </a:stretch>
        </p:blipFill>
        <p:spPr>
          <a:xfrm>
            <a:off x="3685790" y="1923732"/>
            <a:ext cx="8017623" cy="2726698"/>
          </a:xfrm>
          <a:prstGeom prst="rect">
            <a:avLst/>
          </a:prstGeom>
        </p:spPr>
      </p:pic>
    </p:spTree>
    <p:extLst>
      <p:ext uri="{BB962C8B-B14F-4D97-AF65-F5344CB8AC3E}">
        <p14:creationId xmlns:p14="http://schemas.microsoft.com/office/powerpoint/2010/main" val="9907612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ác hành tinh trong Hệ Mặt Trời bằng tiếng Anh | Tiếng Anh Nghe Nó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900"/>
            <a:ext cx="12167682" cy="69499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714044" y="4487053"/>
            <a:ext cx="8240889" cy="2246769"/>
          </a:xfrm>
          <a:prstGeom prst="rect">
            <a:avLst/>
          </a:prstGeom>
          <a:solidFill>
            <a:schemeClr val="bg1"/>
          </a:solidFill>
          <a:ln w="38100">
            <a:solidFill>
              <a:srgbClr val="071931"/>
            </a:solidFill>
            <a:prstDash val="lgDashDotDot"/>
          </a:ln>
        </p:spPr>
        <p:txBody>
          <a:bodyPr wrap="square">
            <a:spAutoFit/>
          </a:bodyPr>
          <a:lstStyle/>
          <a:p>
            <a:pPr algn="just"/>
            <a:r>
              <a:rPr lang="vi-VN" sz="2800" b="1" dirty="0">
                <a:solidFill>
                  <a:srgbClr val="FF0000"/>
                </a:solidFill>
              </a:rPr>
              <a:t>Sao Hỏa </a:t>
            </a:r>
            <a:r>
              <a:rPr lang="vi-VN" sz="2800" dirty="0"/>
              <a:t>hay</a:t>
            </a:r>
            <a:r>
              <a:rPr lang="vi-VN" sz="2800" b="1" dirty="0">
                <a:solidFill>
                  <a:srgbClr val="FF0000"/>
                </a:solidFill>
              </a:rPr>
              <a:t> Hỏa tinh</a:t>
            </a:r>
            <a:r>
              <a:rPr lang="vi-VN" sz="2800" dirty="0"/>
              <a:t> là hành tinh thứ tư tính từ Mặt Trời trong Thái Dương Hệ. Nó thường được gọi với tên khác là "</a:t>
            </a:r>
            <a:r>
              <a:rPr lang="vi-VN" sz="2800" b="1" dirty="0">
                <a:solidFill>
                  <a:srgbClr val="FF0000"/>
                </a:solidFill>
              </a:rPr>
              <a:t>Hành tinh Đỏ</a:t>
            </a:r>
            <a:r>
              <a:rPr lang="vi-VN" sz="2800" dirty="0"/>
              <a:t>", do sắt oxide có mặt rất nhiều trên bề mặt hành tinh làm cho bề mặt nó hiện lên với màu đỏ đặc trưng</a:t>
            </a:r>
            <a:r>
              <a:rPr lang="en-US" sz="2800" dirty="0"/>
              <a:t>.</a:t>
            </a:r>
            <a:endParaRPr lang="en-US" sz="4400" dirty="0">
              <a:solidFill>
                <a:schemeClr val="tx2">
                  <a:lumMod val="50000"/>
                </a:schemeClr>
              </a:solidFill>
              <a:latin typeface="Arial" panose="020B0604020202020204" pitchFamily="34" charset="0"/>
              <a:cs typeface="Arial" panose="020B0604020202020204" pitchFamily="34" charset="0"/>
            </a:endParaRPr>
          </a:p>
        </p:txBody>
      </p:sp>
      <p:pic>
        <p:nvPicPr>
          <p:cNvPr id="4" name="Picture 2" descr="Cartoon Boy Wearing Astronaut Costume Stock Vector - Illustration of  background, outside: 121458535"/>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9125" l="3750" r="90000">
                        <a14:foregroundMark x1="28000" y1="54875" x2="31375" y2="55875"/>
                        <a14:foregroundMark x1="47000" y1="55125" x2="49375" y2="54750"/>
                      </a14:backgroundRemoval>
                    </a14:imgEffect>
                  </a14:imgLayer>
                </a14:imgProps>
              </a:ext>
              <a:ext uri="{28A0092B-C50C-407E-A947-70E740481C1C}">
                <a14:useLocalDpi xmlns:a14="http://schemas.microsoft.com/office/drawing/2010/main" val="0"/>
              </a:ext>
            </a:extLst>
          </a:blip>
          <a:srcRect/>
          <a:stretch>
            <a:fillRect/>
          </a:stretch>
        </p:blipFill>
        <p:spPr bwMode="auto">
          <a:xfrm rot="1154195">
            <a:off x="3698787" y="2701260"/>
            <a:ext cx="2098009" cy="2098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71302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3.125E-6 7.40741E-7 L -0.05833 -0.06736 L -0.09075 -0.125 L -0.11484 -0.27153 L -0.1832 -0.27153 L -0.16015 -0.41644 L -0.09166 -0.49375 L 0.02214 -0.48727 L 0.02318 -0.43796 L 0.02032 -0.40162 " pathEditMode="relative" rAng="0" ptsTypes="AAAAAAAAAA">
                                      <p:cBhvr>
                                        <p:cTn id="6" dur="2000" fill="hold"/>
                                        <p:tgtEl>
                                          <p:spTgt spid="4"/>
                                        </p:tgtEl>
                                        <p:attrNameLst>
                                          <p:attrName>ppt_x</p:attrName>
                                          <p:attrName>ppt_y</p:attrName>
                                        </p:attrNameLst>
                                      </p:cBhvr>
                                      <p:rCtr x="-8008" y="-24699"/>
                                    </p:animMotion>
                                  </p:childTnLst>
                                </p:cTn>
                              </p:par>
                            </p:childTnLst>
                          </p:cTn>
                        </p:par>
                        <p:par>
                          <p:cTn id="7" fill="hold">
                            <p:stCondLst>
                              <p:cond delay="2000"/>
                            </p:stCondLst>
                            <p:childTnLst>
                              <p:par>
                                <p:cTn id="8" presetID="42" presetClass="entr" presetSubtype="0"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28472" y="623792"/>
            <a:ext cx="10735055" cy="3355149"/>
          </a:xfrm>
          <a:prstGeom prst="rect">
            <a:avLst/>
          </a:prstGeom>
          <a:noFill/>
        </p:spPr>
        <p:txBody>
          <a:bodyPr wrap="square" rtlCol="0">
            <a:spAutoFit/>
          </a:bodyPr>
          <a:lstStyle/>
          <a:p>
            <a:pPr algn="just">
              <a:lnSpc>
                <a:spcPct val="120000"/>
              </a:lnSpc>
            </a:pPr>
            <a:r>
              <a:rPr lang="en-US" sz="3600" b="1" dirty="0" err="1">
                <a:solidFill>
                  <a:srgbClr val="0070C0"/>
                </a:solidFill>
                <a:latin typeface="Cambria" panose="02040503050406030204" pitchFamily="18" charset="0"/>
                <a:ea typeface="Cambria" panose="02040503050406030204" pitchFamily="18" charset="0"/>
              </a:rPr>
              <a:t>Ví</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dụ</a:t>
            </a:r>
            <a:r>
              <a:rPr lang="en-US" sz="3600" b="1" dirty="0">
                <a:solidFill>
                  <a:srgbClr val="0070C0"/>
                </a:solidFill>
                <a:latin typeface="Cambria" panose="02040503050406030204" pitchFamily="18" charset="0"/>
                <a:ea typeface="Cambria" panose="02040503050406030204" pitchFamily="18" charset="0"/>
              </a:rPr>
              <a:t>:</a:t>
            </a:r>
          </a:p>
          <a:p>
            <a:pPr algn="just">
              <a:lnSpc>
                <a:spcPct val="120000"/>
              </a:lnSpc>
            </a:pPr>
            <a:r>
              <a:rPr lang="vi-VN" sz="3600" b="1" i="1" dirty="0">
                <a:latin typeface="Cambria" panose="02040503050406030204" pitchFamily="18" charset="0"/>
                <a:ea typeface="Cambria" panose="02040503050406030204" pitchFamily="18" charset="0"/>
              </a:rPr>
              <a:t>Cho khoảng cách từ Trái Đất đến Mặt Trời là 149 600 000 km, khoảng cách từ sao Mộc đến Mặt Trời là 741 510 000 km. Em hãy so sánh và cho biết hành tinh nào cách xa Mặt Trời hơn. </a:t>
            </a:r>
            <a:endParaRPr lang="en-US" sz="3600" b="1" i="1"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0C71C249-8A61-FA02-FD07-CC7480581092}"/>
              </a:ext>
            </a:extLst>
          </p:cNvPr>
          <p:cNvSpPr txBox="1"/>
          <p:nvPr/>
        </p:nvSpPr>
        <p:spPr>
          <a:xfrm>
            <a:off x="2055778" y="4688732"/>
            <a:ext cx="8080442" cy="646331"/>
          </a:xfrm>
          <a:prstGeom prst="rect">
            <a:avLst/>
          </a:prstGeom>
          <a:noFill/>
        </p:spPr>
        <p:txBody>
          <a:bodyPr wrap="square" rtlCol="0">
            <a:spAutoFit/>
          </a:bodyPr>
          <a:lstStyle/>
          <a:p>
            <a:pPr algn="ctr"/>
            <a:r>
              <a:rPr lang="en-US" sz="3600" b="1" i="1" kern="0" dirty="0">
                <a:solidFill>
                  <a:srgbClr val="FF0000"/>
                </a:solidFill>
                <a:effectLst/>
                <a:latin typeface="Cambria" panose="02040503050406030204" pitchFamily="18" charset="0"/>
                <a:ea typeface="Cambria" panose="02040503050406030204" pitchFamily="18" charset="0"/>
              </a:rPr>
              <a:t>Sao </a:t>
            </a:r>
            <a:r>
              <a:rPr lang="en-US" sz="3600" b="1" i="1" kern="0" dirty="0" err="1">
                <a:solidFill>
                  <a:srgbClr val="FF0000"/>
                </a:solidFill>
                <a:effectLst/>
                <a:latin typeface="Cambria" panose="02040503050406030204" pitchFamily="18" charset="0"/>
                <a:ea typeface="Cambria" panose="02040503050406030204" pitchFamily="18" charset="0"/>
              </a:rPr>
              <a:t>Mộc</a:t>
            </a:r>
            <a:r>
              <a:rPr lang="en-US" sz="3600" b="1" i="1" kern="0" dirty="0">
                <a:solidFill>
                  <a:srgbClr val="FF0000"/>
                </a:solidFill>
                <a:effectLst/>
                <a:latin typeface="Cambria" panose="02040503050406030204" pitchFamily="18" charset="0"/>
                <a:ea typeface="Cambria" panose="02040503050406030204" pitchFamily="18" charset="0"/>
              </a:rPr>
              <a:t> </a:t>
            </a:r>
            <a:r>
              <a:rPr lang="en-US" sz="3600" b="1" i="1" kern="0" dirty="0" err="1">
                <a:solidFill>
                  <a:srgbClr val="FF0000"/>
                </a:solidFill>
                <a:effectLst/>
                <a:latin typeface="Cambria" panose="02040503050406030204" pitchFamily="18" charset="0"/>
                <a:ea typeface="Cambria" panose="02040503050406030204" pitchFamily="18" charset="0"/>
              </a:rPr>
              <a:t>cách</a:t>
            </a:r>
            <a:r>
              <a:rPr lang="en-US" sz="3600" b="1" i="1" kern="0" dirty="0">
                <a:solidFill>
                  <a:srgbClr val="FF0000"/>
                </a:solidFill>
                <a:effectLst/>
                <a:latin typeface="Cambria" panose="02040503050406030204" pitchFamily="18" charset="0"/>
                <a:ea typeface="Cambria" panose="02040503050406030204" pitchFamily="18" charset="0"/>
              </a:rPr>
              <a:t> </a:t>
            </a:r>
            <a:r>
              <a:rPr lang="en-US" sz="3600" b="1" i="1" kern="0" dirty="0" err="1">
                <a:solidFill>
                  <a:srgbClr val="FF0000"/>
                </a:solidFill>
                <a:effectLst/>
                <a:latin typeface="Cambria" panose="02040503050406030204" pitchFamily="18" charset="0"/>
                <a:ea typeface="Cambria" panose="02040503050406030204" pitchFamily="18" charset="0"/>
              </a:rPr>
              <a:t>xa</a:t>
            </a:r>
            <a:r>
              <a:rPr lang="en-US" sz="3600" b="1" i="1" kern="0" dirty="0">
                <a:solidFill>
                  <a:srgbClr val="FF0000"/>
                </a:solidFill>
                <a:effectLst/>
                <a:latin typeface="Cambria" panose="02040503050406030204" pitchFamily="18" charset="0"/>
                <a:ea typeface="Cambria" panose="02040503050406030204" pitchFamily="18" charset="0"/>
              </a:rPr>
              <a:t> </a:t>
            </a:r>
            <a:r>
              <a:rPr lang="en-US" sz="3600" b="1" i="1" kern="0" dirty="0" err="1">
                <a:solidFill>
                  <a:srgbClr val="FF0000"/>
                </a:solidFill>
                <a:effectLst/>
                <a:latin typeface="Cambria" panose="02040503050406030204" pitchFamily="18" charset="0"/>
                <a:ea typeface="Cambria" panose="02040503050406030204" pitchFamily="18" charset="0"/>
              </a:rPr>
              <a:t>Mặt</a:t>
            </a:r>
            <a:r>
              <a:rPr lang="en-US" sz="3600" b="1" i="1" kern="0" dirty="0">
                <a:solidFill>
                  <a:srgbClr val="FF0000"/>
                </a:solidFill>
                <a:effectLst/>
                <a:latin typeface="Cambria" panose="02040503050406030204" pitchFamily="18" charset="0"/>
                <a:ea typeface="Cambria" panose="02040503050406030204" pitchFamily="18" charset="0"/>
              </a:rPr>
              <a:t> </a:t>
            </a:r>
            <a:r>
              <a:rPr lang="en-US" sz="3600" b="1" i="1" kern="0" dirty="0" err="1">
                <a:solidFill>
                  <a:srgbClr val="FF0000"/>
                </a:solidFill>
                <a:effectLst/>
                <a:latin typeface="Cambria" panose="02040503050406030204" pitchFamily="18" charset="0"/>
                <a:ea typeface="Cambria" panose="02040503050406030204" pitchFamily="18" charset="0"/>
              </a:rPr>
              <a:t>Trời</a:t>
            </a:r>
            <a:r>
              <a:rPr lang="en-US" sz="3600" b="1" i="1" kern="0" dirty="0">
                <a:solidFill>
                  <a:srgbClr val="FF0000"/>
                </a:solidFill>
                <a:effectLst/>
                <a:latin typeface="Cambria" panose="02040503050406030204" pitchFamily="18" charset="0"/>
                <a:ea typeface="Cambria" panose="02040503050406030204" pitchFamily="18" charset="0"/>
              </a:rPr>
              <a:t> </a:t>
            </a:r>
            <a:r>
              <a:rPr lang="en-US" sz="3600" b="1" i="1" kern="0" dirty="0" err="1">
                <a:solidFill>
                  <a:srgbClr val="FF0000"/>
                </a:solidFill>
                <a:effectLst/>
                <a:latin typeface="Cambria" panose="02040503050406030204" pitchFamily="18" charset="0"/>
                <a:ea typeface="Cambria" panose="02040503050406030204" pitchFamily="18" charset="0"/>
              </a:rPr>
              <a:t>hơn</a:t>
            </a:r>
            <a:r>
              <a:rPr lang="en-US" sz="3600" b="1" i="1" kern="0" dirty="0">
                <a:solidFill>
                  <a:srgbClr val="FF0000"/>
                </a:solidFill>
                <a:effectLst/>
                <a:latin typeface="Cambria" panose="02040503050406030204" pitchFamily="18" charset="0"/>
                <a:ea typeface="Cambria" panose="02040503050406030204" pitchFamily="18" charset="0"/>
              </a:rPr>
              <a:t>.</a:t>
            </a:r>
            <a:endParaRPr lang="en-US" sz="36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500519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 name="Đồ họa 4">
            <a:extLst>
              <a:ext uri="{FF2B5EF4-FFF2-40B4-BE49-F238E27FC236}">
                <a16:creationId xmlns:a16="http://schemas.microsoft.com/office/drawing/2014/main" id="{9BDDF274-9993-7EE4-540B-CEEFB7A48E8B}"/>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4064" r="-184" b="8820"/>
          <a:stretch/>
        </p:blipFill>
        <p:spPr>
          <a:xfrm>
            <a:off x="-45431" y="-1"/>
            <a:ext cx="12378417" cy="6911353"/>
          </a:xfrm>
          <a:prstGeom prst="rect">
            <a:avLst/>
          </a:prstGeom>
        </p:spPr>
      </p:pic>
      <p:grpSp>
        <p:nvGrpSpPr>
          <p:cNvPr id="448" name="Nhóm 447" hidden="1">
            <a:extLst>
              <a:ext uri="{FF2B5EF4-FFF2-40B4-BE49-F238E27FC236}">
                <a16:creationId xmlns:a16="http://schemas.microsoft.com/office/drawing/2014/main" id="{94750F86-595E-7C86-4D8D-BD6F95EC2951}"/>
              </a:ext>
            </a:extLst>
          </p:cNvPr>
          <p:cNvGrpSpPr/>
          <p:nvPr/>
        </p:nvGrpSpPr>
        <p:grpSpPr>
          <a:xfrm>
            <a:off x="2456859" y="758541"/>
            <a:ext cx="6610939" cy="4878294"/>
            <a:chOff x="2767658" y="3464174"/>
            <a:chExt cx="4770119" cy="3519930"/>
          </a:xfrm>
        </p:grpSpPr>
        <p:grpSp>
          <p:nvGrpSpPr>
            <p:cNvPr id="245" name="Đồ họa 240">
              <a:extLst>
                <a:ext uri="{FF2B5EF4-FFF2-40B4-BE49-F238E27FC236}">
                  <a16:creationId xmlns:a16="http://schemas.microsoft.com/office/drawing/2014/main" id="{3E3D321A-3878-68B7-A96F-2F3BF79E383D}"/>
                </a:ext>
              </a:extLst>
            </p:cNvPr>
            <p:cNvGrpSpPr/>
            <p:nvPr/>
          </p:nvGrpSpPr>
          <p:grpSpPr>
            <a:xfrm>
              <a:off x="2767658" y="3464174"/>
              <a:ext cx="4770119" cy="3519930"/>
              <a:chOff x="4546600" y="2201146"/>
              <a:chExt cx="3513454" cy="2592622"/>
            </a:xfrm>
          </p:grpSpPr>
          <p:grpSp>
            <p:nvGrpSpPr>
              <p:cNvPr id="246" name="Đồ họa 240">
                <a:extLst>
                  <a:ext uri="{FF2B5EF4-FFF2-40B4-BE49-F238E27FC236}">
                    <a16:creationId xmlns:a16="http://schemas.microsoft.com/office/drawing/2014/main" id="{A24F62C4-E912-07ED-5996-4D46AFC5CCBB}"/>
                  </a:ext>
                </a:extLst>
              </p:cNvPr>
              <p:cNvGrpSpPr/>
              <p:nvPr/>
            </p:nvGrpSpPr>
            <p:grpSpPr>
              <a:xfrm>
                <a:off x="4913389" y="2201146"/>
                <a:ext cx="3042420" cy="2592622"/>
                <a:chOff x="4913389" y="2201146"/>
                <a:chExt cx="3042420" cy="2592622"/>
              </a:xfrm>
            </p:grpSpPr>
            <p:sp>
              <p:nvSpPr>
                <p:cNvPr id="247" name="Hình tự do: Hình 246">
                  <a:extLst>
                    <a:ext uri="{FF2B5EF4-FFF2-40B4-BE49-F238E27FC236}">
                      <a16:creationId xmlns:a16="http://schemas.microsoft.com/office/drawing/2014/main" id="{FA36BDDC-995A-17B7-2236-601DD63249E1}"/>
                    </a:ext>
                  </a:extLst>
                </p:cNvPr>
                <p:cNvSpPr/>
                <p:nvPr/>
              </p:nvSpPr>
              <p:spPr>
                <a:xfrm>
                  <a:off x="6940382" y="3612320"/>
                  <a:ext cx="330110" cy="405398"/>
                </a:xfrm>
                <a:custGeom>
                  <a:avLst/>
                  <a:gdLst>
                    <a:gd name="connsiteX0" fmla="*/ 330110 w 330110"/>
                    <a:gd name="connsiteY0" fmla="*/ 376442 h 405398"/>
                    <a:gd name="connsiteX1" fmla="*/ 0 w 330110"/>
                    <a:gd name="connsiteY1" fmla="*/ 405399 h 405398"/>
                    <a:gd name="connsiteX2" fmla="*/ 0 w 330110"/>
                    <a:gd name="connsiteY2" fmla="*/ 0 h 405398"/>
                    <a:gd name="connsiteX3" fmla="*/ 330110 w 330110"/>
                    <a:gd name="connsiteY3" fmla="*/ 28957 h 405398"/>
                  </a:gdLst>
                  <a:ahLst/>
                  <a:cxnLst>
                    <a:cxn ang="0">
                      <a:pos x="connsiteX0" y="connsiteY0"/>
                    </a:cxn>
                    <a:cxn ang="0">
                      <a:pos x="connsiteX1" y="connsiteY1"/>
                    </a:cxn>
                    <a:cxn ang="0">
                      <a:pos x="connsiteX2" y="connsiteY2"/>
                    </a:cxn>
                    <a:cxn ang="0">
                      <a:pos x="connsiteX3" y="connsiteY3"/>
                    </a:cxn>
                  </a:cxnLst>
                  <a:rect l="l" t="t" r="r" b="b"/>
                  <a:pathLst>
                    <a:path w="330110" h="405398">
                      <a:moveTo>
                        <a:pt x="330110" y="376442"/>
                      </a:moveTo>
                      <a:lnTo>
                        <a:pt x="0" y="405399"/>
                      </a:lnTo>
                      <a:lnTo>
                        <a:pt x="0" y="0"/>
                      </a:lnTo>
                      <a:lnTo>
                        <a:pt x="330110" y="28957"/>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8" name="Hình tự do: Hình 247">
                  <a:extLst>
                    <a:ext uri="{FF2B5EF4-FFF2-40B4-BE49-F238E27FC236}">
                      <a16:creationId xmlns:a16="http://schemas.microsoft.com/office/drawing/2014/main" id="{B0556D47-1215-1A1B-3A34-DD756B74CAB4}"/>
                    </a:ext>
                  </a:extLst>
                </p:cNvPr>
                <p:cNvSpPr/>
                <p:nvPr/>
              </p:nvSpPr>
              <p:spPr>
                <a:xfrm>
                  <a:off x="6191360" y="2201147"/>
                  <a:ext cx="519296" cy="530879"/>
                </a:xfrm>
                <a:custGeom>
                  <a:avLst/>
                  <a:gdLst>
                    <a:gd name="connsiteX0" fmla="*/ 250961 w 519296"/>
                    <a:gd name="connsiteY0" fmla="*/ 71427 h 530879"/>
                    <a:gd name="connsiteX1" fmla="*/ 517366 w 519296"/>
                    <a:gd name="connsiteY1" fmla="*/ 0 h 530879"/>
                    <a:gd name="connsiteX2" fmla="*/ 519296 w 519296"/>
                    <a:gd name="connsiteY2" fmla="*/ 0 h 530879"/>
                    <a:gd name="connsiteX3" fmla="*/ 505783 w 519296"/>
                    <a:gd name="connsiteY3" fmla="*/ 332041 h 530879"/>
                    <a:gd name="connsiteX4" fmla="*/ 397677 w 519296"/>
                    <a:gd name="connsiteY4" fmla="*/ 366789 h 530879"/>
                    <a:gd name="connsiteX5" fmla="*/ 305014 w 519296"/>
                    <a:gd name="connsiteY5" fmla="*/ 530879 h 530879"/>
                    <a:gd name="connsiteX6" fmla="*/ 0 w 519296"/>
                    <a:gd name="connsiteY6" fmla="*/ 380303 h 530879"/>
                    <a:gd name="connsiteX7" fmla="*/ 250961 w 519296"/>
                    <a:gd name="connsiteY7" fmla="*/ 71427 h 53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296" h="530879">
                      <a:moveTo>
                        <a:pt x="250961" y="71427"/>
                      </a:moveTo>
                      <a:cubicBezTo>
                        <a:pt x="378372" y="1930"/>
                        <a:pt x="503853" y="0"/>
                        <a:pt x="517366" y="0"/>
                      </a:cubicBezTo>
                      <a:cubicBezTo>
                        <a:pt x="517366" y="0"/>
                        <a:pt x="519296" y="0"/>
                        <a:pt x="519296" y="0"/>
                      </a:cubicBezTo>
                      <a:lnTo>
                        <a:pt x="505783" y="332041"/>
                      </a:lnTo>
                      <a:cubicBezTo>
                        <a:pt x="484548" y="333971"/>
                        <a:pt x="440147" y="341693"/>
                        <a:pt x="397677" y="366789"/>
                      </a:cubicBezTo>
                      <a:cubicBezTo>
                        <a:pt x="360998" y="388025"/>
                        <a:pt x="314667" y="428564"/>
                        <a:pt x="305014" y="530879"/>
                      </a:cubicBezTo>
                      <a:lnTo>
                        <a:pt x="0" y="380303"/>
                      </a:lnTo>
                      <a:cubicBezTo>
                        <a:pt x="40540" y="243239"/>
                        <a:pt x="125481" y="137063"/>
                        <a:pt x="250961" y="71427"/>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9" name="Hình tự do: Hình 248">
                  <a:extLst>
                    <a:ext uri="{FF2B5EF4-FFF2-40B4-BE49-F238E27FC236}">
                      <a16:creationId xmlns:a16="http://schemas.microsoft.com/office/drawing/2014/main" id="{5BAA4EEB-438B-71FF-FD1E-9138DA0ABA22}"/>
                    </a:ext>
                  </a:extLst>
                </p:cNvPr>
                <p:cNvSpPr/>
                <p:nvPr/>
              </p:nvSpPr>
              <p:spPr>
                <a:xfrm>
                  <a:off x="6695347" y="2201146"/>
                  <a:ext cx="496130" cy="480687"/>
                </a:xfrm>
                <a:custGeom>
                  <a:avLst/>
                  <a:gdLst>
                    <a:gd name="connsiteX0" fmla="*/ 17374 w 496130"/>
                    <a:gd name="connsiteY0" fmla="*/ 0 h 480687"/>
                    <a:gd name="connsiteX1" fmla="*/ 457521 w 496130"/>
                    <a:gd name="connsiteY1" fmla="*/ 185325 h 480687"/>
                    <a:gd name="connsiteX2" fmla="*/ 496131 w 496130"/>
                    <a:gd name="connsiteY2" fmla="*/ 237448 h 480687"/>
                    <a:gd name="connsiteX3" fmla="*/ 241309 w 496130"/>
                    <a:gd name="connsiteY3" fmla="*/ 480687 h 480687"/>
                    <a:gd name="connsiteX4" fmla="*/ 208491 w 496130"/>
                    <a:gd name="connsiteY4" fmla="*/ 401538 h 480687"/>
                    <a:gd name="connsiteX5" fmla="*/ 11583 w 496130"/>
                    <a:gd name="connsiteY5" fmla="*/ 332041 h 480687"/>
                    <a:gd name="connsiteX6" fmla="*/ 0 w 496130"/>
                    <a:gd name="connsiteY6" fmla="*/ 333971 h 480687"/>
                    <a:gd name="connsiteX7" fmla="*/ 11583 w 496130"/>
                    <a:gd name="connsiteY7" fmla="*/ 0 h 480687"/>
                    <a:gd name="connsiteX8" fmla="*/ 17374 w 496130"/>
                    <a:gd name="connsiteY8" fmla="*/ 0 h 480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130" h="480687">
                      <a:moveTo>
                        <a:pt x="17374" y="0"/>
                      </a:moveTo>
                      <a:cubicBezTo>
                        <a:pt x="210421" y="7722"/>
                        <a:pt x="359068" y="71427"/>
                        <a:pt x="457521" y="185325"/>
                      </a:cubicBezTo>
                      <a:cubicBezTo>
                        <a:pt x="472965" y="202699"/>
                        <a:pt x="484548" y="220074"/>
                        <a:pt x="496131" y="237448"/>
                      </a:cubicBezTo>
                      <a:lnTo>
                        <a:pt x="241309" y="480687"/>
                      </a:lnTo>
                      <a:cubicBezTo>
                        <a:pt x="239378" y="459452"/>
                        <a:pt x="231656" y="428564"/>
                        <a:pt x="208491" y="401538"/>
                      </a:cubicBezTo>
                      <a:cubicBezTo>
                        <a:pt x="164090" y="349415"/>
                        <a:pt x="77219" y="333971"/>
                        <a:pt x="11583" y="332041"/>
                      </a:cubicBezTo>
                      <a:cubicBezTo>
                        <a:pt x="9652" y="332041"/>
                        <a:pt x="5791" y="332041"/>
                        <a:pt x="0" y="333971"/>
                      </a:cubicBezTo>
                      <a:lnTo>
                        <a:pt x="11583" y="0"/>
                      </a:lnTo>
                      <a:cubicBezTo>
                        <a:pt x="13513" y="0"/>
                        <a:pt x="15444" y="0"/>
                        <a:pt x="17374" y="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0" name="Hình tự do: Hình 249">
                  <a:extLst>
                    <a:ext uri="{FF2B5EF4-FFF2-40B4-BE49-F238E27FC236}">
                      <a16:creationId xmlns:a16="http://schemas.microsoft.com/office/drawing/2014/main" id="{538F0758-6ADD-002F-96C5-F3E8C645D045}"/>
                    </a:ext>
                  </a:extLst>
                </p:cNvPr>
                <p:cNvSpPr/>
                <p:nvPr/>
              </p:nvSpPr>
              <p:spPr>
                <a:xfrm>
                  <a:off x="6938452" y="2438594"/>
                  <a:ext cx="332527" cy="1202682"/>
                </a:xfrm>
                <a:custGeom>
                  <a:avLst/>
                  <a:gdLst>
                    <a:gd name="connsiteX0" fmla="*/ 332041 w 332527"/>
                    <a:gd name="connsiteY0" fmla="*/ 285710 h 1202682"/>
                    <a:gd name="connsiteX1" fmla="*/ 332041 w 332527"/>
                    <a:gd name="connsiteY1" fmla="*/ 1202683 h 1202682"/>
                    <a:gd name="connsiteX2" fmla="*/ 1930 w 332527"/>
                    <a:gd name="connsiteY2" fmla="*/ 1173726 h 1202682"/>
                    <a:gd name="connsiteX3" fmla="*/ 1930 w 332527"/>
                    <a:gd name="connsiteY3" fmla="*/ 279918 h 1202682"/>
                    <a:gd name="connsiteX4" fmla="*/ 1930 w 332527"/>
                    <a:gd name="connsiteY4" fmla="*/ 262544 h 1202682"/>
                    <a:gd name="connsiteX5" fmla="*/ 0 w 332527"/>
                    <a:gd name="connsiteY5" fmla="*/ 243239 h 1202682"/>
                    <a:gd name="connsiteX6" fmla="*/ 254822 w 332527"/>
                    <a:gd name="connsiteY6" fmla="*/ 0 h 1202682"/>
                    <a:gd name="connsiteX7" fmla="*/ 332041 w 332527"/>
                    <a:gd name="connsiteY7" fmla="*/ 285710 h 120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527" h="1202682">
                      <a:moveTo>
                        <a:pt x="332041" y="285710"/>
                      </a:moveTo>
                      <a:lnTo>
                        <a:pt x="332041" y="1202683"/>
                      </a:lnTo>
                      <a:lnTo>
                        <a:pt x="1930" y="1173726"/>
                      </a:lnTo>
                      <a:lnTo>
                        <a:pt x="1930" y="279918"/>
                      </a:lnTo>
                      <a:cubicBezTo>
                        <a:pt x="1930" y="274127"/>
                        <a:pt x="1930" y="268335"/>
                        <a:pt x="1930" y="262544"/>
                      </a:cubicBezTo>
                      <a:cubicBezTo>
                        <a:pt x="1930" y="262544"/>
                        <a:pt x="1930" y="254822"/>
                        <a:pt x="0" y="243239"/>
                      </a:cubicBezTo>
                      <a:lnTo>
                        <a:pt x="254822" y="0"/>
                      </a:lnTo>
                      <a:cubicBezTo>
                        <a:pt x="333971" y="121620"/>
                        <a:pt x="333971" y="245170"/>
                        <a:pt x="332041" y="28571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1" name="Hình tự do: Hình 250">
                  <a:extLst>
                    <a:ext uri="{FF2B5EF4-FFF2-40B4-BE49-F238E27FC236}">
                      <a16:creationId xmlns:a16="http://schemas.microsoft.com/office/drawing/2014/main" id="{091AA9A9-009C-725B-1E68-E6911D0C072E}"/>
                    </a:ext>
                  </a:extLst>
                </p:cNvPr>
                <p:cNvSpPr/>
                <p:nvPr/>
              </p:nvSpPr>
              <p:spPr>
                <a:xfrm>
                  <a:off x="7027253" y="4390300"/>
                  <a:ext cx="745161" cy="403468"/>
                </a:xfrm>
                <a:custGeom>
                  <a:avLst/>
                  <a:gdLst>
                    <a:gd name="connsiteX0" fmla="*/ 295362 w 745161"/>
                    <a:gd name="connsiteY0" fmla="*/ 36679 h 403468"/>
                    <a:gd name="connsiteX1" fmla="*/ 384163 w 745161"/>
                    <a:gd name="connsiteY1" fmla="*/ 73358 h 403468"/>
                    <a:gd name="connsiteX2" fmla="*/ 393816 w 745161"/>
                    <a:gd name="connsiteY2" fmla="*/ 73358 h 403468"/>
                    <a:gd name="connsiteX3" fmla="*/ 527018 w 745161"/>
                    <a:gd name="connsiteY3" fmla="*/ 46331 h 403468"/>
                    <a:gd name="connsiteX4" fmla="*/ 745161 w 745161"/>
                    <a:gd name="connsiteY4" fmla="*/ 297292 h 403468"/>
                    <a:gd name="connsiteX5" fmla="*/ 403468 w 745161"/>
                    <a:gd name="connsiteY5" fmla="*/ 403468 h 403468"/>
                    <a:gd name="connsiteX6" fmla="*/ 389955 w 745161"/>
                    <a:gd name="connsiteY6" fmla="*/ 403468 h 403468"/>
                    <a:gd name="connsiteX7" fmla="*/ 67566 w 745161"/>
                    <a:gd name="connsiteY7" fmla="*/ 277988 h 403468"/>
                    <a:gd name="connsiteX8" fmla="*/ 0 w 745161"/>
                    <a:gd name="connsiteY8" fmla="*/ 196908 h 403468"/>
                    <a:gd name="connsiteX9" fmla="*/ 268335 w 745161"/>
                    <a:gd name="connsiteY9" fmla="*/ 0 h 403468"/>
                    <a:gd name="connsiteX10" fmla="*/ 295362 w 745161"/>
                    <a:gd name="connsiteY10" fmla="*/ 36679 h 40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161" h="403468">
                      <a:moveTo>
                        <a:pt x="295362" y="36679"/>
                      </a:moveTo>
                      <a:cubicBezTo>
                        <a:pt x="328180" y="69497"/>
                        <a:pt x="374511" y="73358"/>
                        <a:pt x="384163" y="73358"/>
                      </a:cubicBezTo>
                      <a:cubicBezTo>
                        <a:pt x="388025" y="73358"/>
                        <a:pt x="388025" y="73358"/>
                        <a:pt x="393816" y="73358"/>
                      </a:cubicBezTo>
                      <a:cubicBezTo>
                        <a:pt x="451730" y="75288"/>
                        <a:pt x="496131" y="65636"/>
                        <a:pt x="527018" y="46331"/>
                      </a:cubicBezTo>
                      <a:lnTo>
                        <a:pt x="745161" y="297292"/>
                      </a:lnTo>
                      <a:cubicBezTo>
                        <a:pt x="675664" y="353276"/>
                        <a:pt x="565628" y="403468"/>
                        <a:pt x="403468" y="403468"/>
                      </a:cubicBezTo>
                      <a:cubicBezTo>
                        <a:pt x="399607" y="403468"/>
                        <a:pt x="395746" y="403468"/>
                        <a:pt x="389955" y="403468"/>
                      </a:cubicBezTo>
                      <a:cubicBezTo>
                        <a:pt x="349415" y="403468"/>
                        <a:pt x="194978" y="397677"/>
                        <a:pt x="67566" y="277988"/>
                      </a:cubicBezTo>
                      <a:cubicBezTo>
                        <a:pt x="42470" y="252892"/>
                        <a:pt x="19305" y="225865"/>
                        <a:pt x="0" y="196908"/>
                      </a:cubicBezTo>
                      <a:lnTo>
                        <a:pt x="268335" y="0"/>
                      </a:lnTo>
                      <a:cubicBezTo>
                        <a:pt x="277988" y="13513"/>
                        <a:pt x="285710" y="27027"/>
                        <a:pt x="295362" y="36679"/>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2" name="Hình tự do: Hình 251">
                  <a:extLst>
                    <a:ext uri="{FF2B5EF4-FFF2-40B4-BE49-F238E27FC236}">
                      <a16:creationId xmlns:a16="http://schemas.microsoft.com/office/drawing/2014/main" id="{DF63688E-E89E-2E2D-EF5D-5EE5C3365E9C}"/>
                    </a:ext>
                  </a:extLst>
                </p:cNvPr>
                <p:cNvSpPr/>
                <p:nvPr/>
              </p:nvSpPr>
              <p:spPr>
                <a:xfrm>
                  <a:off x="6940382" y="3988762"/>
                  <a:ext cx="357136" cy="598445"/>
                </a:xfrm>
                <a:custGeom>
                  <a:avLst/>
                  <a:gdLst>
                    <a:gd name="connsiteX0" fmla="*/ 330110 w 357136"/>
                    <a:gd name="connsiteY0" fmla="*/ 254822 h 598445"/>
                    <a:gd name="connsiteX1" fmla="*/ 357137 w 357136"/>
                    <a:gd name="connsiteY1" fmla="*/ 401538 h 598445"/>
                    <a:gd name="connsiteX2" fmla="*/ 88802 w 357136"/>
                    <a:gd name="connsiteY2" fmla="*/ 598446 h 598445"/>
                    <a:gd name="connsiteX3" fmla="*/ 0 w 357136"/>
                    <a:gd name="connsiteY3" fmla="*/ 254822 h 598445"/>
                    <a:gd name="connsiteX4" fmla="*/ 0 w 357136"/>
                    <a:gd name="connsiteY4" fmla="*/ 28957 h 598445"/>
                    <a:gd name="connsiteX5" fmla="*/ 330110 w 357136"/>
                    <a:gd name="connsiteY5" fmla="*/ 0 h 598445"/>
                    <a:gd name="connsiteX6" fmla="*/ 330110 w 357136"/>
                    <a:gd name="connsiteY6" fmla="*/ 254822 h 59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136" h="598445">
                      <a:moveTo>
                        <a:pt x="330110" y="254822"/>
                      </a:moveTo>
                      <a:cubicBezTo>
                        <a:pt x="330110" y="301153"/>
                        <a:pt x="335902" y="357137"/>
                        <a:pt x="357137" y="401538"/>
                      </a:cubicBezTo>
                      <a:lnTo>
                        <a:pt x="88802" y="598446"/>
                      </a:lnTo>
                      <a:cubicBezTo>
                        <a:pt x="28957" y="507714"/>
                        <a:pt x="0" y="391886"/>
                        <a:pt x="0" y="254822"/>
                      </a:cubicBezTo>
                      <a:lnTo>
                        <a:pt x="0" y="28957"/>
                      </a:lnTo>
                      <a:lnTo>
                        <a:pt x="330110" y="0"/>
                      </a:lnTo>
                      <a:lnTo>
                        <a:pt x="330110" y="254822"/>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3" name="Hình tự do: Hình 252">
                  <a:extLst>
                    <a:ext uri="{FF2B5EF4-FFF2-40B4-BE49-F238E27FC236}">
                      <a16:creationId xmlns:a16="http://schemas.microsoft.com/office/drawing/2014/main" id="{00A1DFC1-EB8F-6880-0893-0743687FF1A2}"/>
                    </a:ext>
                  </a:extLst>
                </p:cNvPr>
                <p:cNvSpPr/>
                <p:nvPr/>
              </p:nvSpPr>
              <p:spPr>
                <a:xfrm>
                  <a:off x="7620088" y="3247461"/>
                  <a:ext cx="330110" cy="436286"/>
                </a:xfrm>
                <a:custGeom>
                  <a:avLst/>
                  <a:gdLst>
                    <a:gd name="connsiteX0" fmla="*/ 0 w 330110"/>
                    <a:gd name="connsiteY0" fmla="*/ 0 h 436286"/>
                    <a:gd name="connsiteX1" fmla="*/ 330110 w 330110"/>
                    <a:gd name="connsiteY1" fmla="*/ 30887 h 436286"/>
                    <a:gd name="connsiteX2" fmla="*/ 330110 w 330110"/>
                    <a:gd name="connsiteY2" fmla="*/ 415051 h 436286"/>
                    <a:gd name="connsiteX3" fmla="*/ 0 w 330110"/>
                    <a:gd name="connsiteY3" fmla="*/ 436286 h 436286"/>
                  </a:gdLst>
                  <a:ahLst/>
                  <a:cxnLst>
                    <a:cxn ang="0">
                      <a:pos x="connsiteX0" y="connsiteY0"/>
                    </a:cxn>
                    <a:cxn ang="0">
                      <a:pos x="connsiteX1" y="connsiteY1"/>
                    </a:cxn>
                    <a:cxn ang="0">
                      <a:pos x="connsiteX2" y="connsiteY2"/>
                    </a:cxn>
                    <a:cxn ang="0">
                      <a:pos x="connsiteX3" y="connsiteY3"/>
                    </a:cxn>
                  </a:cxnLst>
                  <a:rect l="l" t="t" r="r" b="b"/>
                  <a:pathLst>
                    <a:path w="330110" h="436286">
                      <a:moveTo>
                        <a:pt x="0" y="0"/>
                      </a:moveTo>
                      <a:lnTo>
                        <a:pt x="330110" y="30887"/>
                      </a:lnTo>
                      <a:lnTo>
                        <a:pt x="330110" y="415051"/>
                      </a:lnTo>
                      <a:lnTo>
                        <a:pt x="0" y="436286"/>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4" name="Hình tự do: Hình 253">
                  <a:extLst>
                    <a:ext uri="{FF2B5EF4-FFF2-40B4-BE49-F238E27FC236}">
                      <a16:creationId xmlns:a16="http://schemas.microsoft.com/office/drawing/2014/main" id="{764C4DD9-F4AE-5305-3EC7-699DB2D1BD79}"/>
                    </a:ext>
                  </a:extLst>
                </p:cNvPr>
                <p:cNvSpPr/>
                <p:nvPr/>
              </p:nvSpPr>
              <p:spPr>
                <a:xfrm>
                  <a:off x="7623768" y="2824688"/>
                  <a:ext cx="330110" cy="455590"/>
                </a:xfrm>
                <a:custGeom>
                  <a:avLst/>
                  <a:gdLst>
                    <a:gd name="connsiteX0" fmla="*/ 1931 w 330110"/>
                    <a:gd name="connsiteY0" fmla="*/ 164090 h 455590"/>
                    <a:gd name="connsiteX1" fmla="*/ 166021 w 330110"/>
                    <a:gd name="connsiteY1" fmla="*/ 0 h 455590"/>
                    <a:gd name="connsiteX2" fmla="*/ 330110 w 330110"/>
                    <a:gd name="connsiteY2" fmla="*/ 164090 h 455590"/>
                    <a:gd name="connsiteX3" fmla="*/ 330110 w 330110"/>
                    <a:gd name="connsiteY3" fmla="*/ 455591 h 455590"/>
                    <a:gd name="connsiteX4" fmla="*/ 0 w 330110"/>
                    <a:gd name="connsiteY4" fmla="*/ 424703 h 455590"/>
                    <a:gd name="connsiteX5" fmla="*/ 0 w 330110"/>
                    <a:gd name="connsiteY5" fmla="*/ 164090 h 45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110" h="455590">
                      <a:moveTo>
                        <a:pt x="1931" y="164090"/>
                      </a:moveTo>
                      <a:cubicBezTo>
                        <a:pt x="1931" y="73358"/>
                        <a:pt x="75289" y="0"/>
                        <a:pt x="166021" y="0"/>
                      </a:cubicBezTo>
                      <a:cubicBezTo>
                        <a:pt x="256753" y="0"/>
                        <a:pt x="330110" y="73358"/>
                        <a:pt x="330110" y="164090"/>
                      </a:cubicBezTo>
                      <a:lnTo>
                        <a:pt x="330110" y="455591"/>
                      </a:lnTo>
                      <a:lnTo>
                        <a:pt x="0" y="424703"/>
                      </a:lnTo>
                      <a:lnTo>
                        <a:pt x="0" y="164090"/>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5" name="Hình tự do: Hình 254">
                  <a:extLst>
                    <a:ext uri="{FF2B5EF4-FFF2-40B4-BE49-F238E27FC236}">
                      <a16:creationId xmlns:a16="http://schemas.microsoft.com/office/drawing/2014/main" id="{779B1DFE-7756-FEA9-DD6C-2F2F4DB97479}"/>
                    </a:ext>
                  </a:extLst>
                </p:cNvPr>
                <p:cNvSpPr/>
                <p:nvPr/>
              </p:nvSpPr>
              <p:spPr>
                <a:xfrm>
                  <a:off x="7556202" y="4048606"/>
                  <a:ext cx="399607" cy="640916"/>
                </a:xfrm>
                <a:custGeom>
                  <a:avLst/>
                  <a:gdLst>
                    <a:gd name="connsiteX0" fmla="*/ 25096 w 399607"/>
                    <a:gd name="connsiteY0" fmla="*/ 370650 h 640916"/>
                    <a:gd name="connsiteX1" fmla="*/ 69497 w 399607"/>
                    <a:gd name="connsiteY1" fmla="*/ 249031 h 640916"/>
                    <a:gd name="connsiteX2" fmla="*/ 69497 w 399607"/>
                    <a:gd name="connsiteY2" fmla="*/ 243239 h 640916"/>
                    <a:gd name="connsiteX3" fmla="*/ 69497 w 399607"/>
                    <a:gd name="connsiteY3" fmla="*/ 0 h 640916"/>
                    <a:gd name="connsiteX4" fmla="*/ 399607 w 399607"/>
                    <a:gd name="connsiteY4" fmla="*/ 65636 h 640916"/>
                    <a:gd name="connsiteX5" fmla="*/ 399607 w 399607"/>
                    <a:gd name="connsiteY5" fmla="*/ 241309 h 640916"/>
                    <a:gd name="connsiteX6" fmla="*/ 262544 w 399607"/>
                    <a:gd name="connsiteY6" fmla="*/ 602307 h 640916"/>
                    <a:gd name="connsiteX7" fmla="*/ 218143 w 399607"/>
                    <a:gd name="connsiteY7" fmla="*/ 640916 h 640916"/>
                    <a:gd name="connsiteX8" fmla="*/ 0 w 399607"/>
                    <a:gd name="connsiteY8" fmla="*/ 389955 h 640916"/>
                    <a:gd name="connsiteX9" fmla="*/ 25096 w 399607"/>
                    <a:gd name="connsiteY9" fmla="*/ 370650 h 64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607" h="640916">
                      <a:moveTo>
                        <a:pt x="25096" y="370650"/>
                      </a:moveTo>
                      <a:cubicBezTo>
                        <a:pt x="67566" y="328180"/>
                        <a:pt x="69497" y="258683"/>
                        <a:pt x="69497" y="249031"/>
                      </a:cubicBezTo>
                      <a:cubicBezTo>
                        <a:pt x="69497" y="247100"/>
                        <a:pt x="69497" y="247100"/>
                        <a:pt x="69497" y="243239"/>
                      </a:cubicBezTo>
                      <a:lnTo>
                        <a:pt x="69497" y="0"/>
                      </a:lnTo>
                      <a:lnTo>
                        <a:pt x="399607" y="65636"/>
                      </a:lnTo>
                      <a:lnTo>
                        <a:pt x="399607" y="241309"/>
                      </a:lnTo>
                      <a:cubicBezTo>
                        <a:pt x="399607" y="279918"/>
                        <a:pt x="397677" y="463313"/>
                        <a:pt x="262544" y="602307"/>
                      </a:cubicBezTo>
                      <a:cubicBezTo>
                        <a:pt x="250961" y="615820"/>
                        <a:pt x="235518" y="627403"/>
                        <a:pt x="218143" y="640916"/>
                      </a:cubicBezTo>
                      <a:lnTo>
                        <a:pt x="0" y="389955"/>
                      </a:lnTo>
                      <a:cubicBezTo>
                        <a:pt x="9652" y="384164"/>
                        <a:pt x="17374" y="378372"/>
                        <a:pt x="25096" y="37065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6" name="Hình tự do: Hình 255">
                  <a:extLst>
                    <a:ext uri="{FF2B5EF4-FFF2-40B4-BE49-F238E27FC236}">
                      <a16:creationId xmlns:a16="http://schemas.microsoft.com/office/drawing/2014/main" id="{61CC11B2-0D33-C8E1-5CEE-69569A4B3E0A}"/>
                    </a:ext>
                  </a:extLst>
                </p:cNvPr>
                <p:cNvSpPr/>
                <p:nvPr/>
              </p:nvSpPr>
              <p:spPr>
                <a:xfrm>
                  <a:off x="7625699" y="3662512"/>
                  <a:ext cx="330110" cy="451730"/>
                </a:xfrm>
                <a:custGeom>
                  <a:avLst/>
                  <a:gdLst>
                    <a:gd name="connsiteX0" fmla="*/ 0 w 330110"/>
                    <a:gd name="connsiteY0" fmla="*/ 21235 h 451730"/>
                    <a:gd name="connsiteX1" fmla="*/ 330110 w 330110"/>
                    <a:gd name="connsiteY1" fmla="*/ 0 h 451730"/>
                    <a:gd name="connsiteX2" fmla="*/ 330110 w 330110"/>
                    <a:gd name="connsiteY2" fmla="*/ 451730 h 451730"/>
                    <a:gd name="connsiteX3" fmla="*/ 0 w 330110"/>
                    <a:gd name="connsiteY3" fmla="*/ 386094 h 451730"/>
                  </a:gdLst>
                  <a:ahLst/>
                  <a:cxnLst>
                    <a:cxn ang="0">
                      <a:pos x="connsiteX0" y="connsiteY0"/>
                    </a:cxn>
                    <a:cxn ang="0">
                      <a:pos x="connsiteX1" y="connsiteY1"/>
                    </a:cxn>
                    <a:cxn ang="0">
                      <a:pos x="connsiteX2" y="connsiteY2"/>
                    </a:cxn>
                    <a:cxn ang="0">
                      <a:pos x="connsiteX3" y="connsiteY3"/>
                    </a:cxn>
                  </a:cxnLst>
                  <a:rect l="l" t="t" r="r" b="b"/>
                  <a:pathLst>
                    <a:path w="330110" h="451730">
                      <a:moveTo>
                        <a:pt x="0" y="21235"/>
                      </a:moveTo>
                      <a:lnTo>
                        <a:pt x="330110" y="0"/>
                      </a:lnTo>
                      <a:lnTo>
                        <a:pt x="330110" y="451730"/>
                      </a:lnTo>
                      <a:lnTo>
                        <a:pt x="0" y="386094"/>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7" name="Hình tự do: Hình 256">
                  <a:extLst>
                    <a:ext uri="{FF2B5EF4-FFF2-40B4-BE49-F238E27FC236}">
                      <a16:creationId xmlns:a16="http://schemas.microsoft.com/office/drawing/2014/main" id="{99660D3F-D593-A71C-FFD3-9E981B5B4EB4}"/>
                    </a:ext>
                  </a:extLst>
                </p:cNvPr>
                <p:cNvSpPr/>
                <p:nvPr/>
              </p:nvSpPr>
              <p:spPr>
                <a:xfrm>
                  <a:off x="4913389" y="2458526"/>
                  <a:ext cx="729717" cy="462685"/>
                </a:xfrm>
                <a:custGeom>
                  <a:avLst/>
                  <a:gdLst>
                    <a:gd name="connsiteX0" fmla="*/ 355206 w 729717"/>
                    <a:gd name="connsiteY0" fmla="*/ 5164 h 462685"/>
                    <a:gd name="connsiteX1" fmla="*/ 729718 w 729717"/>
                    <a:gd name="connsiteY1" fmla="*/ 252264 h 462685"/>
                    <a:gd name="connsiteX2" fmla="*/ 461382 w 729717"/>
                    <a:gd name="connsiteY2" fmla="*/ 462686 h 462685"/>
                    <a:gd name="connsiteX3" fmla="*/ 306945 w 729717"/>
                    <a:gd name="connsiteY3" fmla="*/ 331414 h 462685"/>
                    <a:gd name="connsiteX4" fmla="*/ 305014 w 729717"/>
                    <a:gd name="connsiteY4" fmla="*/ 331414 h 462685"/>
                    <a:gd name="connsiteX5" fmla="*/ 146716 w 729717"/>
                    <a:gd name="connsiteY5" fmla="*/ 362301 h 462685"/>
                    <a:gd name="connsiteX6" fmla="*/ 0 w 729717"/>
                    <a:gd name="connsiteY6" fmla="*/ 65009 h 462685"/>
                    <a:gd name="connsiteX7" fmla="*/ 355206 w 729717"/>
                    <a:gd name="connsiteY7" fmla="*/ 5164 h 46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9717" h="462685">
                      <a:moveTo>
                        <a:pt x="355206" y="5164"/>
                      </a:moveTo>
                      <a:cubicBezTo>
                        <a:pt x="523157" y="28330"/>
                        <a:pt x="652499" y="115201"/>
                        <a:pt x="729718" y="252264"/>
                      </a:cubicBezTo>
                      <a:lnTo>
                        <a:pt x="461382" y="462686"/>
                      </a:lnTo>
                      <a:cubicBezTo>
                        <a:pt x="436286" y="381606"/>
                        <a:pt x="389955" y="342996"/>
                        <a:pt x="306945" y="331414"/>
                      </a:cubicBezTo>
                      <a:cubicBezTo>
                        <a:pt x="306945" y="331414"/>
                        <a:pt x="305014" y="331414"/>
                        <a:pt x="305014" y="331414"/>
                      </a:cubicBezTo>
                      <a:cubicBezTo>
                        <a:pt x="285710" y="327553"/>
                        <a:pt x="202699" y="325622"/>
                        <a:pt x="146716" y="362301"/>
                      </a:cubicBezTo>
                      <a:lnTo>
                        <a:pt x="0" y="65009"/>
                      </a:lnTo>
                      <a:cubicBezTo>
                        <a:pt x="158299" y="-19932"/>
                        <a:pt x="326249" y="1303"/>
                        <a:pt x="355206" y="5164"/>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58" name="Hình tự do: Hình 257">
                  <a:extLst>
                    <a:ext uri="{FF2B5EF4-FFF2-40B4-BE49-F238E27FC236}">
                      <a16:creationId xmlns:a16="http://schemas.microsoft.com/office/drawing/2014/main" id="{8880E0F3-4331-8FC4-8C7E-445AFDE711B4}"/>
                    </a:ext>
                  </a:extLst>
                </p:cNvPr>
                <p:cNvSpPr/>
                <p:nvPr/>
              </p:nvSpPr>
              <p:spPr>
                <a:xfrm>
                  <a:off x="5374771" y="2708860"/>
                  <a:ext cx="349086" cy="637055"/>
                </a:xfrm>
                <a:custGeom>
                  <a:avLst/>
                  <a:gdLst>
                    <a:gd name="connsiteX0" fmla="*/ 322388 w 349086"/>
                    <a:gd name="connsiteY0" fmla="*/ 135133 h 637055"/>
                    <a:gd name="connsiteX1" fmla="*/ 345554 w 349086"/>
                    <a:gd name="connsiteY1" fmla="*/ 411190 h 637055"/>
                    <a:gd name="connsiteX2" fmla="*/ 345554 w 349086"/>
                    <a:gd name="connsiteY2" fmla="*/ 637055 h 637055"/>
                    <a:gd name="connsiteX3" fmla="*/ 15444 w 349086"/>
                    <a:gd name="connsiteY3" fmla="*/ 594585 h 637055"/>
                    <a:gd name="connsiteX4" fmla="*/ 15444 w 349086"/>
                    <a:gd name="connsiteY4" fmla="*/ 401538 h 637055"/>
                    <a:gd name="connsiteX5" fmla="*/ 17374 w 349086"/>
                    <a:gd name="connsiteY5" fmla="*/ 380303 h 637055"/>
                    <a:gd name="connsiteX6" fmla="*/ 3861 w 349086"/>
                    <a:gd name="connsiteY6" fmla="*/ 222004 h 637055"/>
                    <a:gd name="connsiteX7" fmla="*/ 0 w 349086"/>
                    <a:gd name="connsiteY7" fmla="*/ 210421 h 637055"/>
                    <a:gd name="connsiteX8" fmla="*/ 266405 w 349086"/>
                    <a:gd name="connsiteY8" fmla="*/ 0 h 637055"/>
                    <a:gd name="connsiteX9" fmla="*/ 322388 w 349086"/>
                    <a:gd name="connsiteY9" fmla="*/ 135133 h 63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9086" h="637055">
                      <a:moveTo>
                        <a:pt x="322388" y="135133"/>
                      </a:moveTo>
                      <a:cubicBezTo>
                        <a:pt x="357137" y="258683"/>
                        <a:pt x="349415" y="372581"/>
                        <a:pt x="345554" y="411190"/>
                      </a:cubicBezTo>
                      <a:lnTo>
                        <a:pt x="345554" y="637055"/>
                      </a:lnTo>
                      <a:lnTo>
                        <a:pt x="15444" y="594585"/>
                      </a:lnTo>
                      <a:lnTo>
                        <a:pt x="15444" y="401538"/>
                      </a:lnTo>
                      <a:cubicBezTo>
                        <a:pt x="15444" y="393816"/>
                        <a:pt x="15444" y="386094"/>
                        <a:pt x="17374" y="380303"/>
                      </a:cubicBezTo>
                      <a:cubicBezTo>
                        <a:pt x="17374" y="380303"/>
                        <a:pt x="27027" y="301153"/>
                        <a:pt x="3861" y="222004"/>
                      </a:cubicBezTo>
                      <a:cubicBezTo>
                        <a:pt x="1930" y="218143"/>
                        <a:pt x="1930" y="214282"/>
                        <a:pt x="0" y="210421"/>
                      </a:cubicBezTo>
                      <a:lnTo>
                        <a:pt x="266405" y="0"/>
                      </a:lnTo>
                      <a:cubicBezTo>
                        <a:pt x="289570" y="42470"/>
                        <a:pt x="308875" y="86871"/>
                        <a:pt x="322388" y="135133"/>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9" name="Hình tự do: Hình 258">
                  <a:extLst>
                    <a:ext uri="{FF2B5EF4-FFF2-40B4-BE49-F238E27FC236}">
                      <a16:creationId xmlns:a16="http://schemas.microsoft.com/office/drawing/2014/main" id="{63633686-620E-2894-912D-B6244D6DDAF7}"/>
                    </a:ext>
                  </a:extLst>
                </p:cNvPr>
                <p:cNvSpPr/>
                <p:nvPr/>
              </p:nvSpPr>
              <p:spPr>
                <a:xfrm>
                  <a:off x="5390179" y="3755175"/>
                  <a:ext cx="420877" cy="621611"/>
                </a:xfrm>
                <a:custGeom>
                  <a:avLst/>
                  <a:gdLst>
                    <a:gd name="connsiteX0" fmla="*/ 330146 w 420877"/>
                    <a:gd name="connsiteY0" fmla="*/ 142855 h 621611"/>
                    <a:gd name="connsiteX1" fmla="*/ 330146 w 420877"/>
                    <a:gd name="connsiteY1" fmla="*/ 142855 h 621611"/>
                    <a:gd name="connsiteX2" fmla="*/ 370686 w 420877"/>
                    <a:gd name="connsiteY2" fmla="*/ 272196 h 621611"/>
                    <a:gd name="connsiteX3" fmla="*/ 420878 w 420877"/>
                    <a:gd name="connsiteY3" fmla="*/ 303084 h 621611"/>
                    <a:gd name="connsiteX4" fmla="*/ 332076 w 420877"/>
                    <a:gd name="connsiteY4" fmla="*/ 621611 h 621611"/>
                    <a:gd name="connsiteX5" fmla="*/ 139029 w 420877"/>
                    <a:gd name="connsiteY5" fmla="*/ 507714 h 621611"/>
                    <a:gd name="connsiteX6" fmla="*/ 35 w 420877"/>
                    <a:gd name="connsiteY6" fmla="*/ 142855 h 621611"/>
                    <a:gd name="connsiteX7" fmla="*/ 35 w 420877"/>
                    <a:gd name="connsiteY7" fmla="*/ 102315 h 621611"/>
                    <a:gd name="connsiteX8" fmla="*/ 330146 w 420877"/>
                    <a:gd name="connsiteY8" fmla="*/ 0 h 621611"/>
                    <a:gd name="connsiteX9" fmla="*/ 330146 w 420877"/>
                    <a:gd name="connsiteY9" fmla="*/ 142855 h 62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877" h="621611">
                      <a:moveTo>
                        <a:pt x="330146" y="142855"/>
                      </a:moveTo>
                      <a:cubicBezTo>
                        <a:pt x="330146" y="142855"/>
                        <a:pt x="330146" y="142855"/>
                        <a:pt x="330146" y="142855"/>
                      </a:cubicBezTo>
                      <a:cubicBezTo>
                        <a:pt x="330146" y="231656"/>
                        <a:pt x="359103" y="260613"/>
                        <a:pt x="370686" y="272196"/>
                      </a:cubicBezTo>
                      <a:cubicBezTo>
                        <a:pt x="384199" y="283779"/>
                        <a:pt x="399643" y="295362"/>
                        <a:pt x="420878" y="303084"/>
                      </a:cubicBezTo>
                      <a:lnTo>
                        <a:pt x="332076" y="621611"/>
                      </a:lnTo>
                      <a:cubicBezTo>
                        <a:pt x="256788" y="596515"/>
                        <a:pt x="191152" y="557906"/>
                        <a:pt x="139029" y="507714"/>
                      </a:cubicBezTo>
                      <a:cubicBezTo>
                        <a:pt x="75324" y="444008"/>
                        <a:pt x="-1895" y="330110"/>
                        <a:pt x="35" y="142855"/>
                      </a:cubicBezTo>
                      <a:lnTo>
                        <a:pt x="35" y="102315"/>
                      </a:lnTo>
                      <a:lnTo>
                        <a:pt x="330146" y="0"/>
                      </a:lnTo>
                      <a:lnTo>
                        <a:pt x="330146" y="142855"/>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0" name="Hình tự do: Hình 259">
                  <a:extLst>
                    <a:ext uri="{FF2B5EF4-FFF2-40B4-BE49-F238E27FC236}">
                      <a16:creationId xmlns:a16="http://schemas.microsoft.com/office/drawing/2014/main" id="{FC52042E-D303-08CF-830C-BA06969351DF}"/>
                    </a:ext>
                  </a:extLst>
                </p:cNvPr>
                <p:cNvSpPr/>
                <p:nvPr/>
              </p:nvSpPr>
              <p:spPr>
                <a:xfrm>
                  <a:off x="5722256" y="4017719"/>
                  <a:ext cx="685316" cy="396474"/>
                </a:xfrm>
                <a:custGeom>
                  <a:avLst/>
                  <a:gdLst>
                    <a:gd name="connsiteX0" fmla="*/ 247100 w 685316"/>
                    <a:gd name="connsiteY0" fmla="*/ 63706 h 396474"/>
                    <a:gd name="connsiteX1" fmla="*/ 397677 w 685316"/>
                    <a:gd name="connsiteY1" fmla="*/ 0 h 396474"/>
                    <a:gd name="connsiteX2" fmla="*/ 685317 w 685316"/>
                    <a:gd name="connsiteY2" fmla="*/ 164090 h 396474"/>
                    <a:gd name="connsiteX3" fmla="*/ 258683 w 685316"/>
                    <a:gd name="connsiteY3" fmla="*/ 395746 h 396474"/>
                    <a:gd name="connsiteX4" fmla="*/ 0 w 685316"/>
                    <a:gd name="connsiteY4" fmla="*/ 362928 h 396474"/>
                    <a:gd name="connsiteX5" fmla="*/ 88802 w 685316"/>
                    <a:gd name="connsiteY5" fmla="*/ 44401 h 396474"/>
                    <a:gd name="connsiteX6" fmla="*/ 247100 w 685316"/>
                    <a:gd name="connsiteY6" fmla="*/ 63706 h 39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316" h="396474">
                      <a:moveTo>
                        <a:pt x="247100" y="63706"/>
                      </a:moveTo>
                      <a:cubicBezTo>
                        <a:pt x="332041" y="61775"/>
                        <a:pt x="374511" y="28957"/>
                        <a:pt x="397677" y="0"/>
                      </a:cubicBezTo>
                      <a:lnTo>
                        <a:pt x="685317" y="164090"/>
                      </a:lnTo>
                      <a:cubicBezTo>
                        <a:pt x="594585" y="306945"/>
                        <a:pt x="444008" y="389955"/>
                        <a:pt x="258683" y="395746"/>
                      </a:cubicBezTo>
                      <a:cubicBezTo>
                        <a:pt x="164090" y="399607"/>
                        <a:pt x="77219" y="388024"/>
                        <a:pt x="0" y="362928"/>
                      </a:cubicBezTo>
                      <a:lnTo>
                        <a:pt x="88802" y="44401"/>
                      </a:lnTo>
                      <a:cubicBezTo>
                        <a:pt x="129341" y="55984"/>
                        <a:pt x="185325" y="65636"/>
                        <a:pt x="247100" y="63706"/>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1" name="Hình tự do: Hình 260">
                  <a:extLst>
                    <a:ext uri="{FF2B5EF4-FFF2-40B4-BE49-F238E27FC236}">
                      <a16:creationId xmlns:a16="http://schemas.microsoft.com/office/drawing/2014/main" id="{512C8C55-9599-F667-5E33-664212189601}"/>
                    </a:ext>
                  </a:extLst>
                </p:cNvPr>
                <p:cNvSpPr/>
                <p:nvPr/>
              </p:nvSpPr>
              <p:spPr>
                <a:xfrm>
                  <a:off x="6119932" y="3714635"/>
                  <a:ext cx="374511" cy="465243"/>
                </a:xfrm>
                <a:custGeom>
                  <a:avLst/>
                  <a:gdLst>
                    <a:gd name="connsiteX0" fmla="*/ 11583 w 374511"/>
                    <a:gd name="connsiteY0" fmla="*/ 283779 h 465243"/>
                    <a:gd name="connsiteX1" fmla="*/ 44401 w 374511"/>
                    <a:gd name="connsiteY1" fmla="*/ 183395 h 465243"/>
                    <a:gd name="connsiteX2" fmla="*/ 44401 w 374511"/>
                    <a:gd name="connsiteY2" fmla="*/ 0 h 465243"/>
                    <a:gd name="connsiteX3" fmla="*/ 374511 w 374511"/>
                    <a:gd name="connsiteY3" fmla="*/ 17374 h 465243"/>
                    <a:gd name="connsiteX4" fmla="*/ 374511 w 374511"/>
                    <a:gd name="connsiteY4" fmla="*/ 189186 h 465243"/>
                    <a:gd name="connsiteX5" fmla="*/ 374511 w 374511"/>
                    <a:gd name="connsiteY5" fmla="*/ 196908 h 465243"/>
                    <a:gd name="connsiteX6" fmla="*/ 305014 w 374511"/>
                    <a:gd name="connsiteY6" fmla="*/ 436286 h 465243"/>
                    <a:gd name="connsiteX7" fmla="*/ 287640 w 374511"/>
                    <a:gd name="connsiteY7" fmla="*/ 465243 h 465243"/>
                    <a:gd name="connsiteX8" fmla="*/ 0 w 374511"/>
                    <a:gd name="connsiteY8" fmla="*/ 301153 h 465243"/>
                    <a:gd name="connsiteX9" fmla="*/ 11583 w 374511"/>
                    <a:gd name="connsiteY9" fmla="*/ 283779 h 46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511" h="465243">
                      <a:moveTo>
                        <a:pt x="11583" y="283779"/>
                      </a:moveTo>
                      <a:cubicBezTo>
                        <a:pt x="36679" y="241309"/>
                        <a:pt x="44401" y="194977"/>
                        <a:pt x="44401" y="183395"/>
                      </a:cubicBezTo>
                      <a:lnTo>
                        <a:pt x="44401" y="0"/>
                      </a:lnTo>
                      <a:lnTo>
                        <a:pt x="374511" y="17374"/>
                      </a:lnTo>
                      <a:lnTo>
                        <a:pt x="374511" y="189186"/>
                      </a:lnTo>
                      <a:cubicBezTo>
                        <a:pt x="374511" y="191117"/>
                        <a:pt x="374511" y="193047"/>
                        <a:pt x="374511" y="196908"/>
                      </a:cubicBezTo>
                      <a:cubicBezTo>
                        <a:pt x="374511" y="216213"/>
                        <a:pt x="366789" y="324319"/>
                        <a:pt x="305014" y="436286"/>
                      </a:cubicBezTo>
                      <a:cubicBezTo>
                        <a:pt x="299223" y="445939"/>
                        <a:pt x="293431" y="455591"/>
                        <a:pt x="287640" y="465243"/>
                      </a:cubicBezTo>
                      <a:lnTo>
                        <a:pt x="0" y="301153"/>
                      </a:lnTo>
                      <a:cubicBezTo>
                        <a:pt x="3861" y="295362"/>
                        <a:pt x="9652" y="289571"/>
                        <a:pt x="11583" y="283779"/>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2" name="Hình tự do: Hình 261">
                  <a:extLst>
                    <a:ext uri="{FF2B5EF4-FFF2-40B4-BE49-F238E27FC236}">
                      <a16:creationId xmlns:a16="http://schemas.microsoft.com/office/drawing/2014/main" id="{726978D4-B515-59AD-245B-E7D0122774D4}"/>
                    </a:ext>
                  </a:extLst>
                </p:cNvPr>
                <p:cNvSpPr/>
                <p:nvPr/>
              </p:nvSpPr>
              <p:spPr>
                <a:xfrm>
                  <a:off x="5390215" y="3305375"/>
                  <a:ext cx="330110" cy="550183"/>
                </a:xfrm>
                <a:custGeom>
                  <a:avLst/>
                  <a:gdLst>
                    <a:gd name="connsiteX0" fmla="*/ 330110 w 330110"/>
                    <a:gd name="connsiteY0" fmla="*/ 447869 h 550183"/>
                    <a:gd name="connsiteX1" fmla="*/ 0 w 330110"/>
                    <a:gd name="connsiteY1" fmla="*/ 550184 h 550183"/>
                    <a:gd name="connsiteX2" fmla="*/ 0 w 330110"/>
                    <a:gd name="connsiteY2" fmla="*/ 0 h 550183"/>
                    <a:gd name="connsiteX3" fmla="*/ 330110 w 330110"/>
                    <a:gd name="connsiteY3" fmla="*/ 40540 h 550183"/>
                  </a:gdLst>
                  <a:ahLst/>
                  <a:cxnLst>
                    <a:cxn ang="0">
                      <a:pos x="connsiteX0" y="connsiteY0"/>
                    </a:cxn>
                    <a:cxn ang="0">
                      <a:pos x="connsiteX1" y="connsiteY1"/>
                    </a:cxn>
                    <a:cxn ang="0">
                      <a:pos x="connsiteX2" y="connsiteY2"/>
                    </a:cxn>
                    <a:cxn ang="0">
                      <a:pos x="connsiteX3" y="connsiteY3"/>
                    </a:cxn>
                  </a:cxnLst>
                  <a:rect l="l" t="t" r="r" b="b"/>
                  <a:pathLst>
                    <a:path w="330110" h="550183">
                      <a:moveTo>
                        <a:pt x="330110" y="447869"/>
                      </a:moveTo>
                      <a:lnTo>
                        <a:pt x="0" y="550184"/>
                      </a:lnTo>
                      <a:lnTo>
                        <a:pt x="0" y="0"/>
                      </a:lnTo>
                      <a:lnTo>
                        <a:pt x="330110" y="40540"/>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3" name="Hình tự do: Hình 262">
                  <a:extLst>
                    <a:ext uri="{FF2B5EF4-FFF2-40B4-BE49-F238E27FC236}">
                      <a16:creationId xmlns:a16="http://schemas.microsoft.com/office/drawing/2014/main" id="{A2A8C96A-783B-E3A2-7B09-C3E59C27224D}"/>
                    </a:ext>
                  </a:extLst>
                </p:cNvPr>
                <p:cNvSpPr/>
                <p:nvPr/>
              </p:nvSpPr>
              <p:spPr>
                <a:xfrm>
                  <a:off x="6166264" y="2581449"/>
                  <a:ext cx="332040" cy="1150560"/>
                </a:xfrm>
                <a:custGeom>
                  <a:avLst/>
                  <a:gdLst>
                    <a:gd name="connsiteX0" fmla="*/ 0 w 332040"/>
                    <a:gd name="connsiteY0" fmla="*/ 189186 h 1150560"/>
                    <a:gd name="connsiteX1" fmla="*/ 27027 w 332040"/>
                    <a:gd name="connsiteY1" fmla="*/ 0 h 1150560"/>
                    <a:gd name="connsiteX2" fmla="*/ 332041 w 332040"/>
                    <a:gd name="connsiteY2" fmla="*/ 150577 h 1150560"/>
                    <a:gd name="connsiteX3" fmla="*/ 330110 w 332040"/>
                    <a:gd name="connsiteY3" fmla="*/ 189186 h 1150560"/>
                    <a:gd name="connsiteX4" fmla="*/ 330110 w 332040"/>
                    <a:gd name="connsiteY4" fmla="*/ 1150560 h 1150560"/>
                    <a:gd name="connsiteX5" fmla="*/ 0 w 332040"/>
                    <a:gd name="connsiteY5" fmla="*/ 1133186 h 1150560"/>
                    <a:gd name="connsiteX6" fmla="*/ 0 w 332040"/>
                    <a:gd name="connsiteY6" fmla="*/ 189186 h 115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040" h="1150560">
                      <a:moveTo>
                        <a:pt x="0" y="189186"/>
                      </a:moveTo>
                      <a:cubicBezTo>
                        <a:pt x="0" y="121620"/>
                        <a:pt x="9652" y="57914"/>
                        <a:pt x="27027" y="0"/>
                      </a:cubicBezTo>
                      <a:lnTo>
                        <a:pt x="332041" y="150577"/>
                      </a:lnTo>
                      <a:cubicBezTo>
                        <a:pt x="330110" y="162159"/>
                        <a:pt x="330110" y="175673"/>
                        <a:pt x="330110" y="189186"/>
                      </a:cubicBezTo>
                      <a:lnTo>
                        <a:pt x="330110" y="1150560"/>
                      </a:lnTo>
                      <a:lnTo>
                        <a:pt x="0" y="1133186"/>
                      </a:lnTo>
                      <a:lnTo>
                        <a:pt x="0" y="189186"/>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64" name="Hình tự do: Hình 263">
                <a:extLst>
                  <a:ext uri="{FF2B5EF4-FFF2-40B4-BE49-F238E27FC236}">
                    <a16:creationId xmlns:a16="http://schemas.microsoft.com/office/drawing/2014/main" id="{CE847114-9FC6-CF9D-91C2-D852D34A9183}"/>
                  </a:ext>
                </a:extLst>
              </p:cNvPr>
              <p:cNvSpPr/>
              <p:nvPr/>
            </p:nvSpPr>
            <p:spPr>
              <a:xfrm>
                <a:off x="7523384" y="2442455"/>
                <a:ext cx="536670" cy="534740"/>
              </a:xfrm>
              <a:custGeom>
                <a:avLst/>
                <a:gdLst>
                  <a:gd name="connsiteX0" fmla="*/ 0 w 536670"/>
                  <a:gd name="connsiteY0" fmla="*/ 432425 h 534740"/>
                  <a:gd name="connsiteX1" fmla="*/ 102315 w 536670"/>
                  <a:gd name="connsiteY1" fmla="*/ 534740 h 534740"/>
                  <a:gd name="connsiteX2" fmla="*/ 434356 w 536670"/>
                  <a:gd name="connsiteY2" fmla="*/ 534740 h 534740"/>
                  <a:gd name="connsiteX3" fmla="*/ 536671 w 536670"/>
                  <a:gd name="connsiteY3" fmla="*/ 432425 h 534740"/>
                  <a:gd name="connsiteX4" fmla="*/ 536671 w 536670"/>
                  <a:gd name="connsiteY4" fmla="*/ 102315 h 534740"/>
                  <a:gd name="connsiteX5" fmla="*/ 434356 w 536670"/>
                  <a:gd name="connsiteY5" fmla="*/ 0 h 534740"/>
                  <a:gd name="connsiteX6" fmla="*/ 102315 w 536670"/>
                  <a:gd name="connsiteY6" fmla="*/ 0 h 534740"/>
                  <a:gd name="connsiteX7" fmla="*/ 0 w 536670"/>
                  <a:gd name="connsiteY7" fmla="*/ 102315 h 534740"/>
                  <a:gd name="connsiteX8" fmla="*/ 0 w 536670"/>
                  <a:gd name="connsiteY8" fmla="*/ 432425 h 53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4740">
                    <a:moveTo>
                      <a:pt x="0" y="432425"/>
                    </a:moveTo>
                    <a:cubicBezTo>
                      <a:pt x="0" y="488409"/>
                      <a:pt x="46331" y="534740"/>
                      <a:pt x="102315" y="534740"/>
                    </a:cubicBezTo>
                    <a:lnTo>
                      <a:pt x="434356" y="534740"/>
                    </a:lnTo>
                    <a:cubicBezTo>
                      <a:pt x="490340" y="534740"/>
                      <a:pt x="536671" y="488409"/>
                      <a:pt x="536671" y="432425"/>
                    </a:cubicBezTo>
                    <a:lnTo>
                      <a:pt x="536671" y="102315"/>
                    </a:lnTo>
                    <a:cubicBezTo>
                      <a:pt x="536671" y="46331"/>
                      <a:pt x="490340" y="0"/>
                      <a:pt x="434356" y="0"/>
                    </a:cubicBezTo>
                    <a:lnTo>
                      <a:pt x="102315" y="0"/>
                    </a:lnTo>
                    <a:cubicBezTo>
                      <a:pt x="46331" y="0"/>
                      <a:pt x="0" y="46331"/>
                      <a:pt x="0" y="102315"/>
                    </a:cubicBezTo>
                    <a:lnTo>
                      <a:pt x="0" y="432425"/>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5" name="Hình tự do: Hình 264">
                <a:extLst>
                  <a:ext uri="{FF2B5EF4-FFF2-40B4-BE49-F238E27FC236}">
                    <a16:creationId xmlns:a16="http://schemas.microsoft.com/office/drawing/2014/main" id="{F266426B-96AA-B4E4-3948-A54E39AAEDF8}"/>
                  </a:ext>
                </a:extLst>
              </p:cNvPr>
              <p:cNvSpPr/>
              <p:nvPr/>
            </p:nvSpPr>
            <p:spPr>
              <a:xfrm>
                <a:off x="7552341" y="2469482"/>
                <a:ext cx="474895" cy="476826"/>
              </a:xfrm>
              <a:custGeom>
                <a:avLst/>
                <a:gdLst>
                  <a:gd name="connsiteX0" fmla="*/ 0 w 474895"/>
                  <a:gd name="connsiteY0" fmla="*/ 386094 h 476826"/>
                  <a:gd name="connsiteX1" fmla="*/ 90732 w 474895"/>
                  <a:gd name="connsiteY1" fmla="*/ 476826 h 476826"/>
                  <a:gd name="connsiteX2" fmla="*/ 384164 w 474895"/>
                  <a:gd name="connsiteY2" fmla="*/ 476826 h 476826"/>
                  <a:gd name="connsiteX3" fmla="*/ 474896 w 474895"/>
                  <a:gd name="connsiteY3" fmla="*/ 386094 h 476826"/>
                  <a:gd name="connsiteX4" fmla="*/ 474896 w 474895"/>
                  <a:gd name="connsiteY4" fmla="*/ 90732 h 476826"/>
                  <a:gd name="connsiteX5" fmla="*/ 384164 w 474895"/>
                  <a:gd name="connsiteY5" fmla="*/ 0 h 476826"/>
                  <a:gd name="connsiteX6" fmla="*/ 90732 w 474895"/>
                  <a:gd name="connsiteY6" fmla="*/ 0 h 476826"/>
                  <a:gd name="connsiteX7" fmla="*/ 0 w 474895"/>
                  <a:gd name="connsiteY7" fmla="*/ 90732 h 476826"/>
                  <a:gd name="connsiteX8" fmla="*/ 0 w 474895"/>
                  <a:gd name="connsiteY8" fmla="*/ 386094 h 47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4895" h="476826">
                    <a:moveTo>
                      <a:pt x="0" y="386094"/>
                    </a:moveTo>
                    <a:cubicBezTo>
                      <a:pt x="0" y="436286"/>
                      <a:pt x="40540" y="476826"/>
                      <a:pt x="90732" y="476826"/>
                    </a:cubicBezTo>
                    <a:lnTo>
                      <a:pt x="384164" y="476826"/>
                    </a:lnTo>
                    <a:cubicBezTo>
                      <a:pt x="434356" y="476826"/>
                      <a:pt x="474896" y="436286"/>
                      <a:pt x="474896" y="386094"/>
                    </a:cubicBezTo>
                    <a:lnTo>
                      <a:pt x="474896" y="90732"/>
                    </a:lnTo>
                    <a:cubicBezTo>
                      <a:pt x="474896" y="40540"/>
                      <a:pt x="434356" y="0"/>
                      <a:pt x="384164" y="0"/>
                    </a:cubicBezTo>
                    <a:lnTo>
                      <a:pt x="90732" y="0"/>
                    </a:lnTo>
                    <a:cubicBezTo>
                      <a:pt x="40540" y="0"/>
                      <a:pt x="0" y="40540"/>
                      <a:pt x="0" y="90732"/>
                    </a:cubicBezTo>
                    <a:lnTo>
                      <a:pt x="0" y="386094"/>
                    </a:lnTo>
                    <a:close/>
                  </a:path>
                </a:pathLst>
              </a:custGeom>
              <a:solidFill>
                <a:srgbClr val="FFFAE9"/>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6" name="Hình tự do: Hình 265">
                <a:extLst>
                  <a:ext uri="{FF2B5EF4-FFF2-40B4-BE49-F238E27FC236}">
                    <a16:creationId xmlns:a16="http://schemas.microsoft.com/office/drawing/2014/main" id="{7BC83820-86AB-8B97-DDBB-BC45AA1FA4FC}"/>
                  </a:ext>
                </a:extLst>
              </p:cNvPr>
              <p:cNvSpPr/>
              <p:nvPr/>
            </p:nvSpPr>
            <p:spPr>
              <a:xfrm>
                <a:off x="4546600" y="2413498"/>
                <a:ext cx="536670" cy="536670"/>
              </a:xfrm>
              <a:custGeom>
                <a:avLst/>
                <a:gdLst>
                  <a:gd name="connsiteX0" fmla="*/ 0 w 536670"/>
                  <a:gd name="connsiteY0" fmla="*/ 434356 h 536670"/>
                  <a:gd name="connsiteX1" fmla="*/ 102315 w 536670"/>
                  <a:gd name="connsiteY1" fmla="*/ 536671 h 536670"/>
                  <a:gd name="connsiteX2" fmla="*/ 434356 w 536670"/>
                  <a:gd name="connsiteY2" fmla="*/ 536671 h 536670"/>
                  <a:gd name="connsiteX3" fmla="*/ 536671 w 536670"/>
                  <a:gd name="connsiteY3" fmla="*/ 434356 h 536670"/>
                  <a:gd name="connsiteX4" fmla="*/ 536671 w 536670"/>
                  <a:gd name="connsiteY4" fmla="*/ 102315 h 536670"/>
                  <a:gd name="connsiteX5" fmla="*/ 434356 w 536670"/>
                  <a:gd name="connsiteY5" fmla="*/ 0 h 536670"/>
                  <a:gd name="connsiteX6" fmla="*/ 102315 w 536670"/>
                  <a:gd name="connsiteY6" fmla="*/ 0 h 536670"/>
                  <a:gd name="connsiteX7" fmla="*/ 0 w 536670"/>
                  <a:gd name="connsiteY7" fmla="*/ 102315 h 536670"/>
                  <a:gd name="connsiteX8" fmla="*/ 0 w 536670"/>
                  <a:gd name="connsiteY8" fmla="*/ 434356 h 53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6670">
                    <a:moveTo>
                      <a:pt x="0" y="434356"/>
                    </a:moveTo>
                    <a:cubicBezTo>
                      <a:pt x="0" y="490339"/>
                      <a:pt x="46331" y="536671"/>
                      <a:pt x="102315" y="536671"/>
                    </a:cubicBezTo>
                    <a:lnTo>
                      <a:pt x="434356" y="536671"/>
                    </a:lnTo>
                    <a:cubicBezTo>
                      <a:pt x="490339" y="536671"/>
                      <a:pt x="536671" y="490339"/>
                      <a:pt x="536671" y="434356"/>
                    </a:cubicBezTo>
                    <a:lnTo>
                      <a:pt x="536671" y="102315"/>
                    </a:lnTo>
                    <a:cubicBezTo>
                      <a:pt x="536671" y="46331"/>
                      <a:pt x="490339" y="0"/>
                      <a:pt x="434356" y="0"/>
                    </a:cubicBezTo>
                    <a:lnTo>
                      <a:pt x="102315" y="0"/>
                    </a:lnTo>
                    <a:cubicBezTo>
                      <a:pt x="46331" y="0"/>
                      <a:pt x="0" y="46331"/>
                      <a:pt x="0" y="102315"/>
                    </a:cubicBezTo>
                    <a:lnTo>
                      <a:pt x="0" y="434356"/>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7" name="Hình tự do: Hình 266">
                <a:extLst>
                  <a:ext uri="{FF2B5EF4-FFF2-40B4-BE49-F238E27FC236}">
                    <a16:creationId xmlns:a16="http://schemas.microsoft.com/office/drawing/2014/main" id="{FB634553-ECA7-8F44-0C4F-75BE340D9CC4}"/>
                  </a:ext>
                </a:extLst>
              </p:cNvPr>
              <p:cNvSpPr/>
              <p:nvPr/>
            </p:nvSpPr>
            <p:spPr>
              <a:xfrm>
                <a:off x="6175916" y="2979126"/>
                <a:ext cx="308875" cy="418912"/>
              </a:xfrm>
              <a:custGeom>
                <a:avLst/>
                <a:gdLst>
                  <a:gd name="connsiteX0" fmla="*/ 0 w 308875"/>
                  <a:gd name="connsiteY0" fmla="*/ 11583 h 418912"/>
                  <a:gd name="connsiteX1" fmla="*/ 0 w 308875"/>
                  <a:gd name="connsiteY1" fmla="*/ 418912 h 418912"/>
                  <a:gd name="connsiteX2" fmla="*/ 308875 w 308875"/>
                  <a:gd name="connsiteY2" fmla="*/ 391885 h 418912"/>
                  <a:gd name="connsiteX3" fmla="*/ 308875 w 308875"/>
                  <a:gd name="connsiteY3" fmla="*/ 0 h 418912"/>
                </a:gdLst>
                <a:ahLst/>
                <a:cxnLst>
                  <a:cxn ang="0">
                    <a:pos x="connsiteX0" y="connsiteY0"/>
                  </a:cxn>
                  <a:cxn ang="0">
                    <a:pos x="connsiteX1" y="connsiteY1"/>
                  </a:cxn>
                  <a:cxn ang="0">
                    <a:pos x="connsiteX2" y="connsiteY2"/>
                  </a:cxn>
                  <a:cxn ang="0">
                    <a:pos x="connsiteX3" y="connsiteY3"/>
                  </a:cxn>
                </a:cxnLst>
                <a:rect l="l" t="t" r="r" b="b"/>
                <a:pathLst>
                  <a:path w="308875" h="418912">
                    <a:moveTo>
                      <a:pt x="0" y="11583"/>
                    </a:moveTo>
                    <a:lnTo>
                      <a:pt x="0" y="418912"/>
                    </a:lnTo>
                    <a:lnTo>
                      <a:pt x="308875" y="391885"/>
                    </a:lnTo>
                    <a:lnTo>
                      <a:pt x="308875" y="0"/>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8" name="Hình tự do: Hình 267">
                <a:extLst>
                  <a:ext uri="{FF2B5EF4-FFF2-40B4-BE49-F238E27FC236}">
                    <a16:creationId xmlns:a16="http://schemas.microsoft.com/office/drawing/2014/main" id="{FE55AF6F-A5B6-9427-5D03-C9CCBA19E1C8}"/>
                  </a:ext>
                </a:extLst>
              </p:cNvPr>
              <p:cNvSpPr/>
              <p:nvPr/>
            </p:nvSpPr>
            <p:spPr>
              <a:xfrm>
                <a:off x="6948104" y="2884533"/>
                <a:ext cx="310805" cy="415051"/>
              </a:xfrm>
              <a:custGeom>
                <a:avLst/>
                <a:gdLst>
                  <a:gd name="connsiteX0" fmla="*/ 3861 w 310805"/>
                  <a:gd name="connsiteY0" fmla="*/ 0 h 415051"/>
                  <a:gd name="connsiteX1" fmla="*/ 310806 w 310805"/>
                  <a:gd name="connsiteY1" fmla="*/ 50192 h 415051"/>
                  <a:gd name="connsiteX2" fmla="*/ 310806 w 310805"/>
                  <a:gd name="connsiteY2" fmla="*/ 382233 h 415051"/>
                  <a:gd name="connsiteX3" fmla="*/ 0 w 310805"/>
                  <a:gd name="connsiteY3" fmla="*/ 415051 h 415051"/>
                </a:gdLst>
                <a:ahLst/>
                <a:cxnLst>
                  <a:cxn ang="0">
                    <a:pos x="connsiteX0" y="connsiteY0"/>
                  </a:cxn>
                  <a:cxn ang="0">
                    <a:pos x="connsiteX1" y="connsiteY1"/>
                  </a:cxn>
                  <a:cxn ang="0">
                    <a:pos x="connsiteX2" y="connsiteY2"/>
                  </a:cxn>
                  <a:cxn ang="0">
                    <a:pos x="connsiteX3" y="connsiteY3"/>
                  </a:cxn>
                </a:cxnLst>
                <a:rect l="l" t="t" r="r" b="b"/>
                <a:pathLst>
                  <a:path w="310805" h="415051">
                    <a:moveTo>
                      <a:pt x="3861" y="0"/>
                    </a:moveTo>
                    <a:lnTo>
                      <a:pt x="310806" y="50192"/>
                    </a:lnTo>
                    <a:lnTo>
                      <a:pt x="310806" y="382233"/>
                    </a:lnTo>
                    <a:lnTo>
                      <a:pt x="0" y="415051"/>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65" name="Hình tự do: Hình 364">
              <a:extLst>
                <a:ext uri="{FF2B5EF4-FFF2-40B4-BE49-F238E27FC236}">
                  <a16:creationId xmlns:a16="http://schemas.microsoft.com/office/drawing/2014/main" id="{27FF1DDC-183E-7F9C-BD54-C9096FFFCB82}"/>
                </a:ext>
              </a:extLst>
            </p:cNvPr>
            <p:cNvSpPr/>
            <p:nvPr/>
          </p:nvSpPr>
          <p:spPr>
            <a:xfrm>
              <a:off x="2788625" y="3777379"/>
              <a:ext cx="670962" cy="670962"/>
            </a:xfrm>
            <a:custGeom>
              <a:avLst/>
              <a:gdLst>
                <a:gd name="connsiteX0" fmla="*/ 0 w 494200"/>
                <a:gd name="connsiteY0" fmla="*/ 399607 h 494200"/>
                <a:gd name="connsiteX1" fmla="*/ 94593 w 494200"/>
                <a:gd name="connsiteY1" fmla="*/ 494200 h 494200"/>
                <a:gd name="connsiteX2" fmla="*/ 399607 w 494200"/>
                <a:gd name="connsiteY2" fmla="*/ 494200 h 494200"/>
                <a:gd name="connsiteX3" fmla="*/ 494200 w 494200"/>
                <a:gd name="connsiteY3" fmla="*/ 399607 h 494200"/>
                <a:gd name="connsiteX4" fmla="*/ 494200 w 494200"/>
                <a:gd name="connsiteY4" fmla="*/ 94593 h 494200"/>
                <a:gd name="connsiteX5" fmla="*/ 399607 w 494200"/>
                <a:gd name="connsiteY5" fmla="*/ 0 h 494200"/>
                <a:gd name="connsiteX6" fmla="*/ 94593 w 494200"/>
                <a:gd name="connsiteY6" fmla="*/ 0 h 494200"/>
                <a:gd name="connsiteX7" fmla="*/ 0 w 494200"/>
                <a:gd name="connsiteY7" fmla="*/ 94593 h 494200"/>
                <a:gd name="connsiteX8" fmla="*/ 0 w 494200"/>
                <a:gd name="connsiteY8" fmla="*/ 399607 h 49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200" h="494200">
                  <a:moveTo>
                    <a:pt x="0" y="399607"/>
                  </a:moveTo>
                  <a:cubicBezTo>
                    <a:pt x="0" y="451730"/>
                    <a:pt x="42470" y="494200"/>
                    <a:pt x="94593" y="494200"/>
                  </a:cubicBezTo>
                  <a:lnTo>
                    <a:pt x="399607" y="494200"/>
                  </a:lnTo>
                  <a:cubicBezTo>
                    <a:pt x="451730" y="494200"/>
                    <a:pt x="494200" y="451730"/>
                    <a:pt x="494200" y="399607"/>
                  </a:cubicBezTo>
                  <a:lnTo>
                    <a:pt x="494200" y="94593"/>
                  </a:lnTo>
                  <a:cubicBezTo>
                    <a:pt x="494200" y="42470"/>
                    <a:pt x="451730" y="0"/>
                    <a:pt x="399607" y="0"/>
                  </a:cubicBezTo>
                  <a:lnTo>
                    <a:pt x="94593" y="0"/>
                  </a:lnTo>
                  <a:cubicBezTo>
                    <a:pt x="42470" y="0"/>
                    <a:pt x="0" y="42470"/>
                    <a:pt x="0" y="94593"/>
                  </a:cubicBezTo>
                  <a:lnTo>
                    <a:pt x="0" y="399607"/>
                  </a:lnTo>
                  <a:close/>
                </a:path>
              </a:pathLst>
            </a:custGeom>
            <a:solidFill>
              <a:srgbClr val="FFFAE9"/>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9" name="Nhóm 18">
            <a:extLst>
              <a:ext uri="{FF2B5EF4-FFF2-40B4-BE49-F238E27FC236}">
                <a16:creationId xmlns:a16="http://schemas.microsoft.com/office/drawing/2014/main" id="{3E04801D-747B-D5A4-B9C0-288D1DA7A076}"/>
              </a:ext>
            </a:extLst>
          </p:cNvPr>
          <p:cNvGrpSpPr/>
          <p:nvPr/>
        </p:nvGrpSpPr>
        <p:grpSpPr>
          <a:xfrm>
            <a:off x="2765956" y="758543"/>
            <a:ext cx="6610939" cy="4878292"/>
            <a:chOff x="2456860" y="758544"/>
            <a:chExt cx="6610939" cy="4878292"/>
          </a:xfrm>
        </p:grpSpPr>
        <p:grpSp>
          <p:nvGrpSpPr>
            <p:cNvPr id="424" name="Đồ họa 240">
              <a:extLst>
                <a:ext uri="{FF2B5EF4-FFF2-40B4-BE49-F238E27FC236}">
                  <a16:creationId xmlns:a16="http://schemas.microsoft.com/office/drawing/2014/main" id="{A99F0FA3-3B73-6530-5968-761645121C64}"/>
                </a:ext>
              </a:extLst>
            </p:cNvPr>
            <p:cNvGrpSpPr/>
            <p:nvPr/>
          </p:nvGrpSpPr>
          <p:grpSpPr>
            <a:xfrm>
              <a:off x="2456860" y="758544"/>
              <a:ext cx="6610939" cy="4878292"/>
              <a:chOff x="4546600" y="2201147"/>
              <a:chExt cx="3513454" cy="2592621"/>
            </a:xfrm>
          </p:grpSpPr>
          <p:grpSp>
            <p:nvGrpSpPr>
              <p:cNvPr id="425" name="Đồ họa 240">
                <a:extLst>
                  <a:ext uri="{FF2B5EF4-FFF2-40B4-BE49-F238E27FC236}">
                    <a16:creationId xmlns:a16="http://schemas.microsoft.com/office/drawing/2014/main" id="{7A5EBC7D-9732-0D93-1746-251506F4DFF1}"/>
                  </a:ext>
                </a:extLst>
              </p:cNvPr>
              <p:cNvGrpSpPr/>
              <p:nvPr/>
            </p:nvGrpSpPr>
            <p:grpSpPr>
              <a:xfrm>
                <a:off x="4913389" y="2201147"/>
                <a:ext cx="3042420" cy="2592621"/>
                <a:chOff x="4913389" y="2201147"/>
                <a:chExt cx="3042420" cy="2592621"/>
              </a:xfrm>
            </p:grpSpPr>
            <p:sp>
              <p:nvSpPr>
                <p:cNvPr id="431" name="Hình tự do: Hình 430">
                  <a:extLst>
                    <a:ext uri="{FF2B5EF4-FFF2-40B4-BE49-F238E27FC236}">
                      <a16:creationId xmlns:a16="http://schemas.microsoft.com/office/drawing/2014/main" id="{69920489-19BA-739F-EEFF-DD16D2E9B0DB}"/>
                    </a:ext>
                  </a:extLst>
                </p:cNvPr>
                <p:cNvSpPr/>
                <p:nvPr/>
              </p:nvSpPr>
              <p:spPr>
                <a:xfrm>
                  <a:off x="6940382" y="3612320"/>
                  <a:ext cx="330110" cy="405398"/>
                </a:xfrm>
                <a:custGeom>
                  <a:avLst/>
                  <a:gdLst>
                    <a:gd name="connsiteX0" fmla="*/ 330110 w 330110"/>
                    <a:gd name="connsiteY0" fmla="*/ 376442 h 405398"/>
                    <a:gd name="connsiteX1" fmla="*/ 0 w 330110"/>
                    <a:gd name="connsiteY1" fmla="*/ 405399 h 405398"/>
                    <a:gd name="connsiteX2" fmla="*/ 0 w 330110"/>
                    <a:gd name="connsiteY2" fmla="*/ 0 h 405398"/>
                    <a:gd name="connsiteX3" fmla="*/ 330110 w 330110"/>
                    <a:gd name="connsiteY3" fmla="*/ 28957 h 405398"/>
                  </a:gdLst>
                  <a:ahLst/>
                  <a:cxnLst>
                    <a:cxn ang="0">
                      <a:pos x="connsiteX0" y="connsiteY0"/>
                    </a:cxn>
                    <a:cxn ang="0">
                      <a:pos x="connsiteX1" y="connsiteY1"/>
                    </a:cxn>
                    <a:cxn ang="0">
                      <a:pos x="connsiteX2" y="connsiteY2"/>
                    </a:cxn>
                    <a:cxn ang="0">
                      <a:pos x="connsiteX3" y="connsiteY3"/>
                    </a:cxn>
                  </a:cxnLst>
                  <a:rect l="l" t="t" r="r" b="b"/>
                  <a:pathLst>
                    <a:path w="330110" h="405398">
                      <a:moveTo>
                        <a:pt x="330110" y="376442"/>
                      </a:moveTo>
                      <a:lnTo>
                        <a:pt x="0" y="405399"/>
                      </a:lnTo>
                      <a:lnTo>
                        <a:pt x="0" y="0"/>
                      </a:lnTo>
                      <a:lnTo>
                        <a:pt x="330110" y="28957"/>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2" name="Hình tự do: Hình 431">
                  <a:extLst>
                    <a:ext uri="{FF2B5EF4-FFF2-40B4-BE49-F238E27FC236}">
                      <a16:creationId xmlns:a16="http://schemas.microsoft.com/office/drawing/2014/main" id="{4C84E21E-7F9E-D69E-8D31-5AA5CEB16892}"/>
                    </a:ext>
                  </a:extLst>
                </p:cNvPr>
                <p:cNvSpPr/>
                <p:nvPr/>
              </p:nvSpPr>
              <p:spPr>
                <a:xfrm>
                  <a:off x="6191360" y="2201148"/>
                  <a:ext cx="519296" cy="530879"/>
                </a:xfrm>
                <a:custGeom>
                  <a:avLst/>
                  <a:gdLst>
                    <a:gd name="connsiteX0" fmla="*/ 250961 w 519296"/>
                    <a:gd name="connsiteY0" fmla="*/ 71427 h 530879"/>
                    <a:gd name="connsiteX1" fmla="*/ 517366 w 519296"/>
                    <a:gd name="connsiteY1" fmla="*/ 0 h 530879"/>
                    <a:gd name="connsiteX2" fmla="*/ 519296 w 519296"/>
                    <a:gd name="connsiteY2" fmla="*/ 0 h 530879"/>
                    <a:gd name="connsiteX3" fmla="*/ 505783 w 519296"/>
                    <a:gd name="connsiteY3" fmla="*/ 332041 h 530879"/>
                    <a:gd name="connsiteX4" fmla="*/ 397677 w 519296"/>
                    <a:gd name="connsiteY4" fmla="*/ 366789 h 530879"/>
                    <a:gd name="connsiteX5" fmla="*/ 305014 w 519296"/>
                    <a:gd name="connsiteY5" fmla="*/ 530879 h 530879"/>
                    <a:gd name="connsiteX6" fmla="*/ 0 w 519296"/>
                    <a:gd name="connsiteY6" fmla="*/ 380303 h 530879"/>
                    <a:gd name="connsiteX7" fmla="*/ 250961 w 519296"/>
                    <a:gd name="connsiteY7" fmla="*/ 71427 h 53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296" h="530879">
                      <a:moveTo>
                        <a:pt x="250961" y="71427"/>
                      </a:moveTo>
                      <a:cubicBezTo>
                        <a:pt x="378372" y="1930"/>
                        <a:pt x="503853" y="0"/>
                        <a:pt x="517366" y="0"/>
                      </a:cubicBezTo>
                      <a:cubicBezTo>
                        <a:pt x="517366" y="0"/>
                        <a:pt x="519296" y="0"/>
                        <a:pt x="519296" y="0"/>
                      </a:cubicBezTo>
                      <a:lnTo>
                        <a:pt x="505783" y="332041"/>
                      </a:lnTo>
                      <a:cubicBezTo>
                        <a:pt x="484548" y="333971"/>
                        <a:pt x="440147" y="341693"/>
                        <a:pt x="397677" y="366789"/>
                      </a:cubicBezTo>
                      <a:cubicBezTo>
                        <a:pt x="360998" y="388025"/>
                        <a:pt x="314667" y="428564"/>
                        <a:pt x="305014" y="530879"/>
                      </a:cubicBezTo>
                      <a:lnTo>
                        <a:pt x="0" y="380303"/>
                      </a:lnTo>
                      <a:cubicBezTo>
                        <a:pt x="40540" y="243239"/>
                        <a:pt x="125481" y="137063"/>
                        <a:pt x="250961" y="71427"/>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3" name="Hình tự do: Hình 432">
                  <a:extLst>
                    <a:ext uri="{FF2B5EF4-FFF2-40B4-BE49-F238E27FC236}">
                      <a16:creationId xmlns:a16="http://schemas.microsoft.com/office/drawing/2014/main" id="{83644CFD-7BCB-B16D-8CEB-CE860AB8AF59}"/>
                    </a:ext>
                  </a:extLst>
                </p:cNvPr>
                <p:cNvSpPr/>
                <p:nvPr/>
              </p:nvSpPr>
              <p:spPr>
                <a:xfrm>
                  <a:off x="6699073" y="2201147"/>
                  <a:ext cx="496130" cy="480687"/>
                </a:xfrm>
                <a:custGeom>
                  <a:avLst/>
                  <a:gdLst>
                    <a:gd name="connsiteX0" fmla="*/ 17374 w 496130"/>
                    <a:gd name="connsiteY0" fmla="*/ 0 h 480687"/>
                    <a:gd name="connsiteX1" fmla="*/ 457521 w 496130"/>
                    <a:gd name="connsiteY1" fmla="*/ 185325 h 480687"/>
                    <a:gd name="connsiteX2" fmla="*/ 496131 w 496130"/>
                    <a:gd name="connsiteY2" fmla="*/ 237448 h 480687"/>
                    <a:gd name="connsiteX3" fmla="*/ 241309 w 496130"/>
                    <a:gd name="connsiteY3" fmla="*/ 480687 h 480687"/>
                    <a:gd name="connsiteX4" fmla="*/ 208491 w 496130"/>
                    <a:gd name="connsiteY4" fmla="*/ 401538 h 480687"/>
                    <a:gd name="connsiteX5" fmla="*/ 11583 w 496130"/>
                    <a:gd name="connsiteY5" fmla="*/ 332041 h 480687"/>
                    <a:gd name="connsiteX6" fmla="*/ 0 w 496130"/>
                    <a:gd name="connsiteY6" fmla="*/ 333971 h 480687"/>
                    <a:gd name="connsiteX7" fmla="*/ 11583 w 496130"/>
                    <a:gd name="connsiteY7" fmla="*/ 0 h 480687"/>
                    <a:gd name="connsiteX8" fmla="*/ 17374 w 496130"/>
                    <a:gd name="connsiteY8" fmla="*/ 0 h 480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130" h="480687">
                      <a:moveTo>
                        <a:pt x="17374" y="0"/>
                      </a:moveTo>
                      <a:cubicBezTo>
                        <a:pt x="210421" y="7722"/>
                        <a:pt x="359068" y="71427"/>
                        <a:pt x="457521" y="185325"/>
                      </a:cubicBezTo>
                      <a:cubicBezTo>
                        <a:pt x="472965" y="202699"/>
                        <a:pt x="484548" y="220074"/>
                        <a:pt x="496131" y="237448"/>
                      </a:cubicBezTo>
                      <a:lnTo>
                        <a:pt x="241309" y="480687"/>
                      </a:lnTo>
                      <a:cubicBezTo>
                        <a:pt x="239378" y="459452"/>
                        <a:pt x="231656" y="428564"/>
                        <a:pt x="208491" y="401538"/>
                      </a:cubicBezTo>
                      <a:cubicBezTo>
                        <a:pt x="164090" y="349415"/>
                        <a:pt x="77219" y="333971"/>
                        <a:pt x="11583" y="332041"/>
                      </a:cubicBezTo>
                      <a:cubicBezTo>
                        <a:pt x="9652" y="332041"/>
                        <a:pt x="5791" y="332041"/>
                        <a:pt x="0" y="333971"/>
                      </a:cubicBezTo>
                      <a:lnTo>
                        <a:pt x="11583" y="0"/>
                      </a:lnTo>
                      <a:cubicBezTo>
                        <a:pt x="13513" y="0"/>
                        <a:pt x="15444" y="0"/>
                        <a:pt x="17374" y="0"/>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4" name="Hình tự do: Hình 433">
                  <a:extLst>
                    <a:ext uri="{FF2B5EF4-FFF2-40B4-BE49-F238E27FC236}">
                      <a16:creationId xmlns:a16="http://schemas.microsoft.com/office/drawing/2014/main" id="{C431279A-040B-87A2-9E28-3D74F3CB1E25}"/>
                    </a:ext>
                  </a:extLst>
                </p:cNvPr>
                <p:cNvSpPr/>
                <p:nvPr/>
              </p:nvSpPr>
              <p:spPr>
                <a:xfrm>
                  <a:off x="6938452" y="2438594"/>
                  <a:ext cx="332527" cy="1202682"/>
                </a:xfrm>
                <a:custGeom>
                  <a:avLst/>
                  <a:gdLst>
                    <a:gd name="connsiteX0" fmla="*/ 332041 w 332527"/>
                    <a:gd name="connsiteY0" fmla="*/ 285710 h 1202682"/>
                    <a:gd name="connsiteX1" fmla="*/ 332041 w 332527"/>
                    <a:gd name="connsiteY1" fmla="*/ 1202683 h 1202682"/>
                    <a:gd name="connsiteX2" fmla="*/ 1930 w 332527"/>
                    <a:gd name="connsiteY2" fmla="*/ 1173726 h 1202682"/>
                    <a:gd name="connsiteX3" fmla="*/ 1930 w 332527"/>
                    <a:gd name="connsiteY3" fmla="*/ 279918 h 1202682"/>
                    <a:gd name="connsiteX4" fmla="*/ 1930 w 332527"/>
                    <a:gd name="connsiteY4" fmla="*/ 262544 h 1202682"/>
                    <a:gd name="connsiteX5" fmla="*/ 0 w 332527"/>
                    <a:gd name="connsiteY5" fmla="*/ 243239 h 1202682"/>
                    <a:gd name="connsiteX6" fmla="*/ 254822 w 332527"/>
                    <a:gd name="connsiteY6" fmla="*/ 0 h 1202682"/>
                    <a:gd name="connsiteX7" fmla="*/ 332041 w 332527"/>
                    <a:gd name="connsiteY7" fmla="*/ 285710 h 120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527" h="1202682">
                      <a:moveTo>
                        <a:pt x="332041" y="285710"/>
                      </a:moveTo>
                      <a:lnTo>
                        <a:pt x="332041" y="1202683"/>
                      </a:lnTo>
                      <a:lnTo>
                        <a:pt x="1930" y="1173726"/>
                      </a:lnTo>
                      <a:lnTo>
                        <a:pt x="1930" y="279918"/>
                      </a:lnTo>
                      <a:cubicBezTo>
                        <a:pt x="1930" y="274127"/>
                        <a:pt x="1930" y="268335"/>
                        <a:pt x="1930" y="262544"/>
                      </a:cubicBezTo>
                      <a:cubicBezTo>
                        <a:pt x="1930" y="262544"/>
                        <a:pt x="1930" y="254822"/>
                        <a:pt x="0" y="243239"/>
                      </a:cubicBezTo>
                      <a:lnTo>
                        <a:pt x="254822" y="0"/>
                      </a:lnTo>
                      <a:cubicBezTo>
                        <a:pt x="333971" y="121620"/>
                        <a:pt x="333971" y="245170"/>
                        <a:pt x="332041" y="285710"/>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35" name="Hình tự do: Hình 434">
                  <a:extLst>
                    <a:ext uri="{FF2B5EF4-FFF2-40B4-BE49-F238E27FC236}">
                      <a16:creationId xmlns:a16="http://schemas.microsoft.com/office/drawing/2014/main" id="{C9069065-3732-6162-17AA-EBB0F73797DD}"/>
                    </a:ext>
                  </a:extLst>
                </p:cNvPr>
                <p:cNvSpPr/>
                <p:nvPr/>
              </p:nvSpPr>
              <p:spPr>
                <a:xfrm>
                  <a:off x="7027253" y="4390300"/>
                  <a:ext cx="745161" cy="403468"/>
                </a:xfrm>
                <a:custGeom>
                  <a:avLst/>
                  <a:gdLst>
                    <a:gd name="connsiteX0" fmla="*/ 295362 w 745161"/>
                    <a:gd name="connsiteY0" fmla="*/ 36679 h 403468"/>
                    <a:gd name="connsiteX1" fmla="*/ 384163 w 745161"/>
                    <a:gd name="connsiteY1" fmla="*/ 73358 h 403468"/>
                    <a:gd name="connsiteX2" fmla="*/ 393816 w 745161"/>
                    <a:gd name="connsiteY2" fmla="*/ 73358 h 403468"/>
                    <a:gd name="connsiteX3" fmla="*/ 527018 w 745161"/>
                    <a:gd name="connsiteY3" fmla="*/ 46331 h 403468"/>
                    <a:gd name="connsiteX4" fmla="*/ 745161 w 745161"/>
                    <a:gd name="connsiteY4" fmla="*/ 297292 h 403468"/>
                    <a:gd name="connsiteX5" fmla="*/ 403468 w 745161"/>
                    <a:gd name="connsiteY5" fmla="*/ 403468 h 403468"/>
                    <a:gd name="connsiteX6" fmla="*/ 389955 w 745161"/>
                    <a:gd name="connsiteY6" fmla="*/ 403468 h 403468"/>
                    <a:gd name="connsiteX7" fmla="*/ 67566 w 745161"/>
                    <a:gd name="connsiteY7" fmla="*/ 277988 h 403468"/>
                    <a:gd name="connsiteX8" fmla="*/ 0 w 745161"/>
                    <a:gd name="connsiteY8" fmla="*/ 196908 h 403468"/>
                    <a:gd name="connsiteX9" fmla="*/ 268335 w 745161"/>
                    <a:gd name="connsiteY9" fmla="*/ 0 h 403468"/>
                    <a:gd name="connsiteX10" fmla="*/ 295362 w 745161"/>
                    <a:gd name="connsiteY10" fmla="*/ 36679 h 40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161" h="403468">
                      <a:moveTo>
                        <a:pt x="295362" y="36679"/>
                      </a:moveTo>
                      <a:cubicBezTo>
                        <a:pt x="328180" y="69497"/>
                        <a:pt x="374511" y="73358"/>
                        <a:pt x="384163" y="73358"/>
                      </a:cubicBezTo>
                      <a:cubicBezTo>
                        <a:pt x="388025" y="73358"/>
                        <a:pt x="388025" y="73358"/>
                        <a:pt x="393816" y="73358"/>
                      </a:cubicBezTo>
                      <a:cubicBezTo>
                        <a:pt x="451730" y="75288"/>
                        <a:pt x="496131" y="65636"/>
                        <a:pt x="527018" y="46331"/>
                      </a:cubicBezTo>
                      <a:lnTo>
                        <a:pt x="745161" y="297292"/>
                      </a:lnTo>
                      <a:cubicBezTo>
                        <a:pt x="675664" y="353276"/>
                        <a:pt x="565628" y="403468"/>
                        <a:pt x="403468" y="403468"/>
                      </a:cubicBezTo>
                      <a:cubicBezTo>
                        <a:pt x="399607" y="403468"/>
                        <a:pt x="395746" y="403468"/>
                        <a:pt x="389955" y="403468"/>
                      </a:cubicBezTo>
                      <a:cubicBezTo>
                        <a:pt x="349415" y="403468"/>
                        <a:pt x="194978" y="397677"/>
                        <a:pt x="67566" y="277988"/>
                      </a:cubicBezTo>
                      <a:cubicBezTo>
                        <a:pt x="42470" y="252892"/>
                        <a:pt x="19305" y="225865"/>
                        <a:pt x="0" y="196908"/>
                      </a:cubicBezTo>
                      <a:lnTo>
                        <a:pt x="268335" y="0"/>
                      </a:lnTo>
                      <a:cubicBezTo>
                        <a:pt x="277988" y="13513"/>
                        <a:pt x="285710" y="27027"/>
                        <a:pt x="295362" y="36679"/>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6" name="Hình tự do: Hình 435">
                  <a:extLst>
                    <a:ext uri="{FF2B5EF4-FFF2-40B4-BE49-F238E27FC236}">
                      <a16:creationId xmlns:a16="http://schemas.microsoft.com/office/drawing/2014/main" id="{0B7FCFC6-399E-5527-6E4A-9499A5B53F5A}"/>
                    </a:ext>
                  </a:extLst>
                </p:cNvPr>
                <p:cNvSpPr/>
                <p:nvPr/>
              </p:nvSpPr>
              <p:spPr>
                <a:xfrm>
                  <a:off x="6940382" y="3988762"/>
                  <a:ext cx="357136" cy="598445"/>
                </a:xfrm>
                <a:custGeom>
                  <a:avLst/>
                  <a:gdLst>
                    <a:gd name="connsiteX0" fmla="*/ 330110 w 357136"/>
                    <a:gd name="connsiteY0" fmla="*/ 254822 h 598445"/>
                    <a:gd name="connsiteX1" fmla="*/ 357137 w 357136"/>
                    <a:gd name="connsiteY1" fmla="*/ 401538 h 598445"/>
                    <a:gd name="connsiteX2" fmla="*/ 88802 w 357136"/>
                    <a:gd name="connsiteY2" fmla="*/ 598446 h 598445"/>
                    <a:gd name="connsiteX3" fmla="*/ 0 w 357136"/>
                    <a:gd name="connsiteY3" fmla="*/ 254822 h 598445"/>
                    <a:gd name="connsiteX4" fmla="*/ 0 w 357136"/>
                    <a:gd name="connsiteY4" fmla="*/ 28957 h 598445"/>
                    <a:gd name="connsiteX5" fmla="*/ 330110 w 357136"/>
                    <a:gd name="connsiteY5" fmla="*/ 0 h 598445"/>
                    <a:gd name="connsiteX6" fmla="*/ 330110 w 357136"/>
                    <a:gd name="connsiteY6" fmla="*/ 254822 h 59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136" h="598445">
                      <a:moveTo>
                        <a:pt x="330110" y="254822"/>
                      </a:moveTo>
                      <a:cubicBezTo>
                        <a:pt x="330110" y="301153"/>
                        <a:pt x="335902" y="357137"/>
                        <a:pt x="357137" y="401538"/>
                      </a:cubicBezTo>
                      <a:lnTo>
                        <a:pt x="88802" y="598446"/>
                      </a:lnTo>
                      <a:cubicBezTo>
                        <a:pt x="28957" y="507714"/>
                        <a:pt x="0" y="391886"/>
                        <a:pt x="0" y="254822"/>
                      </a:cubicBezTo>
                      <a:lnTo>
                        <a:pt x="0" y="28957"/>
                      </a:lnTo>
                      <a:lnTo>
                        <a:pt x="330110" y="0"/>
                      </a:lnTo>
                      <a:lnTo>
                        <a:pt x="330110" y="254822"/>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7" name="Hình tự do: Hình 436">
                  <a:extLst>
                    <a:ext uri="{FF2B5EF4-FFF2-40B4-BE49-F238E27FC236}">
                      <a16:creationId xmlns:a16="http://schemas.microsoft.com/office/drawing/2014/main" id="{93741BB9-509E-0E48-3C10-92A2FBF398A0}"/>
                    </a:ext>
                  </a:extLst>
                </p:cNvPr>
                <p:cNvSpPr/>
                <p:nvPr/>
              </p:nvSpPr>
              <p:spPr>
                <a:xfrm>
                  <a:off x="7625699" y="3247461"/>
                  <a:ext cx="330110" cy="436286"/>
                </a:xfrm>
                <a:custGeom>
                  <a:avLst/>
                  <a:gdLst>
                    <a:gd name="connsiteX0" fmla="*/ 0 w 330110"/>
                    <a:gd name="connsiteY0" fmla="*/ 0 h 436286"/>
                    <a:gd name="connsiteX1" fmla="*/ 330110 w 330110"/>
                    <a:gd name="connsiteY1" fmla="*/ 30887 h 436286"/>
                    <a:gd name="connsiteX2" fmla="*/ 330110 w 330110"/>
                    <a:gd name="connsiteY2" fmla="*/ 415051 h 436286"/>
                    <a:gd name="connsiteX3" fmla="*/ 0 w 330110"/>
                    <a:gd name="connsiteY3" fmla="*/ 436286 h 436286"/>
                  </a:gdLst>
                  <a:ahLst/>
                  <a:cxnLst>
                    <a:cxn ang="0">
                      <a:pos x="connsiteX0" y="connsiteY0"/>
                    </a:cxn>
                    <a:cxn ang="0">
                      <a:pos x="connsiteX1" y="connsiteY1"/>
                    </a:cxn>
                    <a:cxn ang="0">
                      <a:pos x="connsiteX2" y="connsiteY2"/>
                    </a:cxn>
                    <a:cxn ang="0">
                      <a:pos x="connsiteX3" y="connsiteY3"/>
                    </a:cxn>
                  </a:cxnLst>
                  <a:rect l="l" t="t" r="r" b="b"/>
                  <a:pathLst>
                    <a:path w="330110" h="436286">
                      <a:moveTo>
                        <a:pt x="0" y="0"/>
                      </a:moveTo>
                      <a:lnTo>
                        <a:pt x="330110" y="30887"/>
                      </a:lnTo>
                      <a:lnTo>
                        <a:pt x="330110" y="415051"/>
                      </a:lnTo>
                      <a:lnTo>
                        <a:pt x="0" y="436286"/>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8" name="Hình tự do: Hình 437">
                  <a:extLst>
                    <a:ext uri="{FF2B5EF4-FFF2-40B4-BE49-F238E27FC236}">
                      <a16:creationId xmlns:a16="http://schemas.microsoft.com/office/drawing/2014/main" id="{7F33C1C0-4531-2816-C40A-A7398C0DE474}"/>
                    </a:ext>
                  </a:extLst>
                </p:cNvPr>
                <p:cNvSpPr/>
                <p:nvPr/>
              </p:nvSpPr>
              <p:spPr>
                <a:xfrm>
                  <a:off x="7623768" y="2824688"/>
                  <a:ext cx="330110" cy="455590"/>
                </a:xfrm>
                <a:custGeom>
                  <a:avLst/>
                  <a:gdLst>
                    <a:gd name="connsiteX0" fmla="*/ 1931 w 330110"/>
                    <a:gd name="connsiteY0" fmla="*/ 164090 h 455590"/>
                    <a:gd name="connsiteX1" fmla="*/ 166021 w 330110"/>
                    <a:gd name="connsiteY1" fmla="*/ 0 h 455590"/>
                    <a:gd name="connsiteX2" fmla="*/ 330110 w 330110"/>
                    <a:gd name="connsiteY2" fmla="*/ 164090 h 455590"/>
                    <a:gd name="connsiteX3" fmla="*/ 330110 w 330110"/>
                    <a:gd name="connsiteY3" fmla="*/ 455591 h 455590"/>
                    <a:gd name="connsiteX4" fmla="*/ 0 w 330110"/>
                    <a:gd name="connsiteY4" fmla="*/ 424703 h 455590"/>
                    <a:gd name="connsiteX5" fmla="*/ 0 w 330110"/>
                    <a:gd name="connsiteY5" fmla="*/ 164090 h 45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110" h="455590">
                      <a:moveTo>
                        <a:pt x="1931" y="164090"/>
                      </a:moveTo>
                      <a:cubicBezTo>
                        <a:pt x="1931" y="73358"/>
                        <a:pt x="75289" y="0"/>
                        <a:pt x="166021" y="0"/>
                      </a:cubicBezTo>
                      <a:cubicBezTo>
                        <a:pt x="256753" y="0"/>
                        <a:pt x="330110" y="73358"/>
                        <a:pt x="330110" y="164090"/>
                      </a:cubicBezTo>
                      <a:lnTo>
                        <a:pt x="330110" y="455591"/>
                      </a:lnTo>
                      <a:lnTo>
                        <a:pt x="0" y="424703"/>
                      </a:lnTo>
                      <a:lnTo>
                        <a:pt x="0" y="164090"/>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9" name="Hình tự do: Hình 438">
                  <a:extLst>
                    <a:ext uri="{FF2B5EF4-FFF2-40B4-BE49-F238E27FC236}">
                      <a16:creationId xmlns:a16="http://schemas.microsoft.com/office/drawing/2014/main" id="{2FFD66A6-D709-8BAE-F267-9EDD3CCC9F9F}"/>
                    </a:ext>
                  </a:extLst>
                </p:cNvPr>
                <p:cNvSpPr/>
                <p:nvPr/>
              </p:nvSpPr>
              <p:spPr>
                <a:xfrm>
                  <a:off x="7556202" y="4048606"/>
                  <a:ext cx="399607" cy="640916"/>
                </a:xfrm>
                <a:custGeom>
                  <a:avLst/>
                  <a:gdLst>
                    <a:gd name="connsiteX0" fmla="*/ 25096 w 399607"/>
                    <a:gd name="connsiteY0" fmla="*/ 370650 h 640916"/>
                    <a:gd name="connsiteX1" fmla="*/ 69497 w 399607"/>
                    <a:gd name="connsiteY1" fmla="*/ 249031 h 640916"/>
                    <a:gd name="connsiteX2" fmla="*/ 69497 w 399607"/>
                    <a:gd name="connsiteY2" fmla="*/ 243239 h 640916"/>
                    <a:gd name="connsiteX3" fmla="*/ 69497 w 399607"/>
                    <a:gd name="connsiteY3" fmla="*/ 0 h 640916"/>
                    <a:gd name="connsiteX4" fmla="*/ 399607 w 399607"/>
                    <a:gd name="connsiteY4" fmla="*/ 65636 h 640916"/>
                    <a:gd name="connsiteX5" fmla="*/ 399607 w 399607"/>
                    <a:gd name="connsiteY5" fmla="*/ 241309 h 640916"/>
                    <a:gd name="connsiteX6" fmla="*/ 262544 w 399607"/>
                    <a:gd name="connsiteY6" fmla="*/ 602307 h 640916"/>
                    <a:gd name="connsiteX7" fmla="*/ 218143 w 399607"/>
                    <a:gd name="connsiteY7" fmla="*/ 640916 h 640916"/>
                    <a:gd name="connsiteX8" fmla="*/ 0 w 399607"/>
                    <a:gd name="connsiteY8" fmla="*/ 389955 h 640916"/>
                    <a:gd name="connsiteX9" fmla="*/ 25096 w 399607"/>
                    <a:gd name="connsiteY9" fmla="*/ 370650 h 64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607" h="640916">
                      <a:moveTo>
                        <a:pt x="25096" y="370650"/>
                      </a:moveTo>
                      <a:cubicBezTo>
                        <a:pt x="67566" y="328180"/>
                        <a:pt x="69497" y="258683"/>
                        <a:pt x="69497" y="249031"/>
                      </a:cubicBezTo>
                      <a:cubicBezTo>
                        <a:pt x="69497" y="247100"/>
                        <a:pt x="69497" y="247100"/>
                        <a:pt x="69497" y="243239"/>
                      </a:cubicBezTo>
                      <a:lnTo>
                        <a:pt x="69497" y="0"/>
                      </a:lnTo>
                      <a:lnTo>
                        <a:pt x="399607" y="65636"/>
                      </a:lnTo>
                      <a:lnTo>
                        <a:pt x="399607" y="241309"/>
                      </a:lnTo>
                      <a:cubicBezTo>
                        <a:pt x="399607" y="279918"/>
                        <a:pt x="397677" y="463313"/>
                        <a:pt x="262544" y="602307"/>
                      </a:cubicBezTo>
                      <a:cubicBezTo>
                        <a:pt x="250961" y="615820"/>
                        <a:pt x="235518" y="627403"/>
                        <a:pt x="218143" y="640916"/>
                      </a:cubicBezTo>
                      <a:lnTo>
                        <a:pt x="0" y="389955"/>
                      </a:lnTo>
                      <a:cubicBezTo>
                        <a:pt x="9652" y="384164"/>
                        <a:pt x="17374" y="378372"/>
                        <a:pt x="25096" y="370650"/>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0" name="Hình tự do: Hình 439">
                  <a:extLst>
                    <a:ext uri="{FF2B5EF4-FFF2-40B4-BE49-F238E27FC236}">
                      <a16:creationId xmlns:a16="http://schemas.microsoft.com/office/drawing/2014/main" id="{FADC4193-A57B-4EAC-E18D-979DA0B45223}"/>
                    </a:ext>
                  </a:extLst>
                </p:cNvPr>
                <p:cNvSpPr/>
                <p:nvPr/>
              </p:nvSpPr>
              <p:spPr>
                <a:xfrm>
                  <a:off x="7625699" y="3662512"/>
                  <a:ext cx="330110" cy="451730"/>
                </a:xfrm>
                <a:custGeom>
                  <a:avLst/>
                  <a:gdLst>
                    <a:gd name="connsiteX0" fmla="*/ 0 w 330110"/>
                    <a:gd name="connsiteY0" fmla="*/ 21235 h 451730"/>
                    <a:gd name="connsiteX1" fmla="*/ 330110 w 330110"/>
                    <a:gd name="connsiteY1" fmla="*/ 0 h 451730"/>
                    <a:gd name="connsiteX2" fmla="*/ 330110 w 330110"/>
                    <a:gd name="connsiteY2" fmla="*/ 451730 h 451730"/>
                    <a:gd name="connsiteX3" fmla="*/ 0 w 330110"/>
                    <a:gd name="connsiteY3" fmla="*/ 386094 h 451730"/>
                  </a:gdLst>
                  <a:ahLst/>
                  <a:cxnLst>
                    <a:cxn ang="0">
                      <a:pos x="connsiteX0" y="connsiteY0"/>
                    </a:cxn>
                    <a:cxn ang="0">
                      <a:pos x="connsiteX1" y="connsiteY1"/>
                    </a:cxn>
                    <a:cxn ang="0">
                      <a:pos x="connsiteX2" y="connsiteY2"/>
                    </a:cxn>
                    <a:cxn ang="0">
                      <a:pos x="connsiteX3" y="connsiteY3"/>
                    </a:cxn>
                  </a:cxnLst>
                  <a:rect l="l" t="t" r="r" b="b"/>
                  <a:pathLst>
                    <a:path w="330110" h="451730">
                      <a:moveTo>
                        <a:pt x="0" y="21235"/>
                      </a:moveTo>
                      <a:lnTo>
                        <a:pt x="330110" y="0"/>
                      </a:lnTo>
                      <a:lnTo>
                        <a:pt x="330110" y="451730"/>
                      </a:lnTo>
                      <a:lnTo>
                        <a:pt x="0" y="386094"/>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1" name="Hình tự do: Hình 440">
                  <a:extLst>
                    <a:ext uri="{FF2B5EF4-FFF2-40B4-BE49-F238E27FC236}">
                      <a16:creationId xmlns:a16="http://schemas.microsoft.com/office/drawing/2014/main" id="{F2207C69-CB63-AB2B-5ACD-A230D5140A20}"/>
                    </a:ext>
                  </a:extLst>
                </p:cNvPr>
                <p:cNvSpPr/>
                <p:nvPr/>
              </p:nvSpPr>
              <p:spPr>
                <a:xfrm>
                  <a:off x="4913389" y="2458526"/>
                  <a:ext cx="729717" cy="462685"/>
                </a:xfrm>
                <a:custGeom>
                  <a:avLst/>
                  <a:gdLst>
                    <a:gd name="connsiteX0" fmla="*/ 355206 w 729717"/>
                    <a:gd name="connsiteY0" fmla="*/ 5164 h 462685"/>
                    <a:gd name="connsiteX1" fmla="*/ 729718 w 729717"/>
                    <a:gd name="connsiteY1" fmla="*/ 252264 h 462685"/>
                    <a:gd name="connsiteX2" fmla="*/ 461382 w 729717"/>
                    <a:gd name="connsiteY2" fmla="*/ 462686 h 462685"/>
                    <a:gd name="connsiteX3" fmla="*/ 306945 w 729717"/>
                    <a:gd name="connsiteY3" fmla="*/ 331414 h 462685"/>
                    <a:gd name="connsiteX4" fmla="*/ 305014 w 729717"/>
                    <a:gd name="connsiteY4" fmla="*/ 331414 h 462685"/>
                    <a:gd name="connsiteX5" fmla="*/ 146716 w 729717"/>
                    <a:gd name="connsiteY5" fmla="*/ 362301 h 462685"/>
                    <a:gd name="connsiteX6" fmla="*/ 0 w 729717"/>
                    <a:gd name="connsiteY6" fmla="*/ 65009 h 462685"/>
                    <a:gd name="connsiteX7" fmla="*/ 355206 w 729717"/>
                    <a:gd name="connsiteY7" fmla="*/ 5164 h 46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9717" h="462685">
                      <a:moveTo>
                        <a:pt x="355206" y="5164"/>
                      </a:moveTo>
                      <a:cubicBezTo>
                        <a:pt x="523157" y="28330"/>
                        <a:pt x="652499" y="115201"/>
                        <a:pt x="729718" y="252264"/>
                      </a:cubicBezTo>
                      <a:lnTo>
                        <a:pt x="461382" y="462686"/>
                      </a:lnTo>
                      <a:cubicBezTo>
                        <a:pt x="436286" y="381606"/>
                        <a:pt x="389955" y="342996"/>
                        <a:pt x="306945" y="331414"/>
                      </a:cubicBezTo>
                      <a:cubicBezTo>
                        <a:pt x="306945" y="331414"/>
                        <a:pt x="305014" y="331414"/>
                        <a:pt x="305014" y="331414"/>
                      </a:cubicBezTo>
                      <a:cubicBezTo>
                        <a:pt x="285710" y="327553"/>
                        <a:pt x="202699" y="325622"/>
                        <a:pt x="146716" y="362301"/>
                      </a:cubicBezTo>
                      <a:lnTo>
                        <a:pt x="0" y="65009"/>
                      </a:lnTo>
                      <a:cubicBezTo>
                        <a:pt x="158299" y="-19932"/>
                        <a:pt x="326249" y="1303"/>
                        <a:pt x="355206" y="5164"/>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2" name="Hình tự do: Hình 441">
                  <a:extLst>
                    <a:ext uri="{FF2B5EF4-FFF2-40B4-BE49-F238E27FC236}">
                      <a16:creationId xmlns:a16="http://schemas.microsoft.com/office/drawing/2014/main" id="{830A0BF3-191A-0A1C-7392-6A6A389301DC}"/>
                    </a:ext>
                  </a:extLst>
                </p:cNvPr>
                <p:cNvSpPr/>
                <p:nvPr/>
              </p:nvSpPr>
              <p:spPr>
                <a:xfrm>
                  <a:off x="5374770" y="2708868"/>
                  <a:ext cx="349086" cy="637055"/>
                </a:xfrm>
                <a:custGeom>
                  <a:avLst/>
                  <a:gdLst>
                    <a:gd name="connsiteX0" fmla="*/ 322388 w 349086"/>
                    <a:gd name="connsiteY0" fmla="*/ 135133 h 637055"/>
                    <a:gd name="connsiteX1" fmla="*/ 345554 w 349086"/>
                    <a:gd name="connsiteY1" fmla="*/ 411190 h 637055"/>
                    <a:gd name="connsiteX2" fmla="*/ 345554 w 349086"/>
                    <a:gd name="connsiteY2" fmla="*/ 637055 h 637055"/>
                    <a:gd name="connsiteX3" fmla="*/ 15444 w 349086"/>
                    <a:gd name="connsiteY3" fmla="*/ 594585 h 637055"/>
                    <a:gd name="connsiteX4" fmla="*/ 15444 w 349086"/>
                    <a:gd name="connsiteY4" fmla="*/ 401538 h 637055"/>
                    <a:gd name="connsiteX5" fmla="*/ 17374 w 349086"/>
                    <a:gd name="connsiteY5" fmla="*/ 380303 h 637055"/>
                    <a:gd name="connsiteX6" fmla="*/ 3861 w 349086"/>
                    <a:gd name="connsiteY6" fmla="*/ 222004 h 637055"/>
                    <a:gd name="connsiteX7" fmla="*/ 0 w 349086"/>
                    <a:gd name="connsiteY7" fmla="*/ 210421 h 637055"/>
                    <a:gd name="connsiteX8" fmla="*/ 266405 w 349086"/>
                    <a:gd name="connsiteY8" fmla="*/ 0 h 637055"/>
                    <a:gd name="connsiteX9" fmla="*/ 322388 w 349086"/>
                    <a:gd name="connsiteY9" fmla="*/ 135133 h 63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9086" h="637055">
                      <a:moveTo>
                        <a:pt x="322388" y="135133"/>
                      </a:moveTo>
                      <a:cubicBezTo>
                        <a:pt x="357137" y="258683"/>
                        <a:pt x="349415" y="372581"/>
                        <a:pt x="345554" y="411190"/>
                      </a:cubicBezTo>
                      <a:lnTo>
                        <a:pt x="345554" y="637055"/>
                      </a:lnTo>
                      <a:lnTo>
                        <a:pt x="15444" y="594585"/>
                      </a:lnTo>
                      <a:lnTo>
                        <a:pt x="15444" y="401538"/>
                      </a:lnTo>
                      <a:cubicBezTo>
                        <a:pt x="15444" y="393816"/>
                        <a:pt x="15444" y="386094"/>
                        <a:pt x="17374" y="380303"/>
                      </a:cubicBezTo>
                      <a:cubicBezTo>
                        <a:pt x="17374" y="380303"/>
                        <a:pt x="27027" y="301153"/>
                        <a:pt x="3861" y="222004"/>
                      </a:cubicBezTo>
                      <a:cubicBezTo>
                        <a:pt x="1930" y="218143"/>
                        <a:pt x="1930" y="214282"/>
                        <a:pt x="0" y="210421"/>
                      </a:cubicBezTo>
                      <a:lnTo>
                        <a:pt x="266405" y="0"/>
                      </a:lnTo>
                      <a:cubicBezTo>
                        <a:pt x="289570" y="42470"/>
                        <a:pt x="308875" y="86871"/>
                        <a:pt x="322388" y="135133"/>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3" name="Hình tự do: Hình 442">
                  <a:extLst>
                    <a:ext uri="{FF2B5EF4-FFF2-40B4-BE49-F238E27FC236}">
                      <a16:creationId xmlns:a16="http://schemas.microsoft.com/office/drawing/2014/main" id="{951023D7-EFAD-1BF9-278D-0263956448CA}"/>
                    </a:ext>
                  </a:extLst>
                </p:cNvPr>
                <p:cNvSpPr/>
                <p:nvPr/>
              </p:nvSpPr>
              <p:spPr>
                <a:xfrm>
                  <a:off x="5390179" y="3755175"/>
                  <a:ext cx="420877" cy="621611"/>
                </a:xfrm>
                <a:custGeom>
                  <a:avLst/>
                  <a:gdLst>
                    <a:gd name="connsiteX0" fmla="*/ 330146 w 420877"/>
                    <a:gd name="connsiteY0" fmla="*/ 142855 h 621611"/>
                    <a:gd name="connsiteX1" fmla="*/ 330146 w 420877"/>
                    <a:gd name="connsiteY1" fmla="*/ 142855 h 621611"/>
                    <a:gd name="connsiteX2" fmla="*/ 370686 w 420877"/>
                    <a:gd name="connsiteY2" fmla="*/ 272196 h 621611"/>
                    <a:gd name="connsiteX3" fmla="*/ 420878 w 420877"/>
                    <a:gd name="connsiteY3" fmla="*/ 303084 h 621611"/>
                    <a:gd name="connsiteX4" fmla="*/ 332076 w 420877"/>
                    <a:gd name="connsiteY4" fmla="*/ 621611 h 621611"/>
                    <a:gd name="connsiteX5" fmla="*/ 139029 w 420877"/>
                    <a:gd name="connsiteY5" fmla="*/ 507714 h 621611"/>
                    <a:gd name="connsiteX6" fmla="*/ 35 w 420877"/>
                    <a:gd name="connsiteY6" fmla="*/ 142855 h 621611"/>
                    <a:gd name="connsiteX7" fmla="*/ 35 w 420877"/>
                    <a:gd name="connsiteY7" fmla="*/ 102315 h 621611"/>
                    <a:gd name="connsiteX8" fmla="*/ 330146 w 420877"/>
                    <a:gd name="connsiteY8" fmla="*/ 0 h 621611"/>
                    <a:gd name="connsiteX9" fmla="*/ 330146 w 420877"/>
                    <a:gd name="connsiteY9" fmla="*/ 142855 h 62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877" h="621611">
                      <a:moveTo>
                        <a:pt x="330146" y="142855"/>
                      </a:moveTo>
                      <a:cubicBezTo>
                        <a:pt x="330146" y="142855"/>
                        <a:pt x="330146" y="142855"/>
                        <a:pt x="330146" y="142855"/>
                      </a:cubicBezTo>
                      <a:cubicBezTo>
                        <a:pt x="330146" y="231656"/>
                        <a:pt x="359103" y="260613"/>
                        <a:pt x="370686" y="272196"/>
                      </a:cubicBezTo>
                      <a:cubicBezTo>
                        <a:pt x="384199" y="283779"/>
                        <a:pt x="399643" y="295362"/>
                        <a:pt x="420878" y="303084"/>
                      </a:cubicBezTo>
                      <a:lnTo>
                        <a:pt x="332076" y="621611"/>
                      </a:lnTo>
                      <a:cubicBezTo>
                        <a:pt x="256788" y="596515"/>
                        <a:pt x="191152" y="557906"/>
                        <a:pt x="139029" y="507714"/>
                      </a:cubicBezTo>
                      <a:cubicBezTo>
                        <a:pt x="75324" y="444008"/>
                        <a:pt x="-1895" y="330110"/>
                        <a:pt x="35" y="142855"/>
                      </a:cubicBezTo>
                      <a:lnTo>
                        <a:pt x="35" y="102315"/>
                      </a:lnTo>
                      <a:lnTo>
                        <a:pt x="330146" y="0"/>
                      </a:lnTo>
                      <a:lnTo>
                        <a:pt x="330146" y="142855"/>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4" name="Hình tự do: Hình 443">
                  <a:extLst>
                    <a:ext uri="{FF2B5EF4-FFF2-40B4-BE49-F238E27FC236}">
                      <a16:creationId xmlns:a16="http://schemas.microsoft.com/office/drawing/2014/main" id="{7AD37498-5A58-92D6-1CE0-3582374B9770}"/>
                    </a:ext>
                  </a:extLst>
                </p:cNvPr>
                <p:cNvSpPr/>
                <p:nvPr/>
              </p:nvSpPr>
              <p:spPr>
                <a:xfrm>
                  <a:off x="5722256" y="4017719"/>
                  <a:ext cx="685316" cy="396474"/>
                </a:xfrm>
                <a:custGeom>
                  <a:avLst/>
                  <a:gdLst>
                    <a:gd name="connsiteX0" fmla="*/ 247100 w 685316"/>
                    <a:gd name="connsiteY0" fmla="*/ 63706 h 396474"/>
                    <a:gd name="connsiteX1" fmla="*/ 397677 w 685316"/>
                    <a:gd name="connsiteY1" fmla="*/ 0 h 396474"/>
                    <a:gd name="connsiteX2" fmla="*/ 685317 w 685316"/>
                    <a:gd name="connsiteY2" fmla="*/ 164090 h 396474"/>
                    <a:gd name="connsiteX3" fmla="*/ 258683 w 685316"/>
                    <a:gd name="connsiteY3" fmla="*/ 395746 h 396474"/>
                    <a:gd name="connsiteX4" fmla="*/ 0 w 685316"/>
                    <a:gd name="connsiteY4" fmla="*/ 362928 h 396474"/>
                    <a:gd name="connsiteX5" fmla="*/ 88802 w 685316"/>
                    <a:gd name="connsiteY5" fmla="*/ 44401 h 396474"/>
                    <a:gd name="connsiteX6" fmla="*/ 247100 w 685316"/>
                    <a:gd name="connsiteY6" fmla="*/ 63706 h 39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316" h="396474">
                      <a:moveTo>
                        <a:pt x="247100" y="63706"/>
                      </a:moveTo>
                      <a:cubicBezTo>
                        <a:pt x="332041" y="61775"/>
                        <a:pt x="374511" y="28957"/>
                        <a:pt x="397677" y="0"/>
                      </a:cubicBezTo>
                      <a:lnTo>
                        <a:pt x="685317" y="164090"/>
                      </a:lnTo>
                      <a:cubicBezTo>
                        <a:pt x="594585" y="306945"/>
                        <a:pt x="444008" y="389955"/>
                        <a:pt x="258683" y="395746"/>
                      </a:cubicBezTo>
                      <a:cubicBezTo>
                        <a:pt x="164090" y="399607"/>
                        <a:pt x="77219" y="388024"/>
                        <a:pt x="0" y="362928"/>
                      </a:cubicBezTo>
                      <a:lnTo>
                        <a:pt x="88802" y="44401"/>
                      </a:lnTo>
                      <a:cubicBezTo>
                        <a:pt x="129341" y="55984"/>
                        <a:pt x="185325" y="65636"/>
                        <a:pt x="247100" y="63706"/>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5" name="Hình tự do: Hình 444">
                  <a:extLst>
                    <a:ext uri="{FF2B5EF4-FFF2-40B4-BE49-F238E27FC236}">
                      <a16:creationId xmlns:a16="http://schemas.microsoft.com/office/drawing/2014/main" id="{3702B3ED-A190-CCD5-F0CD-AA36E2BDEAEE}"/>
                    </a:ext>
                  </a:extLst>
                </p:cNvPr>
                <p:cNvSpPr/>
                <p:nvPr/>
              </p:nvSpPr>
              <p:spPr>
                <a:xfrm>
                  <a:off x="6119932" y="3714635"/>
                  <a:ext cx="374511" cy="465243"/>
                </a:xfrm>
                <a:custGeom>
                  <a:avLst/>
                  <a:gdLst>
                    <a:gd name="connsiteX0" fmla="*/ 11583 w 374511"/>
                    <a:gd name="connsiteY0" fmla="*/ 283779 h 465243"/>
                    <a:gd name="connsiteX1" fmla="*/ 44401 w 374511"/>
                    <a:gd name="connsiteY1" fmla="*/ 183395 h 465243"/>
                    <a:gd name="connsiteX2" fmla="*/ 44401 w 374511"/>
                    <a:gd name="connsiteY2" fmla="*/ 0 h 465243"/>
                    <a:gd name="connsiteX3" fmla="*/ 374511 w 374511"/>
                    <a:gd name="connsiteY3" fmla="*/ 17374 h 465243"/>
                    <a:gd name="connsiteX4" fmla="*/ 374511 w 374511"/>
                    <a:gd name="connsiteY4" fmla="*/ 189186 h 465243"/>
                    <a:gd name="connsiteX5" fmla="*/ 374511 w 374511"/>
                    <a:gd name="connsiteY5" fmla="*/ 196908 h 465243"/>
                    <a:gd name="connsiteX6" fmla="*/ 305014 w 374511"/>
                    <a:gd name="connsiteY6" fmla="*/ 436286 h 465243"/>
                    <a:gd name="connsiteX7" fmla="*/ 287640 w 374511"/>
                    <a:gd name="connsiteY7" fmla="*/ 465243 h 465243"/>
                    <a:gd name="connsiteX8" fmla="*/ 0 w 374511"/>
                    <a:gd name="connsiteY8" fmla="*/ 301153 h 465243"/>
                    <a:gd name="connsiteX9" fmla="*/ 11583 w 374511"/>
                    <a:gd name="connsiteY9" fmla="*/ 283779 h 46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511" h="465243">
                      <a:moveTo>
                        <a:pt x="11583" y="283779"/>
                      </a:moveTo>
                      <a:cubicBezTo>
                        <a:pt x="36679" y="241309"/>
                        <a:pt x="44401" y="194977"/>
                        <a:pt x="44401" y="183395"/>
                      </a:cubicBezTo>
                      <a:lnTo>
                        <a:pt x="44401" y="0"/>
                      </a:lnTo>
                      <a:lnTo>
                        <a:pt x="374511" y="17374"/>
                      </a:lnTo>
                      <a:lnTo>
                        <a:pt x="374511" y="189186"/>
                      </a:lnTo>
                      <a:cubicBezTo>
                        <a:pt x="374511" y="191117"/>
                        <a:pt x="374511" y="193047"/>
                        <a:pt x="374511" y="196908"/>
                      </a:cubicBezTo>
                      <a:cubicBezTo>
                        <a:pt x="374511" y="216213"/>
                        <a:pt x="366789" y="324319"/>
                        <a:pt x="305014" y="436286"/>
                      </a:cubicBezTo>
                      <a:cubicBezTo>
                        <a:pt x="299223" y="445939"/>
                        <a:pt x="293431" y="455591"/>
                        <a:pt x="287640" y="465243"/>
                      </a:cubicBezTo>
                      <a:lnTo>
                        <a:pt x="0" y="301153"/>
                      </a:lnTo>
                      <a:cubicBezTo>
                        <a:pt x="3861" y="295362"/>
                        <a:pt x="9652" y="289571"/>
                        <a:pt x="11583" y="283779"/>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6" name="Hình tự do: Hình 445">
                  <a:extLst>
                    <a:ext uri="{FF2B5EF4-FFF2-40B4-BE49-F238E27FC236}">
                      <a16:creationId xmlns:a16="http://schemas.microsoft.com/office/drawing/2014/main" id="{3D3F2887-3998-068A-6141-C6D706EEFB4F}"/>
                    </a:ext>
                  </a:extLst>
                </p:cNvPr>
                <p:cNvSpPr/>
                <p:nvPr/>
              </p:nvSpPr>
              <p:spPr>
                <a:xfrm>
                  <a:off x="5390215" y="3305375"/>
                  <a:ext cx="330110" cy="550183"/>
                </a:xfrm>
                <a:custGeom>
                  <a:avLst/>
                  <a:gdLst>
                    <a:gd name="connsiteX0" fmla="*/ 330110 w 330110"/>
                    <a:gd name="connsiteY0" fmla="*/ 447869 h 550183"/>
                    <a:gd name="connsiteX1" fmla="*/ 0 w 330110"/>
                    <a:gd name="connsiteY1" fmla="*/ 550184 h 550183"/>
                    <a:gd name="connsiteX2" fmla="*/ 0 w 330110"/>
                    <a:gd name="connsiteY2" fmla="*/ 0 h 550183"/>
                    <a:gd name="connsiteX3" fmla="*/ 330110 w 330110"/>
                    <a:gd name="connsiteY3" fmla="*/ 40540 h 550183"/>
                  </a:gdLst>
                  <a:ahLst/>
                  <a:cxnLst>
                    <a:cxn ang="0">
                      <a:pos x="connsiteX0" y="connsiteY0"/>
                    </a:cxn>
                    <a:cxn ang="0">
                      <a:pos x="connsiteX1" y="connsiteY1"/>
                    </a:cxn>
                    <a:cxn ang="0">
                      <a:pos x="connsiteX2" y="connsiteY2"/>
                    </a:cxn>
                    <a:cxn ang="0">
                      <a:pos x="connsiteX3" y="connsiteY3"/>
                    </a:cxn>
                  </a:cxnLst>
                  <a:rect l="l" t="t" r="r" b="b"/>
                  <a:pathLst>
                    <a:path w="330110" h="550183">
                      <a:moveTo>
                        <a:pt x="330110" y="447869"/>
                      </a:moveTo>
                      <a:lnTo>
                        <a:pt x="0" y="550184"/>
                      </a:lnTo>
                      <a:lnTo>
                        <a:pt x="0" y="0"/>
                      </a:lnTo>
                      <a:lnTo>
                        <a:pt x="330110" y="40540"/>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7" name="Hình tự do: Hình 446">
                  <a:extLst>
                    <a:ext uri="{FF2B5EF4-FFF2-40B4-BE49-F238E27FC236}">
                      <a16:creationId xmlns:a16="http://schemas.microsoft.com/office/drawing/2014/main" id="{95AA531D-B0FF-84CC-D56E-35AC8F084DB2}"/>
                    </a:ext>
                  </a:extLst>
                </p:cNvPr>
                <p:cNvSpPr/>
                <p:nvPr/>
              </p:nvSpPr>
              <p:spPr>
                <a:xfrm>
                  <a:off x="6166264" y="2581449"/>
                  <a:ext cx="332040" cy="1150560"/>
                </a:xfrm>
                <a:custGeom>
                  <a:avLst/>
                  <a:gdLst>
                    <a:gd name="connsiteX0" fmla="*/ 0 w 332040"/>
                    <a:gd name="connsiteY0" fmla="*/ 189186 h 1150560"/>
                    <a:gd name="connsiteX1" fmla="*/ 27027 w 332040"/>
                    <a:gd name="connsiteY1" fmla="*/ 0 h 1150560"/>
                    <a:gd name="connsiteX2" fmla="*/ 332041 w 332040"/>
                    <a:gd name="connsiteY2" fmla="*/ 150577 h 1150560"/>
                    <a:gd name="connsiteX3" fmla="*/ 330110 w 332040"/>
                    <a:gd name="connsiteY3" fmla="*/ 189186 h 1150560"/>
                    <a:gd name="connsiteX4" fmla="*/ 330110 w 332040"/>
                    <a:gd name="connsiteY4" fmla="*/ 1150560 h 1150560"/>
                    <a:gd name="connsiteX5" fmla="*/ 0 w 332040"/>
                    <a:gd name="connsiteY5" fmla="*/ 1133186 h 1150560"/>
                    <a:gd name="connsiteX6" fmla="*/ 0 w 332040"/>
                    <a:gd name="connsiteY6" fmla="*/ 189186 h 115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040" h="1150560">
                      <a:moveTo>
                        <a:pt x="0" y="189186"/>
                      </a:moveTo>
                      <a:cubicBezTo>
                        <a:pt x="0" y="121620"/>
                        <a:pt x="9652" y="57914"/>
                        <a:pt x="27027" y="0"/>
                      </a:cubicBezTo>
                      <a:lnTo>
                        <a:pt x="332041" y="150577"/>
                      </a:lnTo>
                      <a:cubicBezTo>
                        <a:pt x="330110" y="162159"/>
                        <a:pt x="330110" y="175673"/>
                        <a:pt x="330110" y="189186"/>
                      </a:cubicBezTo>
                      <a:lnTo>
                        <a:pt x="330110" y="1150560"/>
                      </a:lnTo>
                      <a:lnTo>
                        <a:pt x="0" y="1133186"/>
                      </a:lnTo>
                      <a:lnTo>
                        <a:pt x="0" y="189186"/>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426" name="Hình tự do: Hình 425">
                <a:extLst>
                  <a:ext uri="{FF2B5EF4-FFF2-40B4-BE49-F238E27FC236}">
                    <a16:creationId xmlns:a16="http://schemas.microsoft.com/office/drawing/2014/main" id="{68EE8AC0-8E7A-4AD2-7225-165E354414D4}"/>
                  </a:ext>
                </a:extLst>
              </p:cNvPr>
              <p:cNvSpPr/>
              <p:nvPr/>
            </p:nvSpPr>
            <p:spPr>
              <a:xfrm>
                <a:off x="7523384" y="2442455"/>
                <a:ext cx="536670" cy="534740"/>
              </a:xfrm>
              <a:custGeom>
                <a:avLst/>
                <a:gdLst>
                  <a:gd name="connsiteX0" fmla="*/ 0 w 536670"/>
                  <a:gd name="connsiteY0" fmla="*/ 432425 h 534740"/>
                  <a:gd name="connsiteX1" fmla="*/ 102315 w 536670"/>
                  <a:gd name="connsiteY1" fmla="*/ 534740 h 534740"/>
                  <a:gd name="connsiteX2" fmla="*/ 434356 w 536670"/>
                  <a:gd name="connsiteY2" fmla="*/ 534740 h 534740"/>
                  <a:gd name="connsiteX3" fmla="*/ 536671 w 536670"/>
                  <a:gd name="connsiteY3" fmla="*/ 432425 h 534740"/>
                  <a:gd name="connsiteX4" fmla="*/ 536671 w 536670"/>
                  <a:gd name="connsiteY4" fmla="*/ 102315 h 534740"/>
                  <a:gd name="connsiteX5" fmla="*/ 434356 w 536670"/>
                  <a:gd name="connsiteY5" fmla="*/ 0 h 534740"/>
                  <a:gd name="connsiteX6" fmla="*/ 102315 w 536670"/>
                  <a:gd name="connsiteY6" fmla="*/ 0 h 534740"/>
                  <a:gd name="connsiteX7" fmla="*/ 0 w 536670"/>
                  <a:gd name="connsiteY7" fmla="*/ 102315 h 534740"/>
                  <a:gd name="connsiteX8" fmla="*/ 0 w 536670"/>
                  <a:gd name="connsiteY8" fmla="*/ 432425 h 53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4740">
                    <a:moveTo>
                      <a:pt x="0" y="432425"/>
                    </a:moveTo>
                    <a:cubicBezTo>
                      <a:pt x="0" y="488409"/>
                      <a:pt x="46331" y="534740"/>
                      <a:pt x="102315" y="534740"/>
                    </a:cubicBezTo>
                    <a:lnTo>
                      <a:pt x="434356" y="534740"/>
                    </a:lnTo>
                    <a:cubicBezTo>
                      <a:pt x="490340" y="534740"/>
                      <a:pt x="536671" y="488409"/>
                      <a:pt x="536671" y="432425"/>
                    </a:cubicBezTo>
                    <a:lnTo>
                      <a:pt x="536671" y="102315"/>
                    </a:lnTo>
                    <a:cubicBezTo>
                      <a:pt x="536671" y="46331"/>
                      <a:pt x="490340" y="0"/>
                      <a:pt x="434356" y="0"/>
                    </a:cubicBezTo>
                    <a:lnTo>
                      <a:pt x="102315" y="0"/>
                    </a:lnTo>
                    <a:cubicBezTo>
                      <a:pt x="46331" y="0"/>
                      <a:pt x="0" y="46331"/>
                      <a:pt x="0" y="102315"/>
                    </a:cubicBezTo>
                    <a:lnTo>
                      <a:pt x="0" y="432425"/>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7" name="Hình tự do: Hình 426">
                <a:extLst>
                  <a:ext uri="{FF2B5EF4-FFF2-40B4-BE49-F238E27FC236}">
                    <a16:creationId xmlns:a16="http://schemas.microsoft.com/office/drawing/2014/main" id="{D1BAB8E1-3FF9-7B2A-7900-72814F602E77}"/>
                  </a:ext>
                </a:extLst>
              </p:cNvPr>
              <p:cNvSpPr/>
              <p:nvPr/>
            </p:nvSpPr>
            <p:spPr>
              <a:xfrm>
                <a:off x="7552341" y="2469482"/>
                <a:ext cx="474895" cy="476826"/>
              </a:xfrm>
              <a:custGeom>
                <a:avLst/>
                <a:gdLst>
                  <a:gd name="connsiteX0" fmla="*/ 0 w 474895"/>
                  <a:gd name="connsiteY0" fmla="*/ 386094 h 476826"/>
                  <a:gd name="connsiteX1" fmla="*/ 90732 w 474895"/>
                  <a:gd name="connsiteY1" fmla="*/ 476826 h 476826"/>
                  <a:gd name="connsiteX2" fmla="*/ 384164 w 474895"/>
                  <a:gd name="connsiteY2" fmla="*/ 476826 h 476826"/>
                  <a:gd name="connsiteX3" fmla="*/ 474896 w 474895"/>
                  <a:gd name="connsiteY3" fmla="*/ 386094 h 476826"/>
                  <a:gd name="connsiteX4" fmla="*/ 474896 w 474895"/>
                  <a:gd name="connsiteY4" fmla="*/ 90732 h 476826"/>
                  <a:gd name="connsiteX5" fmla="*/ 384164 w 474895"/>
                  <a:gd name="connsiteY5" fmla="*/ 0 h 476826"/>
                  <a:gd name="connsiteX6" fmla="*/ 90732 w 474895"/>
                  <a:gd name="connsiteY6" fmla="*/ 0 h 476826"/>
                  <a:gd name="connsiteX7" fmla="*/ 0 w 474895"/>
                  <a:gd name="connsiteY7" fmla="*/ 90732 h 476826"/>
                  <a:gd name="connsiteX8" fmla="*/ 0 w 474895"/>
                  <a:gd name="connsiteY8" fmla="*/ 386094 h 47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4895" h="476826">
                    <a:moveTo>
                      <a:pt x="0" y="386094"/>
                    </a:moveTo>
                    <a:cubicBezTo>
                      <a:pt x="0" y="436286"/>
                      <a:pt x="40540" y="476826"/>
                      <a:pt x="90732" y="476826"/>
                    </a:cubicBezTo>
                    <a:lnTo>
                      <a:pt x="384164" y="476826"/>
                    </a:lnTo>
                    <a:cubicBezTo>
                      <a:pt x="434356" y="476826"/>
                      <a:pt x="474896" y="436286"/>
                      <a:pt x="474896" y="386094"/>
                    </a:cubicBezTo>
                    <a:lnTo>
                      <a:pt x="474896" y="90732"/>
                    </a:lnTo>
                    <a:cubicBezTo>
                      <a:pt x="474896" y="40540"/>
                      <a:pt x="434356" y="0"/>
                      <a:pt x="384164" y="0"/>
                    </a:cubicBezTo>
                    <a:lnTo>
                      <a:pt x="90732" y="0"/>
                    </a:lnTo>
                    <a:cubicBezTo>
                      <a:pt x="40540" y="0"/>
                      <a:pt x="0" y="40540"/>
                      <a:pt x="0" y="90732"/>
                    </a:cubicBezTo>
                    <a:lnTo>
                      <a:pt x="0" y="386094"/>
                    </a:lnTo>
                    <a:close/>
                  </a:path>
                </a:pathLst>
              </a:custGeom>
              <a:solidFill>
                <a:srgbClr val="FFFAE9"/>
              </a:solidFill>
              <a:ln w="57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8" name="Hình tự do: Hình 427">
                <a:extLst>
                  <a:ext uri="{FF2B5EF4-FFF2-40B4-BE49-F238E27FC236}">
                    <a16:creationId xmlns:a16="http://schemas.microsoft.com/office/drawing/2014/main" id="{9B78519B-BDB7-FBF8-FED2-6A81DAC37C06}"/>
                  </a:ext>
                </a:extLst>
              </p:cNvPr>
              <p:cNvSpPr/>
              <p:nvPr/>
            </p:nvSpPr>
            <p:spPr>
              <a:xfrm>
                <a:off x="4546600" y="2413498"/>
                <a:ext cx="536670" cy="536670"/>
              </a:xfrm>
              <a:custGeom>
                <a:avLst/>
                <a:gdLst>
                  <a:gd name="connsiteX0" fmla="*/ 0 w 536670"/>
                  <a:gd name="connsiteY0" fmla="*/ 434356 h 536670"/>
                  <a:gd name="connsiteX1" fmla="*/ 102315 w 536670"/>
                  <a:gd name="connsiteY1" fmla="*/ 536671 h 536670"/>
                  <a:gd name="connsiteX2" fmla="*/ 434356 w 536670"/>
                  <a:gd name="connsiteY2" fmla="*/ 536671 h 536670"/>
                  <a:gd name="connsiteX3" fmla="*/ 536671 w 536670"/>
                  <a:gd name="connsiteY3" fmla="*/ 434356 h 536670"/>
                  <a:gd name="connsiteX4" fmla="*/ 536671 w 536670"/>
                  <a:gd name="connsiteY4" fmla="*/ 102315 h 536670"/>
                  <a:gd name="connsiteX5" fmla="*/ 434356 w 536670"/>
                  <a:gd name="connsiteY5" fmla="*/ 0 h 536670"/>
                  <a:gd name="connsiteX6" fmla="*/ 102315 w 536670"/>
                  <a:gd name="connsiteY6" fmla="*/ 0 h 536670"/>
                  <a:gd name="connsiteX7" fmla="*/ 0 w 536670"/>
                  <a:gd name="connsiteY7" fmla="*/ 102315 h 536670"/>
                  <a:gd name="connsiteX8" fmla="*/ 0 w 536670"/>
                  <a:gd name="connsiteY8" fmla="*/ 434356 h 53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6670">
                    <a:moveTo>
                      <a:pt x="0" y="434356"/>
                    </a:moveTo>
                    <a:cubicBezTo>
                      <a:pt x="0" y="490339"/>
                      <a:pt x="46331" y="536671"/>
                      <a:pt x="102315" y="536671"/>
                    </a:cubicBezTo>
                    <a:lnTo>
                      <a:pt x="434356" y="536671"/>
                    </a:lnTo>
                    <a:cubicBezTo>
                      <a:pt x="490339" y="536671"/>
                      <a:pt x="536671" y="490339"/>
                      <a:pt x="536671" y="434356"/>
                    </a:cubicBezTo>
                    <a:lnTo>
                      <a:pt x="536671" y="102315"/>
                    </a:lnTo>
                    <a:cubicBezTo>
                      <a:pt x="536671" y="46331"/>
                      <a:pt x="490339" y="0"/>
                      <a:pt x="434356" y="0"/>
                    </a:cubicBezTo>
                    <a:lnTo>
                      <a:pt x="102315" y="0"/>
                    </a:lnTo>
                    <a:cubicBezTo>
                      <a:pt x="46331" y="0"/>
                      <a:pt x="0" y="46331"/>
                      <a:pt x="0" y="102315"/>
                    </a:cubicBezTo>
                    <a:lnTo>
                      <a:pt x="0" y="434356"/>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9" name="Hình tự do: Hình 428">
                <a:extLst>
                  <a:ext uri="{FF2B5EF4-FFF2-40B4-BE49-F238E27FC236}">
                    <a16:creationId xmlns:a16="http://schemas.microsoft.com/office/drawing/2014/main" id="{E7B0212B-2D25-BA12-E03D-52E7BA92EA65}"/>
                  </a:ext>
                </a:extLst>
              </p:cNvPr>
              <p:cNvSpPr/>
              <p:nvPr/>
            </p:nvSpPr>
            <p:spPr>
              <a:xfrm>
                <a:off x="6175916" y="2979126"/>
                <a:ext cx="308875" cy="418912"/>
              </a:xfrm>
              <a:custGeom>
                <a:avLst/>
                <a:gdLst>
                  <a:gd name="connsiteX0" fmla="*/ 0 w 308875"/>
                  <a:gd name="connsiteY0" fmla="*/ 11583 h 418912"/>
                  <a:gd name="connsiteX1" fmla="*/ 0 w 308875"/>
                  <a:gd name="connsiteY1" fmla="*/ 418912 h 418912"/>
                  <a:gd name="connsiteX2" fmla="*/ 308875 w 308875"/>
                  <a:gd name="connsiteY2" fmla="*/ 391885 h 418912"/>
                  <a:gd name="connsiteX3" fmla="*/ 308875 w 308875"/>
                  <a:gd name="connsiteY3" fmla="*/ 0 h 418912"/>
                </a:gdLst>
                <a:ahLst/>
                <a:cxnLst>
                  <a:cxn ang="0">
                    <a:pos x="connsiteX0" y="connsiteY0"/>
                  </a:cxn>
                  <a:cxn ang="0">
                    <a:pos x="connsiteX1" y="connsiteY1"/>
                  </a:cxn>
                  <a:cxn ang="0">
                    <a:pos x="connsiteX2" y="connsiteY2"/>
                  </a:cxn>
                  <a:cxn ang="0">
                    <a:pos x="connsiteX3" y="connsiteY3"/>
                  </a:cxn>
                </a:cxnLst>
                <a:rect l="l" t="t" r="r" b="b"/>
                <a:pathLst>
                  <a:path w="308875" h="418912">
                    <a:moveTo>
                      <a:pt x="0" y="11583"/>
                    </a:moveTo>
                    <a:lnTo>
                      <a:pt x="0" y="418912"/>
                    </a:lnTo>
                    <a:lnTo>
                      <a:pt x="308875" y="391885"/>
                    </a:lnTo>
                    <a:lnTo>
                      <a:pt x="308875" y="0"/>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0" name="Hình tự do: Hình 429">
                <a:extLst>
                  <a:ext uri="{FF2B5EF4-FFF2-40B4-BE49-F238E27FC236}">
                    <a16:creationId xmlns:a16="http://schemas.microsoft.com/office/drawing/2014/main" id="{67D4E75D-1FFF-8C06-66FF-7F832E3BA9B4}"/>
                  </a:ext>
                </a:extLst>
              </p:cNvPr>
              <p:cNvSpPr/>
              <p:nvPr/>
            </p:nvSpPr>
            <p:spPr>
              <a:xfrm>
                <a:off x="6948104" y="2884533"/>
                <a:ext cx="310805" cy="415051"/>
              </a:xfrm>
              <a:custGeom>
                <a:avLst/>
                <a:gdLst>
                  <a:gd name="connsiteX0" fmla="*/ 3861 w 310805"/>
                  <a:gd name="connsiteY0" fmla="*/ 0 h 415051"/>
                  <a:gd name="connsiteX1" fmla="*/ 310806 w 310805"/>
                  <a:gd name="connsiteY1" fmla="*/ 50192 h 415051"/>
                  <a:gd name="connsiteX2" fmla="*/ 310806 w 310805"/>
                  <a:gd name="connsiteY2" fmla="*/ 382233 h 415051"/>
                  <a:gd name="connsiteX3" fmla="*/ 0 w 310805"/>
                  <a:gd name="connsiteY3" fmla="*/ 415051 h 415051"/>
                </a:gdLst>
                <a:ahLst/>
                <a:cxnLst>
                  <a:cxn ang="0">
                    <a:pos x="connsiteX0" y="connsiteY0"/>
                  </a:cxn>
                  <a:cxn ang="0">
                    <a:pos x="connsiteX1" y="connsiteY1"/>
                  </a:cxn>
                  <a:cxn ang="0">
                    <a:pos x="connsiteX2" y="connsiteY2"/>
                  </a:cxn>
                  <a:cxn ang="0">
                    <a:pos x="connsiteX3" y="connsiteY3"/>
                  </a:cxn>
                </a:cxnLst>
                <a:rect l="l" t="t" r="r" b="b"/>
                <a:pathLst>
                  <a:path w="310805" h="415051">
                    <a:moveTo>
                      <a:pt x="3861" y="0"/>
                    </a:moveTo>
                    <a:lnTo>
                      <a:pt x="310806" y="50192"/>
                    </a:lnTo>
                    <a:lnTo>
                      <a:pt x="310806" y="382233"/>
                    </a:lnTo>
                    <a:lnTo>
                      <a:pt x="0" y="415051"/>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8" name="Hình tự do: Hình 7">
              <a:extLst>
                <a:ext uri="{FF2B5EF4-FFF2-40B4-BE49-F238E27FC236}">
                  <a16:creationId xmlns:a16="http://schemas.microsoft.com/office/drawing/2014/main" id="{FC38E11F-547D-D58F-BCE1-B1A11FC8E9D2}"/>
                </a:ext>
              </a:extLst>
            </p:cNvPr>
            <p:cNvSpPr/>
            <p:nvPr/>
          </p:nvSpPr>
          <p:spPr>
            <a:xfrm>
              <a:off x="3901440" y="1616358"/>
              <a:ext cx="894080" cy="3180080"/>
            </a:xfrm>
            <a:custGeom>
              <a:avLst/>
              <a:gdLst>
                <a:gd name="connsiteX0" fmla="*/ 426720 w 894080"/>
                <a:gd name="connsiteY0" fmla="*/ 0 h 3169920"/>
                <a:gd name="connsiteX1" fmla="*/ 741680 w 894080"/>
                <a:gd name="connsiteY1" fmla="*/ 1280160 h 3169920"/>
                <a:gd name="connsiteX2" fmla="*/ 741680 w 894080"/>
                <a:gd name="connsiteY2" fmla="*/ 2458720 h 3169920"/>
                <a:gd name="connsiteX3" fmla="*/ 894080 w 894080"/>
                <a:gd name="connsiteY3" fmla="*/ 2661920 h 3169920"/>
                <a:gd name="connsiteX4" fmla="*/ 772160 w 894080"/>
                <a:gd name="connsiteY4" fmla="*/ 3169920 h 3169920"/>
                <a:gd name="connsiteX5" fmla="*/ 142240 w 894080"/>
                <a:gd name="connsiteY5" fmla="*/ 2214880 h 3169920"/>
                <a:gd name="connsiteX6" fmla="*/ 142240 w 894080"/>
                <a:gd name="connsiteY6" fmla="*/ 345440 h 3169920"/>
                <a:gd name="connsiteX7" fmla="*/ 0 w 894080"/>
                <a:gd name="connsiteY7" fmla="*/ 193040 h 3169920"/>
                <a:gd name="connsiteX8" fmla="*/ 426720 w 894080"/>
                <a:gd name="connsiteY8" fmla="*/ 0 h 3169920"/>
                <a:gd name="connsiteX0" fmla="*/ 426720 w 894080"/>
                <a:gd name="connsiteY0" fmla="*/ 0 h 3169920"/>
                <a:gd name="connsiteX1" fmla="*/ 741680 w 894080"/>
                <a:gd name="connsiteY1" fmla="*/ 1280160 h 3169920"/>
                <a:gd name="connsiteX2" fmla="*/ 741680 w 894080"/>
                <a:gd name="connsiteY2" fmla="*/ 2458720 h 3169920"/>
                <a:gd name="connsiteX3" fmla="*/ 894080 w 894080"/>
                <a:gd name="connsiteY3" fmla="*/ 2661920 h 3169920"/>
                <a:gd name="connsiteX4" fmla="*/ 772160 w 894080"/>
                <a:gd name="connsiteY4" fmla="*/ 3169920 h 3169920"/>
                <a:gd name="connsiteX5" fmla="*/ 172720 w 894080"/>
                <a:gd name="connsiteY5" fmla="*/ 2214880 h 3169920"/>
                <a:gd name="connsiteX6" fmla="*/ 142240 w 894080"/>
                <a:gd name="connsiteY6" fmla="*/ 345440 h 3169920"/>
                <a:gd name="connsiteX7" fmla="*/ 0 w 894080"/>
                <a:gd name="connsiteY7" fmla="*/ 193040 h 3169920"/>
                <a:gd name="connsiteX8" fmla="*/ 426720 w 894080"/>
                <a:gd name="connsiteY8" fmla="*/ 0 h 3169920"/>
                <a:gd name="connsiteX0" fmla="*/ 426720 w 894080"/>
                <a:gd name="connsiteY0" fmla="*/ 0 h 3169920"/>
                <a:gd name="connsiteX1" fmla="*/ 741680 w 894080"/>
                <a:gd name="connsiteY1" fmla="*/ 1280160 h 3169920"/>
                <a:gd name="connsiteX2" fmla="*/ 741680 w 894080"/>
                <a:gd name="connsiteY2" fmla="*/ 2458720 h 3169920"/>
                <a:gd name="connsiteX3" fmla="*/ 894080 w 894080"/>
                <a:gd name="connsiteY3" fmla="*/ 2661920 h 3169920"/>
                <a:gd name="connsiteX4" fmla="*/ 772160 w 894080"/>
                <a:gd name="connsiteY4" fmla="*/ 3169920 h 3169920"/>
                <a:gd name="connsiteX5" fmla="*/ 172720 w 894080"/>
                <a:gd name="connsiteY5" fmla="*/ 2214880 h 3169920"/>
                <a:gd name="connsiteX6" fmla="*/ 203200 w 894080"/>
                <a:gd name="connsiteY6" fmla="*/ 375920 h 3169920"/>
                <a:gd name="connsiteX7" fmla="*/ 0 w 894080"/>
                <a:gd name="connsiteY7" fmla="*/ 193040 h 3169920"/>
                <a:gd name="connsiteX8" fmla="*/ 426720 w 894080"/>
                <a:gd name="connsiteY8" fmla="*/ 0 h 3169920"/>
                <a:gd name="connsiteX0" fmla="*/ 426720 w 894080"/>
                <a:gd name="connsiteY0" fmla="*/ 0 h 3169920"/>
                <a:gd name="connsiteX1" fmla="*/ 609600 w 894080"/>
                <a:gd name="connsiteY1" fmla="*/ 254000 h 3169920"/>
                <a:gd name="connsiteX2" fmla="*/ 741680 w 894080"/>
                <a:gd name="connsiteY2" fmla="*/ 1280160 h 3169920"/>
                <a:gd name="connsiteX3" fmla="*/ 741680 w 894080"/>
                <a:gd name="connsiteY3" fmla="*/ 2458720 h 3169920"/>
                <a:gd name="connsiteX4" fmla="*/ 894080 w 894080"/>
                <a:gd name="connsiteY4" fmla="*/ 2661920 h 3169920"/>
                <a:gd name="connsiteX5" fmla="*/ 772160 w 894080"/>
                <a:gd name="connsiteY5" fmla="*/ 3169920 h 3169920"/>
                <a:gd name="connsiteX6" fmla="*/ 172720 w 894080"/>
                <a:gd name="connsiteY6" fmla="*/ 2214880 h 3169920"/>
                <a:gd name="connsiteX7" fmla="*/ 203200 w 894080"/>
                <a:gd name="connsiteY7" fmla="*/ 375920 h 3169920"/>
                <a:gd name="connsiteX8" fmla="*/ 0 w 894080"/>
                <a:gd name="connsiteY8" fmla="*/ 193040 h 3169920"/>
                <a:gd name="connsiteX9" fmla="*/ 426720 w 894080"/>
                <a:gd name="connsiteY9" fmla="*/ 0 h 3169920"/>
                <a:gd name="connsiteX0" fmla="*/ 426720 w 894080"/>
                <a:gd name="connsiteY0" fmla="*/ 0 h 3169920"/>
                <a:gd name="connsiteX1" fmla="*/ 609600 w 894080"/>
                <a:gd name="connsiteY1" fmla="*/ 254000 h 3169920"/>
                <a:gd name="connsiteX2" fmla="*/ 741680 w 894080"/>
                <a:gd name="connsiteY2" fmla="*/ 1280160 h 3169920"/>
                <a:gd name="connsiteX3" fmla="*/ 741680 w 894080"/>
                <a:gd name="connsiteY3" fmla="*/ 2458720 h 3169920"/>
                <a:gd name="connsiteX4" fmla="*/ 894080 w 894080"/>
                <a:gd name="connsiteY4" fmla="*/ 2661920 h 3169920"/>
                <a:gd name="connsiteX5" fmla="*/ 772160 w 894080"/>
                <a:gd name="connsiteY5" fmla="*/ 3169920 h 3169920"/>
                <a:gd name="connsiteX6" fmla="*/ 172720 w 894080"/>
                <a:gd name="connsiteY6" fmla="*/ 2214880 h 3169920"/>
                <a:gd name="connsiteX7" fmla="*/ 203200 w 894080"/>
                <a:gd name="connsiteY7" fmla="*/ 375920 h 3169920"/>
                <a:gd name="connsiteX8" fmla="*/ 0 w 894080"/>
                <a:gd name="connsiteY8" fmla="*/ 193040 h 3169920"/>
                <a:gd name="connsiteX9" fmla="*/ 426720 w 894080"/>
                <a:gd name="connsiteY9" fmla="*/ 0 h 316992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20320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6256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4224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4224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5024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42240 w 894080"/>
                <a:gd name="connsiteY7" fmla="*/ 386080 h 3180080"/>
                <a:gd name="connsiteX8" fmla="*/ 0 w 894080"/>
                <a:gd name="connsiteY8" fmla="*/ 203200 h 3180080"/>
                <a:gd name="connsiteX9" fmla="*/ 508000 w 894080"/>
                <a:gd name="connsiteY9" fmla="*/ 0 h 318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4080" h="3180080">
                  <a:moveTo>
                    <a:pt x="508000" y="0"/>
                  </a:moveTo>
                  <a:cubicBezTo>
                    <a:pt x="531707" y="84667"/>
                    <a:pt x="626533" y="179493"/>
                    <a:pt x="650240" y="264160"/>
                  </a:cubicBezTo>
                  <a:cubicBezTo>
                    <a:pt x="765387" y="646853"/>
                    <a:pt x="697653" y="948267"/>
                    <a:pt x="741680" y="1290320"/>
                  </a:cubicBezTo>
                  <a:lnTo>
                    <a:pt x="741680" y="2468880"/>
                  </a:lnTo>
                  <a:lnTo>
                    <a:pt x="894080" y="2672080"/>
                  </a:lnTo>
                  <a:lnTo>
                    <a:pt x="772160" y="3180080"/>
                  </a:lnTo>
                  <a:lnTo>
                    <a:pt x="172720" y="2225040"/>
                  </a:lnTo>
                  <a:cubicBezTo>
                    <a:pt x="169333" y="1612053"/>
                    <a:pt x="206587" y="1029547"/>
                    <a:pt x="142240" y="386080"/>
                  </a:cubicBezTo>
                  <a:lnTo>
                    <a:pt x="0" y="203200"/>
                  </a:lnTo>
                  <a:lnTo>
                    <a:pt x="508000" y="0"/>
                  </a:lnTo>
                  <a:close/>
                </a:path>
              </a:pathLst>
            </a:custGeom>
            <a:solidFill>
              <a:srgbClr val="FDE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1</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9" name="Hình tự do: Hình 8">
              <a:hlinkClick r:id="rId5" action="ppaction://hlinksldjump"/>
              <a:extLst>
                <a:ext uri="{FF2B5EF4-FFF2-40B4-BE49-F238E27FC236}">
                  <a16:creationId xmlns:a16="http://schemas.microsoft.com/office/drawing/2014/main" id="{E798B9F1-5076-58CD-43BB-18AA14CDC669}"/>
                </a:ext>
              </a:extLst>
            </p:cNvPr>
            <p:cNvSpPr/>
            <p:nvPr/>
          </p:nvSpPr>
          <p:spPr>
            <a:xfrm>
              <a:off x="5252720" y="1494438"/>
              <a:ext cx="843280" cy="3190240"/>
            </a:xfrm>
            <a:custGeom>
              <a:avLst/>
              <a:gdLst>
                <a:gd name="connsiteX0" fmla="*/ 355600 w 843280"/>
                <a:gd name="connsiteY0" fmla="*/ 213360 h 3190240"/>
                <a:gd name="connsiteX1" fmla="*/ 843280 w 843280"/>
                <a:gd name="connsiteY1" fmla="*/ 457200 h 3190240"/>
                <a:gd name="connsiteX2" fmla="*/ 833120 w 843280"/>
                <a:gd name="connsiteY2" fmla="*/ 2479040 h 3190240"/>
                <a:gd name="connsiteX3" fmla="*/ 467360 w 843280"/>
                <a:gd name="connsiteY3" fmla="*/ 3190240 h 3190240"/>
                <a:gd name="connsiteX4" fmla="*/ 0 w 843280"/>
                <a:gd name="connsiteY4" fmla="*/ 2854960 h 3190240"/>
                <a:gd name="connsiteX5" fmla="*/ 284480 w 843280"/>
                <a:gd name="connsiteY5" fmla="*/ 2600960 h 3190240"/>
                <a:gd name="connsiteX6" fmla="*/ 325120 w 843280"/>
                <a:gd name="connsiteY6" fmla="*/ 0 h 3190240"/>
                <a:gd name="connsiteX7" fmla="*/ 508000 w 843280"/>
                <a:gd name="connsiteY7" fmla="*/ 254000 h 3190240"/>
                <a:gd name="connsiteX0" fmla="*/ 355600 w 843280"/>
                <a:gd name="connsiteY0" fmla="*/ 213360 h 3190240"/>
                <a:gd name="connsiteX1" fmla="*/ 843280 w 843280"/>
                <a:gd name="connsiteY1" fmla="*/ 457200 h 3190240"/>
                <a:gd name="connsiteX2" fmla="*/ 833120 w 843280"/>
                <a:gd name="connsiteY2" fmla="*/ 2479040 h 3190240"/>
                <a:gd name="connsiteX3" fmla="*/ 467360 w 843280"/>
                <a:gd name="connsiteY3" fmla="*/ 3190240 h 3190240"/>
                <a:gd name="connsiteX4" fmla="*/ 0 w 843280"/>
                <a:gd name="connsiteY4" fmla="*/ 2854960 h 3190240"/>
                <a:gd name="connsiteX5" fmla="*/ 284480 w 843280"/>
                <a:gd name="connsiteY5" fmla="*/ 2600960 h 3190240"/>
                <a:gd name="connsiteX6" fmla="*/ 284480 w 843280"/>
                <a:gd name="connsiteY6" fmla="*/ 609600 h 3190240"/>
                <a:gd name="connsiteX7" fmla="*/ 325120 w 843280"/>
                <a:gd name="connsiteY7" fmla="*/ 0 h 3190240"/>
                <a:gd name="connsiteX8" fmla="*/ 508000 w 843280"/>
                <a:gd name="connsiteY8" fmla="*/ 254000 h 3190240"/>
                <a:gd name="connsiteX0" fmla="*/ 355600 w 843280"/>
                <a:gd name="connsiteY0" fmla="*/ 213360 h 3190240"/>
                <a:gd name="connsiteX1" fmla="*/ 843280 w 843280"/>
                <a:gd name="connsiteY1" fmla="*/ 457200 h 3190240"/>
                <a:gd name="connsiteX2" fmla="*/ 833120 w 843280"/>
                <a:gd name="connsiteY2" fmla="*/ 2479040 h 3190240"/>
                <a:gd name="connsiteX3" fmla="*/ 660400 w 843280"/>
                <a:gd name="connsiteY3" fmla="*/ 2997200 h 3190240"/>
                <a:gd name="connsiteX4" fmla="*/ 467360 w 843280"/>
                <a:gd name="connsiteY4" fmla="*/ 3190240 h 3190240"/>
                <a:gd name="connsiteX5" fmla="*/ 0 w 843280"/>
                <a:gd name="connsiteY5" fmla="*/ 2854960 h 3190240"/>
                <a:gd name="connsiteX6" fmla="*/ 284480 w 843280"/>
                <a:gd name="connsiteY6" fmla="*/ 2600960 h 3190240"/>
                <a:gd name="connsiteX7" fmla="*/ 284480 w 843280"/>
                <a:gd name="connsiteY7" fmla="*/ 609600 h 3190240"/>
                <a:gd name="connsiteX8" fmla="*/ 325120 w 843280"/>
                <a:gd name="connsiteY8" fmla="*/ 0 h 3190240"/>
                <a:gd name="connsiteX9" fmla="*/ 508000 w 843280"/>
                <a:gd name="connsiteY9" fmla="*/ 254000 h 3190240"/>
                <a:gd name="connsiteX0" fmla="*/ 355600 w 843280"/>
                <a:gd name="connsiteY0" fmla="*/ 213360 h 3190240"/>
                <a:gd name="connsiteX1" fmla="*/ 843280 w 843280"/>
                <a:gd name="connsiteY1" fmla="*/ 457200 h 3190240"/>
                <a:gd name="connsiteX2" fmla="*/ 833120 w 843280"/>
                <a:gd name="connsiteY2" fmla="*/ 2479040 h 3190240"/>
                <a:gd name="connsiteX3" fmla="*/ 660400 w 843280"/>
                <a:gd name="connsiteY3" fmla="*/ 2997200 h 3190240"/>
                <a:gd name="connsiteX4" fmla="*/ 467360 w 843280"/>
                <a:gd name="connsiteY4" fmla="*/ 3190240 h 3190240"/>
                <a:gd name="connsiteX5" fmla="*/ 0 w 843280"/>
                <a:gd name="connsiteY5" fmla="*/ 2854960 h 3190240"/>
                <a:gd name="connsiteX6" fmla="*/ 284480 w 843280"/>
                <a:gd name="connsiteY6" fmla="*/ 2600960 h 3190240"/>
                <a:gd name="connsiteX7" fmla="*/ 284480 w 843280"/>
                <a:gd name="connsiteY7" fmla="*/ 609600 h 3190240"/>
                <a:gd name="connsiteX8" fmla="*/ 325120 w 843280"/>
                <a:gd name="connsiteY8" fmla="*/ 0 h 3190240"/>
                <a:gd name="connsiteX9" fmla="*/ 650240 w 843280"/>
                <a:gd name="connsiteY9" fmla="*/ 254000 h 3190240"/>
                <a:gd name="connsiteX0" fmla="*/ 355600 w 843280"/>
                <a:gd name="connsiteY0" fmla="*/ 213360 h 3190240"/>
                <a:gd name="connsiteX1" fmla="*/ 680720 w 843280"/>
                <a:gd name="connsiteY1" fmla="*/ 294640 h 3190240"/>
                <a:gd name="connsiteX2" fmla="*/ 843280 w 843280"/>
                <a:gd name="connsiteY2" fmla="*/ 457200 h 3190240"/>
                <a:gd name="connsiteX3" fmla="*/ 833120 w 843280"/>
                <a:gd name="connsiteY3" fmla="*/ 2479040 h 3190240"/>
                <a:gd name="connsiteX4" fmla="*/ 660400 w 843280"/>
                <a:gd name="connsiteY4" fmla="*/ 2997200 h 3190240"/>
                <a:gd name="connsiteX5" fmla="*/ 467360 w 843280"/>
                <a:gd name="connsiteY5" fmla="*/ 3190240 h 3190240"/>
                <a:gd name="connsiteX6" fmla="*/ 0 w 843280"/>
                <a:gd name="connsiteY6" fmla="*/ 2854960 h 3190240"/>
                <a:gd name="connsiteX7" fmla="*/ 284480 w 843280"/>
                <a:gd name="connsiteY7" fmla="*/ 2600960 h 3190240"/>
                <a:gd name="connsiteX8" fmla="*/ 284480 w 843280"/>
                <a:gd name="connsiteY8" fmla="*/ 609600 h 3190240"/>
                <a:gd name="connsiteX9" fmla="*/ 325120 w 843280"/>
                <a:gd name="connsiteY9" fmla="*/ 0 h 3190240"/>
                <a:gd name="connsiteX10" fmla="*/ 650240 w 843280"/>
                <a:gd name="connsiteY10" fmla="*/ 254000 h 319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3280" h="3190240">
                  <a:moveTo>
                    <a:pt x="355600" y="213360"/>
                  </a:moveTo>
                  <a:cubicBezTo>
                    <a:pt x="419947" y="240453"/>
                    <a:pt x="616373" y="267547"/>
                    <a:pt x="680720" y="294640"/>
                  </a:cubicBezTo>
                  <a:lnTo>
                    <a:pt x="843280" y="457200"/>
                  </a:lnTo>
                  <a:cubicBezTo>
                    <a:pt x="839893" y="1131147"/>
                    <a:pt x="836507" y="1805093"/>
                    <a:pt x="833120" y="2479040"/>
                  </a:cubicBezTo>
                  <a:cubicBezTo>
                    <a:pt x="775547" y="2580640"/>
                    <a:pt x="717973" y="2895600"/>
                    <a:pt x="660400" y="2997200"/>
                  </a:cubicBezTo>
                  <a:lnTo>
                    <a:pt x="467360" y="3190240"/>
                  </a:lnTo>
                  <a:lnTo>
                    <a:pt x="0" y="2854960"/>
                  </a:lnTo>
                  <a:lnTo>
                    <a:pt x="284480" y="2600960"/>
                  </a:lnTo>
                  <a:cubicBezTo>
                    <a:pt x="294640" y="1933787"/>
                    <a:pt x="274320" y="1276773"/>
                    <a:pt x="284480" y="609600"/>
                  </a:cubicBezTo>
                  <a:lnTo>
                    <a:pt x="325120" y="0"/>
                  </a:lnTo>
                  <a:lnTo>
                    <a:pt x="650240" y="254000"/>
                  </a:lnTo>
                </a:path>
              </a:pathLst>
            </a:custGeom>
            <a:solidFill>
              <a:srgbClr val="7E8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1" name="Hình tự do: Hình 10">
              <a:extLst>
                <a:ext uri="{FF2B5EF4-FFF2-40B4-BE49-F238E27FC236}">
                  <a16:creationId xmlns:a16="http://schemas.microsoft.com/office/drawing/2014/main" id="{DC2207C4-E613-48FA-2D3B-7543563A5875}"/>
                </a:ext>
              </a:extLst>
            </p:cNvPr>
            <p:cNvSpPr/>
            <p:nvPr/>
          </p:nvSpPr>
          <p:spPr>
            <a:xfrm>
              <a:off x="5669280" y="802078"/>
              <a:ext cx="1879600" cy="2622759"/>
            </a:xfrm>
            <a:custGeom>
              <a:avLst/>
              <a:gdLst>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589280 w 1788160"/>
                <a:gd name="connsiteY7" fmla="*/ 43688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579120 w 1788160"/>
                <a:gd name="connsiteY7" fmla="*/ 49784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579120 w 1788160"/>
                <a:gd name="connsiteY7" fmla="*/ 49784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640080 w 1788160"/>
                <a:gd name="connsiteY7" fmla="*/ 52832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640080 w 1788160"/>
                <a:gd name="connsiteY7" fmla="*/ 52832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660400 w 1788160"/>
                <a:gd name="connsiteY7" fmla="*/ 49784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731520 w 1788160"/>
                <a:gd name="connsiteY7" fmla="*/ 558800 h 2661920"/>
                <a:gd name="connsiteX8" fmla="*/ 660400 w 1788160"/>
                <a:gd name="connsiteY8" fmla="*/ 497840 h 2661920"/>
                <a:gd name="connsiteX9" fmla="*/ 345440 w 1788160"/>
                <a:gd name="connsiteY9" fmla="*/ 894080 h 2661920"/>
                <a:gd name="connsiteX10" fmla="*/ 0 w 1788160"/>
                <a:gd name="connsiteY10" fmla="*/ 579120 h 2661920"/>
                <a:gd name="connsiteX11" fmla="*/ 121920 w 1788160"/>
                <a:gd name="connsiteY11"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57680 w 1788160"/>
                <a:gd name="connsiteY3" fmla="*/ 894080 h 2661920"/>
                <a:gd name="connsiteX4" fmla="*/ 1778000 w 1788160"/>
                <a:gd name="connsiteY4" fmla="*/ 1422400 h 2661920"/>
                <a:gd name="connsiteX5" fmla="*/ 1788160 w 1788160"/>
                <a:gd name="connsiteY5" fmla="*/ 2661920 h 2661920"/>
                <a:gd name="connsiteX6" fmla="*/ 1249680 w 1788160"/>
                <a:gd name="connsiteY6" fmla="*/ 2590800 h 2661920"/>
                <a:gd name="connsiteX7" fmla="*/ 1229360 w 1788160"/>
                <a:gd name="connsiteY7" fmla="*/ 731520 h 2661920"/>
                <a:gd name="connsiteX8" fmla="*/ 731520 w 1788160"/>
                <a:gd name="connsiteY8" fmla="*/ 558800 h 2661920"/>
                <a:gd name="connsiteX9" fmla="*/ 660400 w 1788160"/>
                <a:gd name="connsiteY9" fmla="*/ 497840 h 2661920"/>
                <a:gd name="connsiteX10" fmla="*/ 345440 w 1788160"/>
                <a:gd name="connsiteY10" fmla="*/ 894080 h 2661920"/>
                <a:gd name="connsiteX11" fmla="*/ 0 w 1788160"/>
                <a:gd name="connsiteY11" fmla="*/ 579120 h 2661920"/>
                <a:gd name="connsiteX12" fmla="*/ 121920 w 1788160"/>
                <a:gd name="connsiteY12" fmla="*/ 284480 h 2661920"/>
                <a:gd name="connsiteX0" fmla="*/ 121920 w 1788160"/>
                <a:gd name="connsiteY0" fmla="*/ 284480 h 2661920"/>
                <a:gd name="connsiteX1" fmla="*/ 792480 w 1788160"/>
                <a:gd name="connsiteY1" fmla="*/ 0 h 2661920"/>
                <a:gd name="connsiteX2" fmla="*/ 1290320 w 1788160"/>
                <a:gd name="connsiteY2" fmla="*/ 162560 h 2661920"/>
                <a:gd name="connsiteX3" fmla="*/ 1656080 w 1788160"/>
                <a:gd name="connsiteY3" fmla="*/ 457200 h 2661920"/>
                <a:gd name="connsiteX4" fmla="*/ 1757680 w 1788160"/>
                <a:gd name="connsiteY4" fmla="*/ 894080 h 2661920"/>
                <a:gd name="connsiteX5" fmla="*/ 1778000 w 1788160"/>
                <a:gd name="connsiteY5" fmla="*/ 1422400 h 2661920"/>
                <a:gd name="connsiteX6" fmla="*/ 1788160 w 1788160"/>
                <a:gd name="connsiteY6" fmla="*/ 2661920 h 2661920"/>
                <a:gd name="connsiteX7" fmla="*/ 1249680 w 1788160"/>
                <a:gd name="connsiteY7" fmla="*/ 2590800 h 2661920"/>
                <a:gd name="connsiteX8" fmla="*/ 1229360 w 1788160"/>
                <a:gd name="connsiteY8" fmla="*/ 731520 h 2661920"/>
                <a:gd name="connsiteX9" fmla="*/ 731520 w 1788160"/>
                <a:gd name="connsiteY9" fmla="*/ 558800 h 2661920"/>
                <a:gd name="connsiteX10" fmla="*/ 660400 w 1788160"/>
                <a:gd name="connsiteY10" fmla="*/ 497840 h 2661920"/>
                <a:gd name="connsiteX11" fmla="*/ 345440 w 1788160"/>
                <a:gd name="connsiteY11" fmla="*/ 894080 h 2661920"/>
                <a:gd name="connsiteX12" fmla="*/ 0 w 1788160"/>
                <a:gd name="connsiteY12" fmla="*/ 579120 h 2661920"/>
                <a:gd name="connsiteX13" fmla="*/ 121920 w 1788160"/>
                <a:gd name="connsiteY13" fmla="*/ 284480 h 2661920"/>
                <a:gd name="connsiteX0" fmla="*/ 121920 w 1788160"/>
                <a:gd name="connsiteY0" fmla="*/ 284480 h 2661920"/>
                <a:gd name="connsiteX1" fmla="*/ 365760 w 1788160"/>
                <a:gd name="connsiteY1" fmla="*/ 162560 h 2661920"/>
                <a:gd name="connsiteX2" fmla="*/ 792480 w 1788160"/>
                <a:gd name="connsiteY2" fmla="*/ 0 h 2661920"/>
                <a:gd name="connsiteX3" fmla="*/ 1290320 w 1788160"/>
                <a:gd name="connsiteY3" fmla="*/ 162560 h 2661920"/>
                <a:gd name="connsiteX4" fmla="*/ 1656080 w 1788160"/>
                <a:gd name="connsiteY4" fmla="*/ 457200 h 2661920"/>
                <a:gd name="connsiteX5" fmla="*/ 1757680 w 1788160"/>
                <a:gd name="connsiteY5" fmla="*/ 894080 h 2661920"/>
                <a:gd name="connsiteX6" fmla="*/ 1778000 w 1788160"/>
                <a:gd name="connsiteY6" fmla="*/ 1422400 h 2661920"/>
                <a:gd name="connsiteX7" fmla="*/ 1788160 w 1788160"/>
                <a:gd name="connsiteY7" fmla="*/ 2661920 h 2661920"/>
                <a:gd name="connsiteX8" fmla="*/ 1249680 w 1788160"/>
                <a:gd name="connsiteY8" fmla="*/ 2590800 h 2661920"/>
                <a:gd name="connsiteX9" fmla="*/ 1229360 w 1788160"/>
                <a:gd name="connsiteY9" fmla="*/ 731520 h 2661920"/>
                <a:gd name="connsiteX10" fmla="*/ 731520 w 1788160"/>
                <a:gd name="connsiteY10" fmla="*/ 558800 h 2661920"/>
                <a:gd name="connsiteX11" fmla="*/ 660400 w 1788160"/>
                <a:gd name="connsiteY11" fmla="*/ 497840 h 2661920"/>
                <a:gd name="connsiteX12" fmla="*/ 345440 w 1788160"/>
                <a:gd name="connsiteY12" fmla="*/ 894080 h 2661920"/>
                <a:gd name="connsiteX13" fmla="*/ 0 w 1788160"/>
                <a:gd name="connsiteY13" fmla="*/ 579120 h 2661920"/>
                <a:gd name="connsiteX14" fmla="*/ 121920 w 1788160"/>
                <a:gd name="connsiteY14" fmla="*/ 284480 h 2661920"/>
                <a:gd name="connsiteX0" fmla="*/ 213360 w 1879600"/>
                <a:gd name="connsiteY0" fmla="*/ 284480 h 2661920"/>
                <a:gd name="connsiteX1" fmla="*/ 457200 w 1879600"/>
                <a:gd name="connsiteY1" fmla="*/ 162560 h 2661920"/>
                <a:gd name="connsiteX2" fmla="*/ 883920 w 1879600"/>
                <a:gd name="connsiteY2" fmla="*/ 0 h 2661920"/>
                <a:gd name="connsiteX3" fmla="*/ 1381760 w 1879600"/>
                <a:gd name="connsiteY3" fmla="*/ 162560 h 2661920"/>
                <a:gd name="connsiteX4" fmla="*/ 1747520 w 1879600"/>
                <a:gd name="connsiteY4" fmla="*/ 457200 h 2661920"/>
                <a:gd name="connsiteX5" fmla="*/ 1849120 w 1879600"/>
                <a:gd name="connsiteY5" fmla="*/ 894080 h 2661920"/>
                <a:gd name="connsiteX6" fmla="*/ 1869440 w 1879600"/>
                <a:gd name="connsiteY6" fmla="*/ 1422400 h 2661920"/>
                <a:gd name="connsiteX7" fmla="*/ 1879600 w 1879600"/>
                <a:gd name="connsiteY7" fmla="*/ 2661920 h 2661920"/>
                <a:gd name="connsiteX8" fmla="*/ 1341120 w 1879600"/>
                <a:gd name="connsiteY8" fmla="*/ 2590800 h 2661920"/>
                <a:gd name="connsiteX9" fmla="*/ 1320800 w 1879600"/>
                <a:gd name="connsiteY9" fmla="*/ 731520 h 2661920"/>
                <a:gd name="connsiteX10" fmla="*/ 822960 w 1879600"/>
                <a:gd name="connsiteY10" fmla="*/ 558800 h 2661920"/>
                <a:gd name="connsiteX11" fmla="*/ 751840 w 1879600"/>
                <a:gd name="connsiteY11" fmla="*/ 497840 h 2661920"/>
                <a:gd name="connsiteX12" fmla="*/ 436880 w 1879600"/>
                <a:gd name="connsiteY12" fmla="*/ 894080 h 2661920"/>
                <a:gd name="connsiteX13" fmla="*/ 0 w 1879600"/>
                <a:gd name="connsiteY13" fmla="*/ 619760 h 2661920"/>
                <a:gd name="connsiteX14" fmla="*/ 213360 w 1879600"/>
                <a:gd name="connsiteY14" fmla="*/ 284480 h 2661920"/>
                <a:gd name="connsiteX0" fmla="*/ 213360 w 1879600"/>
                <a:gd name="connsiteY0" fmla="*/ 243840 h 2621280"/>
                <a:gd name="connsiteX1" fmla="*/ 457200 w 1879600"/>
                <a:gd name="connsiteY1" fmla="*/ 121920 h 2621280"/>
                <a:gd name="connsiteX2" fmla="*/ 883920 w 1879600"/>
                <a:gd name="connsiteY2" fmla="*/ 0 h 2621280"/>
                <a:gd name="connsiteX3" fmla="*/ 1381760 w 1879600"/>
                <a:gd name="connsiteY3" fmla="*/ 121920 h 2621280"/>
                <a:gd name="connsiteX4" fmla="*/ 1747520 w 1879600"/>
                <a:gd name="connsiteY4" fmla="*/ 416560 h 2621280"/>
                <a:gd name="connsiteX5" fmla="*/ 1849120 w 1879600"/>
                <a:gd name="connsiteY5" fmla="*/ 853440 h 2621280"/>
                <a:gd name="connsiteX6" fmla="*/ 1869440 w 1879600"/>
                <a:gd name="connsiteY6" fmla="*/ 1381760 h 2621280"/>
                <a:gd name="connsiteX7" fmla="*/ 1879600 w 1879600"/>
                <a:gd name="connsiteY7" fmla="*/ 2621280 h 2621280"/>
                <a:gd name="connsiteX8" fmla="*/ 1341120 w 1879600"/>
                <a:gd name="connsiteY8" fmla="*/ 2550160 h 2621280"/>
                <a:gd name="connsiteX9" fmla="*/ 1320800 w 1879600"/>
                <a:gd name="connsiteY9" fmla="*/ 690880 h 2621280"/>
                <a:gd name="connsiteX10" fmla="*/ 822960 w 1879600"/>
                <a:gd name="connsiteY10" fmla="*/ 518160 h 2621280"/>
                <a:gd name="connsiteX11" fmla="*/ 751840 w 1879600"/>
                <a:gd name="connsiteY11" fmla="*/ 457200 h 2621280"/>
                <a:gd name="connsiteX12" fmla="*/ 436880 w 1879600"/>
                <a:gd name="connsiteY12" fmla="*/ 853440 h 2621280"/>
                <a:gd name="connsiteX13" fmla="*/ 0 w 1879600"/>
                <a:gd name="connsiteY13" fmla="*/ 579120 h 2621280"/>
                <a:gd name="connsiteX14" fmla="*/ 213360 w 1879600"/>
                <a:gd name="connsiteY14" fmla="*/ 243840 h 2621280"/>
                <a:gd name="connsiteX0" fmla="*/ 213360 w 1879600"/>
                <a:gd name="connsiteY0" fmla="*/ 243840 h 2621280"/>
                <a:gd name="connsiteX1" fmla="*/ 457200 w 1879600"/>
                <a:gd name="connsiteY1" fmla="*/ 121920 h 2621280"/>
                <a:gd name="connsiteX2" fmla="*/ 833120 w 1879600"/>
                <a:gd name="connsiteY2" fmla="*/ 0 h 2621280"/>
                <a:gd name="connsiteX3" fmla="*/ 1381760 w 1879600"/>
                <a:gd name="connsiteY3" fmla="*/ 121920 h 2621280"/>
                <a:gd name="connsiteX4" fmla="*/ 1747520 w 1879600"/>
                <a:gd name="connsiteY4" fmla="*/ 416560 h 2621280"/>
                <a:gd name="connsiteX5" fmla="*/ 1849120 w 1879600"/>
                <a:gd name="connsiteY5" fmla="*/ 853440 h 2621280"/>
                <a:gd name="connsiteX6" fmla="*/ 1869440 w 1879600"/>
                <a:gd name="connsiteY6" fmla="*/ 1381760 h 2621280"/>
                <a:gd name="connsiteX7" fmla="*/ 1879600 w 1879600"/>
                <a:gd name="connsiteY7" fmla="*/ 2621280 h 2621280"/>
                <a:gd name="connsiteX8" fmla="*/ 1341120 w 1879600"/>
                <a:gd name="connsiteY8" fmla="*/ 2550160 h 2621280"/>
                <a:gd name="connsiteX9" fmla="*/ 1320800 w 1879600"/>
                <a:gd name="connsiteY9" fmla="*/ 690880 h 2621280"/>
                <a:gd name="connsiteX10" fmla="*/ 822960 w 1879600"/>
                <a:gd name="connsiteY10" fmla="*/ 518160 h 2621280"/>
                <a:gd name="connsiteX11" fmla="*/ 751840 w 1879600"/>
                <a:gd name="connsiteY11" fmla="*/ 457200 h 2621280"/>
                <a:gd name="connsiteX12" fmla="*/ 436880 w 1879600"/>
                <a:gd name="connsiteY12" fmla="*/ 853440 h 2621280"/>
                <a:gd name="connsiteX13" fmla="*/ 0 w 1879600"/>
                <a:gd name="connsiteY13" fmla="*/ 579120 h 2621280"/>
                <a:gd name="connsiteX14" fmla="*/ 213360 w 1879600"/>
                <a:gd name="connsiteY14" fmla="*/ 243840 h 2621280"/>
                <a:gd name="connsiteX0" fmla="*/ 213360 w 1879600"/>
                <a:gd name="connsiteY0" fmla="*/ 245319 h 2622759"/>
                <a:gd name="connsiteX1" fmla="*/ 457200 w 1879600"/>
                <a:gd name="connsiteY1" fmla="*/ 123399 h 2622759"/>
                <a:gd name="connsiteX2" fmla="*/ 833120 w 1879600"/>
                <a:gd name="connsiteY2" fmla="*/ 1479 h 2622759"/>
                <a:gd name="connsiteX3" fmla="*/ 1117600 w 1879600"/>
                <a:gd name="connsiteY3" fmla="*/ 72599 h 2622759"/>
                <a:gd name="connsiteX4" fmla="*/ 1381760 w 1879600"/>
                <a:gd name="connsiteY4" fmla="*/ 123399 h 2622759"/>
                <a:gd name="connsiteX5" fmla="*/ 1747520 w 1879600"/>
                <a:gd name="connsiteY5" fmla="*/ 418039 h 2622759"/>
                <a:gd name="connsiteX6" fmla="*/ 1849120 w 1879600"/>
                <a:gd name="connsiteY6" fmla="*/ 854919 h 2622759"/>
                <a:gd name="connsiteX7" fmla="*/ 1869440 w 1879600"/>
                <a:gd name="connsiteY7" fmla="*/ 1383239 h 2622759"/>
                <a:gd name="connsiteX8" fmla="*/ 1879600 w 1879600"/>
                <a:gd name="connsiteY8" fmla="*/ 2622759 h 2622759"/>
                <a:gd name="connsiteX9" fmla="*/ 1341120 w 1879600"/>
                <a:gd name="connsiteY9" fmla="*/ 2551639 h 2622759"/>
                <a:gd name="connsiteX10" fmla="*/ 1320800 w 1879600"/>
                <a:gd name="connsiteY10" fmla="*/ 692359 h 2622759"/>
                <a:gd name="connsiteX11" fmla="*/ 822960 w 1879600"/>
                <a:gd name="connsiteY11" fmla="*/ 519639 h 2622759"/>
                <a:gd name="connsiteX12" fmla="*/ 751840 w 1879600"/>
                <a:gd name="connsiteY12" fmla="*/ 458679 h 2622759"/>
                <a:gd name="connsiteX13" fmla="*/ 436880 w 1879600"/>
                <a:gd name="connsiteY13" fmla="*/ 854919 h 2622759"/>
                <a:gd name="connsiteX14" fmla="*/ 0 w 1879600"/>
                <a:gd name="connsiteY14" fmla="*/ 580599 h 2622759"/>
                <a:gd name="connsiteX15" fmla="*/ 213360 w 1879600"/>
                <a:gd name="connsiteY15"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822960 w 1879600"/>
                <a:gd name="connsiteY12" fmla="*/ 519639 h 2622759"/>
                <a:gd name="connsiteX13" fmla="*/ 751840 w 1879600"/>
                <a:gd name="connsiteY13" fmla="*/ 458679 h 2622759"/>
                <a:gd name="connsiteX14" fmla="*/ 436880 w 1879600"/>
                <a:gd name="connsiteY14" fmla="*/ 854919 h 2622759"/>
                <a:gd name="connsiteX15" fmla="*/ 0 w 1879600"/>
                <a:gd name="connsiteY15" fmla="*/ 580599 h 2622759"/>
                <a:gd name="connsiteX16" fmla="*/ 213360 w 1879600"/>
                <a:gd name="connsiteY16"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036320 w 1879600"/>
                <a:gd name="connsiteY12" fmla="*/ 499320 h 2622759"/>
                <a:gd name="connsiteX13" fmla="*/ 822960 w 1879600"/>
                <a:gd name="connsiteY13" fmla="*/ 519639 h 2622759"/>
                <a:gd name="connsiteX14" fmla="*/ 751840 w 1879600"/>
                <a:gd name="connsiteY14" fmla="*/ 458679 h 2622759"/>
                <a:gd name="connsiteX15" fmla="*/ 436880 w 1879600"/>
                <a:gd name="connsiteY15" fmla="*/ 854919 h 2622759"/>
                <a:gd name="connsiteX16" fmla="*/ 0 w 1879600"/>
                <a:gd name="connsiteY16" fmla="*/ 580599 h 2622759"/>
                <a:gd name="connsiteX17" fmla="*/ 213360 w 1879600"/>
                <a:gd name="connsiteY17"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209040 w 1879600"/>
                <a:gd name="connsiteY12" fmla="*/ 570440 h 2622759"/>
                <a:gd name="connsiteX13" fmla="*/ 1036320 w 1879600"/>
                <a:gd name="connsiteY13" fmla="*/ 499320 h 2622759"/>
                <a:gd name="connsiteX14" fmla="*/ 822960 w 1879600"/>
                <a:gd name="connsiteY14" fmla="*/ 519639 h 2622759"/>
                <a:gd name="connsiteX15" fmla="*/ 751840 w 1879600"/>
                <a:gd name="connsiteY15" fmla="*/ 458679 h 2622759"/>
                <a:gd name="connsiteX16" fmla="*/ 436880 w 1879600"/>
                <a:gd name="connsiteY16" fmla="*/ 854919 h 2622759"/>
                <a:gd name="connsiteX17" fmla="*/ 0 w 1879600"/>
                <a:gd name="connsiteY17" fmla="*/ 580599 h 2622759"/>
                <a:gd name="connsiteX18" fmla="*/ 213360 w 1879600"/>
                <a:gd name="connsiteY18"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209040 w 1879600"/>
                <a:gd name="connsiteY12" fmla="*/ 570440 h 2622759"/>
                <a:gd name="connsiteX13" fmla="*/ 1036320 w 1879600"/>
                <a:gd name="connsiteY13" fmla="*/ 499320 h 2622759"/>
                <a:gd name="connsiteX14" fmla="*/ 822960 w 1879600"/>
                <a:gd name="connsiteY14" fmla="*/ 519639 h 2622759"/>
                <a:gd name="connsiteX15" fmla="*/ 751840 w 1879600"/>
                <a:gd name="connsiteY15" fmla="*/ 458679 h 2622759"/>
                <a:gd name="connsiteX16" fmla="*/ 426720 w 1879600"/>
                <a:gd name="connsiteY16" fmla="*/ 773639 h 2622759"/>
                <a:gd name="connsiteX17" fmla="*/ 0 w 1879600"/>
                <a:gd name="connsiteY17" fmla="*/ 580599 h 2622759"/>
                <a:gd name="connsiteX18" fmla="*/ 213360 w 1879600"/>
                <a:gd name="connsiteY18"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209040 w 1879600"/>
                <a:gd name="connsiteY12" fmla="*/ 570440 h 2622759"/>
                <a:gd name="connsiteX13" fmla="*/ 1036320 w 1879600"/>
                <a:gd name="connsiteY13" fmla="*/ 499320 h 2622759"/>
                <a:gd name="connsiteX14" fmla="*/ 822960 w 1879600"/>
                <a:gd name="connsiteY14" fmla="*/ 519639 h 2622759"/>
                <a:gd name="connsiteX15" fmla="*/ 619760 w 1879600"/>
                <a:gd name="connsiteY15" fmla="*/ 550119 h 2622759"/>
                <a:gd name="connsiteX16" fmla="*/ 426720 w 1879600"/>
                <a:gd name="connsiteY16" fmla="*/ 773639 h 2622759"/>
                <a:gd name="connsiteX17" fmla="*/ 0 w 1879600"/>
                <a:gd name="connsiteY17" fmla="*/ 580599 h 2622759"/>
                <a:gd name="connsiteX18" fmla="*/ 213360 w 1879600"/>
                <a:gd name="connsiteY18" fmla="*/ 245319 h 2622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79600" h="2622759">
                  <a:moveTo>
                    <a:pt x="213360" y="245319"/>
                  </a:moveTo>
                  <a:cubicBezTo>
                    <a:pt x="304800" y="208066"/>
                    <a:pt x="365760" y="160652"/>
                    <a:pt x="457200" y="123399"/>
                  </a:cubicBezTo>
                  <a:cubicBezTo>
                    <a:pt x="514773" y="106466"/>
                    <a:pt x="541867" y="69213"/>
                    <a:pt x="599440" y="52280"/>
                  </a:cubicBezTo>
                  <a:lnTo>
                    <a:pt x="833120" y="1479"/>
                  </a:lnTo>
                  <a:cubicBezTo>
                    <a:pt x="933027" y="-10374"/>
                    <a:pt x="1026160" y="52279"/>
                    <a:pt x="1117600" y="72599"/>
                  </a:cubicBezTo>
                  <a:cubicBezTo>
                    <a:pt x="1209040" y="92919"/>
                    <a:pt x="1266614" y="62439"/>
                    <a:pt x="1381760" y="123399"/>
                  </a:cubicBezTo>
                  <a:lnTo>
                    <a:pt x="1747520" y="418039"/>
                  </a:lnTo>
                  <a:cubicBezTo>
                    <a:pt x="1764453" y="550119"/>
                    <a:pt x="1832187" y="722839"/>
                    <a:pt x="1849120" y="854919"/>
                  </a:cubicBezTo>
                  <a:lnTo>
                    <a:pt x="1869440" y="1383239"/>
                  </a:lnTo>
                  <a:cubicBezTo>
                    <a:pt x="1872827" y="1796412"/>
                    <a:pt x="1876213" y="2209586"/>
                    <a:pt x="1879600" y="2622759"/>
                  </a:cubicBezTo>
                  <a:lnTo>
                    <a:pt x="1341120" y="2551639"/>
                  </a:lnTo>
                  <a:lnTo>
                    <a:pt x="1320800" y="692359"/>
                  </a:lnTo>
                  <a:cubicBezTo>
                    <a:pt x="1308947" y="348613"/>
                    <a:pt x="1256453" y="602613"/>
                    <a:pt x="1209040" y="570440"/>
                  </a:cubicBezTo>
                  <a:cubicBezTo>
                    <a:pt x="1161627" y="538267"/>
                    <a:pt x="1110826" y="494240"/>
                    <a:pt x="1036320" y="499320"/>
                  </a:cubicBezTo>
                  <a:cubicBezTo>
                    <a:pt x="961814" y="504400"/>
                    <a:pt x="890693" y="523026"/>
                    <a:pt x="822960" y="519639"/>
                  </a:cubicBezTo>
                  <a:cubicBezTo>
                    <a:pt x="755227" y="516252"/>
                    <a:pt x="697653" y="485772"/>
                    <a:pt x="619760" y="550119"/>
                  </a:cubicBezTo>
                  <a:lnTo>
                    <a:pt x="426720" y="773639"/>
                  </a:lnTo>
                  <a:lnTo>
                    <a:pt x="0" y="580599"/>
                  </a:lnTo>
                  <a:lnTo>
                    <a:pt x="213360" y="245319"/>
                  </a:lnTo>
                  <a:close/>
                </a:path>
              </a:pathLst>
            </a:custGeom>
            <a:solidFill>
              <a:srgbClr val="FDE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Hình tự do: Hình 11">
              <a:extLst>
                <a:ext uri="{FF2B5EF4-FFF2-40B4-BE49-F238E27FC236}">
                  <a16:creationId xmlns:a16="http://schemas.microsoft.com/office/drawing/2014/main" id="{6C4B94DE-C3F5-7698-36B4-B820D3696F98}"/>
                </a:ext>
              </a:extLst>
            </p:cNvPr>
            <p:cNvSpPr/>
            <p:nvPr/>
          </p:nvSpPr>
          <p:spPr>
            <a:xfrm>
              <a:off x="7005866" y="3506118"/>
              <a:ext cx="1772374" cy="2092960"/>
            </a:xfrm>
            <a:custGeom>
              <a:avLst/>
              <a:gdLst>
                <a:gd name="connsiteX0" fmla="*/ 0 w 1767840"/>
                <a:gd name="connsiteY0" fmla="*/ 0 h 2092960"/>
                <a:gd name="connsiteX1" fmla="*/ 538480 w 1767840"/>
                <a:gd name="connsiteY1" fmla="*/ 60960 h 2092960"/>
                <a:gd name="connsiteX2" fmla="*/ 528320 w 1767840"/>
                <a:gd name="connsiteY2" fmla="*/ 1270000 h 2092960"/>
                <a:gd name="connsiteX3" fmla="*/ 711200 w 1767840"/>
                <a:gd name="connsiteY3" fmla="*/ 158496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0 w 1767840"/>
                <a:gd name="connsiteY11" fmla="*/ 1351280 h 2092960"/>
                <a:gd name="connsiteX12" fmla="*/ 10160 w 1767840"/>
                <a:gd name="connsiteY12" fmla="*/ 518160 h 2092960"/>
                <a:gd name="connsiteX0" fmla="*/ 0 w 1767840"/>
                <a:gd name="connsiteY0" fmla="*/ 0 h 2092960"/>
                <a:gd name="connsiteX1" fmla="*/ 538480 w 1767840"/>
                <a:gd name="connsiteY1" fmla="*/ 60960 h 2092960"/>
                <a:gd name="connsiteX2" fmla="*/ 528320 w 1767840"/>
                <a:gd name="connsiteY2" fmla="*/ 1270000 h 2092960"/>
                <a:gd name="connsiteX3" fmla="*/ 711200 w 1767840"/>
                <a:gd name="connsiteY3" fmla="*/ 158496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 w 1767840"/>
                <a:gd name="connsiteY11" fmla="*/ 1066800 h 2092960"/>
                <a:gd name="connsiteX12" fmla="*/ 10160 w 1767840"/>
                <a:gd name="connsiteY12" fmla="*/ 518160 h 2092960"/>
                <a:gd name="connsiteX0" fmla="*/ 0 w 1767840"/>
                <a:gd name="connsiteY0" fmla="*/ 0 h 2092960"/>
                <a:gd name="connsiteX1" fmla="*/ 538480 w 1767840"/>
                <a:gd name="connsiteY1" fmla="*/ 60960 h 2092960"/>
                <a:gd name="connsiteX2" fmla="*/ 528320 w 1767840"/>
                <a:gd name="connsiteY2" fmla="*/ 1270000 h 2092960"/>
                <a:gd name="connsiteX3" fmla="*/ 711200 w 1767840"/>
                <a:gd name="connsiteY3" fmla="*/ 158496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 w 1767840"/>
                <a:gd name="connsiteY11" fmla="*/ 1066800 h 2092960"/>
                <a:gd name="connsiteX12" fmla="*/ 10160 w 1767840"/>
                <a:gd name="connsiteY12" fmla="*/ 518160 h 2092960"/>
                <a:gd name="connsiteX0" fmla="*/ 0 w 1767840"/>
                <a:gd name="connsiteY0" fmla="*/ 0 h 2092960"/>
                <a:gd name="connsiteX1" fmla="*/ 538480 w 1767840"/>
                <a:gd name="connsiteY1" fmla="*/ 60960 h 2092960"/>
                <a:gd name="connsiteX2" fmla="*/ 528320 w 1767840"/>
                <a:gd name="connsiteY2" fmla="*/ 1270000 h 2092960"/>
                <a:gd name="connsiteX3" fmla="*/ 751840 w 1767840"/>
                <a:gd name="connsiteY3" fmla="*/ 156464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 w 1767840"/>
                <a:gd name="connsiteY11" fmla="*/ 1066800 h 2092960"/>
                <a:gd name="connsiteX12" fmla="*/ 10160 w 1767840"/>
                <a:gd name="connsiteY12" fmla="*/ 518160 h 2092960"/>
                <a:gd name="connsiteX0" fmla="*/ 4534 w 1772374"/>
                <a:gd name="connsiteY0" fmla="*/ 0 h 2092960"/>
                <a:gd name="connsiteX1" fmla="*/ 543014 w 1772374"/>
                <a:gd name="connsiteY1" fmla="*/ 60960 h 2092960"/>
                <a:gd name="connsiteX2" fmla="*/ 532854 w 1772374"/>
                <a:gd name="connsiteY2" fmla="*/ 1270000 h 2092960"/>
                <a:gd name="connsiteX3" fmla="*/ 756374 w 1772374"/>
                <a:gd name="connsiteY3" fmla="*/ 1564640 h 2092960"/>
                <a:gd name="connsiteX4" fmla="*/ 1142454 w 1772374"/>
                <a:gd name="connsiteY4" fmla="*/ 1513840 h 2092960"/>
                <a:gd name="connsiteX5" fmla="*/ 1416774 w 1772374"/>
                <a:gd name="connsiteY5" fmla="*/ 1127760 h 2092960"/>
                <a:gd name="connsiteX6" fmla="*/ 1772374 w 1772374"/>
                <a:gd name="connsiteY6" fmla="*/ 1493520 h 2092960"/>
                <a:gd name="connsiteX7" fmla="*/ 1508214 w 1772374"/>
                <a:gd name="connsiteY7" fmla="*/ 1899920 h 2092960"/>
                <a:gd name="connsiteX8" fmla="*/ 939254 w 1772374"/>
                <a:gd name="connsiteY8" fmla="*/ 2092960 h 2092960"/>
                <a:gd name="connsiteX9" fmla="*/ 431254 w 1772374"/>
                <a:gd name="connsiteY9" fmla="*/ 1920240 h 2092960"/>
                <a:gd name="connsiteX10" fmla="*/ 146774 w 1772374"/>
                <a:gd name="connsiteY10" fmla="*/ 1727200 h 2092960"/>
                <a:gd name="connsiteX11" fmla="*/ 14694 w 1772374"/>
                <a:gd name="connsiteY11" fmla="*/ 1066800 h 2092960"/>
                <a:gd name="connsiteX12" fmla="*/ 4534 w 1772374"/>
                <a:gd name="connsiteY12" fmla="*/ 762000 h 2092960"/>
                <a:gd name="connsiteX13" fmla="*/ 14694 w 1772374"/>
                <a:gd name="connsiteY13" fmla="*/ 518160 h 209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72374" h="2092960">
                  <a:moveTo>
                    <a:pt x="4534" y="0"/>
                  </a:moveTo>
                  <a:lnTo>
                    <a:pt x="543014" y="60960"/>
                  </a:lnTo>
                  <a:cubicBezTo>
                    <a:pt x="539627" y="463973"/>
                    <a:pt x="536241" y="866987"/>
                    <a:pt x="532854" y="1270000"/>
                  </a:cubicBezTo>
                  <a:lnTo>
                    <a:pt x="756374" y="1564640"/>
                  </a:lnTo>
                  <a:lnTo>
                    <a:pt x="1142454" y="1513840"/>
                  </a:lnTo>
                  <a:lnTo>
                    <a:pt x="1416774" y="1127760"/>
                  </a:lnTo>
                  <a:lnTo>
                    <a:pt x="1772374" y="1493520"/>
                  </a:lnTo>
                  <a:lnTo>
                    <a:pt x="1508214" y="1899920"/>
                  </a:lnTo>
                  <a:lnTo>
                    <a:pt x="939254" y="2092960"/>
                  </a:lnTo>
                  <a:lnTo>
                    <a:pt x="431254" y="1920240"/>
                  </a:lnTo>
                  <a:lnTo>
                    <a:pt x="146774" y="1727200"/>
                  </a:lnTo>
                  <a:cubicBezTo>
                    <a:pt x="102747" y="1507067"/>
                    <a:pt x="-2239" y="1388533"/>
                    <a:pt x="14694" y="1066800"/>
                  </a:cubicBezTo>
                  <a:cubicBezTo>
                    <a:pt x="-10706" y="902547"/>
                    <a:pt x="4534" y="853440"/>
                    <a:pt x="4534" y="762000"/>
                  </a:cubicBezTo>
                  <a:cubicBezTo>
                    <a:pt x="4534" y="670560"/>
                    <a:pt x="11307" y="555413"/>
                    <a:pt x="14694" y="518160"/>
                  </a:cubicBezTo>
                </a:path>
              </a:pathLst>
            </a:custGeom>
            <a:solidFill>
              <a:srgbClr val="7E8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Hình tự do: Hình 12">
              <a:extLst>
                <a:ext uri="{FF2B5EF4-FFF2-40B4-BE49-F238E27FC236}">
                  <a16:creationId xmlns:a16="http://schemas.microsoft.com/office/drawing/2014/main" id="{D4428704-A0FA-3442-4691-FF39EC947D10}"/>
                </a:ext>
              </a:extLst>
            </p:cNvPr>
            <p:cNvSpPr/>
            <p:nvPr/>
          </p:nvSpPr>
          <p:spPr>
            <a:xfrm>
              <a:off x="8270240" y="2276758"/>
              <a:ext cx="568960" cy="1971040"/>
            </a:xfrm>
            <a:custGeom>
              <a:avLst/>
              <a:gdLst>
                <a:gd name="connsiteX0" fmla="*/ 20320 w 568960"/>
                <a:gd name="connsiteY0" fmla="*/ 0 h 1971040"/>
                <a:gd name="connsiteX1" fmla="*/ 20320 w 568960"/>
                <a:gd name="connsiteY1" fmla="*/ 0 h 1971040"/>
                <a:gd name="connsiteX2" fmla="*/ 558800 w 568960"/>
                <a:gd name="connsiteY2" fmla="*/ 0 h 1971040"/>
                <a:gd name="connsiteX3" fmla="*/ 568960 w 568960"/>
                <a:gd name="connsiteY3" fmla="*/ 1971040 h 1971040"/>
                <a:gd name="connsiteX4" fmla="*/ 0 w 568960"/>
                <a:gd name="connsiteY4" fmla="*/ 1879600 h 1971040"/>
                <a:gd name="connsiteX5" fmla="*/ 20320 w 568960"/>
                <a:gd name="connsiteY5" fmla="*/ 0 h 197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8960" h="1971040">
                  <a:moveTo>
                    <a:pt x="20320" y="0"/>
                  </a:moveTo>
                  <a:lnTo>
                    <a:pt x="20320" y="0"/>
                  </a:lnTo>
                  <a:lnTo>
                    <a:pt x="558800" y="0"/>
                  </a:lnTo>
                  <a:cubicBezTo>
                    <a:pt x="562187" y="657013"/>
                    <a:pt x="565573" y="1314027"/>
                    <a:pt x="568960" y="1971040"/>
                  </a:cubicBezTo>
                  <a:lnTo>
                    <a:pt x="0" y="1879600"/>
                  </a:lnTo>
                  <a:lnTo>
                    <a:pt x="20320" y="0"/>
                  </a:lnTo>
                  <a:close/>
                </a:path>
              </a:pathLst>
            </a:custGeom>
            <a:solidFill>
              <a:srgbClr val="FDE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Hộp Văn bản 14">
              <a:extLst>
                <a:ext uri="{FF2B5EF4-FFF2-40B4-BE49-F238E27FC236}">
                  <a16:creationId xmlns:a16="http://schemas.microsoft.com/office/drawing/2014/main" id="{459A3AEA-E9CF-6C1C-C327-A2FCBFA0F163}"/>
                </a:ext>
              </a:extLst>
            </p:cNvPr>
            <p:cNvSpPr txBox="1"/>
            <p:nvPr/>
          </p:nvSpPr>
          <p:spPr>
            <a:xfrm>
              <a:off x="5547879" y="3029653"/>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2</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6" name="Hộp Văn bản 15">
              <a:extLst>
                <a:ext uri="{FF2B5EF4-FFF2-40B4-BE49-F238E27FC236}">
                  <a16:creationId xmlns:a16="http://schemas.microsoft.com/office/drawing/2014/main" id="{CDD3E6A3-7CBA-4EFF-AD79-3B77F6CED480}"/>
                </a:ext>
              </a:extLst>
            </p:cNvPr>
            <p:cNvSpPr txBox="1"/>
            <p:nvPr/>
          </p:nvSpPr>
          <p:spPr>
            <a:xfrm>
              <a:off x="7000761" y="1636311"/>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hlinkClick r:id="rId6" action="ppaction://hlinksldjump"/>
                </a:rPr>
                <a:t>3</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7" name="Hộp Văn bản 16">
              <a:extLst>
                <a:ext uri="{FF2B5EF4-FFF2-40B4-BE49-F238E27FC236}">
                  <a16:creationId xmlns:a16="http://schemas.microsoft.com/office/drawing/2014/main" id="{20FC7D06-A1CE-0E0A-31C6-018764780479}"/>
                </a:ext>
              </a:extLst>
            </p:cNvPr>
            <p:cNvSpPr txBox="1"/>
            <p:nvPr/>
          </p:nvSpPr>
          <p:spPr>
            <a:xfrm>
              <a:off x="7062949" y="4175019"/>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4</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8" name="Hộp Văn bản 17">
              <a:extLst>
                <a:ext uri="{FF2B5EF4-FFF2-40B4-BE49-F238E27FC236}">
                  <a16:creationId xmlns:a16="http://schemas.microsoft.com/office/drawing/2014/main" id="{D3D5E27D-51A6-7773-B5F0-3CF576E99FAE}"/>
                </a:ext>
              </a:extLst>
            </p:cNvPr>
            <p:cNvSpPr txBox="1"/>
            <p:nvPr/>
          </p:nvSpPr>
          <p:spPr>
            <a:xfrm>
              <a:off x="8270836" y="2844887"/>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5</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grpSp>
          <p:nvGrpSpPr>
            <p:cNvPr id="317" name="Đồ họa 240">
              <a:extLst>
                <a:ext uri="{FF2B5EF4-FFF2-40B4-BE49-F238E27FC236}">
                  <a16:creationId xmlns:a16="http://schemas.microsoft.com/office/drawing/2014/main" id="{19470A55-7280-4FC9-EAFC-5E8F1C4D2DA0}"/>
                </a:ext>
              </a:extLst>
            </p:cNvPr>
            <p:cNvGrpSpPr/>
            <p:nvPr/>
          </p:nvGrpSpPr>
          <p:grpSpPr>
            <a:xfrm>
              <a:off x="4598876" y="2939791"/>
              <a:ext cx="1033487" cy="368759"/>
              <a:chOff x="5675422" y="3343483"/>
              <a:chExt cx="549258" cy="195981"/>
            </a:xfrm>
          </p:grpSpPr>
          <p:grpSp>
            <p:nvGrpSpPr>
              <p:cNvPr id="318" name="Đồ họa 240">
                <a:extLst>
                  <a:ext uri="{FF2B5EF4-FFF2-40B4-BE49-F238E27FC236}">
                    <a16:creationId xmlns:a16="http://schemas.microsoft.com/office/drawing/2014/main" id="{598454CF-A62D-ED09-7038-670ABFEDEAB5}"/>
                  </a:ext>
                </a:extLst>
              </p:cNvPr>
              <p:cNvGrpSpPr/>
              <p:nvPr/>
            </p:nvGrpSpPr>
            <p:grpSpPr>
              <a:xfrm>
                <a:off x="5685075" y="3480546"/>
                <a:ext cx="539605" cy="58918"/>
                <a:chOff x="5685075" y="3480546"/>
                <a:chExt cx="539605" cy="58918"/>
              </a:xfrm>
            </p:grpSpPr>
            <p:sp>
              <p:nvSpPr>
                <p:cNvPr id="319" name="Hình tự do: Hình 318">
                  <a:extLst>
                    <a:ext uri="{FF2B5EF4-FFF2-40B4-BE49-F238E27FC236}">
                      <a16:creationId xmlns:a16="http://schemas.microsoft.com/office/drawing/2014/main" id="{69018169-4470-A1C7-FC35-0560D88D5196}"/>
                    </a:ext>
                  </a:extLst>
                </p:cNvPr>
                <p:cNvSpPr/>
                <p:nvPr/>
              </p:nvSpPr>
              <p:spPr>
                <a:xfrm>
                  <a:off x="5685075" y="3480546"/>
                  <a:ext cx="539605" cy="58918"/>
                </a:xfrm>
                <a:custGeom>
                  <a:avLst/>
                  <a:gdLst>
                    <a:gd name="connsiteX0" fmla="*/ 8224 w 539605"/>
                    <a:gd name="connsiteY0" fmla="*/ 41042 h 58918"/>
                    <a:gd name="connsiteX1" fmla="*/ 502 w 539605"/>
                    <a:gd name="connsiteY1" fmla="*/ 50694 h 58918"/>
                    <a:gd name="connsiteX2" fmla="*/ 502 w 539605"/>
                    <a:gd name="connsiteY2" fmla="*/ 50694 h 58918"/>
                    <a:gd name="connsiteX3" fmla="*/ 10155 w 539605"/>
                    <a:gd name="connsiteY3" fmla="*/ 58416 h 58918"/>
                    <a:gd name="connsiteX4" fmla="*/ 531381 w 539605"/>
                    <a:gd name="connsiteY4" fmla="*/ 17876 h 58918"/>
                    <a:gd name="connsiteX5" fmla="*/ 539103 w 539605"/>
                    <a:gd name="connsiteY5" fmla="*/ 8224 h 58918"/>
                    <a:gd name="connsiteX6" fmla="*/ 539103 w 539605"/>
                    <a:gd name="connsiteY6" fmla="*/ 8224 h 58918"/>
                    <a:gd name="connsiteX7" fmla="*/ 529451 w 539605"/>
                    <a:gd name="connsiteY7" fmla="*/ 502 h 58918"/>
                    <a:gd name="connsiteX8" fmla="*/ 8224 w 539605"/>
                    <a:gd name="connsiteY8" fmla="*/ 41042 h 5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9605" h="58918">
                      <a:moveTo>
                        <a:pt x="8224" y="41042"/>
                      </a:moveTo>
                      <a:cubicBezTo>
                        <a:pt x="2433" y="41042"/>
                        <a:pt x="-1428" y="46833"/>
                        <a:pt x="502" y="50694"/>
                      </a:cubicBezTo>
                      <a:lnTo>
                        <a:pt x="502" y="50694"/>
                      </a:lnTo>
                      <a:cubicBezTo>
                        <a:pt x="502" y="56486"/>
                        <a:pt x="6294" y="60347"/>
                        <a:pt x="10155" y="58416"/>
                      </a:cubicBezTo>
                      <a:lnTo>
                        <a:pt x="531381" y="17876"/>
                      </a:lnTo>
                      <a:cubicBezTo>
                        <a:pt x="537173" y="17876"/>
                        <a:pt x="541034" y="12085"/>
                        <a:pt x="539103" y="8224"/>
                      </a:cubicBezTo>
                      <a:lnTo>
                        <a:pt x="539103" y="8224"/>
                      </a:lnTo>
                      <a:cubicBezTo>
                        <a:pt x="539103" y="2433"/>
                        <a:pt x="533312" y="-1428"/>
                        <a:pt x="529451" y="502"/>
                      </a:cubicBezTo>
                      <a:lnTo>
                        <a:pt x="8224" y="41042"/>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 name="Hình tự do: Hình 319">
                  <a:extLst>
                    <a:ext uri="{FF2B5EF4-FFF2-40B4-BE49-F238E27FC236}">
                      <a16:creationId xmlns:a16="http://schemas.microsoft.com/office/drawing/2014/main" id="{250050D7-6F0F-A4CE-D037-33F5C238FC65}"/>
                    </a:ext>
                  </a:extLst>
                </p:cNvPr>
                <p:cNvSpPr/>
                <p:nvPr/>
              </p:nvSpPr>
              <p:spPr>
                <a:xfrm>
                  <a:off x="5691371" y="3490698"/>
                  <a:ext cx="528948" cy="46331"/>
                </a:xfrm>
                <a:custGeom>
                  <a:avLst/>
                  <a:gdLst>
                    <a:gd name="connsiteX0" fmla="*/ 9652 w 528948"/>
                    <a:gd name="connsiteY0" fmla="*/ 40540 h 46331"/>
                    <a:gd name="connsiteX1" fmla="*/ 0 w 528948"/>
                    <a:gd name="connsiteY1" fmla="*/ 44401 h 46331"/>
                    <a:gd name="connsiteX2" fmla="*/ 0 w 528948"/>
                    <a:gd name="connsiteY2" fmla="*/ 44401 h 46331"/>
                    <a:gd name="connsiteX3" fmla="*/ 9652 w 528948"/>
                    <a:gd name="connsiteY3" fmla="*/ 46331 h 46331"/>
                    <a:gd name="connsiteX4" fmla="*/ 519296 w 528948"/>
                    <a:gd name="connsiteY4" fmla="*/ 5791 h 46331"/>
                    <a:gd name="connsiteX5" fmla="*/ 528949 w 528948"/>
                    <a:gd name="connsiteY5" fmla="*/ 1930 h 46331"/>
                    <a:gd name="connsiteX6" fmla="*/ 528949 w 528948"/>
                    <a:gd name="connsiteY6" fmla="*/ 1930 h 46331"/>
                    <a:gd name="connsiteX7" fmla="*/ 519296 w 528948"/>
                    <a:gd name="connsiteY7" fmla="*/ 0 h 46331"/>
                    <a:gd name="connsiteX8" fmla="*/ 9652 w 528948"/>
                    <a:gd name="connsiteY8" fmla="*/ 40540 h 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8948" h="46331">
                      <a:moveTo>
                        <a:pt x="9652" y="40540"/>
                      </a:moveTo>
                      <a:cubicBezTo>
                        <a:pt x="3861" y="40540"/>
                        <a:pt x="0" y="42470"/>
                        <a:pt x="0" y="44401"/>
                      </a:cubicBezTo>
                      <a:lnTo>
                        <a:pt x="0" y="44401"/>
                      </a:lnTo>
                      <a:cubicBezTo>
                        <a:pt x="0" y="46331"/>
                        <a:pt x="3861" y="46331"/>
                        <a:pt x="9652" y="46331"/>
                      </a:cubicBezTo>
                      <a:lnTo>
                        <a:pt x="519296" y="5791"/>
                      </a:lnTo>
                      <a:cubicBezTo>
                        <a:pt x="525088" y="5791"/>
                        <a:pt x="528949" y="3861"/>
                        <a:pt x="528949" y="1930"/>
                      </a:cubicBezTo>
                      <a:lnTo>
                        <a:pt x="528949" y="1930"/>
                      </a:lnTo>
                      <a:cubicBezTo>
                        <a:pt x="528949" y="0"/>
                        <a:pt x="525088" y="0"/>
                        <a:pt x="519296" y="0"/>
                      </a:cubicBezTo>
                      <a:lnTo>
                        <a:pt x="9652" y="40540"/>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21" name="Đồ họa 240">
                <a:extLst>
                  <a:ext uri="{FF2B5EF4-FFF2-40B4-BE49-F238E27FC236}">
                    <a16:creationId xmlns:a16="http://schemas.microsoft.com/office/drawing/2014/main" id="{D549517B-0194-64C6-C126-6B06B7929B05}"/>
                  </a:ext>
                </a:extLst>
              </p:cNvPr>
              <p:cNvGrpSpPr/>
              <p:nvPr/>
            </p:nvGrpSpPr>
            <p:grpSpPr>
              <a:xfrm>
                <a:off x="5720325" y="3355568"/>
                <a:ext cx="484547" cy="170394"/>
                <a:chOff x="5720325" y="3355568"/>
                <a:chExt cx="484547" cy="170394"/>
              </a:xfrm>
            </p:grpSpPr>
            <p:grpSp>
              <p:nvGrpSpPr>
                <p:cNvPr id="322" name="Đồ họa 240">
                  <a:extLst>
                    <a:ext uri="{FF2B5EF4-FFF2-40B4-BE49-F238E27FC236}">
                      <a16:creationId xmlns:a16="http://schemas.microsoft.com/office/drawing/2014/main" id="{9C2DAAB8-1384-22AB-390F-8B66E8D1D997}"/>
                    </a:ext>
                  </a:extLst>
                </p:cNvPr>
                <p:cNvGrpSpPr/>
                <p:nvPr/>
              </p:nvGrpSpPr>
              <p:grpSpPr>
                <a:xfrm>
                  <a:off x="6181707" y="3355568"/>
                  <a:ext cx="23165" cy="133715"/>
                  <a:chOff x="6181707" y="3355568"/>
                  <a:chExt cx="23165" cy="133715"/>
                </a:xfrm>
              </p:grpSpPr>
              <p:grpSp>
                <p:nvGrpSpPr>
                  <p:cNvPr id="323" name="Đồ họa 240">
                    <a:extLst>
                      <a:ext uri="{FF2B5EF4-FFF2-40B4-BE49-F238E27FC236}">
                        <a16:creationId xmlns:a16="http://schemas.microsoft.com/office/drawing/2014/main" id="{3317339E-2001-48D1-7C20-3E1B5EB2F3D5}"/>
                      </a:ext>
                    </a:extLst>
                  </p:cNvPr>
                  <p:cNvGrpSpPr/>
                  <p:nvPr/>
                </p:nvGrpSpPr>
                <p:grpSpPr>
                  <a:xfrm>
                    <a:off x="6181707" y="3355568"/>
                    <a:ext cx="23165" cy="133715"/>
                    <a:chOff x="6181707" y="3355568"/>
                    <a:chExt cx="23165" cy="133715"/>
                  </a:xfrm>
                </p:grpSpPr>
                <p:sp>
                  <p:nvSpPr>
                    <p:cNvPr id="324" name="Hình tự do: Hình 323">
                      <a:extLst>
                        <a:ext uri="{FF2B5EF4-FFF2-40B4-BE49-F238E27FC236}">
                          <a16:creationId xmlns:a16="http://schemas.microsoft.com/office/drawing/2014/main" id="{FFFD6F96-06AA-E4CF-DA5D-F3D7A1CB2CA9}"/>
                        </a:ext>
                      </a:extLst>
                    </p:cNvPr>
                    <p:cNvSpPr/>
                    <p:nvPr/>
                  </p:nvSpPr>
                  <p:spPr>
                    <a:xfrm>
                      <a:off x="6181707" y="3355568"/>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1" y="0"/>
                            <a:pt x="0" y="3861"/>
                            <a:pt x="0" y="7722"/>
                          </a:cubicBezTo>
                          <a:lnTo>
                            <a:pt x="9652" y="127411"/>
                          </a:lnTo>
                          <a:cubicBezTo>
                            <a:pt x="9652" y="131272"/>
                            <a:pt x="13513" y="135133"/>
                            <a:pt x="17374" y="133202"/>
                          </a:cubicBezTo>
                          <a:lnTo>
                            <a:pt x="17374" y="133202"/>
                          </a:lnTo>
                          <a:cubicBezTo>
                            <a:pt x="21235" y="133202"/>
                            <a:pt x="23166" y="129342"/>
                            <a:pt x="23166" y="125481"/>
                          </a:cubicBezTo>
                          <a:lnTo>
                            <a:pt x="13513" y="5791"/>
                          </a:lnTo>
                          <a:cubicBezTo>
                            <a:pt x="13513" y="386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5" name="Hình tự do: Hình 324">
                      <a:extLst>
                        <a:ext uri="{FF2B5EF4-FFF2-40B4-BE49-F238E27FC236}">
                          <a16:creationId xmlns:a16="http://schemas.microsoft.com/office/drawing/2014/main" id="{C1C68958-4AAA-1CF6-5CFA-87F97943F1A4}"/>
                        </a:ext>
                      </a:extLst>
                    </p:cNvPr>
                    <p:cNvSpPr/>
                    <p:nvPr/>
                  </p:nvSpPr>
                  <p:spPr>
                    <a:xfrm>
                      <a:off x="6181707" y="3361359"/>
                      <a:ext cx="19304" cy="123550"/>
                    </a:xfrm>
                    <a:custGeom>
                      <a:avLst/>
                      <a:gdLst>
                        <a:gd name="connsiteX0" fmla="*/ 5791 w 19304"/>
                        <a:gd name="connsiteY0" fmla="*/ 0 h 123550"/>
                        <a:gd name="connsiteX1" fmla="*/ 0 w 19304"/>
                        <a:gd name="connsiteY1" fmla="*/ 7722 h 123550"/>
                        <a:gd name="connsiteX2" fmla="*/ 7722 w 19304"/>
                        <a:gd name="connsiteY2" fmla="*/ 117759 h 123550"/>
                        <a:gd name="connsiteX3" fmla="*/ 13513 w 19304"/>
                        <a:gd name="connsiteY3" fmla="*/ 123550 h 123550"/>
                        <a:gd name="connsiteX4" fmla="*/ 13513 w 19304"/>
                        <a:gd name="connsiteY4" fmla="*/ 123550 h 123550"/>
                        <a:gd name="connsiteX5" fmla="*/ 19305 w 19304"/>
                        <a:gd name="connsiteY5" fmla="*/ 115828 h 123550"/>
                        <a:gd name="connsiteX6" fmla="*/ 9652 w 19304"/>
                        <a:gd name="connsiteY6" fmla="*/ 5791 h 123550"/>
                        <a:gd name="connsiteX7" fmla="*/ 5791 w 19304"/>
                        <a:gd name="connsiteY7" fmla="*/ 0 h 123550"/>
                        <a:gd name="connsiteX8" fmla="*/ 5791 w 19304"/>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04" h="123550">
                          <a:moveTo>
                            <a:pt x="5791" y="0"/>
                          </a:moveTo>
                          <a:cubicBezTo>
                            <a:pt x="1931" y="0"/>
                            <a:pt x="0" y="3861"/>
                            <a:pt x="0" y="7722"/>
                          </a:cubicBezTo>
                          <a:lnTo>
                            <a:pt x="7722" y="117759"/>
                          </a:lnTo>
                          <a:cubicBezTo>
                            <a:pt x="7722" y="121620"/>
                            <a:pt x="11583" y="123550"/>
                            <a:pt x="13513" y="123550"/>
                          </a:cubicBezTo>
                          <a:lnTo>
                            <a:pt x="13513" y="123550"/>
                          </a:lnTo>
                          <a:cubicBezTo>
                            <a:pt x="17374" y="123550"/>
                            <a:pt x="19305" y="119689"/>
                            <a:pt x="19305" y="115828"/>
                          </a:cubicBezTo>
                          <a:lnTo>
                            <a:pt x="9652" y="5791"/>
                          </a:lnTo>
                          <a:cubicBezTo>
                            <a:pt x="11583" y="1931"/>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26" name="Hình tự do: Hình 325">
                    <a:extLst>
                      <a:ext uri="{FF2B5EF4-FFF2-40B4-BE49-F238E27FC236}">
                        <a16:creationId xmlns:a16="http://schemas.microsoft.com/office/drawing/2014/main" id="{C4322B4D-6FFE-0EC2-2D66-0DD1941F4B34}"/>
                      </a:ext>
                    </a:extLst>
                  </p:cNvPr>
                  <p:cNvSpPr/>
                  <p:nvPr/>
                </p:nvSpPr>
                <p:spPr>
                  <a:xfrm>
                    <a:off x="6191360" y="3363290"/>
                    <a:ext cx="11582" cy="117758"/>
                  </a:xfrm>
                  <a:custGeom>
                    <a:avLst/>
                    <a:gdLst>
                      <a:gd name="connsiteX0" fmla="*/ 0 w 11582"/>
                      <a:gd name="connsiteY0" fmla="*/ 0 h 117758"/>
                      <a:gd name="connsiteX1" fmla="*/ 0 w 11582"/>
                      <a:gd name="connsiteY1" fmla="*/ 0 h 117758"/>
                      <a:gd name="connsiteX2" fmla="*/ 7722 w 11582"/>
                      <a:gd name="connsiteY2" fmla="*/ 115828 h 117758"/>
                      <a:gd name="connsiteX3" fmla="*/ 9652 w 11582"/>
                      <a:gd name="connsiteY3" fmla="*/ 117759 h 117758"/>
                      <a:gd name="connsiteX4" fmla="*/ 9652 w 11582"/>
                      <a:gd name="connsiteY4" fmla="*/ 117759 h 117758"/>
                      <a:gd name="connsiteX5" fmla="*/ 11583 w 11582"/>
                      <a:gd name="connsiteY5" fmla="*/ 115828 h 117758"/>
                      <a:gd name="connsiteX6" fmla="*/ 0 w 11582"/>
                      <a:gd name="connsiteY6" fmla="*/ 0 h 117758"/>
                      <a:gd name="connsiteX7" fmla="*/ 0 w 11582"/>
                      <a:gd name="connsiteY7" fmla="*/ 0 h 117758"/>
                      <a:gd name="connsiteX8" fmla="*/ 0 w 11582"/>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 h="117758">
                        <a:moveTo>
                          <a:pt x="0" y="0"/>
                        </a:moveTo>
                        <a:cubicBezTo>
                          <a:pt x="0" y="0"/>
                          <a:pt x="0" y="0"/>
                          <a:pt x="0" y="0"/>
                        </a:cubicBezTo>
                        <a:lnTo>
                          <a:pt x="7722" y="115828"/>
                        </a:lnTo>
                        <a:cubicBezTo>
                          <a:pt x="7722" y="115828"/>
                          <a:pt x="7722" y="117759"/>
                          <a:pt x="9652" y="117759"/>
                        </a:cubicBezTo>
                        <a:lnTo>
                          <a:pt x="9652" y="117759"/>
                        </a:lnTo>
                        <a:cubicBezTo>
                          <a:pt x="9652" y="117759"/>
                          <a:pt x="11583" y="117759"/>
                          <a:pt x="11583" y="115828"/>
                        </a:cubicBezTo>
                        <a:lnTo>
                          <a:pt x="0" y="0"/>
                        </a:lnTo>
                        <a:cubicBezTo>
                          <a:pt x="1931" y="0"/>
                          <a:pt x="0" y="0"/>
                          <a:pt x="0" y="0"/>
                        </a:cubicBezTo>
                        <a:lnTo>
                          <a:pt x="0"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27" name="Đồ họa 240">
                  <a:extLst>
                    <a:ext uri="{FF2B5EF4-FFF2-40B4-BE49-F238E27FC236}">
                      <a16:creationId xmlns:a16="http://schemas.microsoft.com/office/drawing/2014/main" id="{54582351-2A72-E150-A6BE-DEE2A4C82B00}"/>
                    </a:ext>
                  </a:extLst>
                </p:cNvPr>
                <p:cNvGrpSpPr/>
                <p:nvPr/>
              </p:nvGrpSpPr>
              <p:grpSpPr>
                <a:xfrm>
                  <a:off x="6116071" y="3361359"/>
                  <a:ext cx="23165" cy="133715"/>
                  <a:chOff x="6116071" y="3361359"/>
                  <a:chExt cx="23165" cy="133715"/>
                </a:xfrm>
              </p:grpSpPr>
              <p:grpSp>
                <p:nvGrpSpPr>
                  <p:cNvPr id="328" name="Đồ họa 240">
                    <a:extLst>
                      <a:ext uri="{FF2B5EF4-FFF2-40B4-BE49-F238E27FC236}">
                        <a16:creationId xmlns:a16="http://schemas.microsoft.com/office/drawing/2014/main" id="{DB507CB6-5B75-7923-9C91-47BAA539F806}"/>
                      </a:ext>
                    </a:extLst>
                  </p:cNvPr>
                  <p:cNvGrpSpPr/>
                  <p:nvPr/>
                </p:nvGrpSpPr>
                <p:grpSpPr>
                  <a:xfrm>
                    <a:off x="6116071" y="3361359"/>
                    <a:ext cx="23165" cy="133715"/>
                    <a:chOff x="6116071" y="3361359"/>
                    <a:chExt cx="23165" cy="133715"/>
                  </a:xfrm>
                </p:grpSpPr>
                <p:sp>
                  <p:nvSpPr>
                    <p:cNvPr id="329" name="Hình tự do: Hình 328">
                      <a:extLst>
                        <a:ext uri="{FF2B5EF4-FFF2-40B4-BE49-F238E27FC236}">
                          <a16:creationId xmlns:a16="http://schemas.microsoft.com/office/drawing/2014/main" id="{4D97A8F2-1DCD-30E0-F0D3-CEDA36F5F200}"/>
                        </a:ext>
                      </a:extLst>
                    </p:cNvPr>
                    <p:cNvSpPr/>
                    <p:nvPr/>
                  </p:nvSpPr>
                  <p:spPr>
                    <a:xfrm>
                      <a:off x="6116071" y="3361359"/>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2"/>
                            <a:pt x="23166" y="125481"/>
                          </a:cubicBezTo>
                          <a:lnTo>
                            <a:pt x="13513" y="5791"/>
                          </a:lnTo>
                          <a:cubicBezTo>
                            <a:pt x="13513" y="193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0" name="Hình tự do: Hình 329">
                      <a:extLst>
                        <a:ext uri="{FF2B5EF4-FFF2-40B4-BE49-F238E27FC236}">
                          <a16:creationId xmlns:a16="http://schemas.microsoft.com/office/drawing/2014/main" id="{08710FDC-977F-A070-D5BA-20C1437DBA5C}"/>
                        </a:ext>
                      </a:extLst>
                    </p:cNvPr>
                    <p:cNvSpPr/>
                    <p:nvPr/>
                  </p:nvSpPr>
                  <p:spPr>
                    <a:xfrm>
                      <a:off x="6116071" y="3367150"/>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351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3513" y="5791"/>
                          </a:lnTo>
                          <a:cubicBezTo>
                            <a:pt x="11583" y="1930"/>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31" name="Hình tự do: Hình 330">
                    <a:extLst>
                      <a:ext uri="{FF2B5EF4-FFF2-40B4-BE49-F238E27FC236}">
                        <a16:creationId xmlns:a16="http://schemas.microsoft.com/office/drawing/2014/main" id="{AEC11ADE-A7A7-6980-94FC-BE3CFA947E65}"/>
                      </a:ext>
                    </a:extLst>
                  </p:cNvPr>
                  <p:cNvSpPr/>
                  <p:nvPr/>
                </p:nvSpPr>
                <p:spPr>
                  <a:xfrm>
                    <a:off x="6124866" y="3369081"/>
                    <a:ext cx="12440" cy="117758"/>
                  </a:xfrm>
                  <a:custGeom>
                    <a:avLst/>
                    <a:gdLst>
                      <a:gd name="connsiteX0" fmla="*/ 858 w 12440"/>
                      <a:gd name="connsiteY0" fmla="*/ 0 h 117758"/>
                      <a:gd name="connsiteX1" fmla="*/ 858 w 12440"/>
                      <a:gd name="connsiteY1" fmla="*/ 0 h 117758"/>
                      <a:gd name="connsiteX2" fmla="*/ 8580 w 12440"/>
                      <a:gd name="connsiteY2" fmla="*/ 115828 h 117758"/>
                      <a:gd name="connsiteX3" fmla="*/ 10510 w 12440"/>
                      <a:gd name="connsiteY3" fmla="*/ 117759 h 117758"/>
                      <a:gd name="connsiteX4" fmla="*/ 10510 w 12440"/>
                      <a:gd name="connsiteY4" fmla="*/ 117759 h 117758"/>
                      <a:gd name="connsiteX5" fmla="*/ 12441 w 12440"/>
                      <a:gd name="connsiteY5" fmla="*/ 115828 h 117758"/>
                      <a:gd name="connsiteX6" fmla="*/ 858 w 12440"/>
                      <a:gd name="connsiteY6" fmla="*/ 0 h 117758"/>
                      <a:gd name="connsiteX7" fmla="*/ 858 w 12440"/>
                      <a:gd name="connsiteY7" fmla="*/ 0 h 117758"/>
                      <a:gd name="connsiteX8" fmla="*/ 858 w 1244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0" h="117758">
                        <a:moveTo>
                          <a:pt x="858" y="0"/>
                        </a:moveTo>
                        <a:cubicBezTo>
                          <a:pt x="858" y="0"/>
                          <a:pt x="-1073" y="0"/>
                          <a:pt x="858" y="0"/>
                        </a:cubicBezTo>
                        <a:lnTo>
                          <a:pt x="8580" y="115828"/>
                        </a:lnTo>
                        <a:cubicBezTo>
                          <a:pt x="8580" y="115828"/>
                          <a:pt x="8580" y="117759"/>
                          <a:pt x="10510" y="117759"/>
                        </a:cubicBezTo>
                        <a:lnTo>
                          <a:pt x="10510" y="117759"/>
                        </a:lnTo>
                        <a:cubicBezTo>
                          <a:pt x="10510" y="117759"/>
                          <a:pt x="12441" y="117759"/>
                          <a:pt x="12441" y="115828"/>
                        </a:cubicBezTo>
                        <a:lnTo>
                          <a:pt x="858" y="0"/>
                        </a:lnTo>
                        <a:cubicBezTo>
                          <a:pt x="2788" y="0"/>
                          <a:pt x="858" y="0"/>
                          <a:pt x="858" y="0"/>
                        </a:cubicBezTo>
                        <a:lnTo>
                          <a:pt x="85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32" name="Đồ họa 240">
                  <a:extLst>
                    <a:ext uri="{FF2B5EF4-FFF2-40B4-BE49-F238E27FC236}">
                      <a16:creationId xmlns:a16="http://schemas.microsoft.com/office/drawing/2014/main" id="{391BF51C-F1F6-62FF-E889-8AAB703E50E9}"/>
                    </a:ext>
                  </a:extLst>
                </p:cNvPr>
                <p:cNvGrpSpPr/>
                <p:nvPr/>
              </p:nvGrpSpPr>
              <p:grpSpPr>
                <a:xfrm>
                  <a:off x="6050435" y="3366637"/>
                  <a:ext cx="23165" cy="134229"/>
                  <a:chOff x="6050435" y="3366637"/>
                  <a:chExt cx="23165" cy="134229"/>
                </a:xfrm>
              </p:grpSpPr>
              <p:grpSp>
                <p:nvGrpSpPr>
                  <p:cNvPr id="333" name="Đồ họa 240">
                    <a:extLst>
                      <a:ext uri="{FF2B5EF4-FFF2-40B4-BE49-F238E27FC236}">
                        <a16:creationId xmlns:a16="http://schemas.microsoft.com/office/drawing/2014/main" id="{471EB945-E27A-036F-84B6-C03373C2A365}"/>
                      </a:ext>
                    </a:extLst>
                  </p:cNvPr>
                  <p:cNvGrpSpPr/>
                  <p:nvPr/>
                </p:nvGrpSpPr>
                <p:grpSpPr>
                  <a:xfrm>
                    <a:off x="6050435" y="3366637"/>
                    <a:ext cx="23165" cy="134229"/>
                    <a:chOff x="6050435" y="3366637"/>
                    <a:chExt cx="23165" cy="134229"/>
                  </a:xfrm>
                </p:grpSpPr>
                <p:sp>
                  <p:nvSpPr>
                    <p:cNvPr id="334" name="Hình tự do: Hình 333">
                      <a:extLst>
                        <a:ext uri="{FF2B5EF4-FFF2-40B4-BE49-F238E27FC236}">
                          <a16:creationId xmlns:a16="http://schemas.microsoft.com/office/drawing/2014/main" id="{08F69439-067D-4116-1B9C-1EAD7573D910}"/>
                        </a:ext>
                      </a:extLst>
                    </p:cNvPr>
                    <p:cNvSpPr/>
                    <p:nvPr/>
                  </p:nvSpPr>
                  <p:spPr>
                    <a:xfrm>
                      <a:off x="6050435" y="3366637"/>
                      <a:ext cx="23165" cy="134229"/>
                    </a:xfrm>
                    <a:custGeom>
                      <a:avLst/>
                      <a:gdLst>
                        <a:gd name="connsiteX0" fmla="*/ 5791 w 23165"/>
                        <a:gd name="connsiteY0" fmla="*/ 513 h 134229"/>
                        <a:gd name="connsiteX1" fmla="*/ 0 w 23165"/>
                        <a:gd name="connsiteY1" fmla="*/ 8235 h 134229"/>
                        <a:gd name="connsiteX2" fmla="*/ 9652 w 23165"/>
                        <a:gd name="connsiteY2" fmla="*/ 127925 h 134229"/>
                        <a:gd name="connsiteX3" fmla="*/ 17374 w 23165"/>
                        <a:gd name="connsiteY3" fmla="*/ 133716 h 134229"/>
                        <a:gd name="connsiteX4" fmla="*/ 17374 w 23165"/>
                        <a:gd name="connsiteY4" fmla="*/ 133716 h 134229"/>
                        <a:gd name="connsiteX5" fmla="*/ 23166 w 23165"/>
                        <a:gd name="connsiteY5" fmla="*/ 125994 h 134229"/>
                        <a:gd name="connsiteX6" fmla="*/ 13513 w 23165"/>
                        <a:gd name="connsiteY6" fmla="*/ 6305 h 134229"/>
                        <a:gd name="connsiteX7" fmla="*/ 5791 w 23165"/>
                        <a:gd name="connsiteY7" fmla="*/ 513 h 134229"/>
                        <a:gd name="connsiteX8" fmla="*/ 5791 w 23165"/>
                        <a:gd name="connsiteY8" fmla="*/ 513 h 13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4229">
                          <a:moveTo>
                            <a:pt x="5791" y="513"/>
                          </a:moveTo>
                          <a:cubicBezTo>
                            <a:pt x="1930" y="513"/>
                            <a:pt x="0" y="4374"/>
                            <a:pt x="0" y="8235"/>
                          </a:cubicBezTo>
                          <a:lnTo>
                            <a:pt x="9652" y="127925"/>
                          </a:lnTo>
                          <a:cubicBezTo>
                            <a:pt x="9652" y="131785"/>
                            <a:pt x="13513" y="135646"/>
                            <a:pt x="17374" y="133716"/>
                          </a:cubicBezTo>
                          <a:lnTo>
                            <a:pt x="17374" y="133716"/>
                          </a:lnTo>
                          <a:cubicBezTo>
                            <a:pt x="21235" y="133716"/>
                            <a:pt x="23166" y="129855"/>
                            <a:pt x="23166" y="125994"/>
                          </a:cubicBezTo>
                          <a:lnTo>
                            <a:pt x="13513" y="6305"/>
                          </a:lnTo>
                          <a:cubicBezTo>
                            <a:pt x="13513" y="2444"/>
                            <a:pt x="9652" y="-1417"/>
                            <a:pt x="5791" y="513"/>
                          </a:cubicBezTo>
                          <a:lnTo>
                            <a:pt x="5791" y="513"/>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5" name="Hình tự do: Hình 334">
                      <a:extLst>
                        <a:ext uri="{FF2B5EF4-FFF2-40B4-BE49-F238E27FC236}">
                          <a16:creationId xmlns:a16="http://schemas.microsoft.com/office/drawing/2014/main" id="{F778AFFF-F63C-FAD3-9AFC-EA71BFE92935}"/>
                        </a:ext>
                      </a:extLst>
                    </p:cNvPr>
                    <p:cNvSpPr/>
                    <p:nvPr/>
                  </p:nvSpPr>
                  <p:spPr>
                    <a:xfrm>
                      <a:off x="6050435" y="3371011"/>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7722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7722"/>
                          </a:lnTo>
                          <a:cubicBezTo>
                            <a:pt x="11583" y="3861"/>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36" name="Hình tự do: Hình 335">
                    <a:extLst>
                      <a:ext uri="{FF2B5EF4-FFF2-40B4-BE49-F238E27FC236}">
                        <a16:creationId xmlns:a16="http://schemas.microsoft.com/office/drawing/2014/main" id="{D9E7549C-3115-50C2-56B9-DE8A85EEE713}"/>
                      </a:ext>
                    </a:extLst>
                  </p:cNvPr>
                  <p:cNvSpPr/>
                  <p:nvPr/>
                </p:nvSpPr>
                <p:spPr>
                  <a:xfrm>
                    <a:off x="6059230" y="3374872"/>
                    <a:ext cx="12440" cy="117758"/>
                  </a:xfrm>
                  <a:custGeom>
                    <a:avLst/>
                    <a:gdLst>
                      <a:gd name="connsiteX0" fmla="*/ 858 w 12440"/>
                      <a:gd name="connsiteY0" fmla="*/ 0 h 117758"/>
                      <a:gd name="connsiteX1" fmla="*/ 858 w 12440"/>
                      <a:gd name="connsiteY1" fmla="*/ 0 h 117758"/>
                      <a:gd name="connsiteX2" fmla="*/ 8580 w 12440"/>
                      <a:gd name="connsiteY2" fmla="*/ 115828 h 117758"/>
                      <a:gd name="connsiteX3" fmla="*/ 10510 w 12440"/>
                      <a:gd name="connsiteY3" fmla="*/ 117759 h 117758"/>
                      <a:gd name="connsiteX4" fmla="*/ 10510 w 12440"/>
                      <a:gd name="connsiteY4" fmla="*/ 117759 h 117758"/>
                      <a:gd name="connsiteX5" fmla="*/ 12441 w 12440"/>
                      <a:gd name="connsiteY5" fmla="*/ 115828 h 117758"/>
                      <a:gd name="connsiteX6" fmla="*/ 858 w 12440"/>
                      <a:gd name="connsiteY6" fmla="*/ 0 h 117758"/>
                      <a:gd name="connsiteX7" fmla="*/ 858 w 12440"/>
                      <a:gd name="connsiteY7" fmla="*/ 0 h 117758"/>
                      <a:gd name="connsiteX8" fmla="*/ 858 w 1244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0" h="117758">
                        <a:moveTo>
                          <a:pt x="858" y="0"/>
                        </a:moveTo>
                        <a:cubicBezTo>
                          <a:pt x="858" y="0"/>
                          <a:pt x="-1072" y="0"/>
                          <a:pt x="858" y="0"/>
                        </a:cubicBezTo>
                        <a:lnTo>
                          <a:pt x="8580" y="115828"/>
                        </a:lnTo>
                        <a:cubicBezTo>
                          <a:pt x="8580" y="115828"/>
                          <a:pt x="8580" y="117759"/>
                          <a:pt x="10510" y="117759"/>
                        </a:cubicBezTo>
                        <a:lnTo>
                          <a:pt x="10510" y="117759"/>
                        </a:lnTo>
                        <a:cubicBezTo>
                          <a:pt x="10510" y="117759"/>
                          <a:pt x="12441" y="117759"/>
                          <a:pt x="12441" y="115828"/>
                        </a:cubicBezTo>
                        <a:lnTo>
                          <a:pt x="858" y="0"/>
                        </a:lnTo>
                        <a:cubicBezTo>
                          <a:pt x="2788" y="0"/>
                          <a:pt x="858" y="0"/>
                          <a:pt x="858" y="0"/>
                        </a:cubicBezTo>
                        <a:lnTo>
                          <a:pt x="85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37" name="Đồ họa 240">
                  <a:extLst>
                    <a:ext uri="{FF2B5EF4-FFF2-40B4-BE49-F238E27FC236}">
                      <a16:creationId xmlns:a16="http://schemas.microsoft.com/office/drawing/2014/main" id="{CA1EFF17-BD50-2335-F6D8-3CEF85527218}"/>
                    </a:ext>
                  </a:extLst>
                </p:cNvPr>
                <p:cNvGrpSpPr/>
                <p:nvPr/>
              </p:nvGrpSpPr>
              <p:grpSpPr>
                <a:xfrm>
                  <a:off x="5984799" y="3371011"/>
                  <a:ext cx="23165" cy="133715"/>
                  <a:chOff x="5984799" y="3371011"/>
                  <a:chExt cx="23165" cy="133715"/>
                </a:xfrm>
              </p:grpSpPr>
              <p:grpSp>
                <p:nvGrpSpPr>
                  <p:cNvPr id="338" name="Đồ họa 240">
                    <a:extLst>
                      <a:ext uri="{FF2B5EF4-FFF2-40B4-BE49-F238E27FC236}">
                        <a16:creationId xmlns:a16="http://schemas.microsoft.com/office/drawing/2014/main" id="{9C1F2294-97DA-A80D-F1B9-D18054558423}"/>
                      </a:ext>
                    </a:extLst>
                  </p:cNvPr>
                  <p:cNvGrpSpPr/>
                  <p:nvPr/>
                </p:nvGrpSpPr>
                <p:grpSpPr>
                  <a:xfrm>
                    <a:off x="5984799" y="3371011"/>
                    <a:ext cx="23165" cy="133715"/>
                    <a:chOff x="5984799" y="3371011"/>
                    <a:chExt cx="23165" cy="133715"/>
                  </a:xfrm>
                </p:grpSpPr>
                <p:sp>
                  <p:nvSpPr>
                    <p:cNvPr id="339" name="Hình tự do: Hình 338">
                      <a:extLst>
                        <a:ext uri="{FF2B5EF4-FFF2-40B4-BE49-F238E27FC236}">
                          <a16:creationId xmlns:a16="http://schemas.microsoft.com/office/drawing/2014/main" id="{2383D362-E4E1-6064-9384-7DB06C1B7F02}"/>
                        </a:ext>
                      </a:extLst>
                    </p:cNvPr>
                    <p:cNvSpPr/>
                    <p:nvPr/>
                  </p:nvSpPr>
                  <p:spPr>
                    <a:xfrm>
                      <a:off x="5984799" y="3371011"/>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7722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2"/>
                            <a:pt x="23166" y="125481"/>
                          </a:cubicBezTo>
                          <a:lnTo>
                            <a:pt x="13513" y="7722"/>
                          </a:lnTo>
                          <a:cubicBezTo>
                            <a:pt x="13513" y="386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0" name="Hình tự do: Hình 339">
                      <a:extLst>
                        <a:ext uri="{FF2B5EF4-FFF2-40B4-BE49-F238E27FC236}">
                          <a16:creationId xmlns:a16="http://schemas.microsoft.com/office/drawing/2014/main" id="{5459C56E-7B97-C2D2-2658-F33FE5B48085}"/>
                        </a:ext>
                      </a:extLst>
                    </p:cNvPr>
                    <p:cNvSpPr/>
                    <p:nvPr/>
                  </p:nvSpPr>
                  <p:spPr>
                    <a:xfrm>
                      <a:off x="5984799" y="3376803"/>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41" name="Hình tự do: Hình 340">
                    <a:extLst>
                      <a:ext uri="{FF2B5EF4-FFF2-40B4-BE49-F238E27FC236}">
                        <a16:creationId xmlns:a16="http://schemas.microsoft.com/office/drawing/2014/main" id="{630413EA-9791-ACB0-A955-BA0771107230}"/>
                      </a:ext>
                    </a:extLst>
                  </p:cNvPr>
                  <p:cNvSpPr/>
                  <p:nvPr/>
                </p:nvSpPr>
                <p:spPr>
                  <a:xfrm>
                    <a:off x="5993004" y="3378733"/>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1930"/>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0"/>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342" name="Đồ họa 240">
                  <a:extLst>
                    <a:ext uri="{FF2B5EF4-FFF2-40B4-BE49-F238E27FC236}">
                      <a16:creationId xmlns:a16="http://schemas.microsoft.com/office/drawing/2014/main" id="{F04098E1-4A8B-A778-EC9B-F3963AE02DCC}"/>
                    </a:ext>
                  </a:extLst>
                </p:cNvPr>
                <p:cNvGrpSpPr/>
                <p:nvPr/>
              </p:nvGrpSpPr>
              <p:grpSpPr>
                <a:xfrm>
                  <a:off x="5919163" y="3376803"/>
                  <a:ext cx="23165" cy="133715"/>
                  <a:chOff x="5919163" y="3376803"/>
                  <a:chExt cx="23165" cy="133715"/>
                </a:xfrm>
              </p:grpSpPr>
              <p:grpSp>
                <p:nvGrpSpPr>
                  <p:cNvPr id="343" name="Đồ họa 240">
                    <a:extLst>
                      <a:ext uri="{FF2B5EF4-FFF2-40B4-BE49-F238E27FC236}">
                        <a16:creationId xmlns:a16="http://schemas.microsoft.com/office/drawing/2014/main" id="{6BAE93D6-83E0-4BB4-8EF4-6D17CE87EEA4}"/>
                      </a:ext>
                    </a:extLst>
                  </p:cNvPr>
                  <p:cNvGrpSpPr/>
                  <p:nvPr/>
                </p:nvGrpSpPr>
                <p:grpSpPr>
                  <a:xfrm>
                    <a:off x="5919163" y="3376803"/>
                    <a:ext cx="23165" cy="133715"/>
                    <a:chOff x="5919163" y="3376803"/>
                    <a:chExt cx="23165" cy="133715"/>
                  </a:xfrm>
                </p:grpSpPr>
                <p:sp>
                  <p:nvSpPr>
                    <p:cNvPr id="344" name="Hình tự do: Hình 343">
                      <a:extLst>
                        <a:ext uri="{FF2B5EF4-FFF2-40B4-BE49-F238E27FC236}">
                          <a16:creationId xmlns:a16="http://schemas.microsoft.com/office/drawing/2014/main" id="{F726CC94-4680-C1A6-281B-369C6E0BBE21}"/>
                        </a:ext>
                      </a:extLst>
                    </p:cNvPr>
                    <p:cNvSpPr/>
                    <p:nvPr/>
                  </p:nvSpPr>
                  <p:spPr>
                    <a:xfrm>
                      <a:off x="5919163" y="3376803"/>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1"/>
                            <a:pt x="23166" y="125481"/>
                          </a:cubicBezTo>
                          <a:lnTo>
                            <a:pt x="13513" y="5791"/>
                          </a:lnTo>
                          <a:cubicBezTo>
                            <a:pt x="11583" y="1930"/>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5" name="Hình tự do: Hình 344">
                      <a:extLst>
                        <a:ext uri="{FF2B5EF4-FFF2-40B4-BE49-F238E27FC236}">
                          <a16:creationId xmlns:a16="http://schemas.microsoft.com/office/drawing/2014/main" id="{658DADBD-026E-0DA1-15B1-9B9F12F72BA0}"/>
                        </a:ext>
                      </a:extLst>
                    </p:cNvPr>
                    <p:cNvSpPr/>
                    <p:nvPr/>
                  </p:nvSpPr>
                  <p:spPr>
                    <a:xfrm>
                      <a:off x="5919163" y="3382594"/>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46" name="Hình tự do: Hình 345">
                    <a:extLst>
                      <a:ext uri="{FF2B5EF4-FFF2-40B4-BE49-F238E27FC236}">
                        <a16:creationId xmlns:a16="http://schemas.microsoft.com/office/drawing/2014/main" id="{F22966BD-3E1C-2C65-F687-9C8E95914E04}"/>
                      </a:ext>
                    </a:extLst>
                  </p:cNvPr>
                  <p:cNvSpPr/>
                  <p:nvPr/>
                </p:nvSpPr>
                <p:spPr>
                  <a:xfrm>
                    <a:off x="5927368" y="3384525"/>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0"/>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0"/>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47" name="Đồ họa 240">
                  <a:extLst>
                    <a:ext uri="{FF2B5EF4-FFF2-40B4-BE49-F238E27FC236}">
                      <a16:creationId xmlns:a16="http://schemas.microsoft.com/office/drawing/2014/main" id="{F59C3C10-9C95-989B-DCEB-7D0B61FDBA63}"/>
                    </a:ext>
                  </a:extLst>
                </p:cNvPr>
                <p:cNvGrpSpPr/>
                <p:nvPr/>
              </p:nvGrpSpPr>
              <p:grpSpPr>
                <a:xfrm>
                  <a:off x="5853527" y="3382594"/>
                  <a:ext cx="23165" cy="133715"/>
                  <a:chOff x="5853527" y="3382594"/>
                  <a:chExt cx="23165" cy="133715"/>
                </a:xfrm>
              </p:grpSpPr>
              <p:grpSp>
                <p:nvGrpSpPr>
                  <p:cNvPr id="348" name="Đồ họa 240">
                    <a:extLst>
                      <a:ext uri="{FF2B5EF4-FFF2-40B4-BE49-F238E27FC236}">
                        <a16:creationId xmlns:a16="http://schemas.microsoft.com/office/drawing/2014/main" id="{86BBC8EF-ACCA-95D7-38AE-A114C9ED464F}"/>
                      </a:ext>
                    </a:extLst>
                  </p:cNvPr>
                  <p:cNvGrpSpPr/>
                  <p:nvPr/>
                </p:nvGrpSpPr>
                <p:grpSpPr>
                  <a:xfrm>
                    <a:off x="5853527" y="3382594"/>
                    <a:ext cx="23165" cy="133715"/>
                    <a:chOff x="5853527" y="3382594"/>
                    <a:chExt cx="23165" cy="133715"/>
                  </a:xfrm>
                </p:grpSpPr>
                <p:sp>
                  <p:nvSpPr>
                    <p:cNvPr id="349" name="Hình tự do: Hình 348">
                      <a:extLst>
                        <a:ext uri="{FF2B5EF4-FFF2-40B4-BE49-F238E27FC236}">
                          <a16:creationId xmlns:a16="http://schemas.microsoft.com/office/drawing/2014/main" id="{DF337694-5FDD-0A8E-0977-6DF590019774}"/>
                        </a:ext>
                      </a:extLst>
                    </p:cNvPr>
                    <p:cNvSpPr/>
                    <p:nvPr/>
                  </p:nvSpPr>
                  <p:spPr>
                    <a:xfrm>
                      <a:off x="5853527" y="3382594"/>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0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1" y="0"/>
                            <a:pt x="0" y="3861"/>
                            <a:pt x="0" y="7722"/>
                          </a:cubicBezTo>
                          <a:lnTo>
                            <a:pt x="9652" y="127411"/>
                          </a:lnTo>
                          <a:cubicBezTo>
                            <a:pt x="9652" y="131272"/>
                            <a:pt x="13513" y="135133"/>
                            <a:pt x="17374" y="133202"/>
                          </a:cubicBezTo>
                          <a:lnTo>
                            <a:pt x="17374" y="133202"/>
                          </a:lnTo>
                          <a:cubicBezTo>
                            <a:pt x="21235" y="133202"/>
                            <a:pt x="23166" y="129342"/>
                            <a:pt x="23166" y="125480"/>
                          </a:cubicBezTo>
                          <a:lnTo>
                            <a:pt x="13513" y="5791"/>
                          </a:lnTo>
                          <a:cubicBezTo>
                            <a:pt x="11583" y="1930"/>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0" name="Hình tự do: Hình 349">
                      <a:extLst>
                        <a:ext uri="{FF2B5EF4-FFF2-40B4-BE49-F238E27FC236}">
                          <a16:creationId xmlns:a16="http://schemas.microsoft.com/office/drawing/2014/main" id="{A74B843F-DF75-787B-3C4D-2502C705820B}"/>
                        </a:ext>
                      </a:extLst>
                    </p:cNvPr>
                    <p:cNvSpPr/>
                    <p:nvPr/>
                  </p:nvSpPr>
                  <p:spPr>
                    <a:xfrm>
                      <a:off x="5853527" y="3387872"/>
                      <a:ext cx="21235" cy="124063"/>
                    </a:xfrm>
                    <a:custGeom>
                      <a:avLst/>
                      <a:gdLst>
                        <a:gd name="connsiteX0" fmla="*/ 5791 w 21235"/>
                        <a:gd name="connsiteY0" fmla="*/ 513 h 124063"/>
                        <a:gd name="connsiteX1" fmla="*/ 0 w 21235"/>
                        <a:gd name="connsiteY1" fmla="*/ 8235 h 124063"/>
                        <a:gd name="connsiteX2" fmla="*/ 9652 w 21235"/>
                        <a:gd name="connsiteY2" fmla="*/ 118272 h 124063"/>
                        <a:gd name="connsiteX3" fmla="*/ 15444 w 21235"/>
                        <a:gd name="connsiteY3" fmla="*/ 124064 h 124063"/>
                        <a:gd name="connsiteX4" fmla="*/ 15444 w 21235"/>
                        <a:gd name="connsiteY4" fmla="*/ 124064 h 124063"/>
                        <a:gd name="connsiteX5" fmla="*/ 21235 w 21235"/>
                        <a:gd name="connsiteY5" fmla="*/ 116342 h 124063"/>
                        <a:gd name="connsiteX6" fmla="*/ 11583 w 21235"/>
                        <a:gd name="connsiteY6" fmla="*/ 6305 h 124063"/>
                        <a:gd name="connsiteX7" fmla="*/ 5791 w 21235"/>
                        <a:gd name="connsiteY7" fmla="*/ 513 h 124063"/>
                        <a:gd name="connsiteX8" fmla="*/ 5791 w 21235"/>
                        <a:gd name="connsiteY8" fmla="*/ 513 h 12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4063">
                          <a:moveTo>
                            <a:pt x="5791" y="513"/>
                          </a:moveTo>
                          <a:cubicBezTo>
                            <a:pt x="1931" y="513"/>
                            <a:pt x="0" y="4374"/>
                            <a:pt x="0" y="8235"/>
                          </a:cubicBezTo>
                          <a:lnTo>
                            <a:pt x="9652" y="118272"/>
                          </a:lnTo>
                          <a:cubicBezTo>
                            <a:pt x="9652" y="122133"/>
                            <a:pt x="13513" y="124064"/>
                            <a:pt x="15444" y="124064"/>
                          </a:cubicBezTo>
                          <a:lnTo>
                            <a:pt x="15444" y="124064"/>
                          </a:lnTo>
                          <a:cubicBezTo>
                            <a:pt x="19305" y="124064"/>
                            <a:pt x="21235" y="120203"/>
                            <a:pt x="21235" y="116342"/>
                          </a:cubicBezTo>
                          <a:lnTo>
                            <a:pt x="11583" y="6305"/>
                          </a:lnTo>
                          <a:cubicBezTo>
                            <a:pt x="11583" y="2444"/>
                            <a:pt x="9652" y="-1417"/>
                            <a:pt x="5791" y="513"/>
                          </a:cubicBezTo>
                          <a:lnTo>
                            <a:pt x="5791" y="513"/>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51" name="Hình tự do: Hình 350">
                    <a:extLst>
                      <a:ext uri="{FF2B5EF4-FFF2-40B4-BE49-F238E27FC236}">
                        <a16:creationId xmlns:a16="http://schemas.microsoft.com/office/drawing/2014/main" id="{F4B48F0B-376F-3D1A-CAC0-00990079602D}"/>
                      </a:ext>
                    </a:extLst>
                  </p:cNvPr>
                  <p:cNvSpPr/>
                  <p:nvPr/>
                </p:nvSpPr>
                <p:spPr>
                  <a:xfrm>
                    <a:off x="5861732" y="3390316"/>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0"/>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0"/>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52" name="Đồ họa 240">
                  <a:extLst>
                    <a:ext uri="{FF2B5EF4-FFF2-40B4-BE49-F238E27FC236}">
                      <a16:creationId xmlns:a16="http://schemas.microsoft.com/office/drawing/2014/main" id="{413FD33C-1A49-7829-E604-20102B6F6E73}"/>
                    </a:ext>
                  </a:extLst>
                </p:cNvPr>
                <p:cNvGrpSpPr/>
                <p:nvPr/>
              </p:nvGrpSpPr>
              <p:grpSpPr>
                <a:xfrm>
                  <a:off x="5787892" y="3386455"/>
                  <a:ext cx="23165" cy="133715"/>
                  <a:chOff x="5787892" y="3386455"/>
                  <a:chExt cx="23165" cy="133715"/>
                </a:xfrm>
              </p:grpSpPr>
              <p:grpSp>
                <p:nvGrpSpPr>
                  <p:cNvPr id="353" name="Đồ họa 240">
                    <a:extLst>
                      <a:ext uri="{FF2B5EF4-FFF2-40B4-BE49-F238E27FC236}">
                        <a16:creationId xmlns:a16="http://schemas.microsoft.com/office/drawing/2014/main" id="{3E28144C-5C95-76FF-0833-95D7D0439CFD}"/>
                      </a:ext>
                    </a:extLst>
                  </p:cNvPr>
                  <p:cNvGrpSpPr/>
                  <p:nvPr/>
                </p:nvGrpSpPr>
                <p:grpSpPr>
                  <a:xfrm>
                    <a:off x="5787892" y="3386455"/>
                    <a:ext cx="23165" cy="133715"/>
                    <a:chOff x="5787892" y="3386455"/>
                    <a:chExt cx="23165" cy="133715"/>
                  </a:xfrm>
                </p:grpSpPr>
                <p:sp>
                  <p:nvSpPr>
                    <p:cNvPr id="354" name="Hình tự do: Hình 353">
                      <a:extLst>
                        <a:ext uri="{FF2B5EF4-FFF2-40B4-BE49-F238E27FC236}">
                          <a16:creationId xmlns:a16="http://schemas.microsoft.com/office/drawing/2014/main" id="{D0299DCE-6267-8BD1-B349-26893FE215F3}"/>
                        </a:ext>
                      </a:extLst>
                    </p:cNvPr>
                    <p:cNvSpPr/>
                    <p:nvPr/>
                  </p:nvSpPr>
                  <p:spPr>
                    <a:xfrm>
                      <a:off x="5787892" y="3386455"/>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1"/>
                            <a:pt x="23166" y="125481"/>
                          </a:cubicBezTo>
                          <a:lnTo>
                            <a:pt x="13513" y="5791"/>
                          </a:lnTo>
                          <a:cubicBezTo>
                            <a:pt x="11583" y="386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5" name="Hình tự do: Hình 354">
                      <a:extLst>
                        <a:ext uri="{FF2B5EF4-FFF2-40B4-BE49-F238E27FC236}">
                          <a16:creationId xmlns:a16="http://schemas.microsoft.com/office/drawing/2014/main" id="{DC335496-9E1E-D918-7316-91B2924C3303}"/>
                        </a:ext>
                      </a:extLst>
                    </p:cNvPr>
                    <p:cNvSpPr/>
                    <p:nvPr/>
                  </p:nvSpPr>
                  <p:spPr>
                    <a:xfrm>
                      <a:off x="5787892" y="3392247"/>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772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56" name="Hình tự do: Hình 355">
                    <a:extLst>
                      <a:ext uri="{FF2B5EF4-FFF2-40B4-BE49-F238E27FC236}">
                        <a16:creationId xmlns:a16="http://schemas.microsoft.com/office/drawing/2014/main" id="{2DB641E7-D31C-C110-42EF-BB75C98758D2}"/>
                      </a:ext>
                    </a:extLst>
                  </p:cNvPr>
                  <p:cNvSpPr/>
                  <p:nvPr/>
                </p:nvSpPr>
                <p:spPr>
                  <a:xfrm>
                    <a:off x="5796096" y="3394177"/>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1931"/>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1931"/>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57" name="Đồ họa 240">
                  <a:extLst>
                    <a:ext uri="{FF2B5EF4-FFF2-40B4-BE49-F238E27FC236}">
                      <a16:creationId xmlns:a16="http://schemas.microsoft.com/office/drawing/2014/main" id="{84A9D744-895F-8279-FEE2-2CA5B5662AFC}"/>
                    </a:ext>
                  </a:extLst>
                </p:cNvPr>
                <p:cNvGrpSpPr/>
                <p:nvPr/>
              </p:nvGrpSpPr>
              <p:grpSpPr>
                <a:xfrm>
                  <a:off x="5720325" y="3392247"/>
                  <a:ext cx="23165" cy="133715"/>
                  <a:chOff x="5720325" y="3392247"/>
                  <a:chExt cx="23165" cy="133715"/>
                </a:xfrm>
              </p:grpSpPr>
              <p:grpSp>
                <p:nvGrpSpPr>
                  <p:cNvPr id="358" name="Đồ họa 240">
                    <a:extLst>
                      <a:ext uri="{FF2B5EF4-FFF2-40B4-BE49-F238E27FC236}">
                        <a16:creationId xmlns:a16="http://schemas.microsoft.com/office/drawing/2014/main" id="{66B0F202-6264-CD2E-E41F-BF013694F917}"/>
                      </a:ext>
                    </a:extLst>
                  </p:cNvPr>
                  <p:cNvGrpSpPr/>
                  <p:nvPr/>
                </p:nvGrpSpPr>
                <p:grpSpPr>
                  <a:xfrm>
                    <a:off x="5720325" y="3392247"/>
                    <a:ext cx="23165" cy="133715"/>
                    <a:chOff x="5720325" y="3392247"/>
                    <a:chExt cx="23165" cy="133715"/>
                  </a:xfrm>
                </p:grpSpPr>
                <p:sp>
                  <p:nvSpPr>
                    <p:cNvPr id="359" name="Hình tự do: Hình 358">
                      <a:extLst>
                        <a:ext uri="{FF2B5EF4-FFF2-40B4-BE49-F238E27FC236}">
                          <a16:creationId xmlns:a16="http://schemas.microsoft.com/office/drawing/2014/main" id="{5A755338-EAFF-B649-8B11-63EBBAC42807}"/>
                        </a:ext>
                      </a:extLst>
                    </p:cNvPr>
                    <p:cNvSpPr/>
                    <p:nvPr/>
                  </p:nvSpPr>
                  <p:spPr>
                    <a:xfrm>
                      <a:off x="5720325" y="3392247"/>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0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1" y="0"/>
                            <a:pt x="0" y="3861"/>
                            <a:pt x="0" y="7722"/>
                          </a:cubicBezTo>
                          <a:lnTo>
                            <a:pt x="9652" y="127411"/>
                          </a:lnTo>
                          <a:cubicBezTo>
                            <a:pt x="9652" y="131272"/>
                            <a:pt x="13513" y="135133"/>
                            <a:pt x="17374" y="133202"/>
                          </a:cubicBezTo>
                          <a:lnTo>
                            <a:pt x="17374" y="133202"/>
                          </a:lnTo>
                          <a:cubicBezTo>
                            <a:pt x="21235" y="133202"/>
                            <a:pt x="23166" y="129342"/>
                            <a:pt x="23166" y="125480"/>
                          </a:cubicBezTo>
                          <a:lnTo>
                            <a:pt x="13513" y="5791"/>
                          </a:lnTo>
                          <a:cubicBezTo>
                            <a:pt x="13513" y="1930"/>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60" name="Hình tự do: Hình 359">
                      <a:extLst>
                        <a:ext uri="{FF2B5EF4-FFF2-40B4-BE49-F238E27FC236}">
                          <a16:creationId xmlns:a16="http://schemas.microsoft.com/office/drawing/2014/main" id="{71B8A112-FEAE-6430-009D-7EE9D17B6B18}"/>
                        </a:ext>
                      </a:extLst>
                    </p:cNvPr>
                    <p:cNvSpPr/>
                    <p:nvPr/>
                  </p:nvSpPr>
                  <p:spPr>
                    <a:xfrm>
                      <a:off x="5722256" y="3398038"/>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772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61" name="Hình tự do: Hình 360">
                    <a:extLst>
                      <a:ext uri="{FF2B5EF4-FFF2-40B4-BE49-F238E27FC236}">
                        <a16:creationId xmlns:a16="http://schemas.microsoft.com/office/drawing/2014/main" id="{2BEE8C08-9F85-8535-FDD9-04A13A688CD4}"/>
                      </a:ext>
                    </a:extLst>
                  </p:cNvPr>
                  <p:cNvSpPr/>
                  <p:nvPr/>
                </p:nvSpPr>
                <p:spPr>
                  <a:xfrm>
                    <a:off x="5729977" y="3399968"/>
                    <a:ext cx="11582" cy="117758"/>
                  </a:xfrm>
                  <a:custGeom>
                    <a:avLst/>
                    <a:gdLst>
                      <a:gd name="connsiteX0" fmla="*/ 0 w 11582"/>
                      <a:gd name="connsiteY0" fmla="*/ 0 h 117758"/>
                      <a:gd name="connsiteX1" fmla="*/ 0 w 11582"/>
                      <a:gd name="connsiteY1" fmla="*/ 0 h 117758"/>
                      <a:gd name="connsiteX2" fmla="*/ 7722 w 11582"/>
                      <a:gd name="connsiteY2" fmla="*/ 115828 h 117758"/>
                      <a:gd name="connsiteX3" fmla="*/ 9652 w 11582"/>
                      <a:gd name="connsiteY3" fmla="*/ 117759 h 117758"/>
                      <a:gd name="connsiteX4" fmla="*/ 9652 w 11582"/>
                      <a:gd name="connsiteY4" fmla="*/ 117759 h 117758"/>
                      <a:gd name="connsiteX5" fmla="*/ 11583 w 11582"/>
                      <a:gd name="connsiteY5" fmla="*/ 115828 h 117758"/>
                      <a:gd name="connsiteX6" fmla="*/ 0 w 11582"/>
                      <a:gd name="connsiteY6" fmla="*/ 0 h 117758"/>
                      <a:gd name="connsiteX7" fmla="*/ 0 w 11582"/>
                      <a:gd name="connsiteY7" fmla="*/ 0 h 117758"/>
                      <a:gd name="connsiteX8" fmla="*/ 0 w 11582"/>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 h="117758">
                        <a:moveTo>
                          <a:pt x="0" y="0"/>
                        </a:moveTo>
                        <a:cubicBezTo>
                          <a:pt x="0" y="0"/>
                          <a:pt x="0" y="0"/>
                          <a:pt x="0" y="0"/>
                        </a:cubicBezTo>
                        <a:lnTo>
                          <a:pt x="7722" y="115828"/>
                        </a:lnTo>
                        <a:cubicBezTo>
                          <a:pt x="7722" y="115828"/>
                          <a:pt x="7722" y="117759"/>
                          <a:pt x="9652" y="117759"/>
                        </a:cubicBezTo>
                        <a:lnTo>
                          <a:pt x="9652" y="117759"/>
                        </a:lnTo>
                        <a:cubicBezTo>
                          <a:pt x="9652" y="117759"/>
                          <a:pt x="11583" y="117759"/>
                          <a:pt x="11583" y="115828"/>
                        </a:cubicBezTo>
                        <a:lnTo>
                          <a:pt x="0" y="0"/>
                        </a:lnTo>
                        <a:cubicBezTo>
                          <a:pt x="1931" y="0"/>
                          <a:pt x="1931" y="0"/>
                          <a:pt x="0" y="0"/>
                        </a:cubicBezTo>
                        <a:lnTo>
                          <a:pt x="0"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nvGrpSpPr>
              <p:cNvPr id="362" name="Đồ họa 240">
                <a:extLst>
                  <a:ext uri="{FF2B5EF4-FFF2-40B4-BE49-F238E27FC236}">
                    <a16:creationId xmlns:a16="http://schemas.microsoft.com/office/drawing/2014/main" id="{E571A5F2-A807-12E8-6801-E3BF198A2932}"/>
                  </a:ext>
                </a:extLst>
              </p:cNvPr>
              <p:cNvGrpSpPr/>
              <p:nvPr/>
            </p:nvGrpSpPr>
            <p:grpSpPr>
              <a:xfrm>
                <a:off x="5675422" y="3343483"/>
                <a:ext cx="539605" cy="58918"/>
                <a:chOff x="5675422" y="3343483"/>
                <a:chExt cx="539605" cy="58918"/>
              </a:xfrm>
            </p:grpSpPr>
            <p:sp>
              <p:nvSpPr>
                <p:cNvPr id="363" name="Hình tự do: Hình 362">
                  <a:extLst>
                    <a:ext uri="{FF2B5EF4-FFF2-40B4-BE49-F238E27FC236}">
                      <a16:creationId xmlns:a16="http://schemas.microsoft.com/office/drawing/2014/main" id="{F0AAC9DA-99C8-0145-1B57-84341A14300E}"/>
                    </a:ext>
                  </a:extLst>
                </p:cNvPr>
                <p:cNvSpPr/>
                <p:nvPr/>
              </p:nvSpPr>
              <p:spPr>
                <a:xfrm>
                  <a:off x="5675422" y="3343483"/>
                  <a:ext cx="539605" cy="58918"/>
                </a:xfrm>
                <a:custGeom>
                  <a:avLst/>
                  <a:gdLst>
                    <a:gd name="connsiteX0" fmla="*/ 8224 w 539605"/>
                    <a:gd name="connsiteY0" fmla="*/ 41042 h 58918"/>
                    <a:gd name="connsiteX1" fmla="*/ 502 w 539605"/>
                    <a:gd name="connsiteY1" fmla="*/ 50694 h 58918"/>
                    <a:gd name="connsiteX2" fmla="*/ 502 w 539605"/>
                    <a:gd name="connsiteY2" fmla="*/ 50694 h 58918"/>
                    <a:gd name="connsiteX3" fmla="*/ 10155 w 539605"/>
                    <a:gd name="connsiteY3" fmla="*/ 58416 h 58918"/>
                    <a:gd name="connsiteX4" fmla="*/ 531381 w 539605"/>
                    <a:gd name="connsiteY4" fmla="*/ 17876 h 58918"/>
                    <a:gd name="connsiteX5" fmla="*/ 539103 w 539605"/>
                    <a:gd name="connsiteY5" fmla="*/ 8224 h 58918"/>
                    <a:gd name="connsiteX6" fmla="*/ 539103 w 539605"/>
                    <a:gd name="connsiteY6" fmla="*/ 8224 h 58918"/>
                    <a:gd name="connsiteX7" fmla="*/ 529451 w 539605"/>
                    <a:gd name="connsiteY7" fmla="*/ 502 h 58918"/>
                    <a:gd name="connsiteX8" fmla="*/ 8224 w 539605"/>
                    <a:gd name="connsiteY8" fmla="*/ 41042 h 5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9605" h="58918">
                      <a:moveTo>
                        <a:pt x="8224" y="41042"/>
                      </a:moveTo>
                      <a:cubicBezTo>
                        <a:pt x="2433" y="41042"/>
                        <a:pt x="-1428" y="46833"/>
                        <a:pt x="502" y="50694"/>
                      </a:cubicBezTo>
                      <a:lnTo>
                        <a:pt x="502" y="50694"/>
                      </a:lnTo>
                      <a:cubicBezTo>
                        <a:pt x="502" y="56486"/>
                        <a:pt x="6294" y="60347"/>
                        <a:pt x="10155" y="58416"/>
                      </a:cubicBezTo>
                      <a:lnTo>
                        <a:pt x="531381" y="17876"/>
                      </a:lnTo>
                      <a:cubicBezTo>
                        <a:pt x="537173" y="17876"/>
                        <a:pt x="541034" y="12085"/>
                        <a:pt x="539103" y="8224"/>
                      </a:cubicBezTo>
                      <a:lnTo>
                        <a:pt x="539103" y="8224"/>
                      </a:lnTo>
                      <a:cubicBezTo>
                        <a:pt x="539103" y="2433"/>
                        <a:pt x="533312" y="-1428"/>
                        <a:pt x="529451" y="502"/>
                      </a:cubicBezTo>
                      <a:lnTo>
                        <a:pt x="8224" y="41042"/>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64" name="Hình tự do: Hình 363">
                  <a:extLst>
                    <a:ext uri="{FF2B5EF4-FFF2-40B4-BE49-F238E27FC236}">
                      <a16:creationId xmlns:a16="http://schemas.microsoft.com/office/drawing/2014/main" id="{EECE300E-697F-9B36-ADAA-B269EA601406}"/>
                    </a:ext>
                  </a:extLst>
                </p:cNvPr>
                <p:cNvSpPr/>
                <p:nvPr/>
              </p:nvSpPr>
              <p:spPr>
                <a:xfrm>
                  <a:off x="5681716" y="3353637"/>
                  <a:ext cx="528948" cy="46331"/>
                </a:xfrm>
                <a:custGeom>
                  <a:avLst/>
                  <a:gdLst>
                    <a:gd name="connsiteX0" fmla="*/ 9652 w 528948"/>
                    <a:gd name="connsiteY0" fmla="*/ 40540 h 46331"/>
                    <a:gd name="connsiteX1" fmla="*/ 0 w 528948"/>
                    <a:gd name="connsiteY1" fmla="*/ 44401 h 46331"/>
                    <a:gd name="connsiteX2" fmla="*/ 0 w 528948"/>
                    <a:gd name="connsiteY2" fmla="*/ 44401 h 46331"/>
                    <a:gd name="connsiteX3" fmla="*/ 9652 w 528948"/>
                    <a:gd name="connsiteY3" fmla="*/ 46331 h 46331"/>
                    <a:gd name="connsiteX4" fmla="*/ 519296 w 528948"/>
                    <a:gd name="connsiteY4" fmla="*/ 5791 h 46331"/>
                    <a:gd name="connsiteX5" fmla="*/ 528949 w 528948"/>
                    <a:gd name="connsiteY5" fmla="*/ 1930 h 46331"/>
                    <a:gd name="connsiteX6" fmla="*/ 528949 w 528948"/>
                    <a:gd name="connsiteY6" fmla="*/ 1930 h 46331"/>
                    <a:gd name="connsiteX7" fmla="*/ 519296 w 528948"/>
                    <a:gd name="connsiteY7" fmla="*/ 0 h 46331"/>
                    <a:gd name="connsiteX8" fmla="*/ 9652 w 528948"/>
                    <a:gd name="connsiteY8" fmla="*/ 40540 h 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8948" h="46331">
                      <a:moveTo>
                        <a:pt x="9652" y="40540"/>
                      </a:moveTo>
                      <a:cubicBezTo>
                        <a:pt x="3861" y="40540"/>
                        <a:pt x="0" y="42470"/>
                        <a:pt x="0" y="44401"/>
                      </a:cubicBezTo>
                      <a:lnTo>
                        <a:pt x="0" y="44401"/>
                      </a:lnTo>
                      <a:cubicBezTo>
                        <a:pt x="0" y="46331"/>
                        <a:pt x="3861" y="46331"/>
                        <a:pt x="9652" y="46331"/>
                      </a:cubicBezTo>
                      <a:lnTo>
                        <a:pt x="519296" y="5791"/>
                      </a:lnTo>
                      <a:cubicBezTo>
                        <a:pt x="525088" y="5791"/>
                        <a:pt x="528949" y="3861"/>
                        <a:pt x="528949" y="1930"/>
                      </a:cubicBezTo>
                      <a:lnTo>
                        <a:pt x="528949" y="1930"/>
                      </a:lnTo>
                      <a:cubicBezTo>
                        <a:pt x="528949" y="0"/>
                        <a:pt x="525088" y="0"/>
                        <a:pt x="519296" y="0"/>
                      </a:cubicBezTo>
                      <a:lnTo>
                        <a:pt x="9652" y="40540"/>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nvGrpSpPr>
            <p:cNvPr id="269" name="Đồ họa 240">
              <a:extLst>
                <a:ext uri="{FF2B5EF4-FFF2-40B4-BE49-F238E27FC236}">
                  <a16:creationId xmlns:a16="http://schemas.microsoft.com/office/drawing/2014/main" id="{27F44DCC-2FFA-EFD6-96B8-87260C9E8E2C}"/>
                </a:ext>
              </a:extLst>
            </p:cNvPr>
            <p:cNvGrpSpPr/>
            <p:nvPr/>
          </p:nvGrpSpPr>
          <p:grpSpPr>
            <a:xfrm>
              <a:off x="5982403" y="4090839"/>
              <a:ext cx="1154188" cy="703773"/>
              <a:chOff x="6410709" y="3955220"/>
              <a:chExt cx="613406" cy="374028"/>
            </a:xfrm>
          </p:grpSpPr>
          <p:grpSp>
            <p:nvGrpSpPr>
              <p:cNvPr id="270" name="Đồ họa 240">
                <a:extLst>
                  <a:ext uri="{FF2B5EF4-FFF2-40B4-BE49-F238E27FC236}">
                    <a16:creationId xmlns:a16="http://schemas.microsoft.com/office/drawing/2014/main" id="{B453B1FE-C545-1C0C-FC42-E30994F37A7C}"/>
                  </a:ext>
                </a:extLst>
              </p:cNvPr>
              <p:cNvGrpSpPr/>
              <p:nvPr/>
            </p:nvGrpSpPr>
            <p:grpSpPr>
              <a:xfrm>
                <a:off x="6410709" y="4094214"/>
                <a:ext cx="557423" cy="235034"/>
                <a:chOff x="6410709" y="4094214"/>
                <a:chExt cx="557423" cy="235034"/>
              </a:xfrm>
            </p:grpSpPr>
            <p:sp>
              <p:nvSpPr>
                <p:cNvPr id="271" name="Hình tự do: Hình 270">
                  <a:extLst>
                    <a:ext uri="{FF2B5EF4-FFF2-40B4-BE49-F238E27FC236}">
                      <a16:creationId xmlns:a16="http://schemas.microsoft.com/office/drawing/2014/main" id="{80843317-4F8B-5C4D-F18D-8B639CE46072}"/>
                    </a:ext>
                  </a:extLst>
                </p:cNvPr>
                <p:cNvSpPr/>
                <p:nvPr/>
              </p:nvSpPr>
              <p:spPr>
                <a:xfrm>
                  <a:off x="6410709" y="4094214"/>
                  <a:ext cx="557423" cy="235034"/>
                </a:xfrm>
                <a:custGeom>
                  <a:avLst/>
                  <a:gdLst>
                    <a:gd name="connsiteX0" fmla="*/ 14237 w 557423"/>
                    <a:gd name="connsiteY0" fmla="*/ 724 h 235034"/>
                    <a:gd name="connsiteX1" fmla="*/ 724 w 557423"/>
                    <a:gd name="connsiteY1" fmla="*/ 6515 h 235034"/>
                    <a:gd name="connsiteX2" fmla="*/ 724 w 557423"/>
                    <a:gd name="connsiteY2" fmla="*/ 6515 h 235034"/>
                    <a:gd name="connsiteX3" fmla="*/ 6515 w 557423"/>
                    <a:gd name="connsiteY3" fmla="*/ 20029 h 235034"/>
                    <a:gd name="connsiteX4" fmla="*/ 543186 w 557423"/>
                    <a:gd name="connsiteY4" fmla="*/ 234311 h 235034"/>
                    <a:gd name="connsiteX5" fmla="*/ 556699 w 557423"/>
                    <a:gd name="connsiteY5" fmla="*/ 228519 h 235034"/>
                    <a:gd name="connsiteX6" fmla="*/ 556699 w 557423"/>
                    <a:gd name="connsiteY6" fmla="*/ 228519 h 235034"/>
                    <a:gd name="connsiteX7" fmla="*/ 550908 w 557423"/>
                    <a:gd name="connsiteY7" fmla="*/ 215006 h 235034"/>
                    <a:gd name="connsiteX8" fmla="*/ 14237 w 557423"/>
                    <a:gd name="connsiteY8" fmla="*/ 724 h 23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7423" h="235034">
                      <a:moveTo>
                        <a:pt x="14237" y="724"/>
                      </a:moveTo>
                      <a:cubicBezTo>
                        <a:pt x="8446" y="-1207"/>
                        <a:pt x="2654" y="724"/>
                        <a:pt x="724" y="6515"/>
                      </a:cubicBezTo>
                      <a:lnTo>
                        <a:pt x="724" y="6515"/>
                      </a:lnTo>
                      <a:cubicBezTo>
                        <a:pt x="-1207" y="12307"/>
                        <a:pt x="724" y="18098"/>
                        <a:pt x="6515" y="20029"/>
                      </a:cubicBezTo>
                      <a:lnTo>
                        <a:pt x="543186" y="234311"/>
                      </a:lnTo>
                      <a:cubicBezTo>
                        <a:pt x="548977" y="236241"/>
                        <a:pt x="554769" y="234311"/>
                        <a:pt x="556699" y="228519"/>
                      </a:cubicBezTo>
                      <a:lnTo>
                        <a:pt x="556699" y="228519"/>
                      </a:lnTo>
                      <a:cubicBezTo>
                        <a:pt x="558630" y="222728"/>
                        <a:pt x="556699" y="216937"/>
                        <a:pt x="550908" y="215006"/>
                      </a:cubicBezTo>
                      <a:lnTo>
                        <a:pt x="14237" y="724"/>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2" name="Hình tự do: Hình 271">
                  <a:extLst>
                    <a:ext uri="{FF2B5EF4-FFF2-40B4-BE49-F238E27FC236}">
                      <a16:creationId xmlns:a16="http://schemas.microsoft.com/office/drawing/2014/main" id="{9C5A51B6-35B9-BAA4-9FDC-2B7968F8B9F0}"/>
                    </a:ext>
                  </a:extLst>
                </p:cNvPr>
                <p:cNvSpPr/>
                <p:nvPr/>
              </p:nvSpPr>
              <p:spPr>
                <a:xfrm>
                  <a:off x="6417225" y="4107003"/>
                  <a:ext cx="542461" cy="219108"/>
                </a:xfrm>
                <a:custGeom>
                  <a:avLst/>
                  <a:gdLst>
                    <a:gd name="connsiteX0" fmla="*/ 9652 w 542461"/>
                    <a:gd name="connsiteY0" fmla="*/ 1448 h 219108"/>
                    <a:gd name="connsiteX1" fmla="*/ 0 w 542461"/>
                    <a:gd name="connsiteY1" fmla="*/ 1448 h 219108"/>
                    <a:gd name="connsiteX2" fmla="*/ 0 w 542461"/>
                    <a:gd name="connsiteY2" fmla="*/ 1448 h 219108"/>
                    <a:gd name="connsiteX3" fmla="*/ 7722 w 542461"/>
                    <a:gd name="connsiteY3" fmla="*/ 7239 h 219108"/>
                    <a:gd name="connsiteX4" fmla="*/ 532810 w 542461"/>
                    <a:gd name="connsiteY4" fmla="*/ 217661 h 219108"/>
                    <a:gd name="connsiteX5" fmla="*/ 542462 w 542461"/>
                    <a:gd name="connsiteY5" fmla="*/ 217661 h 219108"/>
                    <a:gd name="connsiteX6" fmla="*/ 542462 w 542461"/>
                    <a:gd name="connsiteY6" fmla="*/ 217661 h 219108"/>
                    <a:gd name="connsiteX7" fmla="*/ 534740 w 542461"/>
                    <a:gd name="connsiteY7" fmla="*/ 211869 h 219108"/>
                    <a:gd name="connsiteX8" fmla="*/ 9652 w 542461"/>
                    <a:gd name="connsiteY8" fmla="*/ 1448 h 219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461" h="219108">
                      <a:moveTo>
                        <a:pt x="9652" y="1448"/>
                      </a:moveTo>
                      <a:cubicBezTo>
                        <a:pt x="3861" y="-483"/>
                        <a:pt x="0" y="-483"/>
                        <a:pt x="0" y="1448"/>
                      </a:cubicBezTo>
                      <a:lnTo>
                        <a:pt x="0" y="1448"/>
                      </a:lnTo>
                      <a:cubicBezTo>
                        <a:pt x="0" y="3378"/>
                        <a:pt x="3861" y="5309"/>
                        <a:pt x="7722" y="7239"/>
                      </a:cubicBezTo>
                      <a:lnTo>
                        <a:pt x="532810" y="217661"/>
                      </a:lnTo>
                      <a:cubicBezTo>
                        <a:pt x="538601" y="219591"/>
                        <a:pt x="542462" y="219591"/>
                        <a:pt x="542462" y="217661"/>
                      </a:cubicBezTo>
                      <a:lnTo>
                        <a:pt x="542462" y="217661"/>
                      </a:lnTo>
                      <a:cubicBezTo>
                        <a:pt x="542462" y="215730"/>
                        <a:pt x="538601" y="213800"/>
                        <a:pt x="534740" y="211869"/>
                      </a:cubicBezTo>
                      <a:lnTo>
                        <a:pt x="9652" y="1448"/>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73" name="Đồ họa 240">
                <a:extLst>
                  <a:ext uri="{FF2B5EF4-FFF2-40B4-BE49-F238E27FC236}">
                    <a16:creationId xmlns:a16="http://schemas.microsoft.com/office/drawing/2014/main" id="{12B610D5-B8DA-E21A-5FED-9CD34CBB57BC}"/>
                  </a:ext>
                </a:extLst>
              </p:cNvPr>
              <p:cNvGrpSpPr/>
              <p:nvPr/>
            </p:nvGrpSpPr>
            <p:grpSpPr>
              <a:xfrm>
                <a:off x="6460868" y="3984144"/>
                <a:ext cx="538185" cy="327764"/>
                <a:chOff x="6460868" y="3984144"/>
                <a:chExt cx="538185" cy="327764"/>
              </a:xfrm>
            </p:grpSpPr>
            <p:grpSp>
              <p:nvGrpSpPr>
                <p:cNvPr id="274" name="Đồ họa 240">
                  <a:extLst>
                    <a:ext uri="{FF2B5EF4-FFF2-40B4-BE49-F238E27FC236}">
                      <a16:creationId xmlns:a16="http://schemas.microsoft.com/office/drawing/2014/main" id="{105720DA-940A-268C-EA02-133E7D64A1B1}"/>
                    </a:ext>
                  </a:extLst>
                </p:cNvPr>
                <p:cNvGrpSpPr/>
                <p:nvPr/>
              </p:nvGrpSpPr>
              <p:grpSpPr>
                <a:xfrm>
                  <a:off x="6933833" y="4173330"/>
                  <a:ext cx="65220" cy="138578"/>
                  <a:chOff x="6933833" y="4173330"/>
                  <a:chExt cx="65220" cy="138578"/>
                </a:xfrm>
              </p:grpSpPr>
              <p:grpSp>
                <p:nvGrpSpPr>
                  <p:cNvPr id="275" name="Đồ họa 240">
                    <a:extLst>
                      <a:ext uri="{FF2B5EF4-FFF2-40B4-BE49-F238E27FC236}">
                        <a16:creationId xmlns:a16="http://schemas.microsoft.com/office/drawing/2014/main" id="{99E030AF-E135-A6DA-8A29-64B2EA593A22}"/>
                      </a:ext>
                    </a:extLst>
                  </p:cNvPr>
                  <p:cNvGrpSpPr/>
                  <p:nvPr/>
                </p:nvGrpSpPr>
                <p:grpSpPr>
                  <a:xfrm>
                    <a:off x="6933833" y="4173330"/>
                    <a:ext cx="65220" cy="138578"/>
                    <a:chOff x="6933833" y="4173330"/>
                    <a:chExt cx="65220" cy="138578"/>
                  </a:xfrm>
                </p:grpSpPr>
                <p:sp>
                  <p:nvSpPr>
                    <p:cNvPr id="276" name="Hình tự do: Hình 275">
                      <a:extLst>
                        <a:ext uri="{FF2B5EF4-FFF2-40B4-BE49-F238E27FC236}">
                          <a16:creationId xmlns:a16="http://schemas.microsoft.com/office/drawing/2014/main" id="{05209E34-347A-2627-74AA-E14788905013}"/>
                        </a:ext>
                      </a:extLst>
                    </p:cNvPr>
                    <p:cNvSpPr/>
                    <p:nvPr/>
                  </p:nvSpPr>
                  <p:spPr>
                    <a:xfrm>
                      <a:off x="6933833" y="4173330"/>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7" name="Hình tự do: Hình 276">
                      <a:extLst>
                        <a:ext uri="{FF2B5EF4-FFF2-40B4-BE49-F238E27FC236}">
                          <a16:creationId xmlns:a16="http://schemas.microsoft.com/office/drawing/2014/main" id="{C3F3E107-9537-C4DD-28C0-B132BBC73B47}"/>
                        </a:ext>
                      </a:extLst>
                    </p:cNvPr>
                    <p:cNvSpPr/>
                    <p:nvPr/>
                  </p:nvSpPr>
                  <p:spPr>
                    <a:xfrm>
                      <a:off x="6939625" y="4179121"/>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6549"/>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78" name="Hình tự do: Hình 277">
                    <a:extLst>
                      <a:ext uri="{FF2B5EF4-FFF2-40B4-BE49-F238E27FC236}">
                        <a16:creationId xmlns:a16="http://schemas.microsoft.com/office/drawing/2014/main" id="{6EDA9162-4984-1210-AC17-71314E65EDEF}"/>
                      </a:ext>
                    </a:extLst>
                  </p:cNvPr>
                  <p:cNvSpPr/>
                  <p:nvPr/>
                </p:nvSpPr>
                <p:spPr>
                  <a:xfrm>
                    <a:off x="6946173" y="4183739"/>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8262"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79" name="Đồ họa 240">
                  <a:extLst>
                    <a:ext uri="{FF2B5EF4-FFF2-40B4-BE49-F238E27FC236}">
                      <a16:creationId xmlns:a16="http://schemas.microsoft.com/office/drawing/2014/main" id="{8E987558-3835-EB71-723F-1D172E2576BC}"/>
                    </a:ext>
                  </a:extLst>
                </p:cNvPr>
                <p:cNvGrpSpPr/>
                <p:nvPr/>
              </p:nvGrpSpPr>
              <p:grpSpPr>
                <a:xfrm>
                  <a:off x="6866267" y="4146303"/>
                  <a:ext cx="65220" cy="138578"/>
                  <a:chOff x="6866267" y="4146303"/>
                  <a:chExt cx="65220" cy="138578"/>
                </a:xfrm>
              </p:grpSpPr>
              <p:grpSp>
                <p:nvGrpSpPr>
                  <p:cNvPr id="280" name="Đồ họa 240">
                    <a:extLst>
                      <a:ext uri="{FF2B5EF4-FFF2-40B4-BE49-F238E27FC236}">
                        <a16:creationId xmlns:a16="http://schemas.microsoft.com/office/drawing/2014/main" id="{F76E0F20-D74A-8B2F-A67F-206F2FDF5814}"/>
                      </a:ext>
                    </a:extLst>
                  </p:cNvPr>
                  <p:cNvGrpSpPr/>
                  <p:nvPr/>
                </p:nvGrpSpPr>
                <p:grpSpPr>
                  <a:xfrm>
                    <a:off x="6866267" y="4146303"/>
                    <a:ext cx="65220" cy="138578"/>
                    <a:chOff x="6866267" y="4146303"/>
                    <a:chExt cx="65220" cy="138578"/>
                  </a:xfrm>
                </p:grpSpPr>
                <p:sp>
                  <p:nvSpPr>
                    <p:cNvPr id="281" name="Hình tự do: Hình 280">
                      <a:extLst>
                        <a:ext uri="{FF2B5EF4-FFF2-40B4-BE49-F238E27FC236}">
                          <a16:creationId xmlns:a16="http://schemas.microsoft.com/office/drawing/2014/main" id="{E0EC8D35-B4D6-194A-A9B2-6AF7AA8D78F5}"/>
                        </a:ext>
                      </a:extLst>
                    </p:cNvPr>
                    <p:cNvSpPr/>
                    <p:nvPr/>
                  </p:nvSpPr>
                  <p:spPr>
                    <a:xfrm>
                      <a:off x="6866267" y="4146303"/>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2" name="Hình tự do: Hình 281">
                      <a:extLst>
                        <a:ext uri="{FF2B5EF4-FFF2-40B4-BE49-F238E27FC236}">
                          <a16:creationId xmlns:a16="http://schemas.microsoft.com/office/drawing/2014/main" id="{C5D9DF59-538A-D5B7-DB78-909895B95C1E}"/>
                        </a:ext>
                      </a:extLst>
                    </p:cNvPr>
                    <p:cNvSpPr/>
                    <p:nvPr/>
                  </p:nvSpPr>
                  <p:spPr>
                    <a:xfrm>
                      <a:off x="6872058" y="4152094"/>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6549"/>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83" name="Hình tự do: Hình 282">
                    <a:extLst>
                      <a:ext uri="{FF2B5EF4-FFF2-40B4-BE49-F238E27FC236}">
                        <a16:creationId xmlns:a16="http://schemas.microsoft.com/office/drawing/2014/main" id="{1DB4792A-8014-4145-45E9-B821D1F2C252}"/>
                      </a:ext>
                    </a:extLst>
                  </p:cNvPr>
                  <p:cNvSpPr/>
                  <p:nvPr/>
                </p:nvSpPr>
                <p:spPr>
                  <a:xfrm>
                    <a:off x="6878607" y="4156713"/>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8262"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84" name="Đồ họa 240">
                  <a:extLst>
                    <a:ext uri="{FF2B5EF4-FFF2-40B4-BE49-F238E27FC236}">
                      <a16:creationId xmlns:a16="http://schemas.microsoft.com/office/drawing/2014/main" id="{F947E8F8-CAA9-ED65-6F2A-7DA9C863A920}"/>
                    </a:ext>
                  </a:extLst>
                </p:cNvPr>
                <p:cNvGrpSpPr/>
                <p:nvPr/>
              </p:nvGrpSpPr>
              <p:grpSpPr>
                <a:xfrm>
                  <a:off x="6798700" y="4119277"/>
                  <a:ext cx="65220" cy="138577"/>
                  <a:chOff x="6798700" y="4119277"/>
                  <a:chExt cx="65220" cy="138577"/>
                </a:xfrm>
              </p:grpSpPr>
              <p:grpSp>
                <p:nvGrpSpPr>
                  <p:cNvPr id="285" name="Đồ họa 240">
                    <a:extLst>
                      <a:ext uri="{FF2B5EF4-FFF2-40B4-BE49-F238E27FC236}">
                        <a16:creationId xmlns:a16="http://schemas.microsoft.com/office/drawing/2014/main" id="{7B7B904F-E295-B257-C775-6250D411EAEF}"/>
                      </a:ext>
                    </a:extLst>
                  </p:cNvPr>
                  <p:cNvGrpSpPr/>
                  <p:nvPr/>
                </p:nvGrpSpPr>
                <p:grpSpPr>
                  <a:xfrm>
                    <a:off x="6798700" y="4119277"/>
                    <a:ext cx="65220" cy="138577"/>
                    <a:chOff x="6798700" y="4119277"/>
                    <a:chExt cx="65220" cy="138577"/>
                  </a:xfrm>
                </p:grpSpPr>
                <p:sp>
                  <p:nvSpPr>
                    <p:cNvPr id="286" name="Hình tự do: Hình 285">
                      <a:extLst>
                        <a:ext uri="{FF2B5EF4-FFF2-40B4-BE49-F238E27FC236}">
                          <a16:creationId xmlns:a16="http://schemas.microsoft.com/office/drawing/2014/main" id="{E69D5032-53A1-58FB-CECA-0932947716E9}"/>
                        </a:ext>
                      </a:extLst>
                    </p:cNvPr>
                    <p:cNvSpPr/>
                    <p:nvPr/>
                  </p:nvSpPr>
                  <p:spPr>
                    <a:xfrm>
                      <a:off x="6798700" y="4119277"/>
                      <a:ext cx="65220" cy="138577"/>
                    </a:xfrm>
                    <a:custGeom>
                      <a:avLst/>
                      <a:gdLst>
                        <a:gd name="connsiteX0" fmla="*/ 60602 w 65220"/>
                        <a:gd name="connsiteY0" fmla="*/ 757 h 138577"/>
                        <a:gd name="connsiteX1" fmla="*/ 50950 w 65220"/>
                        <a:gd name="connsiteY1" fmla="*/ 4618 h 138577"/>
                        <a:gd name="connsiteX2" fmla="*/ 757 w 65220"/>
                        <a:gd name="connsiteY2" fmla="*/ 128168 h 138577"/>
                        <a:gd name="connsiteX3" fmla="*/ 4618 w 65220"/>
                        <a:gd name="connsiteY3" fmla="*/ 137821 h 138577"/>
                        <a:gd name="connsiteX4" fmla="*/ 4618 w 65220"/>
                        <a:gd name="connsiteY4" fmla="*/ 137821 h 138577"/>
                        <a:gd name="connsiteX5" fmla="*/ 14271 w 65220"/>
                        <a:gd name="connsiteY5" fmla="*/ 133960 h 138577"/>
                        <a:gd name="connsiteX6" fmla="*/ 64463 w 65220"/>
                        <a:gd name="connsiteY6" fmla="*/ 10410 h 138577"/>
                        <a:gd name="connsiteX7" fmla="*/ 60602 w 65220"/>
                        <a:gd name="connsiteY7" fmla="*/ 757 h 138577"/>
                        <a:gd name="connsiteX8" fmla="*/ 60602 w 65220"/>
                        <a:gd name="connsiteY8" fmla="*/ 757 h 13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7">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7" name="Hình tự do: Hình 286">
                      <a:extLst>
                        <a:ext uri="{FF2B5EF4-FFF2-40B4-BE49-F238E27FC236}">
                          <a16:creationId xmlns:a16="http://schemas.microsoft.com/office/drawing/2014/main" id="{601383C4-4F18-710F-A5F1-043BF26E9407}"/>
                        </a:ext>
                      </a:extLst>
                    </p:cNvPr>
                    <p:cNvSpPr/>
                    <p:nvPr/>
                  </p:nvSpPr>
                  <p:spPr>
                    <a:xfrm>
                      <a:off x="6804492" y="4125068"/>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6549"/>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88" name="Hình tự do: Hình 287">
                    <a:extLst>
                      <a:ext uri="{FF2B5EF4-FFF2-40B4-BE49-F238E27FC236}">
                        <a16:creationId xmlns:a16="http://schemas.microsoft.com/office/drawing/2014/main" id="{6F5C33F6-99DA-11F2-B93A-A86060B5FAEF}"/>
                      </a:ext>
                    </a:extLst>
                  </p:cNvPr>
                  <p:cNvSpPr/>
                  <p:nvPr/>
                </p:nvSpPr>
                <p:spPr>
                  <a:xfrm>
                    <a:off x="6811041" y="4129686"/>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6331"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89" name="Đồ họa 240">
                  <a:extLst>
                    <a:ext uri="{FF2B5EF4-FFF2-40B4-BE49-F238E27FC236}">
                      <a16:creationId xmlns:a16="http://schemas.microsoft.com/office/drawing/2014/main" id="{3F4EFB19-8732-6712-73C2-DD08B7963249}"/>
                    </a:ext>
                  </a:extLst>
                </p:cNvPr>
                <p:cNvGrpSpPr/>
                <p:nvPr/>
              </p:nvGrpSpPr>
              <p:grpSpPr>
                <a:xfrm>
                  <a:off x="6731134" y="4092250"/>
                  <a:ext cx="65220" cy="138577"/>
                  <a:chOff x="6731134" y="4092250"/>
                  <a:chExt cx="65220" cy="138577"/>
                </a:xfrm>
              </p:grpSpPr>
              <p:grpSp>
                <p:nvGrpSpPr>
                  <p:cNvPr id="290" name="Đồ họa 240">
                    <a:extLst>
                      <a:ext uri="{FF2B5EF4-FFF2-40B4-BE49-F238E27FC236}">
                        <a16:creationId xmlns:a16="http://schemas.microsoft.com/office/drawing/2014/main" id="{D182DB9D-9DE3-BFB8-EBF4-11A5C129F21B}"/>
                      </a:ext>
                    </a:extLst>
                  </p:cNvPr>
                  <p:cNvGrpSpPr/>
                  <p:nvPr/>
                </p:nvGrpSpPr>
                <p:grpSpPr>
                  <a:xfrm>
                    <a:off x="6731134" y="4092250"/>
                    <a:ext cx="65220" cy="138577"/>
                    <a:chOff x="6731134" y="4092250"/>
                    <a:chExt cx="65220" cy="138577"/>
                  </a:xfrm>
                </p:grpSpPr>
                <p:sp>
                  <p:nvSpPr>
                    <p:cNvPr id="291" name="Hình tự do: Hình 290">
                      <a:extLst>
                        <a:ext uri="{FF2B5EF4-FFF2-40B4-BE49-F238E27FC236}">
                          <a16:creationId xmlns:a16="http://schemas.microsoft.com/office/drawing/2014/main" id="{298266F4-5FAD-8458-3C77-A06FBC1F5044}"/>
                        </a:ext>
                      </a:extLst>
                    </p:cNvPr>
                    <p:cNvSpPr/>
                    <p:nvPr/>
                  </p:nvSpPr>
                  <p:spPr>
                    <a:xfrm>
                      <a:off x="6731134" y="4092250"/>
                      <a:ext cx="65220" cy="138577"/>
                    </a:xfrm>
                    <a:custGeom>
                      <a:avLst/>
                      <a:gdLst>
                        <a:gd name="connsiteX0" fmla="*/ 60602 w 65220"/>
                        <a:gd name="connsiteY0" fmla="*/ 757 h 138577"/>
                        <a:gd name="connsiteX1" fmla="*/ 50950 w 65220"/>
                        <a:gd name="connsiteY1" fmla="*/ 4618 h 138577"/>
                        <a:gd name="connsiteX2" fmla="*/ 757 w 65220"/>
                        <a:gd name="connsiteY2" fmla="*/ 128168 h 138577"/>
                        <a:gd name="connsiteX3" fmla="*/ 4618 w 65220"/>
                        <a:gd name="connsiteY3" fmla="*/ 137821 h 138577"/>
                        <a:gd name="connsiteX4" fmla="*/ 4618 w 65220"/>
                        <a:gd name="connsiteY4" fmla="*/ 137821 h 138577"/>
                        <a:gd name="connsiteX5" fmla="*/ 14271 w 65220"/>
                        <a:gd name="connsiteY5" fmla="*/ 133960 h 138577"/>
                        <a:gd name="connsiteX6" fmla="*/ 64463 w 65220"/>
                        <a:gd name="connsiteY6" fmla="*/ 10410 h 138577"/>
                        <a:gd name="connsiteX7" fmla="*/ 60602 w 65220"/>
                        <a:gd name="connsiteY7" fmla="*/ 757 h 138577"/>
                        <a:gd name="connsiteX8" fmla="*/ 60602 w 65220"/>
                        <a:gd name="connsiteY8" fmla="*/ 757 h 13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7">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2" name="Hình tự do: Hình 291">
                      <a:extLst>
                        <a:ext uri="{FF2B5EF4-FFF2-40B4-BE49-F238E27FC236}">
                          <a16:creationId xmlns:a16="http://schemas.microsoft.com/office/drawing/2014/main" id="{FD7A18B0-95A0-5668-6BC8-9D900949B644}"/>
                        </a:ext>
                      </a:extLst>
                    </p:cNvPr>
                    <p:cNvSpPr/>
                    <p:nvPr/>
                  </p:nvSpPr>
                  <p:spPr>
                    <a:xfrm>
                      <a:off x="6736925" y="4098041"/>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4618"/>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93" name="Hình tự do: Hình 292">
                    <a:extLst>
                      <a:ext uri="{FF2B5EF4-FFF2-40B4-BE49-F238E27FC236}">
                        <a16:creationId xmlns:a16="http://schemas.microsoft.com/office/drawing/2014/main" id="{3108F2DC-20EA-0B16-63DE-26FA4C59B5F0}"/>
                      </a:ext>
                    </a:extLst>
                  </p:cNvPr>
                  <p:cNvSpPr/>
                  <p:nvPr/>
                </p:nvSpPr>
                <p:spPr>
                  <a:xfrm>
                    <a:off x="6743474" y="4102660"/>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6331"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94" name="Đồ họa 240">
                  <a:extLst>
                    <a:ext uri="{FF2B5EF4-FFF2-40B4-BE49-F238E27FC236}">
                      <a16:creationId xmlns:a16="http://schemas.microsoft.com/office/drawing/2014/main" id="{C47D95E6-DBAA-5401-B6F3-E9CF074C7D16}"/>
                    </a:ext>
                  </a:extLst>
                </p:cNvPr>
                <p:cNvGrpSpPr/>
                <p:nvPr/>
              </p:nvGrpSpPr>
              <p:grpSpPr>
                <a:xfrm>
                  <a:off x="6663567" y="4065223"/>
                  <a:ext cx="65220" cy="138578"/>
                  <a:chOff x="6663567" y="4065223"/>
                  <a:chExt cx="65220" cy="138578"/>
                </a:xfrm>
              </p:grpSpPr>
              <p:grpSp>
                <p:nvGrpSpPr>
                  <p:cNvPr id="295" name="Đồ họa 240">
                    <a:extLst>
                      <a:ext uri="{FF2B5EF4-FFF2-40B4-BE49-F238E27FC236}">
                        <a16:creationId xmlns:a16="http://schemas.microsoft.com/office/drawing/2014/main" id="{7E3279C8-DD39-D48E-5F0A-0F5EE7714BAA}"/>
                      </a:ext>
                    </a:extLst>
                  </p:cNvPr>
                  <p:cNvGrpSpPr/>
                  <p:nvPr/>
                </p:nvGrpSpPr>
                <p:grpSpPr>
                  <a:xfrm>
                    <a:off x="6663567" y="4065223"/>
                    <a:ext cx="65220" cy="138578"/>
                    <a:chOff x="6663567" y="4065223"/>
                    <a:chExt cx="65220" cy="138578"/>
                  </a:xfrm>
                </p:grpSpPr>
                <p:sp>
                  <p:nvSpPr>
                    <p:cNvPr id="296" name="Hình tự do: Hình 295">
                      <a:extLst>
                        <a:ext uri="{FF2B5EF4-FFF2-40B4-BE49-F238E27FC236}">
                          <a16:creationId xmlns:a16="http://schemas.microsoft.com/office/drawing/2014/main" id="{C45850E6-6B94-73AB-8EAE-68C42E397FD8}"/>
                        </a:ext>
                      </a:extLst>
                    </p:cNvPr>
                    <p:cNvSpPr/>
                    <p:nvPr/>
                  </p:nvSpPr>
                  <p:spPr>
                    <a:xfrm>
                      <a:off x="6663567" y="4065223"/>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7" name="Hình tự do: Hình 296">
                      <a:extLst>
                        <a:ext uri="{FF2B5EF4-FFF2-40B4-BE49-F238E27FC236}">
                          <a16:creationId xmlns:a16="http://schemas.microsoft.com/office/drawing/2014/main" id="{3C16F073-FC39-ED49-A789-A3D4CB70D3B4}"/>
                        </a:ext>
                      </a:extLst>
                    </p:cNvPr>
                    <p:cNvSpPr/>
                    <p:nvPr/>
                  </p:nvSpPr>
                  <p:spPr>
                    <a:xfrm>
                      <a:off x="6669359" y="4071015"/>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4618"/>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98" name="Hình tự do: Hình 297">
                    <a:extLst>
                      <a:ext uri="{FF2B5EF4-FFF2-40B4-BE49-F238E27FC236}">
                        <a16:creationId xmlns:a16="http://schemas.microsoft.com/office/drawing/2014/main" id="{C5FD0E02-B1EA-4E30-6E75-DB1A3DA2C118}"/>
                      </a:ext>
                    </a:extLst>
                  </p:cNvPr>
                  <p:cNvSpPr/>
                  <p:nvPr/>
                </p:nvSpPr>
                <p:spPr>
                  <a:xfrm>
                    <a:off x="6675908" y="4075633"/>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6331"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99" name="Đồ họa 240">
                  <a:extLst>
                    <a:ext uri="{FF2B5EF4-FFF2-40B4-BE49-F238E27FC236}">
                      <a16:creationId xmlns:a16="http://schemas.microsoft.com/office/drawing/2014/main" id="{79EDF391-282B-8027-0AC0-C9752B7A82E1}"/>
                    </a:ext>
                  </a:extLst>
                </p:cNvPr>
                <p:cNvGrpSpPr/>
                <p:nvPr/>
              </p:nvGrpSpPr>
              <p:grpSpPr>
                <a:xfrm>
                  <a:off x="6596001" y="4038197"/>
                  <a:ext cx="65220" cy="138578"/>
                  <a:chOff x="6596001" y="4038197"/>
                  <a:chExt cx="65220" cy="138578"/>
                </a:xfrm>
              </p:grpSpPr>
              <p:grpSp>
                <p:nvGrpSpPr>
                  <p:cNvPr id="300" name="Đồ họa 240">
                    <a:extLst>
                      <a:ext uri="{FF2B5EF4-FFF2-40B4-BE49-F238E27FC236}">
                        <a16:creationId xmlns:a16="http://schemas.microsoft.com/office/drawing/2014/main" id="{0CF07453-1408-4797-4B17-642676C95D67}"/>
                      </a:ext>
                    </a:extLst>
                  </p:cNvPr>
                  <p:cNvGrpSpPr/>
                  <p:nvPr/>
                </p:nvGrpSpPr>
                <p:grpSpPr>
                  <a:xfrm>
                    <a:off x="6596001" y="4038197"/>
                    <a:ext cx="65220" cy="138578"/>
                    <a:chOff x="6596001" y="4038197"/>
                    <a:chExt cx="65220" cy="138578"/>
                  </a:xfrm>
                </p:grpSpPr>
                <p:sp>
                  <p:nvSpPr>
                    <p:cNvPr id="301" name="Hình tự do: Hình 300">
                      <a:extLst>
                        <a:ext uri="{FF2B5EF4-FFF2-40B4-BE49-F238E27FC236}">
                          <a16:creationId xmlns:a16="http://schemas.microsoft.com/office/drawing/2014/main" id="{60CD2EC9-B7FE-B2D7-F022-854054087782}"/>
                        </a:ext>
                      </a:extLst>
                    </p:cNvPr>
                    <p:cNvSpPr/>
                    <p:nvPr/>
                  </p:nvSpPr>
                  <p:spPr>
                    <a:xfrm>
                      <a:off x="6596001" y="4038197"/>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2" name="Hình tự do: Hình 301">
                      <a:extLst>
                        <a:ext uri="{FF2B5EF4-FFF2-40B4-BE49-F238E27FC236}">
                          <a16:creationId xmlns:a16="http://schemas.microsoft.com/office/drawing/2014/main" id="{E4A978BA-B28E-63DC-7B15-A0B2E796C12A}"/>
                        </a:ext>
                      </a:extLst>
                    </p:cNvPr>
                    <p:cNvSpPr/>
                    <p:nvPr/>
                  </p:nvSpPr>
                  <p:spPr>
                    <a:xfrm>
                      <a:off x="6601792" y="4043988"/>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4618"/>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03" name="Hình tự do: Hình 302">
                    <a:extLst>
                      <a:ext uri="{FF2B5EF4-FFF2-40B4-BE49-F238E27FC236}">
                        <a16:creationId xmlns:a16="http://schemas.microsoft.com/office/drawing/2014/main" id="{A08C955B-D181-39B9-F1F0-955A3C70FA25}"/>
                      </a:ext>
                    </a:extLst>
                  </p:cNvPr>
                  <p:cNvSpPr/>
                  <p:nvPr/>
                </p:nvSpPr>
                <p:spPr>
                  <a:xfrm>
                    <a:off x="6608341" y="4047748"/>
                    <a:ext cx="48261" cy="122477"/>
                  </a:xfrm>
                  <a:custGeom>
                    <a:avLst/>
                    <a:gdLst>
                      <a:gd name="connsiteX0" fmla="*/ 48262 w 48261"/>
                      <a:gd name="connsiteY0" fmla="*/ 858 h 122477"/>
                      <a:gd name="connsiteX1" fmla="*/ 48262 w 48261"/>
                      <a:gd name="connsiteY1" fmla="*/ 858 h 122477"/>
                      <a:gd name="connsiteX2" fmla="*/ 0 w 48261"/>
                      <a:gd name="connsiteY2" fmla="*/ 120547 h 122477"/>
                      <a:gd name="connsiteX3" fmla="*/ 0 w 48261"/>
                      <a:gd name="connsiteY3" fmla="*/ 122478 h 122477"/>
                      <a:gd name="connsiteX4" fmla="*/ 0 w 48261"/>
                      <a:gd name="connsiteY4" fmla="*/ 122478 h 122477"/>
                      <a:gd name="connsiteX5" fmla="*/ 1930 w 48261"/>
                      <a:gd name="connsiteY5" fmla="*/ 122478 h 122477"/>
                      <a:gd name="connsiteX6" fmla="*/ 48262 w 48261"/>
                      <a:gd name="connsiteY6" fmla="*/ 858 h 122477"/>
                      <a:gd name="connsiteX7" fmla="*/ 48262 w 48261"/>
                      <a:gd name="connsiteY7" fmla="*/ 858 h 122477"/>
                      <a:gd name="connsiteX8" fmla="*/ 48262 w 48261"/>
                      <a:gd name="connsiteY8" fmla="*/ 858 h 122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2477">
                        <a:moveTo>
                          <a:pt x="48262" y="858"/>
                        </a:moveTo>
                        <a:cubicBezTo>
                          <a:pt x="46331" y="-1072"/>
                          <a:pt x="46331" y="858"/>
                          <a:pt x="48262" y="858"/>
                        </a:cubicBezTo>
                        <a:lnTo>
                          <a:pt x="0" y="120547"/>
                        </a:lnTo>
                        <a:cubicBezTo>
                          <a:pt x="0" y="120547"/>
                          <a:pt x="0" y="122478"/>
                          <a:pt x="0" y="122478"/>
                        </a:cubicBezTo>
                        <a:lnTo>
                          <a:pt x="0" y="122478"/>
                        </a:lnTo>
                        <a:cubicBezTo>
                          <a:pt x="0" y="122478"/>
                          <a:pt x="1930" y="122478"/>
                          <a:pt x="1930" y="122478"/>
                        </a:cubicBezTo>
                        <a:lnTo>
                          <a:pt x="48262" y="858"/>
                        </a:lnTo>
                        <a:cubicBezTo>
                          <a:pt x="48262" y="858"/>
                          <a:pt x="48262" y="858"/>
                          <a:pt x="48262" y="858"/>
                        </a:cubicBezTo>
                        <a:lnTo>
                          <a:pt x="48262" y="858"/>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04" name="Đồ họa 240">
                  <a:extLst>
                    <a:ext uri="{FF2B5EF4-FFF2-40B4-BE49-F238E27FC236}">
                      <a16:creationId xmlns:a16="http://schemas.microsoft.com/office/drawing/2014/main" id="{33475053-AA58-10CC-51E5-4A37AC7AC71E}"/>
                    </a:ext>
                  </a:extLst>
                </p:cNvPr>
                <p:cNvGrpSpPr/>
                <p:nvPr/>
              </p:nvGrpSpPr>
              <p:grpSpPr>
                <a:xfrm>
                  <a:off x="6526504" y="4011170"/>
                  <a:ext cx="65617" cy="138578"/>
                  <a:chOff x="6526504" y="4011170"/>
                  <a:chExt cx="65617" cy="138578"/>
                </a:xfrm>
              </p:grpSpPr>
              <p:grpSp>
                <p:nvGrpSpPr>
                  <p:cNvPr id="305" name="Đồ họa 240">
                    <a:extLst>
                      <a:ext uri="{FF2B5EF4-FFF2-40B4-BE49-F238E27FC236}">
                        <a16:creationId xmlns:a16="http://schemas.microsoft.com/office/drawing/2014/main" id="{421D39CB-C425-5856-16CA-E7CEC456096A}"/>
                      </a:ext>
                    </a:extLst>
                  </p:cNvPr>
                  <p:cNvGrpSpPr/>
                  <p:nvPr/>
                </p:nvGrpSpPr>
                <p:grpSpPr>
                  <a:xfrm>
                    <a:off x="6526504" y="4011170"/>
                    <a:ext cx="65617" cy="138578"/>
                    <a:chOff x="6526504" y="4011170"/>
                    <a:chExt cx="65617" cy="138578"/>
                  </a:xfrm>
                </p:grpSpPr>
                <p:sp>
                  <p:nvSpPr>
                    <p:cNvPr id="306" name="Hình tự do: Hình 305">
                      <a:extLst>
                        <a:ext uri="{FF2B5EF4-FFF2-40B4-BE49-F238E27FC236}">
                          <a16:creationId xmlns:a16="http://schemas.microsoft.com/office/drawing/2014/main" id="{C620C8E3-5659-58A0-733A-FF2E57418C57}"/>
                        </a:ext>
                      </a:extLst>
                    </p:cNvPr>
                    <p:cNvSpPr/>
                    <p:nvPr/>
                  </p:nvSpPr>
                  <p:spPr>
                    <a:xfrm>
                      <a:off x="6526504" y="4011170"/>
                      <a:ext cx="65617" cy="138578"/>
                    </a:xfrm>
                    <a:custGeom>
                      <a:avLst/>
                      <a:gdLst>
                        <a:gd name="connsiteX0" fmla="*/ 60602 w 65617"/>
                        <a:gd name="connsiteY0" fmla="*/ 757 h 138578"/>
                        <a:gd name="connsiteX1" fmla="*/ 50950 w 65617"/>
                        <a:gd name="connsiteY1" fmla="*/ 4618 h 138578"/>
                        <a:gd name="connsiteX2" fmla="*/ 757 w 65617"/>
                        <a:gd name="connsiteY2" fmla="*/ 128168 h 138578"/>
                        <a:gd name="connsiteX3" fmla="*/ 4618 w 65617"/>
                        <a:gd name="connsiteY3" fmla="*/ 137821 h 138578"/>
                        <a:gd name="connsiteX4" fmla="*/ 4618 w 65617"/>
                        <a:gd name="connsiteY4" fmla="*/ 137821 h 138578"/>
                        <a:gd name="connsiteX5" fmla="*/ 14271 w 65617"/>
                        <a:gd name="connsiteY5" fmla="*/ 133960 h 138578"/>
                        <a:gd name="connsiteX6" fmla="*/ 64463 w 65617"/>
                        <a:gd name="connsiteY6" fmla="*/ 10410 h 138578"/>
                        <a:gd name="connsiteX7" fmla="*/ 60602 w 65617"/>
                        <a:gd name="connsiteY7" fmla="*/ 757 h 138578"/>
                        <a:gd name="connsiteX8" fmla="*/ 60602 w 65617"/>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617"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639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7" name="Hình tự do: Hình 306">
                      <a:extLst>
                        <a:ext uri="{FF2B5EF4-FFF2-40B4-BE49-F238E27FC236}">
                          <a16:creationId xmlns:a16="http://schemas.microsoft.com/office/drawing/2014/main" id="{AF0D7121-BA0C-64F0-8B10-D15FADE28EB7}"/>
                        </a:ext>
                      </a:extLst>
                    </p:cNvPr>
                    <p:cNvSpPr/>
                    <p:nvPr/>
                  </p:nvSpPr>
                  <p:spPr>
                    <a:xfrm>
                      <a:off x="6532296" y="4016962"/>
                      <a:ext cx="57498" cy="128925"/>
                    </a:xfrm>
                    <a:custGeom>
                      <a:avLst/>
                      <a:gdLst>
                        <a:gd name="connsiteX0" fmla="*/ 52880 w 57498"/>
                        <a:gd name="connsiteY0" fmla="*/ 757 h 128925"/>
                        <a:gd name="connsiteX1" fmla="*/ 45158 w 57498"/>
                        <a:gd name="connsiteY1" fmla="*/ 4618 h 128925"/>
                        <a:gd name="connsiteX2" fmla="*/ 757 w 57498"/>
                        <a:gd name="connsiteY2" fmla="*/ 118516 h 128925"/>
                        <a:gd name="connsiteX3" fmla="*/ 4618 w 57498"/>
                        <a:gd name="connsiteY3" fmla="*/ 128168 h 128925"/>
                        <a:gd name="connsiteX4" fmla="*/ 4618 w 57498"/>
                        <a:gd name="connsiteY4" fmla="*/ 128168 h 128925"/>
                        <a:gd name="connsiteX5" fmla="*/ 12340 w 57498"/>
                        <a:gd name="connsiteY5" fmla="*/ 124307 h 128925"/>
                        <a:gd name="connsiteX6" fmla="*/ 56741 w 57498"/>
                        <a:gd name="connsiteY6" fmla="*/ 10410 h 128925"/>
                        <a:gd name="connsiteX7" fmla="*/ 52880 w 57498"/>
                        <a:gd name="connsiteY7" fmla="*/ 757 h 128925"/>
                        <a:gd name="connsiteX8" fmla="*/ 52880 w 57498"/>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498"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8671" y="4618"/>
                            <a:pt x="5674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08" name="Hình tự do: Hình 307">
                    <a:extLst>
                      <a:ext uri="{FF2B5EF4-FFF2-40B4-BE49-F238E27FC236}">
                        <a16:creationId xmlns:a16="http://schemas.microsoft.com/office/drawing/2014/main" id="{AF53F0FE-64CA-00E2-EAEF-24FD1DD7F58C}"/>
                      </a:ext>
                    </a:extLst>
                  </p:cNvPr>
                  <p:cNvSpPr/>
                  <p:nvPr/>
                </p:nvSpPr>
                <p:spPr>
                  <a:xfrm>
                    <a:off x="6540775" y="4020722"/>
                    <a:ext cx="48261" cy="122477"/>
                  </a:xfrm>
                  <a:custGeom>
                    <a:avLst/>
                    <a:gdLst>
                      <a:gd name="connsiteX0" fmla="*/ 48262 w 48261"/>
                      <a:gd name="connsiteY0" fmla="*/ 858 h 122477"/>
                      <a:gd name="connsiteX1" fmla="*/ 48262 w 48261"/>
                      <a:gd name="connsiteY1" fmla="*/ 858 h 122477"/>
                      <a:gd name="connsiteX2" fmla="*/ 0 w 48261"/>
                      <a:gd name="connsiteY2" fmla="*/ 120547 h 122477"/>
                      <a:gd name="connsiteX3" fmla="*/ 0 w 48261"/>
                      <a:gd name="connsiteY3" fmla="*/ 122478 h 122477"/>
                      <a:gd name="connsiteX4" fmla="*/ 0 w 48261"/>
                      <a:gd name="connsiteY4" fmla="*/ 122478 h 122477"/>
                      <a:gd name="connsiteX5" fmla="*/ 1930 w 48261"/>
                      <a:gd name="connsiteY5" fmla="*/ 122478 h 122477"/>
                      <a:gd name="connsiteX6" fmla="*/ 48262 w 48261"/>
                      <a:gd name="connsiteY6" fmla="*/ 858 h 122477"/>
                      <a:gd name="connsiteX7" fmla="*/ 48262 w 48261"/>
                      <a:gd name="connsiteY7" fmla="*/ 858 h 122477"/>
                      <a:gd name="connsiteX8" fmla="*/ 48262 w 48261"/>
                      <a:gd name="connsiteY8" fmla="*/ 858 h 122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2477">
                        <a:moveTo>
                          <a:pt x="48262" y="858"/>
                        </a:moveTo>
                        <a:cubicBezTo>
                          <a:pt x="46331" y="-1073"/>
                          <a:pt x="46331" y="858"/>
                          <a:pt x="48262" y="858"/>
                        </a:cubicBezTo>
                        <a:lnTo>
                          <a:pt x="0" y="120547"/>
                        </a:lnTo>
                        <a:cubicBezTo>
                          <a:pt x="0" y="120547"/>
                          <a:pt x="0" y="122478"/>
                          <a:pt x="0" y="122478"/>
                        </a:cubicBezTo>
                        <a:lnTo>
                          <a:pt x="0" y="122478"/>
                        </a:lnTo>
                        <a:cubicBezTo>
                          <a:pt x="0" y="122478"/>
                          <a:pt x="1930" y="122478"/>
                          <a:pt x="1930" y="122478"/>
                        </a:cubicBezTo>
                        <a:lnTo>
                          <a:pt x="48262" y="858"/>
                        </a:lnTo>
                        <a:cubicBezTo>
                          <a:pt x="48262" y="858"/>
                          <a:pt x="48262" y="858"/>
                          <a:pt x="48262" y="858"/>
                        </a:cubicBezTo>
                        <a:lnTo>
                          <a:pt x="48262" y="858"/>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09" name="Đồ họa 240">
                  <a:extLst>
                    <a:ext uri="{FF2B5EF4-FFF2-40B4-BE49-F238E27FC236}">
                      <a16:creationId xmlns:a16="http://schemas.microsoft.com/office/drawing/2014/main" id="{168A4FBD-DAD2-733C-CC67-C0D7258042E5}"/>
                    </a:ext>
                  </a:extLst>
                </p:cNvPr>
                <p:cNvGrpSpPr/>
                <p:nvPr/>
              </p:nvGrpSpPr>
              <p:grpSpPr>
                <a:xfrm>
                  <a:off x="6460868" y="3984144"/>
                  <a:ext cx="64462" cy="138577"/>
                  <a:chOff x="6460868" y="3984144"/>
                  <a:chExt cx="64462" cy="138577"/>
                </a:xfrm>
              </p:grpSpPr>
              <p:grpSp>
                <p:nvGrpSpPr>
                  <p:cNvPr id="310" name="Đồ họa 240">
                    <a:extLst>
                      <a:ext uri="{FF2B5EF4-FFF2-40B4-BE49-F238E27FC236}">
                        <a16:creationId xmlns:a16="http://schemas.microsoft.com/office/drawing/2014/main" id="{D2F9A39C-84F3-BBFF-4767-3E5022DAAC39}"/>
                      </a:ext>
                    </a:extLst>
                  </p:cNvPr>
                  <p:cNvGrpSpPr/>
                  <p:nvPr/>
                </p:nvGrpSpPr>
                <p:grpSpPr>
                  <a:xfrm>
                    <a:off x="6460868" y="3984144"/>
                    <a:ext cx="64462" cy="138577"/>
                    <a:chOff x="6460868" y="3984144"/>
                    <a:chExt cx="64462" cy="138577"/>
                  </a:xfrm>
                </p:grpSpPr>
                <p:sp>
                  <p:nvSpPr>
                    <p:cNvPr id="311" name="Hình tự do: Hình 310">
                      <a:extLst>
                        <a:ext uri="{FF2B5EF4-FFF2-40B4-BE49-F238E27FC236}">
                          <a16:creationId xmlns:a16="http://schemas.microsoft.com/office/drawing/2014/main" id="{1300B0B3-21E4-E8E0-AEF2-795292B73363}"/>
                        </a:ext>
                      </a:extLst>
                    </p:cNvPr>
                    <p:cNvSpPr/>
                    <p:nvPr/>
                  </p:nvSpPr>
                  <p:spPr>
                    <a:xfrm>
                      <a:off x="6460868" y="3984144"/>
                      <a:ext cx="64462" cy="138577"/>
                    </a:xfrm>
                    <a:custGeom>
                      <a:avLst/>
                      <a:gdLst>
                        <a:gd name="connsiteX0" fmla="*/ 58671 w 64462"/>
                        <a:gd name="connsiteY0" fmla="*/ 757 h 138577"/>
                        <a:gd name="connsiteX1" fmla="*/ 49019 w 64462"/>
                        <a:gd name="connsiteY1" fmla="*/ 4618 h 138577"/>
                        <a:gd name="connsiteX2" fmla="*/ 757 w 64462"/>
                        <a:gd name="connsiteY2" fmla="*/ 128168 h 138577"/>
                        <a:gd name="connsiteX3" fmla="*/ 4618 w 64462"/>
                        <a:gd name="connsiteY3" fmla="*/ 137821 h 138577"/>
                        <a:gd name="connsiteX4" fmla="*/ 4618 w 64462"/>
                        <a:gd name="connsiteY4" fmla="*/ 137821 h 138577"/>
                        <a:gd name="connsiteX5" fmla="*/ 14271 w 64462"/>
                        <a:gd name="connsiteY5" fmla="*/ 133960 h 138577"/>
                        <a:gd name="connsiteX6" fmla="*/ 64463 w 64462"/>
                        <a:gd name="connsiteY6" fmla="*/ 10410 h 138577"/>
                        <a:gd name="connsiteX7" fmla="*/ 58671 w 64462"/>
                        <a:gd name="connsiteY7" fmla="*/ 757 h 138577"/>
                        <a:gd name="connsiteX8" fmla="*/ 58671 w 64462"/>
                        <a:gd name="connsiteY8" fmla="*/ 757 h 13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462" h="138577">
                          <a:moveTo>
                            <a:pt x="58671" y="757"/>
                          </a:moveTo>
                          <a:cubicBezTo>
                            <a:pt x="54811" y="-1173"/>
                            <a:pt x="50950" y="757"/>
                            <a:pt x="49019"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4463" y="6549"/>
                            <a:pt x="62532" y="757"/>
                            <a:pt x="58671" y="757"/>
                          </a:cubicBezTo>
                          <a:lnTo>
                            <a:pt x="58671"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 name="Hình tự do: Hình 311">
                      <a:extLst>
                        <a:ext uri="{FF2B5EF4-FFF2-40B4-BE49-F238E27FC236}">
                          <a16:creationId xmlns:a16="http://schemas.microsoft.com/office/drawing/2014/main" id="{6923C18B-9EDF-DB03-1070-B00E5508831C}"/>
                        </a:ext>
                      </a:extLst>
                    </p:cNvPr>
                    <p:cNvSpPr/>
                    <p:nvPr/>
                  </p:nvSpPr>
                  <p:spPr>
                    <a:xfrm>
                      <a:off x="6464729" y="3989935"/>
                      <a:ext cx="58671" cy="128925"/>
                    </a:xfrm>
                    <a:custGeom>
                      <a:avLst/>
                      <a:gdLst>
                        <a:gd name="connsiteX0" fmla="*/ 52880 w 58671"/>
                        <a:gd name="connsiteY0" fmla="*/ 757 h 128925"/>
                        <a:gd name="connsiteX1" fmla="*/ 45158 w 58671"/>
                        <a:gd name="connsiteY1" fmla="*/ 4618 h 128925"/>
                        <a:gd name="connsiteX2" fmla="*/ 757 w 58671"/>
                        <a:gd name="connsiteY2" fmla="*/ 118516 h 128925"/>
                        <a:gd name="connsiteX3" fmla="*/ 4618 w 58671"/>
                        <a:gd name="connsiteY3" fmla="*/ 128168 h 128925"/>
                        <a:gd name="connsiteX4" fmla="*/ 4618 w 58671"/>
                        <a:gd name="connsiteY4" fmla="*/ 128168 h 128925"/>
                        <a:gd name="connsiteX5" fmla="*/ 12340 w 58671"/>
                        <a:gd name="connsiteY5" fmla="*/ 124307 h 128925"/>
                        <a:gd name="connsiteX6" fmla="*/ 58671 w 58671"/>
                        <a:gd name="connsiteY6" fmla="*/ 10410 h 128925"/>
                        <a:gd name="connsiteX7" fmla="*/ 52880 w 58671"/>
                        <a:gd name="connsiteY7" fmla="*/ 757 h 128925"/>
                        <a:gd name="connsiteX8" fmla="*/ 52880 w 58671"/>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71"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8671" y="10410"/>
                          </a:lnTo>
                          <a:cubicBezTo>
                            <a:pt x="58671" y="4618"/>
                            <a:pt x="5674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13" name="Hình tự do: Hình 312">
                    <a:extLst>
                      <a:ext uri="{FF2B5EF4-FFF2-40B4-BE49-F238E27FC236}">
                        <a16:creationId xmlns:a16="http://schemas.microsoft.com/office/drawing/2014/main" id="{E6F80247-5A75-7C65-5B04-7C460A42E66E}"/>
                      </a:ext>
                    </a:extLst>
                  </p:cNvPr>
                  <p:cNvSpPr/>
                  <p:nvPr/>
                </p:nvSpPr>
                <p:spPr>
                  <a:xfrm>
                    <a:off x="6471278" y="3993695"/>
                    <a:ext cx="49709" cy="120547"/>
                  </a:xfrm>
                  <a:custGeom>
                    <a:avLst/>
                    <a:gdLst>
                      <a:gd name="connsiteX0" fmla="*/ 48262 w 49709"/>
                      <a:gd name="connsiteY0" fmla="*/ 858 h 120547"/>
                      <a:gd name="connsiteX1" fmla="*/ 48262 w 49709"/>
                      <a:gd name="connsiteY1" fmla="*/ 858 h 120547"/>
                      <a:gd name="connsiteX2" fmla="*/ 0 w 49709"/>
                      <a:gd name="connsiteY2" fmla="*/ 118617 h 120547"/>
                      <a:gd name="connsiteX3" fmla="*/ 0 w 49709"/>
                      <a:gd name="connsiteY3" fmla="*/ 120547 h 120547"/>
                      <a:gd name="connsiteX4" fmla="*/ 0 w 49709"/>
                      <a:gd name="connsiteY4" fmla="*/ 120547 h 120547"/>
                      <a:gd name="connsiteX5" fmla="*/ 1931 w 49709"/>
                      <a:gd name="connsiteY5" fmla="*/ 120547 h 120547"/>
                      <a:gd name="connsiteX6" fmla="*/ 48262 w 49709"/>
                      <a:gd name="connsiteY6" fmla="*/ 858 h 120547"/>
                      <a:gd name="connsiteX7" fmla="*/ 48262 w 49709"/>
                      <a:gd name="connsiteY7" fmla="*/ 858 h 120547"/>
                      <a:gd name="connsiteX8" fmla="*/ 48262 w 49709"/>
                      <a:gd name="connsiteY8" fmla="*/ 858 h 120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09" h="120547">
                        <a:moveTo>
                          <a:pt x="48262" y="858"/>
                        </a:moveTo>
                        <a:cubicBezTo>
                          <a:pt x="48262" y="-1072"/>
                          <a:pt x="48262" y="858"/>
                          <a:pt x="48262" y="858"/>
                        </a:cubicBezTo>
                        <a:lnTo>
                          <a:pt x="0" y="118617"/>
                        </a:lnTo>
                        <a:cubicBezTo>
                          <a:pt x="0" y="118617"/>
                          <a:pt x="0" y="120547"/>
                          <a:pt x="0" y="120547"/>
                        </a:cubicBezTo>
                        <a:lnTo>
                          <a:pt x="0" y="120547"/>
                        </a:lnTo>
                        <a:cubicBezTo>
                          <a:pt x="0" y="120547"/>
                          <a:pt x="1931" y="120547"/>
                          <a:pt x="1931" y="120547"/>
                        </a:cubicBezTo>
                        <a:lnTo>
                          <a:pt x="48262" y="858"/>
                        </a:lnTo>
                        <a:cubicBezTo>
                          <a:pt x="50192" y="858"/>
                          <a:pt x="50192" y="858"/>
                          <a:pt x="48262" y="858"/>
                        </a:cubicBezTo>
                        <a:lnTo>
                          <a:pt x="48262" y="858"/>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nvGrpSpPr>
              <p:cNvPr id="314" name="Đồ họa 240">
                <a:extLst>
                  <a:ext uri="{FF2B5EF4-FFF2-40B4-BE49-F238E27FC236}">
                    <a16:creationId xmlns:a16="http://schemas.microsoft.com/office/drawing/2014/main" id="{BF3F95D0-EFAB-6477-66FD-0CE897B1BF3E}"/>
                  </a:ext>
                </a:extLst>
              </p:cNvPr>
              <p:cNvGrpSpPr/>
              <p:nvPr/>
            </p:nvGrpSpPr>
            <p:grpSpPr>
              <a:xfrm>
                <a:off x="6466693" y="3955220"/>
                <a:ext cx="557423" cy="235034"/>
                <a:chOff x="6466693" y="3955220"/>
                <a:chExt cx="557423" cy="235034"/>
              </a:xfrm>
            </p:grpSpPr>
            <p:sp>
              <p:nvSpPr>
                <p:cNvPr id="315" name="Hình tự do: Hình 314">
                  <a:extLst>
                    <a:ext uri="{FF2B5EF4-FFF2-40B4-BE49-F238E27FC236}">
                      <a16:creationId xmlns:a16="http://schemas.microsoft.com/office/drawing/2014/main" id="{EC8CE328-D125-4CCF-2156-F1C7BAC008E6}"/>
                    </a:ext>
                  </a:extLst>
                </p:cNvPr>
                <p:cNvSpPr/>
                <p:nvPr/>
              </p:nvSpPr>
              <p:spPr>
                <a:xfrm>
                  <a:off x="6466693" y="3955220"/>
                  <a:ext cx="557423" cy="235034"/>
                </a:xfrm>
                <a:custGeom>
                  <a:avLst/>
                  <a:gdLst>
                    <a:gd name="connsiteX0" fmla="*/ 14237 w 557423"/>
                    <a:gd name="connsiteY0" fmla="*/ 724 h 235034"/>
                    <a:gd name="connsiteX1" fmla="*/ 724 w 557423"/>
                    <a:gd name="connsiteY1" fmla="*/ 6515 h 235034"/>
                    <a:gd name="connsiteX2" fmla="*/ 724 w 557423"/>
                    <a:gd name="connsiteY2" fmla="*/ 6515 h 235034"/>
                    <a:gd name="connsiteX3" fmla="*/ 6515 w 557423"/>
                    <a:gd name="connsiteY3" fmla="*/ 20029 h 235034"/>
                    <a:gd name="connsiteX4" fmla="*/ 543186 w 557423"/>
                    <a:gd name="connsiteY4" fmla="*/ 234311 h 235034"/>
                    <a:gd name="connsiteX5" fmla="*/ 556699 w 557423"/>
                    <a:gd name="connsiteY5" fmla="*/ 228519 h 235034"/>
                    <a:gd name="connsiteX6" fmla="*/ 556699 w 557423"/>
                    <a:gd name="connsiteY6" fmla="*/ 228519 h 235034"/>
                    <a:gd name="connsiteX7" fmla="*/ 550908 w 557423"/>
                    <a:gd name="connsiteY7" fmla="*/ 215006 h 235034"/>
                    <a:gd name="connsiteX8" fmla="*/ 14237 w 557423"/>
                    <a:gd name="connsiteY8" fmla="*/ 724 h 23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7423" h="235034">
                      <a:moveTo>
                        <a:pt x="14237" y="724"/>
                      </a:moveTo>
                      <a:cubicBezTo>
                        <a:pt x="8446" y="-1207"/>
                        <a:pt x="2654" y="724"/>
                        <a:pt x="724" y="6515"/>
                      </a:cubicBezTo>
                      <a:lnTo>
                        <a:pt x="724" y="6515"/>
                      </a:lnTo>
                      <a:cubicBezTo>
                        <a:pt x="-1207" y="12307"/>
                        <a:pt x="724" y="18098"/>
                        <a:pt x="6515" y="20029"/>
                      </a:cubicBezTo>
                      <a:lnTo>
                        <a:pt x="543186" y="234311"/>
                      </a:lnTo>
                      <a:cubicBezTo>
                        <a:pt x="548977" y="236241"/>
                        <a:pt x="554769" y="234311"/>
                        <a:pt x="556699" y="228519"/>
                      </a:cubicBezTo>
                      <a:lnTo>
                        <a:pt x="556699" y="228519"/>
                      </a:lnTo>
                      <a:cubicBezTo>
                        <a:pt x="558630" y="222728"/>
                        <a:pt x="556699" y="216937"/>
                        <a:pt x="550908" y="215006"/>
                      </a:cubicBezTo>
                      <a:lnTo>
                        <a:pt x="14237" y="724"/>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 name="Hình tự do: Hình 315">
                  <a:extLst>
                    <a:ext uri="{FF2B5EF4-FFF2-40B4-BE49-F238E27FC236}">
                      <a16:creationId xmlns:a16="http://schemas.microsoft.com/office/drawing/2014/main" id="{3316A457-7AD7-430E-8594-A7B1CFBED2EF}"/>
                    </a:ext>
                  </a:extLst>
                </p:cNvPr>
                <p:cNvSpPr/>
                <p:nvPr/>
              </p:nvSpPr>
              <p:spPr>
                <a:xfrm>
                  <a:off x="6473208" y="3968009"/>
                  <a:ext cx="542461" cy="219108"/>
                </a:xfrm>
                <a:custGeom>
                  <a:avLst/>
                  <a:gdLst>
                    <a:gd name="connsiteX0" fmla="*/ 9652 w 542461"/>
                    <a:gd name="connsiteY0" fmla="*/ 1448 h 219108"/>
                    <a:gd name="connsiteX1" fmla="*/ 0 w 542461"/>
                    <a:gd name="connsiteY1" fmla="*/ 1448 h 219108"/>
                    <a:gd name="connsiteX2" fmla="*/ 0 w 542461"/>
                    <a:gd name="connsiteY2" fmla="*/ 1448 h 219108"/>
                    <a:gd name="connsiteX3" fmla="*/ 7722 w 542461"/>
                    <a:gd name="connsiteY3" fmla="*/ 7239 h 219108"/>
                    <a:gd name="connsiteX4" fmla="*/ 532810 w 542461"/>
                    <a:gd name="connsiteY4" fmla="*/ 217661 h 219108"/>
                    <a:gd name="connsiteX5" fmla="*/ 542462 w 542461"/>
                    <a:gd name="connsiteY5" fmla="*/ 217661 h 219108"/>
                    <a:gd name="connsiteX6" fmla="*/ 542462 w 542461"/>
                    <a:gd name="connsiteY6" fmla="*/ 217661 h 219108"/>
                    <a:gd name="connsiteX7" fmla="*/ 534740 w 542461"/>
                    <a:gd name="connsiteY7" fmla="*/ 211869 h 219108"/>
                    <a:gd name="connsiteX8" fmla="*/ 9652 w 542461"/>
                    <a:gd name="connsiteY8" fmla="*/ 1448 h 219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461" h="219108">
                      <a:moveTo>
                        <a:pt x="9652" y="1448"/>
                      </a:moveTo>
                      <a:cubicBezTo>
                        <a:pt x="3861" y="-483"/>
                        <a:pt x="0" y="-483"/>
                        <a:pt x="0" y="1448"/>
                      </a:cubicBezTo>
                      <a:lnTo>
                        <a:pt x="0" y="1448"/>
                      </a:lnTo>
                      <a:cubicBezTo>
                        <a:pt x="0" y="3378"/>
                        <a:pt x="3861" y="5309"/>
                        <a:pt x="7722" y="7239"/>
                      </a:cubicBezTo>
                      <a:lnTo>
                        <a:pt x="532810" y="217661"/>
                      </a:lnTo>
                      <a:cubicBezTo>
                        <a:pt x="538601" y="219591"/>
                        <a:pt x="542462" y="219591"/>
                        <a:pt x="542462" y="217661"/>
                      </a:cubicBezTo>
                      <a:lnTo>
                        <a:pt x="542462" y="217661"/>
                      </a:lnTo>
                      <a:cubicBezTo>
                        <a:pt x="542462" y="215730"/>
                        <a:pt x="538601" y="213800"/>
                        <a:pt x="534740" y="211869"/>
                      </a:cubicBezTo>
                      <a:lnTo>
                        <a:pt x="9652" y="1448"/>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pic>
        <p:nvPicPr>
          <p:cNvPr id="20" name="Đồ họa 19">
            <a:extLst>
              <a:ext uri="{FF2B5EF4-FFF2-40B4-BE49-F238E27FC236}">
                <a16:creationId xmlns:a16="http://schemas.microsoft.com/office/drawing/2014/main" id="{11992148-8F52-C476-B5AD-75D7602F6DF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01768" y="3740635"/>
            <a:ext cx="1363034" cy="1096353"/>
          </a:xfrm>
          <a:prstGeom prst="rect">
            <a:avLst/>
          </a:prstGeom>
        </p:spPr>
      </p:pic>
      <p:pic>
        <p:nvPicPr>
          <p:cNvPr id="21" name="Đồ họa 20">
            <a:extLst>
              <a:ext uri="{FF2B5EF4-FFF2-40B4-BE49-F238E27FC236}">
                <a16:creationId xmlns:a16="http://schemas.microsoft.com/office/drawing/2014/main" id="{A4818E55-865E-F75A-D2C7-3B4EABD6C28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20786" y="653189"/>
            <a:ext cx="1240854" cy="1240854"/>
          </a:xfrm>
          <a:prstGeom prst="rect">
            <a:avLst/>
          </a:prstGeom>
        </p:spPr>
      </p:pic>
    </p:spTree>
    <p:extLst>
      <p:ext uri="{BB962C8B-B14F-4D97-AF65-F5344CB8AC3E}">
        <p14:creationId xmlns:p14="http://schemas.microsoft.com/office/powerpoint/2010/main" val="19416087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1406 -0.01967 L 0.01406 -0.01967 C 0.0138 -0.02569 0.01367 -0.03148 0.01328 -0.0375 C 0.01315 -0.04213 0.0125 -0.04653 0.01263 -0.05116 C 0.01276 -0.06342 0.01354 -0.07569 0.01406 -0.08773 C 0.01446 -0.09444 0.01511 -0.09907 0.01563 -0.10555 C 0.01615 -0.11273 0.01654 -0.12014 0.01719 -0.12731 C 0.01745 -0.13055 0.01771 -0.13356 0.01797 -0.1368 C 0.01823 -0.14213 0.01849 -0.14768 0.01875 -0.15324 C 0.01823 -0.16528 0.01784 -0.17754 0.01719 -0.18981 C 0.01693 -0.19444 0.01589 -0.19884 0.01563 -0.20347 C 0.01511 -0.21389 0.01524 -0.2243 0.01485 -0.23472 C 0.01446 -0.24606 0.01419 -0.2493 0.01328 -0.25926 C 0.01354 -0.2706 0.01367 -0.28194 0.01406 -0.29329 C 0.01419 -0.29699 0.01459 -0.30046 0.01485 -0.30417 C 0.01511 -0.30833 0.01537 -0.31227 0.01563 -0.31643 C 0.01589 -0.33588 0.01576 -0.35532 0.01641 -0.375 C 0.01654 -0.37917 0.01732 -0.3831 0.01797 -0.38704 C 0.01992 -0.40185 0.01849 -0.39167 0.02097 -0.40208 C 0.02136 -0.40347 0.02149 -0.40486 0.02175 -0.40625 C 0.02292 -0.41111 0.02331 -0.41157 0.02474 -0.41574 C 0.0263 -0.42616 0.02461 -0.4162 0.02787 -0.42801 C 0.02826 -0.42917 0.02826 -0.43079 0.02865 -0.43194 C 0.02956 -0.43495 0.03112 -0.43704 0.03164 -0.44028 C 0.0319 -0.44167 0.03203 -0.44305 0.03242 -0.44421 C 0.03412 -0.44861 0.03724 -0.45092 0.03933 -0.4537 C 0.04024 -0.45509 0.04076 -0.45671 0.04167 -0.45787 C 0.04258 -0.45903 0.04375 -0.45949 0.04466 -0.46065 C 0.04544 -0.46134 0.0461 -0.4625 0.04701 -0.46342 C 0.04818 -0.46435 0.04961 -0.46504 0.05078 -0.46597 C 0.05716 -0.47106 0.05013 -0.4669 0.05925 -0.47153 C 0.06003 -0.47245 0.06068 -0.47361 0.06146 -0.4743 C 0.0625 -0.475 0.06354 -0.47546 0.06459 -0.47546 C 0.07071 -0.47546 0.07683 -0.47477 0.08294 -0.4743 C 0.09558 -0.47037 0.07683 -0.47592 0.09518 -0.47153 C 0.09649 -0.47129 0.09766 -0.4706 0.09896 -0.47014 C 0.10352 -0.4662 0.10091 -0.46805 0.10664 -0.46458 L 0.10886 -0.46342 L 0.1112 -0.46204 C 0.11315 -0.45856 0.11211 -0.45972 0.11433 -0.45787 " pathEditMode="relative" ptsTypes="AAAAAAAAAAAAAAAAAAAAAAAAAAAAAAAAAAAAAAAA">
                                      <p:cBhvr>
                                        <p:cTn id="6" dur="2000" fill="hold"/>
                                        <p:tgtEl>
                                          <p:spTgt spid="2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7">
            <a:extLst>
              <a:ext uri="{FF2B5EF4-FFF2-40B4-BE49-F238E27FC236}">
                <a16:creationId xmlns:a16="http://schemas.microsoft.com/office/drawing/2014/main" id="{6F1669D7-24FE-4DB1-8B3F-7FA1682C4C0E}"/>
              </a:ext>
            </a:extLst>
          </p:cNvPr>
          <p:cNvPicPr>
            <a:picLocks noChangeAspect="1"/>
          </p:cNvPicPr>
          <p:nvPr/>
        </p:nvPicPr>
        <p:blipFill rotWithShape="1">
          <a:blip r:embed="rId2">
            <a:extLst>
              <a:ext uri="{28A0092B-C50C-407E-A947-70E740481C1C}">
                <a14:useLocalDpi xmlns:a14="http://schemas.microsoft.com/office/drawing/2010/main" val="0"/>
              </a:ext>
            </a:extLst>
          </a:blip>
          <a:srcRect l="73711" t="10754" r="3412" b="40997"/>
          <a:stretch/>
        </p:blipFill>
        <p:spPr>
          <a:xfrm>
            <a:off x="8716836" y="-1"/>
            <a:ext cx="3475164" cy="3007361"/>
          </a:xfrm>
          <a:prstGeom prst="rect">
            <a:avLst/>
          </a:prstGeom>
        </p:spPr>
      </p:pic>
      <p:pic>
        <p:nvPicPr>
          <p:cNvPr id="4" name="图片 10">
            <a:extLst>
              <a:ext uri="{FF2B5EF4-FFF2-40B4-BE49-F238E27FC236}">
                <a16:creationId xmlns:a16="http://schemas.microsoft.com/office/drawing/2014/main" id="{C76A51E1-C94B-4CC8-ACD9-164B78D865BD}"/>
              </a:ext>
            </a:extLst>
          </p:cNvPr>
          <p:cNvPicPr>
            <a:picLocks noChangeAspect="1"/>
          </p:cNvPicPr>
          <p:nvPr/>
        </p:nvPicPr>
        <p:blipFill rotWithShape="1">
          <a:blip r:embed="rId2">
            <a:extLst>
              <a:ext uri="{28A0092B-C50C-407E-A947-70E740481C1C}">
                <a14:useLocalDpi xmlns:a14="http://schemas.microsoft.com/office/drawing/2010/main" val="0"/>
              </a:ext>
            </a:extLst>
          </a:blip>
          <a:srcRect l="67018" t="64405" r="3085"/>
          <a:stretch/>
        </p:blipFill>
        <p:spPr>
          <a:xfrm>
            <a:off x="6186971" y="4135328"/>
            <a:ext cx="5844275" cy="2854960"/>
          </a:xfrm>
          <a:prstGeom prst="rect">
            <a:avLst/>
          </a:prstGeom>
        </p:spPr>
      </p:pic>
      <p:pic>
        <p:nvPicPr>
          <p:cNvPr id="5" name="图片 12">
            <a:extLst>
              <a:ext uri="{FF2B5EF4-FFF2-40B4-BE49-F238E27FC236}">
                <a16:creationId xmlns:a16="http://schemas.microsoft.com/office/drawing/2014/main" id="{A0232DE5-B913-4DE6-AC06-27B5E5A3E7EC}"/>
              </a:ext>
            </a:extLst>
          </p:cNvPr>
          <p:cNvPicPr>
            <a:picLocks noChangeAspect="1"/>
          </p:cNvPicPr>
          <p:nvPr/>
        </p:nvPicPr>
        <p:blipFill rotWithShape="1">
          <a:blip r:embed="rId2">
            <a:extLst>
              <a:ext uri="{28A0092B-C50C-407E-A947-70E740481C1C}">
                <a14:useLocalDpi xmlns:a14="http://schemas.microsoft.com/office/drawing/2010/main" val="0"/>
              </a:ext>
            </a:extLst>
          </a:blip>
          <a:srcRect t="5905" r="67081" b="7411"/>
          <a:stretch/>
        </p:blipFill>
        <p:spPr>
          <a:xfrm>
            <a:off x="-164192" y="921072"/>
            <a:ext cx="5705017" cy="6163935"/>
          </a:xfrm>
          <a:prstGeom prst="rect">
            <a:avLst/>
          </a:prstGeom>
        </p:spPr>
      </p:pic>
      <p:sp>
        <p:nvSpPr>
          <p:cNvPr id="6" name="Rounded Rectangle 5"/>
          <p:cNvSpPr/>
          <p:nvPr/>
        </p:nvSpPr>
        <p:spPr>
          <a:xfrm>
            <a:off x="1580605" y="1214846"/>
            <a:ext cx="8765177" cy="3691191"/>
          </a:xfrm>
          <a:prstGeom prst="roundRect">
            <a:avLst/>
          </a:prstGeom>
          <a:solidFill>
            <a:schemeClr val="bg1">
              <a:alpha val="93000"/>
            </a:schemeClr>
          </a:solidFill>
          <a:ln w="28575">
            <a:solidFill>
              <a:schemeClr val="bg1">
                <a:alpha val="99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stretch>
            <a:fillRect/>
          </a:stretch>
        </p:blipFill>
        <p:spPr>
          <a:xfrm>
            <a:off x="2961907" y="1214846"/>
            <a:ext cx="6450127" cy="4145639"/>
          </a:xfrm>
          <a:prstGeom prst="rect">
            <a:avLst/>
          </a:prstGeom>
        </p:spPr>
      </p:pic>
    </p:spTree>
    <p:extLst>
      <p:ext uri="{BB962C8B-B14F-4D97-AF65-F5344CB8AC3E}">
        <p14:creationId xmlns:p14="http://schemas.microsoft.com/office/powerpoint/2010/main" val="23790493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737359" y="499470"/>
            <a:ext cx="2626427" cy="753038"/>
            <a:chOff x="809897" y="544762"/>
            <a:chExt cx="11242615" cy="1045958"/>
          </a:xfrm>
        </p:grpSpPr>
        <p:sp>
          <p:nvSpPr>
            <p:cNvPr id="3" name="Rectangle: Rounded Corners 16">
              <a:extLst>
                <a:ext uri="{FF2B5EF4-FFF2-40B4-BE49-F238E27FC236}">
                  <a16:creationId xmlns:a16="http://schemas.microsoft.com/office/drawing/2014/main" id="{F515E6D1-0BA1-9D99-9F48-79063FCD2645}"/>
                </a:ext>
              </a:extLst>
            </p:cNvPr>
            <p:cNvSpPr/>
            <p:nvPr/>
          </p:nvSpPr>
          <p:spPr>
            <a:xfrm>
              <a:off x="809897" y="544762"/>
              <a:ext cx="10881360" cy="1045958"/>
            </a:xfrm>
            <a:prstGeom prst="roundRect">
              <a:avLst>
                <a:gd name="adj" fmla="val 13859"/>
              </a:avLst>
            </a:prstGeom>
            <a:solidFill>
              <a:srgbClr val="00CC99">
                <a:alpha val="80000"/>
              </a:srgbClr>
            </a:solidFill>
            <a:ln w="28575">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CC99"/>
                </a:solidFill>
              </a:endParaRPr>
            </a:p>
          </p:txBody>
        </p:sp>
        <p:sp>
          <p:nvSpPr>
            <p:cNvPr id="4" name="TextBox 3"/>
            <p:cNvSpPr txBox="1"/>
            <p:nvPr/>
          </p:nvSpPr>
          <p:spPr>
            <a:xfrm>
              <a:off x="1314842" y="622162"/>
              <a:ext cx="10737670" cy="949047"/>
            </a:xfrm>
            <a:prstGeom prst="rect">
              <a:avLst/>
            </a:prstGeom>
            <a:noFill/>
          </p:spPr>
          <p:txBody>
            <a:bodyPr wrap="square" rtlCol="0">
              <a:spAutoFit/>
            </a:bodyPr>
            <a:lstStyle/>
            <a:p>
              <a:pPr algn="just">
                <a:lnSpc>
                  <a:spcPct val="80000"/>
                </a:lnSpc>
              </a:pPr>
              <a:r>
                <a:rPr lang="en-US" sz="4800" b="1">
                  <a:latin typeface="Cambria" panose="02040503050406030204" pitchFamily="18" charset="0"/>
                  <a:ea typeface="Cambria" panose="02040503050406030204" pitchFamily="18" charset="0"/>
                </a:rPr>
                <a:t>&gt;; &lt;; = ?</a:t>
              </a:r>
              <a:endParaRPr lang="en-US" sz="13800" b="1">
                <a:latin typeface="Cambria" panose="02040503050406030204" pitchFamily="18" charset="0"/>
                <a:ea typeface="Cambria" panose="02040503050406030204" pitchFamily="18" charset="0"/>
              </a:endParaRPr>
            </a:p>
          </p:txBody>
        </p:sp>
      </p:grpSp>
      <p:sp>
        <p:nvSpPr>
          <p:cNvPr id="5" name="Oval 4"/>
          <p:cNvSpPr/>
          <p:nvPr/>
        </p:nvSpPr>
        <p:spPr>
          <a:xfrm>
            <a:off x="563215" y="499470"/>
            <a:ext cx="833718" cy="753037"/>
          </a:xfrm>
          <a:prstGeom prst="ellipse">
            <a:avLst/>
          </a:prstGeom>
          <a:solidFill>
            <a:schemeClr val="accent1"/>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1</a:t>
            </a:r>
          </a:p>
        </p:txBody>
      </p:sp>
      <p:grpSp>
        <p:nvGrpSpPr>
          <p:cNvPr id="38" name="Group 37"/>
          <p:cNvGrpSpPr/>
          <p:nvPr/>
        </p:nvGrpSpPr>
        <p:grpSpPr>
          <a:xfrm>
            <a:off x="402164" y="1491497"/>
            <a:ext cx="6541077" cy="2359433"/>
            <a:chOff x="402164" y="1491497"/>
            <a:chExt cx="6541077" cy="2359433"/>
          </a:xfrm>
        </p:grpSpPr>
        <p:sp>
          <p:nvSpPr>
            <p:cNvPr id="36" name="Rounded Rectangle 35"/>
            <p:cNvSpPr/>
            <p:nvPr/>
          </p:nvSpPr>
          <p:spPr>
            <a:xfrm>
              <a:off x="516720" y="1510066"/>
              <a:ext cx="6426521" cy="2340864"/>
            </a:xfrm>
            <a:prstGeom prst="roundRect">
              <a:avLst/>
            </a:prstGeom>
            <a:solidFill>
              <a:srgbClr val="FFCCFF">
                <a:alpha val="67000"/>
              </a:srgbClr>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p:cNvGrpSpPr/>
            <p:nvPr/>
          </p:nvGrpSpPr>
          <p:grpSpPr>
            <a:xfrm>
              <a:off x="402164" y="1491497"/>
              <a:ext cx="6468898" cy="2256225"/>
              <a:chOff x="402164" y="1491497"/>
              <a:chExt cx="6468898" cy="2256225"/>
            </a:xfrm>
          </p:grpSpPr>
          <p:grpSp>
            <p:nvGrpSpPr>
              <p:cNvPr id="13" name="Group 12"/>
              <p:cNvGrpSpPr/>
              <p:nvPr/>
            </p:nvGrpSpPr>
            <p:grpSpPr>
              <a:xfrm>
                <a:off x="402164" y="1491497"/>
                <a:ext cx="5861337" cy="803310"/>
                <a:chOff x="402164" y="1491497"/>
                <a:chExt cx="5861337" cy="803310"/>
              </a:xfrm>
            </p:grpSpPr>
            <p:sp>
              <p:nvSpPr>
                <p:cNvPr id="9" name="Rounded Rectangle 8"/>
                <p:cNvSpPr/>
                <p:nvPr/>
              </p:nvSpPr>
              <p:spPr>
                <a:xfrm>
                  <a:off x="402164" y="1514878"/>
                  <a:ext cx="3222919" cy="7799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latin typeface="Cambria" panose="02040503050406030204" pitchFamily="18" charset="0"/>
                      <a:ea typeface="Cambria" panose="02040503050406030204" pitchFamily="18" charset="0"/>
                    </a:rPr>
                    <a:t>278 992 000 </a:t>
                  </a:r>
                </a:p>
              </p:txBody>
            </p:sp>
            <p:sp>
              <p:nvSpPr>
                <p:cNvPr id="10" name="Rounded Rectangle 9"/>
                <p:cNvSpPr/>
                <p:nvPr/>
              </p:nvSpPr>
              <p:spPr>
                <a:xfrm>
                  <a:off x="4005072" y="1491497"/>
                  <a:ext cx="2258429" cy="7799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latin typeface="Cambria" panose="02040503050406030204" pitchFamily="18" charset="0"/>
                      <a:ea typeface="Cambria" panose="02040503050406030204" pitchFamily="18" charset="0"/>
                    </a:rPr>
                    <a:t>278 999</a:t>
                  </a:r>
                </a:p>
              </p:txBody>
            </p:sp>
            <p:sp>
              <p:nvSpPr>
                <p:cNvPr id="11" name="Rounded Rectangle 10"/>
                <p:cNvSpPr/>
                <p:nvPr/>
              </p:nvSpPr>
              <p:spPr>
                <a:xfrm>
                  <a:off x="3494453" y="1645920"/>
                  <a:ext cx="608729" cy="455142"/>
                </a:xfrm>
                <a:prstGeom prst="round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latin typeface="Cambria" panose="02040503050406030204" pitchFamily="18" charset="0"/>
                      <a:ea typeface="Cambria" panose="02040503050406030204" pitchFamily="18" charset="0"/>
                    </a:rPr>
                    <a:t>?</a:t>
                  </a:r>
                </a:p>
              </p:txBody>
            </p:sp>
          </p:grpSp>
          <p:grpSp>
            <p:nvGrpSpPr>
              <p:cNvPr id="14" name="Group 13"/>
              <p:cNvGrpSpPr/>
              <p:nvPr/>
            </p:nvGrpSpPr>
            <p:grpSpPr>
              <a:xfrm>
                <a:off x="402164" y="2206177"/>
                <a:ext cx="6468898" cy="803310"/>
                <a:chOff x="402164" y="1491497"/>
                <a:chExt cx="6468898" cy="803310"/>
              </a:xfrm>
            </p:grpSpPr>
            <p:sp>
              <p:nvSpPr>
                <p:cNvPr id="15" name="Rounded Rectangle 14"/>
                <p:cNvSpPr/>
                <p:nvPr/>
              </p:nvSpPr>
              <p:spPr>
                <a:xfrm>
                  <a:off x="402164" y="1514878"/>
                  <a:ext cx="3222919" cy="7799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latin typeface="Cambria" panose="02040503050406030204" pitchFamily="18" charset="0"/>
                      <a:ea typeface="Cambria" panose="02040503050406030204" pitchFamily="18" charset="0"/>
                    </a:rPr>
                    <a:t>37 338 449 </a:t>
                  </a:r>
                </a:p>
              </p:txBody>
            </p:sp>
            <p:sp>
              <p:nvSpPr>
                <p:cNvPr id="16" name="Rounded Rectangle 15"/>
                <p:cNvSpPr/>
                <p:nvPr/>
              </p:nvSpPr>
              <p:spPr>
                <a:xfrm>
                  <a:off x="4005071" y="1491497"/>
                  <a:ext cx="2865991" cy="7799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latin typeface="Cambria" panose="02040503050406030204" pitchFamily="18" charset="0"/>
                      <a:ea typeface="Cambria" panose="02040503050406030204" pitchFamily="18" charset="0"/>
                    </a:rPr>
                    <a:t> 37 839 449</a:t>
                  </a:r>
                </a:p>
              </p:txBody>
            </p:sp>
            <p:sp>
              <p:nvSpPr>
                <p:cNvPr id="17" name="Rounded Rectangle 16"/>
                <p:cNvSpPr/>
                <p:nvPr/>
              </p:nvSpPr>
              <p:spPr>
                <a:xfrm>
                  <a:off x="3494453" y="1645920"/>
                  <a:ext cx="608729" cy="455142"/>
                </a:xfrm>
                <a:prstGeom prst="round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latin typeface="Cambria" panose="02040503050406030204" pitchFamily="18" charset="0"/>
                      <a:ea typeface="Cambria" panose="02040503050406030204" pitchFamily="18" charset="0"/>
                    </a:rPr>
                    <a:t>?</a:t>
                  </a:r>
                </a:p>
              </p:txBody>
            </p:sp>
          </p:grpSp>
          <p:grpSp>
            <p:nvGrpSpPr>
              <p:cNvPr id="18" name="Group 17"/>
              <p:cNvGrpSpPr/>
              <p:nvPr/>
            </p:nvGrpSpPr>
            <p:grpSpPr>
              <a:xfrm>
                <a:off x="402164" y="2944412"/>
                <a:ext cx="6315207" cy="803310"/>
                <a:chOff x="402164" y="1491497"/>
                <a:chExt cx="6315207" cy="803310"/>
              </a:xfrm>
            </p:grpSpPr>
            <p:sp>
              <p:nvSpPr>
                <p:cNvPr id="19" name="Rounded Rectangle 18"/>
                <p:cNvSpPr/>
                <p:nvPr/>
              </p:nvSpPr>
              <p:spPr>
                <a:xfrm>
                  <a:off x="402164" y="1514878"/>
                  <a:ext cx="3222919" cy="7799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latin typeface="Cambria" panose="02040503050406030204" pitchFamily="18" charset="0"/>
                      <a:ea typeface="Cambria" panose="02040503050406030204" pitchFamily="18" charset="0"/>
                    </a:rPr>
                    <a:t>3 004 000 </a:t>
                  </a:r>
                </a:p>
              </p:txBody>
            </p:sp>
            <p:sp>
              <p:nvSpPr>
                <p:cNvPr id="20" name="Rounded Rectangle 19"/>
                <p:cNvSpPr/>
                <p:nvPr/>
              </p:nvSpPr>
              <p:spPr>
                <a:xfrm>
                  <a:off x="4279392" y="1491497"/>
                  <a:ext cx="2437979" cy="7799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a:solidFill>
                        <a:srgbClr val="002060"/>
                      </a:solidFill>
                      <a:latin typeface="Cambria" panose="02040503050406030204" pitchFamily="18" charset="0"/>
                      <a:ea typeface="Cambria" panose="02040503050406030204" pitchFamily="18" charset="0"/>
                    </a:rPr>
                    <a:t>3 400 000    </a:t>
                  </a:r>
                </a:p>
              </p:txBody>
            </p:sp>
            <p:sp>
              <p:nvSpPr>
                <p:cNvPr id="21" name="Rounded Rectangle 20"/>
                <p:cNvSpPr/>
                <p:nvPr/>
              </p:nvSpPr>
              <p:spPr>
                <a:xfrm>
                  <a:off x="3494453" y="1645920"/>
                  <a:ext cx="608729" cy="455142"/>
                </a:xfrm>
                <a:prstGeom prst="round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latin typeface="Cambria" panose="02040503050406030204" pitchFamily="18" charset="0"/>
                      <a:ea typeface="Cambria" panose="02040503050406030204" pitchFamily="18" charset="0"/>
                    </a:rPr>
                    <a:t>?</a:t>
                  </a:r>
                </a:p>
              </p:txBody>
            </p:sp>
          </p:grpSp>
        </p:grpSp>
      </p:grpSp>
      <p:grpSp>
        <p:nvGrpSpPr>
          <p:cNvPr id="39" name="Group 38"/>
          <p:cNvGrpSpPr/>
          <p:nvPr/>
        </p:nvGrpSpPr>
        <p:grpSpPr>
          <a:xfrm>
            <a:off x="1666574" y="4084320"/>
            <a:ext cx="10101594" cy="2340864"/>
            <a:chOff x="1666574" y="4084320"/>
            <a:chExt cx="10101594" cy="2340864"/>
          </a:xfrm>
        </p:grpSpPr>
        <p:sp>
          <p:nvSpPr>
            <p:cNvPr id="37" name="Rounded Rectangle 36"/>
            <p:cNvSpPr/>
            <p:nvPr/>
          </p:nvSpPr>
          <p:spPr>
            <a:xfrm>
              <a:off x="1737360" y="4084320"/>
              <a:ext cx="9968816" cy="2340864"/>
            </a:xfrm>
            <a:prstGeom prst="roundRect">
              <a:avLst/>
            </a:prstGeom>
            <a:solidFill>
              <a:srgbClr val="FFCCFF">
                <a:alpha val="67000"/>
              </a:srgbClr>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p:cNvGrpSpPr/>
            <p:nvPr/>
          </p:nvGrpSpPr>
          <p:grpSpPr>
            <a:xfrm>
              <a:off x="1666574" y="4191056"/>
              <a:ext cx="10101594" cy="2212973"/>
              <a:chOff x="1602721" y="3865592"/>
              <a:chExt cx="10101594" cy="2212973"/>
            </a:xfrm>
          </p:grpSpPr>
          <p:grpSp>
            <p:nvGrpSpPr>
              <p:cNvPr id="22" name="Group 21"/>
              <p:cNvGrpSpPr/>
              <p:nvPr/>
            </p:nvGrpSpPr>
            <p:grpSpPr>
              <a:xfrm>
                <a:off x="1610047" y="5275255"/>
                <a:ext cx="10032276" cy="803310"/>
                <a:chOff x="402164" y="1491497"/>
                <a:chExt cx="10032276" cy="803310"/>
              </a:xfrm>
            </p:grpSpPr>
            <p:sp>
              <p:nvSpPr>
                <p:cNvPr id="23" name="Rounded Rectangle 22"/>
                <p:cNvSpPr/>
                <p:nvPr/>
              </p:nvSpPr>
              <p:spPr>
                <a:xfrm>
                  <a:off x="402164" y="1514878"/>
                  <a:ext cx="3222919" cy="7799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latin typeface="Cambria" panose="02040503050406030204" pitchFamily="18" charset="0"/>
                      <a:ea typeface="Cambria" panose="02040503050406030204" pitchFamily="18" charset="0"/>
                    </a:rPr>
                    <a:t>650 700 </a:t>
                  </a:r>
                </a:p>
              </p:txBody>
            </p:sp>
            <p:sp>
              <p:nvSpPr>
                <p:cNvPr id="24" name="Rounded Rectangle 23"/>
                <p:cNvSpPr/>
                <p:nvPr/>
              </p:nvSpPr>
              <p:spPr>
                <a:xfrm>
                  <a:off x="4259712" y="1491497"/>
                  <a:ext cx="6174728" cy="7799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a:solidFill>
                        <a:srgbClr val="002060"/>
                      </a:solidFill>
                      <a:latin typeface="Cambria" panose="02040503050406030204" pitchFamily="18" charset="0"/>
                      <a:ea typeface="Cambria" panose="02040503050406030204" pitchFamily="18" charset="0"/>
                    </a:rPr>
                    <a:t>6 000 000 + 500 000 + 7000</a:t>
                  </a:r>
                </a:p>
              </p:txBody>
            </p:sp>
            <p:sp>
              <p:nvSpPr>
                <p:cNvPr id="25" name="Rounded Rectangle 24"/>
                <p:cNvSpPr/>
                <p:nvPr/>
              </p:nvSpPr>
              <p:spPr>
                <a:xfrm>
                  <a:off x="3494453" y="1645920"/>
                  <a:ext cx="608729" cy="455142"/>
                </a:xfrm>
                <a:prstGeom prst="round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latin typeface="Cambria" panose="02040503050406030204" pitchFamily="18" charset="0"/>
                      <a:ea typeface="Cambria" panose="02040503050406030204" pitchFamily="18" charset="0"/>
                    </a:rPr>
                    <a:t>?</a:t>
                  </a:r>
                </a:p>
              </p:txBody>
            </p:sp>
          </p:grpSp>
          <p:grpSp>
            <p:nvGrpSpPr>
              <p:cNvPr id="26" name="Group 25"/>
              <p:cNvGrpSpPr/>
              <p:nvPr/>
            </p:nvGrpSpPr>
            <p:grpSpPr>
              <a:xfrm>
                <a:off x="1602721" y="4557318"/>
                <a:ext cx="10101594" cy="803310"/>
                <a:chOff x="402164" y="1491497"/>
                <a:chExt cx="10101594" cy="803310"/>
              </a:xfrm>
            </p:grpSpPr>
            <p:sp>
              <p:nvSpPr>
                <p:cNvPr id="27" name="Rounded Rectangle 26"/>
                <p:cNvSpPr/>
                <p:nvPr/>
              </p:nvSpPr>
              <p:spPr>
                <a:xfrm>
                  <a:off x="402164" y="1514878"/>
                  <a:ext cx="3222919" cy="7799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latin typeface="Cambria" panose="02040503050406030204" pitchFamily="18" charset="0"/>
                      <a:ea typeface="Cambria" panose="02040503050406030204" pitchFamily="18" charset="0"/>
                    </a:rPr>
                    <a:t>3 405 000 </a:t>
                  </a:r>
                </a:p>
              </p:txBody>
            </p:sp>
            <p:sp>
              <p:nvSpPr>
                <p:cNvPr id="28" name="Rounded Rectangle 27"/>
                <p:cNvSpPr/>
                <p:nvPr/>
              </p:nvSpPr>
              <p:spPr>
                <a:xfrm>
                  <a:off x="4259712" y="1491497"/>
                  <a:ext cx="6244046" cy="7799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a:solidFill>
                        <a:srgbClr val="002060"/>
                      </a:solidFill>
                      <a:latin typeface="Cambria" panose="02040503050406030204" pitchFamily="18" charset="0"/>
                      <a:ea typeface="Cambria" panose="02040503050406030204" pitchFamily="18" charset="0"/>
                    </a:rPr>
                    <a:t>3 000 000 + 400 000 + 5000</a:t>
                  </a:r>
                </a:p>
              </p:txBody>
            </p:sp>
            <p:sp>
              <p:nvSpPr>
                <p:cNvPr id="29" name="Rounded Rectangle 28"/>
                <p:cNvSpPr/>
                <p:nvPr/>
              </p:nvSpPr>
              <p:spPr>
                <a:xfrm>
                  <a:off x="3494453" y="1645920"/>
                  <a:ext cx="608729" cy="455142"/>
                </a:xfrm>
                <a:prstGeom prst="round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latin typeface="Cambria" panose="02040503050406030204" pitchFamily="18" charset="0"/>
                      <a:ea typeface="Cambria" panose="02040503050406030204" pitchFamily="18" charset="0"/>
                    </a:rPr>
                    <a:t>?</a:t>
                  </a:r>
                </a:p>
              </p:txBody>
            </p:sp>
          </p:grpSp>
          <p:grpSp>
            <p:nvGrpSpPr>
              <p:cNvPr id="30" name="Group 29"/>
              <p:cNvGrpSpPr/>
              <p:nvPr/>
            </p:nvGrpSpPr>
            <p:grpSpPr>
              <a:xfrm>
                <a:off x="1602721" y="3865592"/>
                <a:ext cx="9121879" cy="803310"/>
                <a:chOff x="402164" y="1491497"/>
                <a:chExt cx="9121879" cy="803310"/>
              </a:xfrm>
            </p:grpSpPr>
            <p:sp>
              <p:nvSpPr>
                <p:cNvPr id="31" name="Rounded Rectangle 30"/>
                <p:cNvSpPr/>
                <p:nvPr/>
              </p:nvSpPr>
              <p:spPr>
                <a:xfrm>
                  <a:off x="402164" y="1514878"/>
                  <a:ext cx="3222919" cy="7799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latin typeface="Cambria" panose="02040503050406030204" pitchFamily="18" charset="0"/>
                      <a:ea typeface="Cambria" panose="02040503050406030204" pitchFamily="18" charset="0"/>
                    </a:rPr>
                    <a:t>200 000 000 </a:t>
                  </a:r>
                </a:p>
              </p:txBody>
            </p:sp>
            <p:sp>
              <p:nvSpPr>
                <p:cNvPr id="32" name="Rounded Rectangle 31"/>
                <p:cNvSpPr/>
                <p:nvPr/>
              </p:nvSpPr>
              <p:spPr>
                <a:xfrm>
                  <a:off x="4259712" y="1491497"/>
                  <a:ext cx="5264331" cy="7799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a:solidFill>
                        <a:srgbClr val="002060"/>
                      </a:solidFill>
                      <a:latin typeface="Cambria" panose="02040503050406030204" pitchFamily="18" charset="0"/>
                      <a:ea typeface="Cambria" panose="02040503050406030204" pitchFamily="18" charset="0"/>
                    </a:rPr>
                    <a:t>99 999 999</a:t>
                  </a:r>
                </a:p>
              </p:txBody>
            </p:sp>
            <p:sp>
              <p:nvSpPr>
                <p:cNvPr id="33" name="Rounded Rectangle 32"/>
                <p:cNvSpPr/>
                <p:nvPr/>
              </p:nvSpPr>
              <p:spPr>
                <a:xfrm>
                  <a:off x="3494453" y="1645920"/>
                  <a:ext cx="608729" cy="455142"/>
                </a:xfrm>
                <a:prstGeom prst="round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latin typeface="Cambria" panose="02040503050406030204" pitchFamily="18" charset="0"/>
                      <a:ea typeface="Cambria" panose="02040503050406030204" pitchFamily="18" charset="0"/>
                    </a:rPr>
                    <a:t>?</a:t>
                  </a:r>
                </a:p>
              </p:txBody>
            </p:sp>
          </p:grpSp>
        </p:grpSp>
      </p:grpSp>
      <p:sp>
        <p:nvSpPr>
          <p:cNvPr id="40" name="Rounded Rectangle 39"/>
          <p:cNvSpPr/>
          <p:nvPr/>
        </p:nvSpPr>
        <p:spPr>
          <a:xfrm>
            <a:off x="3493306" y="1618800"/>
            <a:ext cx="608729" cy="496487"/>
          </a:xfrm>
          <a:prstGeom prst="roundRect">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Cambria" panose="02040503050406030204" pitchFamily="18" charset="0"/>
                <a:ea typeface="Cambria" panose="02040503050406030204" pitchFamily="18" charset="0"/>
              </a:rPr>
              <a:t>&gt;</a:t>
            </a:r>
          </a:p>
        </p:txBody>
      </p:sp>
      <p:sp>
        <p:nvSpPr>
          <p:cNvPr id="41" name="Rounded Rectangle 40"/>
          <p:cNvSpPr/>
          <p:nvPr/>
        </p:nvSpPr>
        <p:spPr>
          <a:xfrm>
            <a:off x="3493306" y="2319255"/>
            <a:ext cx="608729" cy="496487"/>
          </a:xfrm>
          <a:prstGeom prst="roundRect">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Cambria" panose="02040503050406030204" pitchFamily="18" charset="0"/>
                <a:ea typeface="Cambria" panose="02040503050406030204" pitchFamily="18" charset="0"/>
              </a:rPr>
              <a:t>&lt;</a:t>
            </a:r>
          </a:p>
        </p:txBody>
      </p:sp>
      <p:sp>
        <p:nvSpPr>
          <p:cNvPr id="42" name="Rounded Rectangle 41"/>
          <p:cNvSpPr/>
          <p:nvPr/>
        </p:nvSpPr>
        <p:spPr>
          <a:xfrm>
            <a:off x="3479717" y="3091152"/>
            <a:ext cx="608729" cy="496487"/>
          </a:xfrm>
          <a:prstGeom prst="roundRect">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Cambria" panose="02040503050406030204" pitchFamily="18" charset="0"/>
                <a:ea typeface="Cambria" panose="02040503050406030204" pitchFamily="18" charset="0"/>
              </a:rPr>
              <a:t>&lt;</a:t>
            </a:r>
          </a:p>
        </p:txBody>
      </p:sp>
      <p:sp>
        <p:nvSpPr>
          <p:cNvPr id="43" name="Rounded Rectangle 42"/>
          <p:cNvSpPr/>
          <p:nvPr/>
        </p:nvSpPr>
        <p:spPr>
          <a:xfrm>
            <a:off x="4755123" y="4315512"/>
            <a:ext cx="608729" cy="496487"/>
          </a:xfrm>
          <a:prstGeom prst="roundRect">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Cambria" panose="02040503050406030204" pitchFamily="18" charset="0"/>
                <a:ea typeface="Cambria" panose="02040503050406030204" pitchFamily="18" charset="0"/>
              </a:rPr>
              <a:t>&gt;</a:t>
            </a:r>
          </a:p>
        </p:txBody>
      </p:sp>
      <p:sp>
        <p:nvSpPr>
          <p:cNvPr id="44" name="Rounded Rectangle 43"/>
          <p:cNvSpPr/>
          <p:nvPr/>
        </p:nvSpPr>
        <p:spPr>
          <a:xfrm>
            <a:off x="4751839" y="5011713"/>
            <a:ext cx="608729" cy="496487"/>
          </a:xfrm>
          <a:prstGeom prst="roundRect">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Cambria" panose="02040503050406030204" pitchFamily="18" charset="0"/>
                <a:ea typeface="Cambria" panose="02040503050406030204" pitchFamily="18" charset="0"/>
              </a:rPr>
              <a:t>=</a:t>
            </a:r>
          </a:p>
        </p:txBody>
      </p:sp>
      <p:sp>
        <p:nvSpPr>
          <p:cNvPr id="45" name="Rounded Rectangle 44"/>
          <p:cNvSpPr/>
          <p:nvPr/>
        </p:nvSpPr>
        <p:spPr>
          <a:xfrm>
            <a:off x="4766189" y="5741590"/>
            <a:ext cx="608729" cy="496487"/>
          </a:xfrm>
          <a:prstGeom prst="roundRect">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Cambria" panose="02040503050406030204" pitchFamily="18" charset="0"/>
                <a:ea typeface="Cambria" panose="02040503050406030204" pitchFamily="18" charset="0"/>
              </a:rPr>
              <a:t>&lt;</a:t>
            </a:r>
          </a:p>
        </p:txBody>
      </p:sp>
      <p:sp>
        <p:nvSpPr>
          <p:cNvPr id="46" name="Rounded Rectangle 45"/>
          <p:cNvSpPr/>
          <p:nvPr/>
        </p:nvSpPr>
        <p:spPr>
          <a:xfrm>
            <a:off x="7551853" y="6263590"/>
            <a:ext cx="2632166" cy="536660"/>
          </a:xfrm>
          <a:prstGeom prst="roundRect">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Cambria" panose="02040503050406030204" pitchFamily="18" charset="0"/>
                <a:ea typeface="Cambria" panose="02040503050406030204" pitchFamily="18" charset="0"/>
              </a:rPr>
              <a:t>6 507 000</a:t>
            </a:r>
          </a:p>
        </p:txBody>
      </p:sp>
    </p:spTree>
    <p:extLst>
      <p:ext uri="{BB962C8B-B14F-4D97-AF65-F5344CB8AC3E}">
        <p14:creationId xmlns:p14="http://schemas.microsoft.com/office/powerpoint/2010/main" val="32948378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0"/>
                                        </p:tgtEl>
                                        <p:attrNameLst>
                                          <p:attrName>style.visibility</p:attrName>
                                        </p:attrNameLst>
                                      </p:cBhvr>
                                      <p:to>
                                        <p:strVal val="visible"/>
                                      </p:to>
                                    </p:set>
                                    <p:anim calcmode="lin" valueType="num">
                                      <p:cBhvr>
                                        <p:cTn id="14" dur="500" fill="hold"/>
                                        <p:tgtEl>
                                          <p:spTgt spid="40"/>
                                        </p:tgtEl>
                                        <p:attrNameLst>
                                          <p:attrName>ppt_w</p:attrName>
                                        </p:attrNameLst>
                                      </p:cBhvr>
                                      <p:tavLst>
                                        <p:tav tm="0">
                                          <p:val>
                                            <p:fltVal val="0"/>
                                          </p:val>
                                        </p:tav>
                                        <p:tav tm="100000">
                                          <p:val>
                                            <p:strVal val="#ppt_w"/>
                                          </p:val>
                                        </p:tav>
                                      </p:tavLst>
                                    </p:anim>
                                    <p:anim calcmode="lin" valueType="num">
                                      <p:cBhvr>
                                        <p:cTn id="15" dur="500" fill="hold"/>
                                        <p:tgtEl>
                                          <p:spTgt spid="40"/>
                                        </p:tgtEl>
                                        <p:attrNameLst>
                                          <p:attrName>ppt_h</p:attrName>
                                        </p:attrNameLst>
                                      </p:cBhvr>
                                      <p:tavLst>
                                        <p:tav tm="0">
                                          <p:val>
                                            <p:fltVal val="0"/>
                                          </p:val>
                                        </p:tav>
                                        <p:tav tm="100000">
                                          <p:val>
                                            <p:strVal val="#ppt_h"/>
                                          </p:val>
                                        </p:tav>
                                      </p:tavLst>
                                    </p:anim>
                                    <p:animEffect transition="in" filter="fade">
                                      <p:cBhvr>
                                        <p:cTn id="16" dur="500"/>
                                        <p:tgtEl>
                                          <p:spTgt spid="4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1"/>
                                        </p:tgtEl>
                                        <p:attrNameLst>
                                          <p:attrName>style.visibility</p:attrName>
                                        </p:attrNameLst>
                                      </p:cBhvr>
                                      <p:to>
                                        <p:strVal val="visible"/>
                                      </p:to>
                                    </p:set>
                                    <p:anim calcmode="lin" valueType="num">
                                      <p:cBhvr>
                                        <p:cTn id="21" dur="500" fill="hold"/>
                                        <p:tgtEl>
                                          <p:spTgt spid="41"/>
                                        </p:tgtEl>
                                        <p:attrNameLst>
                                          <p:attrName>ppt_w</p:attrName>
                                        </p:attrNameLst>
                                      </p:cBhvr>
                                      <p:tavLst>
                                        <p:tav tm="0">
                                          <p:val>
                                            <p:fltVal val="0"/>
                                          </p:val>
                                        </p:tav>
                                        <p:tav tm="100000">
                                          <p:val>
                                            <p:strVal val="#ppt_w"/>
                                          </p:val>
                                        </p:tav>
                                      </p:tavLst>
                                    </p:anim>
                                    <p:anim calcmode="lin" valueType="num">
                                      <p:cBhvr>
                                        <p:cTn id="22" dur="500" fill="hold"/>
                                        <p:tgtEl>
                                          <p:spTgt spid="41"/>
                                        </p:tgtEl>
                                        <p:attrNameLst>
                                          <p:attrName>ppt_h</p:attrName>
                                        </p:attrNameLst>
                                      </p:cBhvr>
                                      <p:tavLst>
                                        <p:tav tm="0">
                                          <p:val>
                                            <p:fltVal val="0"/>
                                          </p:val>
                                        </p:tav>
                                        <p:tav tm="100000">
                                          <p:val>
                                            <p:strVal val="#ppt_h"/>
                                          </p:val>
                                        </p:tav>
                                      </p:tavLst>
                                    </p:anim>
                                    <p:animEffect transition="in" filter="fade">
                                      <p:cBhvr>
                                        <p:cTn id="23" dur="500"/>
                                        <p:tgtEl>
                                          <p:spTgt spid="4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42"/>
                                        </p:tgtEl>
                                        <p:attrNameLst>
                                          <p:attrName>style.visibility</p:attrName>
                                        </p:attrNameLst>
                                      </p:cBhvr>
                                      <p:to>
                                        <p:strVal val="visible"/>
                                      </p:to>
                                    </p:set>
                                    <p:anim calcmode="lin" valueType="num">
                                      <p:cBhvr>
                                        <p:cTn id="28" dur="500" fill="hold"/>
                                        <p:tgtEl>
                                          <p:spTgt spid="42"/>
                                        </p:tgtEl>
                                        <p:attrNameLst>
                                          <p:attrName>ppt_w</p:attrName>
                                        </p:attrNameLst>
                                      </p:cBhvr>
                                      <p:tavLst>
                                        <p:tav tm="0">
                                          <p:val>
                                            <p:fltVal val="0"/>
                                          </p:val>
                                        </p:tav>
                                        <p:tav tm="100000">
                                          <p:val>
                                            <p:strVal val="#ppt_w"/>
                                          </p:val>
                                        </p:tav>
                                      </p:tavLst>
                                    </p:anim>
                                    <p:anim calcmode="lin" valueType="num">
                                      <p:cBhvr>
                                        <p:cTn id="29" dur="500" fill="hold"/>
                                        <p:tgtEl>
                                          <p:spTgt spid="42"/>
                                        </p:tgtEl>
                                        <p:attrNameLst>
                                          <p:attrName>ppt_h</p:attrName>
                                        </p:attrNameLst>
                                      </p:cBhvr>
                                      <p:tavLst>
                                        <p:tav tm="0">
                                          <p:val>
                                            <p:fltVal val="0"/>
                                          </p:val>
                                        </p:tav>
                                        <p:tav tm="100000">
                                          <p:val>
                                            <p:strVal val="#ppt_h"/>
                                          </p:val>
                                        </p:tav>
                                      </p:tavLst>
                                    </p:anim>
                                    <p:animEffect transition="in" filter="fade">
                                      <p:cBhvr>
                                        <p:cTn id="30" dur="500"/>
                                        <p:tgtEl>
                                          <p:spTgt spid="42"/>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43"/>
                                        </p:tgtEl>
                                        <p:attrNameLst>
                                          <p:attrName>style.visibility</p:attrName>
                                        </p:attrNameLst>
                                      </p:cBhvr>
                                      <p:to>
                                        <p:strVal val="visible"/>
                                      </p:to>
                                    </p:set>
                                    <p:anim calcmode="lin" valueType="num">
                                      <p:cBhvr>
                                        <p:cTn id="35" dur="500" fill="hold"/>
                                        <p:tgtEl>
                                          <p:spTgt spid="43"/>
                                        </p:tgtEl>
                                        <p:attrNameLst>
                                          <p:attrName>ppt_w</p:attrName>
                                        </p:attrNameLst>
                                      </p:cBhvr>
                                      <p:tavLst>
                                        <p:tav tm="0">
                                          <p:val>
                                            <p:fltVal val="0"/>
                                          </p:val>
                                        </p:tav>
                                        <p:tav tm="100000">
                                          <p:val>
                                            <p:strVal val="#ppt_w"/>
                                          </p:val>
                                        </p:tav>
                                      </p:tavLst>
                                    </p:anim>
                                    <p:anim calcmode="lin" valueType="num">
                                      <p:cBhvr>
                                        <p:cTn id="36" dur="500" fill="hold"/>
                                        <p:tgtEl>
                                          <p:spTgt spid="43"/>
                                        </p:tgtEl>
                                        <p:attrNameLst>
                                          <p:attrName>ppt_h</p:attrName>
                                        </p:attrNameLst>
                                      </p:cBhvr>
                                      <p:tavLst>
                                        <p:tav tm="0">
                                          <p:val>
                                            <p:fltVal val="0"/>
                                          </p:val>
                                        </p:tav>
                                        <p:tav tm="100000">
                                          <p:val>
                                            <p:strVal val="#ppt_h"/>
                                          </p:val>
                                        </p:tav>
                                      </p:tavLst>
                                    </p:anim>
                                    <p:animEffect transition="in" filter="fade">
                                      <p:cBhvr>
                                        <p:cTn id="37" dur="500"/>
                                        <p:tgtEl>
                                          <p:spTgt spid="43"/>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44"/>
                                        </p:tgtEl>
                                        <p:attrNameLst>
                                          <p:attrName>style.visibility</p:attrName>
                                        </p:attrNameLst>
                                      </p:cBhvr>
                                      <p:to>
                                        <p:strVal val="visible"/>
                                      </p:to>
                                    </p:set>
                                    <p:anim calcmode="lin" valueType="num">
                                      <p:cBhvr>
                                        <p:cTn id="42" dur="500" fill="hold"/>
                                        <p:tgtEl>
                                          <p:spTgt spid="44"/>
                                        </p:tgtEl>
                                        <p:attrNameLst>
                                          <p:attrName>ppt_w</p:attrName>
                                        </p:attrNameLst>
                                      </p:cBhvr>
                                      <p:tavLst>
                                        <p:tav tm="0">
                                          <p:val>
                                            <p:fltVal val="0"/>
                                          </p:val>
                                        </p:tav>
                                        <p:tav tm="100000">
                                          <p:val>
                                            <p:strVal val="#ppt_w"/>
                                          </p:val>
                                        </p:tav>
                                      </p:tavLst>
                                    </p:anim>
                                    <p:anim calcmode="lin" valueType="num">
                                      <p:cBhvr>
                                        <p:cTn id="43" dur="500" fill="hold"/>
                                        <p:tgtEl>
                                          <p:spTgt spid="44"/>
                                        </p:tgtEl>
                                        <p:attrNameLst>
                                          <p:attrName>ppt_h</p:attrName>
                                        </p:attrNameLst>
                                      </p:cBhvr>
                                      <p:tavLst>
                                        <p:tav tm="0">
                                          <p:val>
                                            <p:fltVal val="0"/>
                                          </p:val>
                                        </p:tav>
                                        <p:tav tm="100000">
                                          <p:val>
                                            <p:strVal val="#ppt_h"/>
                                          </p:val>
                                        </p:tav>
                                      </p:tavLst>
                                    </p:anim>
                                    <p:animEffect transition="in" filter="fade">
                                      <p:cBhvr>
                                        <p:cTn id="44" dur="500"/>
                                        <p:tgtEl>
                                          <p:spTgt spid="44"/>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45"/>
                                        </p:tgtEl>
                                        <p:attrNameLst>
                                          <p:attrName>style.visibility</p:attrName>
                                        </p:attrNameLst>
                                      </p:cBhvr>
                                      <p:to>
                                        <p:strVal val="visible"/>
                                      </p:to>
                                    </p:set>
                                    <p:anim calcmode="lin" valueType="num">
                                      <p:cBhvr>
                                        <p:cTn id="49" dur="500" fill="hold"/>
                                        <p:tgtEl>
                                          <p:spTgt spid="45"/>
                                        </p:tgtEl>
                                        <p:attrNameLst>
                                          <p:attrName>ppt_w</p:attrName>
                                        </p:attrNameLst>
                                      </p:cBhvr>
                                      <p:tavLst>
                                        <p:tav tm="0">
                                          <p:val>
                                            <p:fltVal val="0"/>
                                          </p:val>
                                        </p:tav>
                                        <p:tav tm="100000">
                                          <p:val>
                                            <p:strVal val="#ppt_w"/>
                                          </p:val>
                                        </p:tav>
                                      </p:tavLst>
                                    </p:anim>
                                    <p:anim calcmode="lin" valueType="num">
                                      <p:cBhvr>
                                        <p:cTn id="50" dur="500" fill="hold"/>
                                        <p:tgtEl>
                                          <p:spTgt spid="45"/>
                                        </p:tgtEl>
                                        <p:attrNameLst>
                                          <p:attrName>ppt_h</p:attrName>
                                        </p:attrNameLst>
                                      </p:cBhvr>
                                      <p:tavLst>
                                        <p:tav tm="0">
                                          <p:val>
                                            <p:fltVal val="0"/>
                                          </p:val>
                                        </p:tav>
                                        <p:tav tm="100000">
                                          <p:val>
                                            <p:strVal val="#ppt_h"/>
                                          </p:val>
                                        </p:tav>
                                      </p:tavLst>
                                    </p:anim>
                                    <p:animEffect transition="in" filter="fade">
                                      <p:cBhvr>
                                        <p:cTn id="51" dur="500"/>
                                        <p:tgtEl>
                                          <p:spTgt spid="45"/>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46"/>
                                        </p:tgtEl>
                                        <p:attrNameLst>
                                          <p:attrName>style.visibility</p:attrName>
                                        </p:attrNameLst>
                                      </p:cBhvr>
                                      <p:to>
                                        <p:strVal val="visible"/>
                                      </p:to>
                                    </p:set>
                                    <p:anim calcmode="lin" valueType="num">
                                      <p:cBhvr>
                                        <p:cTn id="56" dur="500" fill="hold"/>
                                        <p:tgtEl>
                                          <p:spTgt spid="46"/>
                                        </p:tgtEl>
                                        <p:attrNameLst>
                                          <p:attrName>ppt_w</p:attrName>
                                        </p:attrNameLst>
                                      </p:cBhvr>
                                      <p:tavLst>
                                        <p:tav tm="0">
                                          <p:val>
                                            <p:fltVal val="0"/>
                                          </p:val>
                                        </p:tav>
                                        <p:tav tm="100000">
                                          <p:val>
                                            <p:strVal val="#ppt_w"/>
                                          </p:val>
                                        </p:tav>
                                      </p:tavLst>
                                    </p:anim>
                                    <p:anim calcmode="lin" valueType="num">
                                      <p:cBhvr>
                                        <p:cTn id="57" dur="500" fill="hold"/>
                                        <p:tgtEl>
                                          <p:spTgt spid="46"/>
                                        </p:tgtEl>
                                        <p:attrNameLst>
                                          <p:attrName>ppt_h</p:attrName>
                                        </p:attrNameLst>
                                      </p:cBhvr>
                                      <p:tavLst>
                                        <p:tav tm="0">
                                          <p:val>
                                            <p:fltVal val="0"/>
                                          </p:val>
                                        </p:tav>
                                        <p:tav tm="100000">
                                          <p:val>
                                            <p:strVal val="#ppt_h"/>
                                          </p:val>
                                        </p:tav>
                                      </p:tavLst>
                                    </p:anim>
                                    <p:animEffect transition="in" filter="fade">
                                      <p:cBhvr>
                                        <p:cTn id="58"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P spid="43" grpId="0" animBg="1"/>
      <p:bldP spid="44" grpId="0" animBg="1"/>
      <p:bldP spid="45" grpId="0" animBg="1"/>
      <p:bldP spid="4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 name="Đồ họa 4">
            <a:extLst>
              <a:ext uri="{FF2B5EF4-FFF2-40B4-BE49-F238E27FC236}">
                <a16:creationId xmlns:a16="http://schemas.microsoft.com/office/drawing/2014/main" id="{9BDDF274-9993-7EE4-540B-CEEFB7A48E8B}"/>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14064" r="-184" b="8820"/>
          <a:stretch/>
        </p:blipFill>
        <p:spPr>
          <a:xfrm>
            <a:off x="-45431" y="-1"/>
            <a:ext cx="12378417" cy="6911353"/>
          </a:xfrm>
          <a:prstGeom prst="rect">
            <a:avLst/>
          </a:prstGeom>
        </p:spPr>
      </p:pic>
      <p:grpSp>
        <p:nvGrpSpPr>
          <p:cNvPr id="448" name="Nhóm 447" hidden="1">
            <a:extLst>
              <a:ext uri="{FF2B5EF4-FFF2-40B4-BE49-F238E27FC236}">
                <a16:creationId xmlns:a16="http://schemas.microsoft.com/office/drawing/2014/main" id="{94750F86-595E-7C86-4D8D-BD6F95EC2951}"/>
              </a:ext>
            </a:extLst>
          </p:cNvPr>
          <p:cNvGrpSpPr/>
          <p:nvPr/>
        </p:nvGrpSpPr>
        <p:grpSpPr>
          <a:xfrm>
            <a:off x="2456859" y="758541"/>
            <a:ext cx="6610939" cy="4878294"/>
            <a:chOff x="2767658" y="3464174"/>
            <a:chExt cx="4770119" cy="3519930"/>
          </a:xfrm>
        </p:grpSpPr>
        <p:grpSp>
          <p:nvGrpSpPr>
            <p:cNvPr id="245" name="Đồ họa 240">
              <a:extLst>
                <a:ext uri="{FF2B5EF4-FFF2-40B4-BE49-F238E27FC236}">
                  <a16:creationId xmlns:a16="http://schemas.microsoft.com/office/drawing/2014/main" id="{3E3D321A-3878-68B7-A96F-2F3BF79E383D}"/>
                </a:ext>
              </a:extLst>
            </p:cNvPr>
            <p:cNvGrpSpPr/>
            <p:nvPr/>
          </p:nvGrpSpPr>
          <p:grpSpPr>
            <a:xfrm>
              <a:off x="2767658" y="3464174"/>
              <a:ext cx="4770119" cy="3519930"/>
              <a:chOff x="4546600" y="2201146"/>
              <a:chExt cx="3513454" cy="2592622"/>
            </a:xfrm>
          </p:grpSpPr>
          <p:grpSp>
            <p:nvGrpSpPr>
              <p:cNvPr id="246" name="Đồ họa 240">
                <a:extLst>
                  <a:ext uri="{FF2B5EF4-FFF2-40B4-BE49-F238E27FC236}">
                    <a16:creationId xmlns:a16="http://schemas.microsoft.com/office/drawing/2014/main" id="{A24F62C4-E912-07ED-5996-4D46AFC5CCBB}"/>
                  </a:ext>
                </a:extLst>
              </p:cNvPr>
              <p:cNvGrpSpPr/>
              <p:nvPr/>
            </p:nvGrpSpPr>
            <p:grpSpPr>
              <a:xfrm>
                <a:off x="4913389" y="2201146"/>
                <a:ext cx="3042420" cy="2592622"/>
                <a:chOff x="4913389" y="2201146"/>
                <a:chExt cx="3042420" cy="2592622"/>
              </a:xfrm>
            </p:grpSpPr>
            <p:sp>
              <p:nvSpPr>
                <p:cNvPr id="247" name="Hình tự do: Hình 246">
                  <a:extLst>
                    <a:ext uri="{FF2B5EF4-FFF2-40B4-BE49-F238E27FC236}">
                      <a16:creationId xmlns:a16="http://schemas.microsoft.com/office/drawing/2014/main" id="{FA36BDDC-995A-17B7-2236-601DD63249E1}"/>
                    </a:ext>
                  </a:extLst>
                </p:cNvPr>
                <p:cNvSpPr/>
                <p:nvPr/>
              </p:nvSpPr>
              <p:spPr>
                <a:xfrm>
                  <a:off x="6940382" y="3612320"/>
                  <a:ext cx="330110" cy="405398"/>
                </a:xfrm>
                <a:custGeom>
                  <a:avLst/>
                  <a:gdLst>
                    <a:gd name="connsiteX0" fmla="*/ 330110 w 330110"/>
                    <a:gd name="connsiteY0" fmla="*/ 376442 h 405398"/>
                    <a:gd name="connsiteX1" fmla="*/ 0 w 330110"/>
                    <a:gd name="connsiteY1" fmla="*/ 405399 h 405398"/>
                    <a:gd name="connsiteX2" fmla="*/ 0 w 330110"/>
                    <a:gd name="connsiteY2" fmla="*/ 0 h 405398"/>
                    <a:gd name="connsiteX3" fmla="*/ 330110 w 330110"/>
                    <a:gd name="connsiteY3" fmla="*/ 28957 h 405398"/>
                  </a:gdLst>
                  <a:ahLst/>
                  <a:cxnLst>
                    <a:cxn ang="0">
                      <a:pos x="connsiteX0" y="connsiteY0"/>
                    </a:cxn>
                    <a:cxn ang="0">
                      <a:pos x="connsiteX1" y="connsiteY1"/>
                    </a:cxn>
                    <a:cxn ang="0">
                      <a:pos x="connsiteX2" y="connsiteY2"/>
                    </a:cxn>
                    <a:cxn ang="0">
                      <a:pos x="connsiteX3" y="connsiteY3"/>
                    </a:cxn>
                  </a:cxnLst>
                  <a:rect l="l" t="t" r="r" b="b"/>
                  <a:pathLst>
                    <a:path w="330110" h="405398">
                      <a:moveTo>
                        <a:pt x="330110" y="376442"/>
                      </a:moveTo>
                      <a:lnTo>
                        <a:pt x="0" y="405399"/>
                      </a:lnTo>
                      <a:lnTo>
                        <a:pt x="0" y="0"/>
                      </a:lnTo>
                      <a:lnTo>
                        <a:pt x="330110" y="28957"/>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8" name="Hình tự do: Hình 247">
                  <a:extLst>
                    <a:ext uri="{FF2B5EF4-FFF2-40B4-BE49-F238E27FC236}">
                      <a16:creationId xmlns:a16="http://schemas.microsoft.com/office/drawing/2014/main" id="{B0556D47-1215-1A1B-3A34-DD756B74CAB4}"/>
                    </a:ext>
                  </a:extLst>
                </p:cNvPr>
                <p:cNvSpPr/>
                <p:nvPr/>
              </p:nvSpPr>
              <p:spPr>
                <a:xfrm>
                  <a:off x="6191360" y="2201147"/>
                  <a:ext cx="519296" cy="530879"/>
                </a:xfrm>
                <a:custGeom>
                  <a:avLst/>
                  <a:gdLst>
                    <a:gd name="connsiteX0" fmla="*/ 250961 w 519296"/>
                    <a:gd name="connsiteY0" fmla="*/ 71427 h 530879"/>
                    <a:gd name="connsiteX1" fmla="*/ 517366 w 519296"/>
                    <a:gd name="connsiteY1" fmla="*/ 0 h 530879"/>
                    <a:gd name="connsiteX2" fmla="*/ 519296 w 519296"/>
                    <a:gd name="connsiteY2" fmla="*/ 0 h 530879"/>
                    <a:gd name="connsiteX3" fmla="*/ 505783 w 519296"/>
                    <a:gd name="connsiteY3" fmla="*/ 332041 h 530879"/>
                    <a:gd name="connsiteX4" fmla="*/ 397677 w 519296"/>
                    <a:gd name="connsiteY4" fmla="*/ 366789 h 530879"/>
                    <a:gd name="connsiteX5" fmla="*/ 305014 w 519296"/>
                    <a:gd name="connsiteY5" fmla="*/ 530879 h 530879"/>
                    <a:gd name="connsiteX6" fmla="*/ 0 w 519296"/>
                    <a:gd name="connsiteY6" fmla="*/ 380303 h 530879"/>
                    <a:gd name="connsiteX7" fmla="*/ 250961 w 519296"/>
                    <a:gd name="connsiteY7" fmla="*/ 71427 h 53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296" h="530879">
                      <a:moveTo>
                        <a:pt x="250961" y="71427"/>
                      </a:moveTo>
                      <a:cubicBezTo>
                        <a:pt x="378372" y="1930"/>
                        <a:pt x="503853" y="0"/>
                        <a:pt x="517366" y="0"/>
                      </a:cubicBezTo>
                      <a:cubicBezTo>
                        <a:pt x="517366" y="0"/>
                        <a:pt x="519296" y="0"/>
                        <a:pt x="519296" y="0"/>
                      </a:cubicBezTo>
                      <a:lnTo>
                        <a:pt x="505783" y="332041"/>
                      </a:lnTo>
                      <a:cubicBezTo>
                        <a:pt x="484548" y="333971"/>
                        <a:pt x="440147" y="341693"/>
                        <a:pt x="397677" y="366789"/>
                      </a:cubicBezTo>
                      <a:cubicBezTo>
                        <a:pt x="360998" y="388025"/>
                        <a:pt x="314667" y="428564"/>
                        <a:pt x="305014" y="530879"/>
                      </a:cubicBezTo>
                      <a:lnTo>
                        <a:pt x="0" y="380303"/>
                      </a:lnTo>
                      <a:cubicBezTo>
                        <a:pt x="40540" y="243239"/>
                        <a:pt x="125481" y="137063"/>
                        <a:pt x="250961" y="71427"/>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9" name="Hình tự do: Hình 248">
                  <a:extLst>
                    <a:ext uri="{FF2B5EF4-FFF2-40B4-BE49-F238E27FC236}">
                      <a16:creationId xmlns:a16="http://schemas.microsoft.com/office/drawing/2014/main" id="{5BAA4EEB-438B-71FF-FD1E-9138DA0ABA22}"/>
                    </a:ext>
                  </a:extLst>
                </p:cNvPr>
                <p:cNvSpPr/>
                <p:nvPr/>
              </p:nvSpPr>
              <p:spPr>
                <a:xfrm>
                  <a:off x="6695347" y="2201146"/>
                  <a:ext cx="496130" cy="480687"/>
                </a:xfrm>
                <a:custGeom>
                  <a:avLst/>
                  <a:gdLst>
                    <a:gd name="connsiteX0" fmla="*/ 17374 w 496130"/>
                    <a:gd name="connsiteY0" fmla="*/ 0 h 480687"/>
                    <a:gd name="connsiteX1" fmla="*/ 457521 w 496130"/>
                    <a:gd name="connsiteY1" fmla="*/ 185325 h 480687"/>
                    <a:gd name="connsiteX2" fmla="*/ 496131 w 496130"/>
                    <a:gd name="connsiteY2" fmla="*/ 237448 h 480687"/>
                    <a:gd name="connsiteX3" fmla="*/ 241309 w 496130"/>
                    <a:gd name="connsiteY3" fmla="*/ 480687 h 480687"/>
                    <a:gd name="connsiteX4" fmla="*/ 208491 w 496130"/>
                    <a:gd name="connsiteY4" fmla="*/ 401538 h 480687"/>
                    <a:gd name="connsiteX5" fmla="*/ 11583 w 496130"/>
                    <a:gd name="connsiteY5" fmla="*/ 332041 h 480687"/>
                    <a:gd name="connsiteX6" fmla="*/ 0 w 496130"/>
                    <a:gd name="connsiteY6" fmla="*/ 333971 h 480687"/>
                    <a:gd name="connsiteX7" fmla="*/ 11583 w 496130"/>
                    <a:gd name="connsiteY7" fmla="*/ 0 h 480687"/>
                    <a:gd name="connsiteX8" fmla="*/ 17374 w 496130"/>
                    <a:gd name="connsiteY8" fmla="*/ 0 h 480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130" h="480687">
                      <a:moveTo>
                        <a:pt x="17374" y="0"/>
                      </a:moveTo>
                      <a:cubicBezTo>
                        <a:pt x="210421" y="7722"/>
                        <a:pt x="359068" y="71427"/>
                        <a:pt x="457521" y="185325"/>
                      </a:cubicBezTo>
                      <a:cubicBezTo>
                        <a:pt x="472965" y="202699"/>
                        <a:pt x="484548" y="220074"/>
                        <a:pt x="496131" y="237448"/>
                      </a:cubicBezTo>
                      <a:lnTo>
                        <a:pt x="241309" y="480687"/>
                      </a:lnTo>
                      <a:cubicBezTo>
                        <a:pt x="239378" y="459452"/>
                        <a:pt x="231656" y="428564"/>
                        <a:pt x="208491" y="401538"/>
                      </a:cubicBezTo>
                      <a:cubicBezTo>
                        <a:pt x="164090" y="349415"/>
                        <a:pt x="77219" y="333971"/>
                        <a:pt x="11583" y="332041"/>
                      </a:cubicBezTo>
                      <a:cubicBezTo>
                        <a:pt x="9652" y="332041"/>
                        <a:pt x="5791" y="332041"/>
                        <a:pt x="0" y="333971"/>
                      </a:cubicBezTo>
                      <a:lnTo>
                        <a:pt x="11583" y="0"/>
                      </a:lnTo>
                      <a:cubicBezTo>
                        <a:pt x="13513" y="0"/>
                        <a:pt x="15444" y="0"/>
                        <a:pt x="17374" y="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0" name="Hình tự do: Hình 249">
                  <a:extLst>
                    <a:ext uri="{FF2B5EF4-FFF2-40B4-BE49-F238E27FC236}">
                      <a16:creationId xmlns:a16="http://schemas.microsoft.com/office/drawing/2014/main" id="{538F0758-6ADD-002F-96C5-F3E8C645D045}"/>
                    </a:ext>
                  </a:extLst>
                </p:cNvPr>
                <p:cNvSpPr/>
                <p:nvPr/>
              </p:nvSpPr>
              <p:spPr>
                <a:xfrm>
                  <a:off x="6938452" y="2438594"/>
                  <a:ext cx="332527" cy="1202682"/>
                </a:xfrm>
                <a:custGeom>
                  <a:avLst/>
                  <a:gdLst>
                    <a:gd name="connsiteX0" fmla="*/ 332041 w 332527"/>
                    <a:gd name="connsiteY0" fmla="*/ 285710 h 1202682"/>
                    <a:gd name="connsiteX1" fmla="*/ 332041 w 332527"/>
                    <a:gd name="connsiteY1" fmla="*/ 1202683 h 1202682"/>
                    <a:gd name="connsiteX2" fmla="*/ 1930 w 332527"/>
                    <a:gd name="connsiteY2" fmla="*/ 1173726 h 1202682"/>
                    <a:gd name="connsiteX3" fmla="*/ 1930 w 332527"/>
                    <a:gd name="connsiteY3" fmla="*/ 279918 h 1202682"/>
                    <a:gd name="connsiteX4" fmla="*/ 1930 w 332527"/>
                    <a:gd name="connsiteY4" fmla="*/ 262544 h 1202682"/>
                    <a:gd name="connsiteX5" fmla="*/ 0 w 332527"/>
                    <a:gd name="connsiteY5" fmla="*/ 243239 h 1202682"/>
                    <a:gd name="connsiteX6" fmla="*/ 254822 w 332527"/>
                    <a:gd name="connsiteY6" fmla="*/ 0 h 1202682"/>
                    <a:gd name="connsiteX7" fmla="*/ 332041 w 332527"/>
                    <a:gd name="connsiteY7" fmla="*/ 285710 h 120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527" h="1202682">
                      <a:moveTo>
                        <a:pt x="332041" y="285710"/>
                      </a:moveTo>
                      <a:lnTo>
                        <a:pt x="332041" y="1202683"/>
                      </a:lnTo>
                      <a:lnTo>
                        <a:pt x="1930" y="1173726"/>
                      </a:lnTo>
                      <a:lnTo>
                        <a:pt x="1930" y="279918"/>
                      </a:lnTo>
                      <a:cubicBezTo>
                        <a:pt x="1930" y="274127"/>
                        <a:pt x="1930" y="268335"/>
                        <a:pt x="1930" y="262544"/>
                      </a:cubicBezTo>
                      <a:cubicBezTo>
                        <a:pt x="1930" y="262544"/>
                        <a:pt x="1930" y="254822"/>
                        <a:pt x="0" y="243239"/>
                      </a:cubicBezTo>
                      <a:lnTo>
                        <a:pt x="254822" y="0"/>
                      </a:lnTo>
                      <a:cubicBezTo>
                        <a:pt x="333971" y="121620"/>
                        <a:pt x="333971" y="245170"/>
                        <a:pt x="332041" y="28571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1" name="Hình tự do: Hình 250">
                  <a:extLst>
                    <a:ext uri="{FF2B5EF4-FFF2-40B4-BE49-F238E27FC236}">
                      <a16:creationId xmlns:a16="http://schemas.microsoft.com/office/drawing/2014/main" id="{091AA9A9-009C-725B-1E68-E6911D0C072E}"/>
                    </a:ext>
                  </a:extLst>
                </p:cNvPr>
                <p:cNvSpPr/>
                <p:nvPr/>
              </p:nvSpPr>
              <p:spPr>
                <a:xfrm>
                  <a:off x="7027253" y="4390300"/>
                  <a:ext cx="745161" cy="403468"/>
                </a:xfrm>
                <a:custGeom>
                  <a:avLst/>
                  <a:gdLst>
                    <a:gd name="connsiteX0" fmla="*/ 295362 w 745161"/>
                    <a:gd name="connsiteY0" fmla="*/ 36679 h 403468"/>
                    <a:gd name="connsiteX1" fmla="*/ 384163 w 745161"/>
                    <a:gd name="connsiteY1" fmla="*/ 73358 h 403468"/>
                    <a:gd name="connsiteX2" fmla="*/ 393816 w 745161"/>
                    <a:gd name="connsiteY2" fmla="*/ 73358 h 403468"/>
                    <a:gd name="connsiteX3" fmla="*/ 527018 w 745161"/>
                    <a:gd name="connsiteY3" fmla="*/ 46331 h 403468"/>
                    <a:gd name="connsiteX4" fmla="*/ 745161 w 745161"/>
                    <a:gd name="connsiteY4" fmla="*/ 297292 h 403468"/>
                    <a:gd name="connsiteX5" fmla="*/ 403468 w 745161"/>
                    <a:gd name="connsiteY5" fmla="*/ 403468 h 403468"/>
                    <a:gd name="connsiteX6" fmla="*/ 389955 w 745161"/>
                    <a:gd name="connsiteY6" fmla="*/ 403468 h 403468"/>
                    <a:gd name="connsiteX7" fmla="*/ 67566 w 745161"/>
                    <a:gd name="connsiteY7" fmla="*/ 277988 h 403468"/>
                    <a:gd name="connsiteX8" fmla="*/ 0 w 745161"/>
                    <a:gd name="connsiteY8" fmla="*/ 196908 h 403468"/>
                    <a:gd name="connsiteX9" fmla="*/ 268335 w 745161"/>
                    <a:gd name="connsiteY9" fmla="*/ 0 h 403468"/>
                    <a:gd name="connsiteX10" fmla="*/ 295362 w 745161"/>
                    <a:gd name="connsiteY10" fmla="*/ 36679 h 40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161" h="403468">
                      <a:moveTo>
                        <a:pt x="295362" y="36679"/>
                      </a:moveTo>
                      <a:cubicBezTo>
                        <a:pt x="328180" y="69497"/>
                        <a:pt x="374511" y="73358"/>
                        <a:pt x="384163" y="73358"/>
                      </a:cubicBezTo>
                      <a:cubicBezTo>
                        <a:pt x="388025" y="73358"/>
                        <a:pt x="388025" y="73358"/>
                        <a:pt x="393816" y="73358"/>
                      </a:cubicBezTo>
                      <a:cubicBezTo>
                        <a:pt x="451730" y="75288"/>
                        <a:pt x="496131" y="65636"/>
                        <a:pt x="527018" y="46331"/>
                      </a:cubicBezTo>
                      <a:lnTo>
                        <a:pt x="745161" y="297292"/>
                      </a:lnTo>
                      <a:cubicBezTo>
                        <a:pt x="675664" y="353276"/>
                        <a:pt x="565628" y="403468"/>
                        <a:pt x="403468" y="403468"/>
                      </a:cubicBezTo>
                      <a:cubicBezTo>
                        <a:pt x="399607" y="403468"/>
                        <a:pt x="395746" y="403468"/>
                        <a:pt x="389955" y="403468"/>
                      </a:cubicBezTo>
                      <a:cubicBezTo>
                        <a:pt x="349415" y="403468"/>
                        <a:pt x="194978" y="397677"/>
                        <a:pt x="67566" y="277988"/>
                      </a:cubicBezTo>
                      <a:cubicBezTo>
                        <a:pt x="42470" y="252892"/>
                        <a:pt x="19305" y="225865"/>
                        <a:pt x="0" y="196908"/>
                      </a:cubicBezTo>
                      <a:lnTo>
                        <a:pt x="268335" y="0"/>
                      </a:lnTo>
                      <a:cubicBezTo>
                        <a:pt x="277988" y="13513"/>
                        <a:pt x="285710" y="27027"/>
                        <a:pt x="295362" y="36679"/>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2" name="Hình tự do: Hình 251">
                  <a:extLst>
                    <a:ext uri="{FF2B5EF4-FFF2-40B4-BE49-F238E27FC236}">
                      <a16:creationId xmlns:a16="http://schemas.microsoft.com/office/drawing/2014/main" id="{DF63688E-E89E-2E2D-EF5D-5EE5C3365E9C}"/>
                    </a:ext>
                  </a:extLst>
                </p:cNvPr>
                <p:cNvSpPr/>
                <p:nvPr/>
              </p:nvSpPr>
              <p:spPr>
                <a:xfrm>
                  <a:off x="6940382" y="3988762"/>
                  <a:ext cx="357136" cy="598445"/>
                </a:xfrm>
                <a:custGeom>
                  <a:avLst/>
                  <a:gdLst>
                    <a:gd name="connsiteX0" fmla="*/ 330110 w 357136"/>
                    <a:gd name="connsiteY0" fmla="*/ 254822 h 598445"/>
                    <a:gd name="connsiteX1" fmla="*/ 357137 w 357136"/>
                    <a:gd name="connsiteY1" fmla="*/ 401538 h 598445"/>
                    <a:gd name="connsiteX2" fmla="*/ 88802 w 357136"/>
                    <a:gd name="connsiteY2" fmla="*/ 598446 h 598445"/>
                    <a:gd name="connsiteX3" fmla="*/ 0 w 357136"/>
                    <a:gd name="connsiteY3" fmla="*/ 254822 h 598445"/>
                    <a:gd name="connsiteX4" fmla="*/ 0 w 357136"/>
                    <a:gd name="connsiteY4" fmla="*/ 28957 h 598445"/>
                    <a:gd name="connsiteX5" fmla="*/ 330110 w 357136"/>
                    <a:gd name="connsiteY5" fmla="*/ 0 h 598445"/>
                    <a:gd name="connsiteX6" fmla="*/ 330110 w 357136"/>
                    <a:gd name="connsiteY6" fmla="*/ 254822 h 59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136" h="598445">
                      <a:moveTo>
                        <a:pt x="330110" y="254822"/>
                      </a:moveTo>
                      <a:cubicBezTo>
                        <a:pt x="330110" y="301153"/>
                        <a:pt x="335902" y="357137"/>
                        <a:pt x="357137" y="401538"/>
                      </a:cubicBezTo>
                      <a:lnTo>
                        <a:pt x="88802" y="598446"/>
                      </a:lnTo>
                      <a:cubicBezTo>
                        <a:pt x="28957" y="507714"/>
                        <a:pt x="0" y="391886"/>
                        <a:pt x="0" y="254822"/>
                      </a:cubicBezTo>
                      <a:lnTo>
                        <a:pt x="0" y="28957"/>
                      </a:lnTo>
                      <a:lnTo>
                        <a:pt x="330110" y="0"/>
                      </a:lnTo>
                      <a:lnTo>
                        <a:pt x="330110" y="254822"/>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3" name="Hình tự do: Hình 252">
                  <a:extLst>
                    <a:ext uri="{FF2B5EF4-FFF2-40B4-BE49-F238E27FC236}">
                      <a16:creationId xmlns:a16="http://schemas.microsoft.com/office/drawing/2014/main" id="{00A1DFC1-EB8F-6880-0893-0743687FF1A2}"/>
                    </a:ext>
                  </a:extLst>
                </p:cNvPr>
                <p:cNvSpPr/>
                <p:nvPr/>
              </p:nvSpPr>
              <p:spPr>
                <a:xfrm>
                  <a:off x="7620088" y="3247461"/>
                  <a:ext cx="330110" cy="436286"/>
                </a:xfrm>
                <a:custGeom>
                  <a:avLst/>
                  <a:gdLst>
                    <a:gd name="connsiteX0" fmla="*/ 0 w 330110"/>
                    <a:gd name="connsiteY0" fmla="*/ 0 h 436286"/>
                    <a:gd name="connsiteX1" fmla="*/ 330110 w 330110"/>
                    <a:gd name="connsiteY1" fmla="*/ 30887 h 436286"/>
                    <a:gd name="connsiteX2" fmla="*/ 330110 w 330110"/>
                    <a:gd name="connsiteY2" fmla="*/ 415051 h 436286"/>
                    <a:gd name="connsiteX3" fmla="*/ 0 w 330110"/>
                    <a:gd name="connsiteY3" fmla="*/ 436286 h 436286"/>
                  </a:gdLst>
                  <a:ahLst/>
                  <a:cxnLst>
                    <a:cxn ang="0">
                      <a:pos x="connsiteX0" y="connsiteY0"/>
                    </a:cxn>
                    <a:cxn ang="0">
                      <a:pos x="connsiteX1" y="connsiteY1"/>
                    </a:cxn>
                    <a:cxn ang="0">
                      <a:pos x="connsiteX2" y="connsiteY2"/>
                    </a:cxn>
                    <a:cxn ang="0">
                      <a:pos x="connsiteX3" y="connsiteY3"/>
                    </a:cxn>
                  </a:cxnLst>
                  <a:rect l="l" t="t" r="r" b="b"/>
                  <a:pathLst>
                    <a:path w="330110" h="436286">
                      <a:moveTo>
                        <a:pt x="0" y="0"/>
                      </a:moveTo>
                      <a:lnTo>
                        <a:pt x="330110" y="30887"/>
                      </a:lnTo>
                      <a:lnTo>
                        <a:pt x="330110" y="415051"/>
                      </a:lnTo>
                      <a:lnTo>
                        <a:pt x="0" y="436286"/>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4" name="Hình tự do: Hình 253">
                  <a:extLst>
                    <a:ext uri="{FF2B5EF4-FFF2-40B4-BE49-F238E27FC236}">
                      <a16:creationId xmlns:a16="http://schemas.microsoft.com/office/drawing/2014/main" id="{764C4DD9-F4AE-5305-3EC7-699DB2D1BD79}"/>
                    </a:ext>
                  </a:extLst>
                </p:cNvPr>
                <p:cNvSpPr/>
                <p:nvPr/>
              </p:nvSpPr>
              <p:spPr>
                <a:xfrm>
                  <a:off x="7623768" y="2824688"/>
                  <a:ext cx="330110" cy="455590"/>
                </a:xfrm>
                <a:custGeom>
                  <a:avLst/>
                  <a:gdLst>
                    <a:gd name="connsiteX0" fmla="*/ 1931 w 330110"/>
                    <a:gd name="connsiteY0" fmla="*/ 164090 h 455590"/>
                    <a:gd name="connsiteX1" fmla="*/ 166021 w 330110"/>
                    <a:gd name="connsiteY1" fmla="*/ 0 h 455590"/>
                    <a:gd name="connsiteX2" fmla="*/ 330110 w 330110"/>
                    <a:gd name="connsiteY2" fmla="*/ 164090 h 455590"/>
                    <a:gd name="connsiteX3" fmla="*/ 330110 w 330110"/>
                    <a:gd name="connsiteY3" fmla="*/ 455591 h 455590"/>
                    <a:gd name="connsiteX4" fmla="*/ 0 w 330110"/>
                    <a:gd name="connsiteY4" fmla="*/ 424703 h 455590"/>
                    <a:gd name="connsiteX5" fmla="*/ 0 w 330110"/>
                    <a:gd name="connsiteY5" fmla="*/ 164090 h 45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110" h="455590">
                      <a:moveTo>
                        <a:pt x="1931" y="164090"/>
                      </a:moveTo>
                      <a:cubicBezTo>
                        <a:pt x="1931" y="73358"/>
                        <a:pt x="75289" y="0"/>
                        <a:pt x="166021" y="0"/>
                      </a:cubicBezTo>
                      <a:cubicBezTo>
                        <a:pt x="256753" y="0"/>
                        <a:pt x="330110" y="73358"/>
                        <a:pt x="330110" y="164090"/>
                      </a:cubicBezTo>
                      <a:lnTo>
                        <a:pt x="330110" y="455591"/>
                      </a:lnTo>
                      <a:lnTo>
                        <a:pt x="0" y="424703"/>
                      </a:lnTo>
                      <a:lnTo>
                        <a:pt x="0" y="164090"/>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5" name="Hình tự do: Hình 254">
                  <a:extLst>
                    <a:ext uri="{FF2B5EF4-FFF2-40B4-BE49-F238E27FC236}">
                      <a16:creationId xmlns:a16="http://schemas.microsoft.com/office/drawing/2014/main" id="{779B1DFE-7756-FEA9-DD6C-2F2F4DB97479}"/>
                    </a:ext>
                  </a:extLst>
                </p:cNvPr>
                <p:cNvSpPr/>
                <p:nvPr/>
              </p:nvSpPr>
              <p:spPr>
                <a:xfrm>
                  <a:off x="7556202" y="4048606"/>
                  <a:ext cx="399607" cy="640916"/>
                </a:xfrm>
                <a:custGeom>
                  <a:avLst/>
                  <a:gdLst>
                    <a:gd name="connsiteX0" fmla="*/ 25096 w 399607"/>
                    <a:gd name="connsiteY0" fmla="*/ 370650 h 640916"/>
                    <a:gd name="connsiteX1" fmla="*/ 69497 w 399607"/>
                    <a:gd name="connsiteY1" fmla="*/ 249031 h 640916"/>
                    <a:gd name="connsiteX2" fmla="*/ 69497 w 399607"/>
                    <a:gd name="connsiteY2" fmla="*/ 243239 h 640916"/>
                    <a:gd name="connsiteX3" fmla="*/ 69497 w 399607"/>
                    <a:gd name="connsiteY3" fmla="*/ 0 h 640916"/>
                    <a:gd name="connsiteX4" fmla="*/ 399607 w 399607"/>
                    <a:gd name="connsiteY4" fmla="*/ 65636 h 640916"/>
                    <a:gd name="connsiteX5" fmla="*/ 399607 w 399607"/>
                    <a:gd name="connsiteY5" fmla="*/ 241309 h 640916"/>
                    <a:gd name="connsiteX6" fmla="*/ 262544 w 399607"/>
                    <a:gd name="connsiteY6" fmla="*/ 602307 h 640916"/>
                    <a:gd name="connsiteX7" fmla="*/ 218143 w 399607"/>
                    <a:gd name="connsiteY7" fmla="*/ 640916 h 640916"/>
                    <a:gd name="connsiteX8" fmla="*/ 0 w 399607"/>
                    <a:gd name="connsiteY8" fmla="*/ 389955 h 640916"/>
                    <a:gd name="connsiteX9" fmla="*/ 25096 w 399607"/>
                    <a:gd name="connsiteY9" fmla="*/ 370650 h 64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607" h="640916">
                      <a:moveTo>
                        <a:pt x="25096" y="370650"/>
                      </a:moveTo>
                      <a:cubicBezTo>
                        <a:pt x="67566" y="328180"/>
                        <a:pt x="69497" y="258683"/>
                        <a:pt x="69497" y="249031"/>
                      </a:cubicBezTo>
                      <a:cubicBezTo>
                        <a:pt x="69497" y="247100"/>
                        <a:pt x="69497" y="247100"/>
                        <a:pt x="69497" y="243239"/>
                      </a:cubicBezTo>
                      <a:lnTo>
                        <a:pt x="69497" y="0"/>
                      </a:lnTo>
                      <a:lnTo>
                        <a:pt x="399607" y="65636"/>
                      </a:lnTo>
                      <a:lnTo>
                        <a:pt x="399607" y="241309"/>
                      </a:lnTo>
                      <a:cubicBezTo>
                        <a:pt x="399607" y="279918"/>
                        <a:pt x="397677" y="463313"/>
                        <a:pt x="262544" y="602307"/>
                      </a:cubicBezTo>
                      <a:cubicBezTo>
                        <a:pt x="250961" y="615820"/>
                        <a:pt x="235518" y="627403"/>
                        <a:pt x="218143" y="640916"/>
                      </a:cubicBezTo>
                      <a:lnTo>
                        <a:pt x="0" y="389955"/>
                      </a:lnTo>
                      <a:cubicBezTo>
                        <a:pt x="9652" y="384164"/>
                        <a:pt x="17374" y="378372"/>
                        <a:pt x="25096" y="37065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6" name="Hình tự do: Hình 255">
                  <a:extLst>
                    <a:ext uri="{FF2B5EF4-FFF2-40B4-BE49-F238E27FC236}">
                      <a16:creationId xmlns:a16="http://schemas.microsoft.com/office/drawing/2014/main" id="{61CC11B2-0D33-C8E1-5CEE-69569A4B3E0A}"/>
                    </a:ext>
                  </a:extLst>
                </p:cNvPr>
                <p:cNvSpPr/>
                <p:nvPr/>
              </p:nvSpPr>
              <p:spPr>
                <a:xfrm>
                  <a:off x="7625699" y="3662512"/>
                  <a:ext cx="330110" cy="451730"/>
                </a:xfrm>
                <a:custGeom>
                  <a:avLst/>
                  <a:gdLst>
                    <a:gd name="connsiteX0" fmla="*/ 0 w 330110"/>
                    <a:gd name="connsiteY0" fmla="*/ 21235 h 451730"/>
                    <a:gd name="connsiteX1" fmla="*/ 330110 w 330110"/>
                    <a:gd name="connsiteY1" fmla="*/ 0 h 451730"/>
                    <a:gd name="connsiteX2" fmla="*/ 330110 w 330110"/>
                    <a:gd name="connsiteY2" fmla="*/ 451730 h 451730"/>
                    <a:gd name="connsiteX3" fmla="*/ 0 w 330110"/>
                    <a:gd name="connsiteY3" fmla="*/ 386094 h 451730"/>
                  </a:gdLst>
                  <a:ahLst/>
                  <a:cxnLst>
                    <a:cxn ang="0">
                      <a:pos x="connsiteX0" y="connsiteY0"/>
                    </a:cxn>
                    <a:cxn ang="0">
                      <a:pos x="connsiteX1" y="connsiteY1"/>
                    </a:cxn>
                    <a:cxn ang="0">
                      <a:pos x="connsiteX2" y="connsiteY2"/>
                    </a:cxn>
                    <a:cxn ang="0">
                      <a:pos x="connsiteX3" y="connsiteY3"/>
                    </a:cxn>
                  </a:cxnLst>
                  <a:rect l="l" t="t" r="r" b="b"/>
                  <a:pathLst>
                    <a:path w="330110" h="451730">
                      <a:moveTo>
                        <a:pt x="0" y="21235"/>
                      </a:moveTo>
                      <a:lnTo>
                        <a:pt x="330110" y="0"/>
                      </a:lnTo>
                      <a:lnTo>
                        <a:pt x="330110" y="451730"/>
                      </a:lnTo>
                      <a:lnTo>
                        <a:pt x="0" y="386094"/>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7" name="Hình tự do: Hình 256">
                  <a:extLst>
                    <a:ext uri="{FF2B5EF4-FFF2-40B4-BE49-F238E27FC236}">
                      <a16:creationId xmlns:a16="http://schemas.microsoft.com/office/drawing/2014/main" id="{99660D3F-D593-A71C-FFD3-9E981B5B4EB4}"/>
                    </a:ext>
                  </a:extLst>
                </p:cNvPr>
                <p:cNvSpPr/>
                <p:nvPr/>
              </p:nvSpPr>
              <p:spPr>
                <a:xfrm>
                  <a:off x="4913389" y="2458526"/>
                  <a:ext cx="729717" cy="462685"/>
                </a:xfrm>
                <a:custGeom>
                  <a:avLst/>
                  <a:gdLst>
                    <a:gd name="connsiteX0" fmla="*/ 355206 w 729717"/>
                    <a:gd name="connsiteY0" fmla="*/ 5164 h 462685"/>
                    <a:gd name="connsiteX1" fmla="*/ 729718 w 729717"/>
                    <a:gd name="connsiteY1" fmla="*/ 252264 h 462685"/>
                    <a:gd name="connsiteX2" fmla="*/ 461382 w 729717"/>
                    <a:gd name="connsiteY2" fmla="*/ 462686 h 462685"/>
                    <a:gd name="connsiteX3" fmla="*/ 306945 w 729717"/>
                    <a:gd name="connsiteY3" fmla="*/ 331414 h 462685"/>
                    <a:gd name="connsiteX4" fmla="*/ 305014 w 729717"/>
                    <a:gd name="connsiteY4" fmla="*/ 331414 h 462685"/>
                    <a:gd name="connsiteX5" fmla="*/ 146716 w 729717"/>
                    <a:gd name="connsiteY5" fmla="*/ 362301 h 462685"/>
                    <a:gd name="connsiteX6" fmla="*/ 0 w 729717"/>
                    <a:gd name="connsiteY6" fmla="*/ 65009 h 462685"/>
                    <a:gd name="connsiteX7" fmla="*/ 355206 w 729717"/>
                    <a:gd name="connsiteY7" fmla="*/ 5164 h 46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9717" h="462685">
                      <a:moveTo>
                        <a:pt x="355206" y="5164"/>
                      </a:moveTo>
                      <a:cubicBezTo>
                        <a:pt x="523157" y="28330"/>
                        <a:pt x="652499" y="115201"/>
                        <a:pt x="729718" y="252264"/>
                      </a:cubicBezTo>
                      <a:lnTo>
                        <a:pt x="461382" y="462686"/>
                      </a:lnTo>
                      <a:cubicBezTo>
                        <a:pt x="436286" y="381606"/>
                        <a:pt x="389955" y="342996"/>
                        <a:pt x="306945" y="331414"/>
                      </a:cubicBezTo>
                      <a:cubicBezTo>
                        <a:pt x="306945" y="331414"/>
                        <a:pt x="305014" y="331414"/>
                        <a:pt x="305014" y="331414"/>
                      </a:cubicBezTo>
                      <a:cubicBezTo>
                        <a:pt x="285710" y="327553"/>
                        <a:pt x="202699" y="325622"/>
                        <a:pt x="146716" y="362301"/>
                      </a:cubicBezTo>
                      <a:lnTo>
                        <a:pt x="0" y="65009"/>
                      </a:lnTo>
                      <a:cubicBezTo>
                        <a:pt x="158299" y="-19932"/>
                        <a:pt x="326249" y="1303"/>
                        <a:pt x="355206" y="5164"/>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58" name="Hình tự do: Hình 257">
                  <a:extLst>
                    <a:ext uri="{FF2B5EF4-FFF2-40B4-BE49-F238E27FC236}">
                      <a16:creationId xmlns:a16="http://schemas.microsoft.com/office/drawing/2014/main" id="{8880E0F3-4331-8FC4-8C7E-445AFDE711B4}"/>
                    </a:ext>
                  </a:extLst>
                </p:cNvPr>
                <p:cNvSpPr/>
                <p:nvPr/>
              </p:nvSpPr>
              <p:spPr>
                <a:xfrm>
                  <a:off x="5374771" y="2708860"/>
                  <a:ext cx="349086" cy="637055"/>
                </a:xfrm>
                <a:custGeom>
                  <a:avLst/>
                  <a:gdLst>
                    <a:gd name="connsiteX0" fmla="*/ 322388 w 349086"/>
                    <a:gd name="connsiteY0" fmla="*/ 135133 h 637055"/>
                    <a:gd name="connsiteX1" fmla="*/ 345554 w 349086"/>
                    <a:gd name="connsiteY1" fmla="*/ 411190 h 637055"/>
                    <a:gd name="connsiteX2" fmla="*/ 345554 w 349086"/>
                    <a:gd name="connsiteY2" fmla="*/ 637055 h 637055"/>
                    <a:gd name="connsiteX3" fmla="*/ 15444 w 349086"/>
                    <a:gd name="connsiteY3" fmla="*/ 594585 h 637055"/>
                    <a:gd name="connsiteX4" fmla="*/ 15444 w 349086"/>
                    <a:gd name="connsiteY4" fmla="*/ 401538 h 637055"/>
                    <a:gd name="connsiteX5" fmla="*/ 17374 w 349086"/>
                    <a:gd name="connsiteY5" fmla="*/ 380303 h 637055"/>
                    <a:gd name="connsiteX6" fmla="*/ 3861 w 349086"/>
                    <a:gd name="connsiteY6" fmla="*/ 222004 h 637055"/>
                    <a:gd name="connsiteX7" fmla="*/ 0 w 349086"/>
                    <a:gd name="connsiteY7" fmla="*/ 210421 h 637055"/>
                    <a:gd name="connsiteX8" fmla="*/ 266405 w 349086"/>
                    <a:gd name="connsiteY8" fmla="*/ 0 h 637055"/>
                    <a:gd name="connsiteX9" fmla="*/ 322388 w 349086"/>
                    <a:gd name="connsiteY9" fmla="*/ 135133 h 63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9086" h="637055">
                      <a:moveTo>
                        <a:pt x="322388" y="135133"/>
                      </a:moveTo>
                      <a:cubicBezTo>
                        <a:pt x="357137" y="258683"/>
                        <a:pt x="349415" y="372581"/>
                        <a:pt x="345554" y="411190"/>
                      </a:cubicBezTo>
                      <a:lnTo>
                        <a:pt x="345554" y="637055"/>
                      </a:lnTo>
                      <a:lnTo>
                        <a:pt x="15444" y="594585"/>
                      </a:lnTo>
                      <a:lnTo>
                        <a:pt x="15444" y="401538"/>
                      </a:lnTo>
                      <a:cubicBezTo>
                        <a:pt x="15444" y="393816"/>
                        <a:pt x="15444" y="386094"/>
                        <a:pt x="17374" y="380303"/>
                      </a:cubicBezTo>
                      <a:cubicBezTo>
                        <a:pt x="17374" y="380303"/>
                        <a:pt x="27027" y="301153"/>
                        <a:pt x="3861" y="222004"/>
                      </a:cubicBezTo>
                      <a:cubicBezTo>
                        <a:pt x="1930" y="218143"/>
                        <a:pt x="1930" y="214282"/>
                        <a:pt x="0" y="210421"/>
                      </a:cubicBezTo>
                      <a:lnTo>
                        <a:pt x="266405" y="0"/>
                      </a:lnTo>
                      <a:cubicBezTo>
                        <a:pt x="289570" y="42470"/>
                        <a:pt x="308875" y="86871"/>
                        <a:pt x="322388" y="135133"/>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9" name="Hình tự do: Hình 258">
                  <a:extLst>
                    <a:ext uri="{FF2B5EF4-FFF2-40B4-BE49-F238E27FC236}">
                      <a16:creationId xmlns:a16="http://schemas.microsoft.com/office/drawing/2014/main" id="{63633686-620E-2894-912D-B6244D6DDAF7}"/>
                    </a:ext>
                  </a:extLst>
                </p:cNvPr>
                <p:cNvSpPr/>
                <p:nvPr/>
              </p:nvSpPr>
              <p:spPr>
                <a:xfrm>
                  <a:off x="5390179" y="3755175"/>
                  <a:ext cx="420877" cy="621611"/>
                </a:xfrm>
                <a:custGeom>
                  <a:avLst/>
                  <a:gdLst>
                    <a:gd name="connsiteX0" fmla="*/ 330146 w 420877"/>
                    <a:gd name="connsiteY0" fmla="*/ 142855 h 621611"/>
                    <a:gd name="connsiteX1" fmla="*/ 330146 w 420877"/>
                    <a:gd name="connsiteY1" fmla="*/ 142855 h 621611"/>
                    <a:gd name="connsiteX2" fmla="*/ 370686 w 420877"/>
                    <a:gd name="connsiteY2" fmla="*/ 272196 h 621611"/>
                    <a:gd name="connsiteX3" fmla="*/ 420878 w 420877"/>
                    <a:gd name="connsiteY3" fmla="*/ 303084 h 621611"/>
                    <a:gd name="connsiteX4" fmla="*/ 332076 w 420877"/>
                    <a:gd name="connsiteY4" fmla="*/ 621611 h 621611"/>
                    <a:gd name="connsiteX5" fmla="*/ 139029 w 420877"/>
                    <a:gd name="connsiteY5" fmla="*/ 507714 h 621611"/>
                    <a:gd name="connsiteX6" fmla="*/ 35 w 420877"/>
                    <a:gd name="connsiteY6" fmla="*/ 142855 h 621611"/>
                    <a:gd name="connsiteX7" fmla="*/ 35 w 420877"/>
                    <a:gd name="connsiteY7" fmla="*/ 102315 h 621611"/>
                    <a:gd name="connsiteX8" fmla="*/ 330146 w 420877"/>
                    <a:gd name="connsiteY8" fmla="*/ 0 h 621611"/>
                    <a:gd name="connsiteX9" fmla="*/ 330146 w 420877"/>
                    <a:gd name="connsiteY9" fmla="*/ 142855 h 62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877" h="621611">
                      <a:moveTo>
                        <a:pt x="330146" y="142855"/>
                      </a:moveTo>
                      <a:cubicBezTo>
                        <a:pt x="330146" y="142855"/>
                        <a:pt x="330146" y="142855"/>
                        <a:pt x="330146" y="142855"/>
                      </a:cubicBezTo>
                      <a:cubicBezTo>
                        <a:pt x="330146" y="231656"/>
                        <a:pt x="359103" y="260613"/>
                        <a:pt x="370686" y="272196"/>
                      </a:cubicBezTo>
                      <a:cubicBezTo>
                        <a:pt x="384199" y="283779"/>
                        <a:pt x="399643" y="295362"/>
                        <a:pt x="420878" y="303084"/>
                      </a:cubicBezTo>
                      <a:lnTo>
                        <a:pt x="332076" y="621611"/>
                      </a:lnTo>
                      <a:cubicBezTo>
                        <a:pt x="256788" y="596515"/>
                        <a:pt x="191152" y="557906"/>
                        <a:pt x="139029" y="507714"/>
                      </a:cubicBezTo>
                      <a:cubicBezTo>
                        <a:pt x="75324" y="444008"/>
                        <a:pt x="-1895" y="330110"/>
                        <a:pt x="35" y="142855"/>
                      </a:cubicBezTo>
                      <a:lnTo>
                        <a:pt x="35" y="102315"/>
                      </a:lnTo>
                      <a:lnTo>
                        <a:pt x="330146" y="0"/>
                      </a:lnTo>
                      <a:lnTo>
                        <a:pt x="330146" y="142855"/>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0" name="Hình tự do: Hình 259">
                  <a:extLst>
                    <a:ext uri="{FF2B5EF4-FFF2-40B4-BE49-F238E27FC236}">
                      <a16:creationId xmlns:a16="http://schemas.microsoft.com/office/drawing/2014/main" id="{FC52042E-D303-08CF-830C-BA06969351DF}"/>
                    </a:ext>
                  </a:extLst>
                </p:cNvPr>
                <p:cNvSpPr/>
                <p:nvPr/>
              </p:nvSpPr>
              <p:spPr>
                <a:xfrm>
                  <a:off x="5722256" y="4017719"/>
                  <a:ext cx="685316" cy="396474"/>
                </a:xfrm>
                <a:custGeom>
                  <a:avLst/>
                  <a:gdLst>
                    <a:gd name="connsiteX0" fmla="*/ 247100 w 685316"/>
                    <a:gd name="connsiteY0" fmla="*/ 63706 h 396474"/>
                    <a:gd name="connsiteX1" fmla="*/ 397677 w 685316"/>
                    <a:gd name="connsiteY1" fmla="*/ 0 h 396474"/>
                    <a:gd name="connsiteX2" fmla="*/ 685317 w 685316"/>
                    <a:gd name="connsiteY2" fmla="*/ 164090 h 396474"/>
                    <a:gd name="connsiteX3" fmla="*/ 258683 w 685316"/>
                    <a:gd name="connsiteY3" fmla="*/ 395746 h 396474"/>
                    <a:gd name="connsiteX4" fmla="*/ 0 w 685316"/>
                    <a:gd name="connsiteY4" fmla="*/ 362928 h 396474"/>
                    <a:gd name="connsiteX5" fmla="*/ 88802 w 685316"/>
                    <a:gd name="connsiteY5" fmla="*/ 44401 h 396474"/>
                    <a:gd name="connsiteX6" fmla="*/ 247100 w 685316"/>
                    <a:gd name="connsiteY6" fmla="*/ 63706 h 39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316" h="396474">
                      <a:moveTo>
                        <a:pt x="247100" y="63706"/>
                      </a:moveTo>
                      <a:cubicBezTo>
                        <a:pt x="332041" y="61775"/>
                        <a:pt x="374511" y="28957"/>
                        <a:pt x="397677" y="0"/>
                      </a:cubicBezTo>
                      <a:lnTo>
                        <a:pt x="685317" y="164090"/>
                      </a:lnTo>
                      <a:cubicBezTo>
                        <a:pt x="594585" y="306945"/>
                        <a:pt x="444008" y="389955"/>
                        <a:pt x="258683" y="395746"/>
                      </a:cubicBezTo>
                      <a:cubicBezTo>
                        <a:pt x="164090" y="399607"/>
                        <a:pt x="77219" y="388024"/>
                        <a:pt x="0" y="362928"/>
                      </a:cubicBezTo>
                      <a:lnTo>
                        <a:pt x="88802" y="44401"/>
                      </a:lnTo>
                      <a:cubicBezTo>
                        <a:pt x="129341" y="55984"/>
                        <a:pt x="185325" y="65636"/>
                        <a:pt x="247100" y="63706"/>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1" name="Hình tự do: Hình 260">
                  <a:extLst>
                    <a:ext uri="{FF2B5EF4-FFF2-40B4-BE49-F238E27FC236}">
                      <a16:creationId xmlns:a16="http://schemas.microsoft.com/office/drawing/2014/main" id="{512C8C55-9599-F667-5E33-664212189601}"/>
                    </a:ext>
                  </a:extLst>
                </p:cNvPr>
                <p:cNvSpPr/>
                <p:nvPr/>
              </p:nvSpPr>
              <p:spPr>
                <a:xfrm>
                  <a:off x="6119932" y="3714635"/>
                  <a:ext cx="374511" cy="465243"/>
                </a:xfrm>
                <a:custGeom>
                  <a:avLst/>
                  <a:gdLst>
                    <a:gd name="connsiteX0" fmla="*/ 11583 w 374511"/>
                    <a:gd name="connsiteY0" fmla="*/ 283779 h 465243"/>
                    <a:gd name="connsiteX1" fmla="*/ 44401 w 374511"/>
                    <a:gd name="connsiteY1" fmla="*/ 183395 h 465243"/>
                    <a:gd name="connsiteX2" fmla="*/ 44401 w 374511"/>
                    <a:gd name="connsiteY2" fmla="*/ 0 h 465243"/>
                    <a:gd name="connsiteX3" fmla="*/ 374511 w 374511"/>
                    <a:gd name="connsiteY3" fmla="*/ 17374 h 465243"/>
                    <a:gd name="connsiteX4" fmla="*/ 374511 w 374511"/>
                    <a:gd name="connsiteY4" fmla="*/ 189186 h 465243"/>
                    <a:gd name="connsiteX5" fmla="*/ 374511 w 374511"/>
                    <a:gd name="connsiteY5" fmla="*/ 196908 h 465243"/>
                    <a:gd name="connsiteX6" fmla="*/ 305014 w 374511"/>
                    <a:gd name="connsiteY6" fmla="*/ 436286 h 465243"/>
                    <a:gd name="connsiteX7" fmla="*/ 287640 w 374511"/>
                    <a:gd name="connsiteY7" fmla="*/ 465243 h 465243"/>
                    <a:gd name="connsiteX8" fmla="*/ 0 w 374511"/>
                    <a:gd name="connsiteY8" fmla="*/ 301153 h 465243"/>
                    <a:gd name="connsiteX9" fmla="*/ 11583 w 374511"/>
                    <a:gd name="connsiteY9" fmla="*/ 283779 h 46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511" h="465243">
                      <a:moveTo>
                        <a:pt x="11583" y="283779"/>
                      </a:moveTo>
                      <a:cubicBezTo>
                        <a:pt x="36679" y="241309"/>
                        <a:pt x="44401" y="194977"/>
                        <a:pt x="44401" y="183395"/>
                      </a:cubicBezTo>
                      <a:lnTo>
                        <a:pt x="44401" y="0"/>
                      </a:lnTo>
                      <a:lnTo>
                        <a:pt x="374511" y="17374"/>
                      </a:lnTo>
                      <a:lnTo>
                        <a:pt x="374511" y="189186"/>
                      </a:lnTo>
                      <a:cubicBezTo>
                        <a:pt x="374511" y="191117"/>
                        <a:pt x="374511" y="193047"/>
                        <a:pt x="374511" y="196908"/>
                      </a:cubicBezTo>
                      <a:cubicBezTo>
                        <a:pt x="374511" y="216213"/>
                        <a:pt x="366789" y="324319"/>
                        <a:pt x="305014" y="436286"/>
                      </a:cubicBezTo>
                      <a:cubicBezTo>
                        <a:pt x="299223" y="445939"/>
                        <a:pt x="293431" y="455591"/>
                        <a:pt x="287640" y="465243"/>
                      </a:cubicBezTo>
                      <a:lnTo>
                        <a:pt x="0" y="301153"/>
                      </a:lnTo>
                      <a:cubicBezTo>
                        <a:pt x="3861" y="295362"/>
                        <a:pt x="9652" y="289571"/>
                        <a:pt x="11583" y="283779"/>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2" name="Hình tự do: Hình 261">
                  <a:extLst>
                    <a:ext uri="{FF2B5EF4-FFF2-40B4-BE49-F238E27FC236}">
                      <a16:creationId xmlns:a16="http://schemas.microsoft.com/office/drawing/2014/main" id="{726978D4-B515-59AD-245B-E7D0122774D4}"/>
                    </a:ext>
                  </a:extLst>
                </p:cNvPr>
                <p:cNvSpPr/>
                <p:nvPr/>
              </p:nvSpPr>
              <p:spPr>
                <a:xfrm>
                  <a:off x="5390215" y="3305375"/>
                  <a:ext cx="330110" cy="550183"/>
                </a:xfrm>
                <a:custGeom>
                  <a:avLst/>
                  <a:gdLst>
                    <a:gd name="connsiteX0" fmla="*/ 330110 w 330110"/>
                    <a:gd name="connsiteY0" fmla="*/ 447869 h 550183"/>
                    <a:gd name="connsiteX1" fmla="*/ 0 w 330110"/>
                    <a:gd name="connsiteY1" fmla="*/ 550184 h 550183"/>
                    <a:gd name="connsiteX2" fmla="*/ 0 w 330110"/>
                    <a:gd name="connsiteY2" fmla="*/ 0 h 550183"/>
                    <a:gd name="connsiteX3" fmla="*/ 330110 w 330110"/>
                    <a:gd name="connsiteY3" fmla="*/ 40540 h 550183"/>
                  </a:gdLst>
                  <a:ahLst/>
                  <a:cxnLst>
                    <a:cxn ang="0">
                      <a:pos x="connsiteX0" y="connsiteY0"/>
                    </a:cxn>
                    <a:cxn ang="0">
                      <a:pos x="connsiteX1" y="connsiteY1"/>
                    </a:cxn>
                    <a:cxn ang="0">
                      <a:pos x="connsiteX2" y="connsiteY2"/>
                    </a:cxn>
                    <a:cxn ang="0">
                      <a:pos x="connsiteX3" y="connsiteY3"/>
                    </a:cxn>
                  </a:cxnLst>
                  <a:rect l="l" t="t" r="r" b="b"/>
                  <a:pathLst>
                    <a:path w="330110" h="550183">
                      <a:moveTo>
                        <a:pt x="330110" y="447869"/>
                      </a:moveTo>
                      <a:lnTo>
                        <a:pt x="0" y="550184"/>
                      </a:lnTo>
                      <a:lnTo>
                        <a:pt x="0" y="0"/>
                      </a:lnTo>
                      <a:lnTo>
                        <a:pt x="330110" y="40540"/>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3" name="Hình tự do: Hình 262">
                  <a:extLst>
                    <a:ext uri="{FF2B5EF4-FFF2-40B4-BE49-F238E27FC236}">
                      <a16:creationId xmlns:a16="http://schemas.microsoft.com/office/drawing/2014/main" id="{A2A8C96A-783B-E3A2-7B09-C3E59C27224D}"/>
                    </a:ext>
                  </a:extLst>
                </p:cNvPr>
                <p:cNvSpPr/>
                <p:nvPr/>
              </p:nvSpPr>
              <p:spPr>
                <a:xfrm>
                  <a:off x="6166264" y="2581449"/>
                  <a:ext cx="332040" cy="1150560"/>
                </a:xfrm>
                <a:custGeom>
                  <a:avLst/>
                  <a:gdLst>
                    <a:gd name="connsiteX0" fmla="*/ 0 w 332040"/>
                    <a:gd name="connsiteY0" fmla="*/ 189186 h 1150560"/>
                    <a:gd name="connsiteX1" fmla="*/ 27027 w 332040"/>
                    <a:gd name="connsiteY1" fmla="*/ 0 h 1150560"/>
                    <a:gd name="connsiteX2" fmla="*/ 332041 w 332040"/>
                    <a:gd name="connsiteY2" fmla="*/ 150577 h 1150560"/>
                    <a:gd name="connsiteX3" fmla="*/ 330110 w 332040"/>
                    <a:gd name="connsiteY3" fmla="*/ 189186 h 1150560"/>
                    <a:gd name="connsiteX4" fmla="*/ 330110 w 332040"/>
                    <a:gd name="connsiteY4" fmla="*/ 1150560 h 1150560"/>
                    <a:gd name="connsiteX5" fmla="*/ 0 w 332040"/>
                    <a:gd name="connsiteY5" fmla="*/ 1133186 h 1150560"/>
                    <a:gd name="connsiteX6" fmla="*/ 0 w 332040"/>
                    <a:gd name="connsiteY6" fmla="*/ 189186 h 115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040" h="1150560">
                      <a:moveTo>
                        <a:pt x="0" y="189186"/>
                      </a:moveTo>
                      <a:cubicBezTo>
                        <a:pt x="0" y="121620"/>
                        <a:pt x="9652" y="57914"/>
                        <a:pt x="27027" y="0"/>
                      </a:cubicBezTo>
                      <a:lnTo>
                        <a:pt x="332041" y="150577"/>
                      </a:lnTo>
                      <a:cubicBezTo>
                        <a:pt x="330110" y="162159"/>
                        <a:pt x="330110" y="175673"/>
                        <a:pt x="330110" y="189186"/>
                      </a:cubicBezTo>
                      <a:lnTo>
                        <a:pt x="330110" y="1150560"/>
                      </a:lnTo>
                      <a:lnTo>
                        <a:pt x="0" y="1133186"/>
                      </a:lnTo>
                      <a:lnTo>
                        <a:pt x="0" y="189186"/>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64" name="Hình tự do: Hình 263">
                <a:extLst>
                  <a:ext uri="{FF2B5EF4-FFF2-40B4-BE49-F238E27FC236}">
                    <a16:creationId xmlns:a16="http://schemas.microsoft.com/office/drawing/2014/main" id="{CE847114-9FC6-CF9D-91C2-D852D34A9183}"/>
                  </a:ext>
                </a:extLst>
              </p:cNvPr>
              <p:cNvSpPr/>
              <p:nvPr/>
            </p:nvSpPr>
            <p:spPr>
              <a:xfrm>
                <a:off x="7523384" y="2442455"/>
                <a:ext cx="536670" cy="534740"/>
              </a:xfrm>
              <a:custGeom>
                <a:avLst/>
                <a:gdLst>
                  <a:gd name="connsiteX0" fmla="*/ 0 w 536670"/>
                  <a:gd name="connsiteY0" fmla="*/ 432425 h 534740"/>
                  <a:gd name="connsiteX1" fmla="*/ 102315 w 536670"/>
                  <a:gd name="connsiteY1" fmla="*/ 534740 h 534740"/>
                  <a:gd name="connsiteX2" fmla="*/ 434356 w 536670"/>
                  <a:gd name="connsiteY2" fmla="*/ 534740 h 534740"/>
                  <a:gd name="connsiteX3" fmla="*/ 536671 w 536670"/>
                  <a:gd name="connsiteY3" fmla="*/ 432425 h 534740"/>
                  <a:gd name="connsiteX4" fmla="*/ 536671 w 536670"/>
                  <a:gd name="connsiteY4" fmla="*/ 102315 h 534740"/>
                  <a:gd name="connsiteX5" fmla="*/ 434356 w 536670"/>
                  <a:gd name="connsiteY5" fmla="*/ 0 h 534740"/>
                  <a:gd name="connsiteX6" fmla="*/ 102315 w 536670"/>
                  <a:gd name="connsiteY6" fmla="*/ 0 h 534740"/>
                  <a:gd name="connsiteX7" fmla="*/ 0 w 536670"/>
                  <a:gd name="connsiteY7" fmla="*/ 102315 h 534740"/>
                  <a:gd name="connsiteX8" fmla="*/ 0 w 536670"/>
                  <a:gd name="connsiteY8" fmla="*/ 432425 h 53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4740">
                    <a:moveTo>
                      <a:pt x="0" y="432425"/>
                    </a:moveTo>
                    <a:cubicBezTo>
                      <a:pt x="0" y="488409"/>
                      <a:pt x="46331" y="534740"/>
                      <a:pt x="102315" y="534740"/>
                    </a:cubicBezTo>
                    <a:lnTo>
                      <a:pt x="434356" y="534740"/>
                    </a:lnTo>
                    <a:cubicBezTo>
                      <a:pt x="490340" y="534740"/>
                      <a:pt x="536671" y="488409"/>
                      <a:pt x="536671" y="432425"/>
                    </a:cubicBezTo>
                    <a:lnTo>
                      <a:pt x="536671" y="102315"/>
                    </a:lnTo>
                    <a:cubicBezTo>
                      <a:pt x="536671" y="46331"/>
                      <a:pt x="490340" y="0"/>
                      <a:pt x="434356" y="0"/>
                    </a:cubicBezTo>
                    <a:lnTo>
                      <a:pt x="102315" y="0"/>
                    </a:lnTo>
                    <a:cubicBezTo>
                      <a:pt x="46331" y="0"/>
                      <a:pt x="0" y="46331"/>
                      <a:pt x="0" y="102315"/>
                    </a:cubicBezTo>
                    <a:lnTo>
                      <a:pt x="0" y="432425"/>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5" name="Hình tự do: Hình 264">
                <a:extLst>
                  <a:ext uri="{FF2B5EF4-FFF2-40B4-BE49-F238E27FC236}">
                    <a16:creationId xmlns:a16="http://schemas.microsoft.com/office/drawing/2014/main" id="{F266426B-96AA-B4E4-3948-A54E39AAEDF8}"/>
                  </a:ext>
                </a:extLst>
              </p:cNvPr>
              <p:cNvSpPr/>
              <p:nvPr/>
            </p:nvSpPr>
            <p:spPr>
              <a:xfrm>
                <a:off x="7552341" y="2469482"/>
                <a:ext cx="474895" cy="476826"/>
              </a:xfrm>
              <a:custGeom>
                <a:avLst/>
                <a:gdLst>
                  <a:gd name="connsiteX0" fmla="*/ 0 w 474895"/>
                  <a:gd name="connsiteY0" fmla="*/ 386094 h 476826"/>
                  <a:gd name="connsiteX1" fmla="*/ 90732 w 474895"/>
                  <a:gd name="connsiteY1" fmla="*/ 476826 h 476826"/>
                  <a:gd name="connsiteX2" fmla="*/ 384164 w 474895"/>
                  <a:gd name="connsiteY2" fmla="*/ 476826 h 476826"/>
                  <a:gd name="connsiteX3" fmla="*/ 474896 w 474895"/>
                  <a:gd name="connsiteY3" fmla="*/ 386094 h 476826"/>
                  <a:gd name="connsiteX4" fmla="*/ 474896 w 474895"/>
                  <a:gd name="connsiteY4" fmla="*/ 90732 h 476826"/>
                  <a:gd name="connsiteX5" fmla="*/ 384164 w 474895"/>
                  <a:gd name="connsiteY5" fmla="*/ 0 h 476826"/>
                  <a:gd name="connsiteX6" fmla="*/ 90732 w 474895"/>
                  <a:gd name="connsiteY6" fmla="*/ 0 h 476826"/>
                  <a:gd name="connsiteX7" fmla="*/ 0 w 474895"/>
                  <a:gd name="connsiteY7" fmla="*/ 90732 h 476826"/>
                  <a:gd name="connsiteX8" fmla="*/ 0 w 474895"/>
                  <a:gd name="connsiteY8" fmla="*/ 386094 h 47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4895" h="476826">
                    <a:moveTo>
                      <a:pt x="0" y="386094"/>
                    </a:moveTo>
                    <a:cubicBezTo>
                      <a:pt x="0" y="436286"/>
                      <a:pt x="40540" y="476826"/>
                      <a:pt x="90732" y="476826"/>
                    </a:cubicBezTo>
                    <a:lnTo>
                      <a:pt x="384164" y="476826"/>
                    </a:lnTo>
                    <a:cubicBezTo>
                      <a:pt x="434356" y="476826"/>
                      <a:pt x="474896" y="436286"/>
                      <a:pt x="474896" y="386094"/>
                    </a:cubicBezTo>
                    <a:lnTo>
                      <a:pt x="474896" y="90732"/>
                    </a:lnTo>
                    <a:cubicBezTo>
                      <a:pt x="474896" y="40540"/>
                      <a:pt x="434356" y="0"/>
                      <a:pt x="384164" y="0"/>
                    </a:cubicBezTo>
                    <a:lnTo>
                      <a:pt x="90732" y="0"/>
                    </a:lnTo>
                    <a:cubicBezTo>
                      <a:pt x="40540" y="0"/>
                      <a:pt x="0" y="40540"/>
                      <a:pt x="0" y="90732"/>
                    </a:cubicBezTo>
                    <a:lnTo>
                      <a:pt x="0" y="386094"/>
                    </a:lnTo>
                    <a:close/>
                  </a:path>
                </a:pathLst>
              </a:custGeom>
              <a:solidFill>
                <a:srgbClr val="FFFAE9"/>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6" name="Hình tự do: Hình 265">
                <a:extLst>
                  <a:ext uri="{FF2B5EF4-FFF2-40B4-BE49-F238E27FC236}">
                    <a16:creationId xmlns:a16="http://schemas.microsoft.com/office/drawing/2014/main" id="{7BC83820-86AB-8B97-DDBB-BC45AA1FA4FC}"/>
                  </a:ext>
                </a:extLst>
              </p:cNvPr>
              <p:cNvSpPr/>
              <p:nvPr/>
            </p:nvSpPr>
            <p:spPr>
              <a:xfrm>
                <a:off x="4546600" y="2413498"/>
                <a:ext cx="536670" cy="536670"/>
              </a:xfrm>
              <a:custGeom>
                <a:avLst/>
                <a:gdLst>
                  <a:gd name="connsiteX0" fmla="*/ 0 w 536670"/>
                  <a:gd name="connsiteY0" fmla="*/ 434356 h 536670"/>
                  <a:gd name="connsiteX1" fmla="*/ 102315 w 536670"/>
                  <a:gd name="connsiteY1" fmla="*/ 536671 h 536670"/>
                  <a:gd name="connsiteX2" fmla="*/ 434356 w 536670"/>
                  <a:gd name="connsiteY2" fmla="*/ 536671 h 536670"/>
                  <a:gd name="connsiteX3" fmla="*/ 536671 w 536670"/>
                  <a:gd name="connsiteY3" fmla="*/ 434356 h 536670"/>
                  <a:gd name="connsiteX4" fmla="*/ 536671 w 536670"/>
                  <a:gd name="connsiteY4" fmla="*/ 102315 h 536670"/>
                  <a:gd name="connsiteX5" fmla="*/ 434356 w 536670"/>
                  <a:gd name="connsiteY5" fmla="*/ 0 h 536670"/>
                  <a:gd name="connsiteX6" fmla="*/ 102315 w 536670"/>
                  <a:gd name="connsiteY6" fmla="*/ 0 h 536670"/>
                  <a:gd name="connsiteX7" fmla="*/ 0 w 536670"/>
                  <a:gd name="connsiteY7" fmla="*/ 102315 h 536670"/>
                  <a:gd name="connsiteX8" fmla="*/ 0 w 536670"/>
                  <a:gd name="connsiteY8" fmla="*/ 434356 h 53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6670">
                    <a:moveTo>
                      <a:pt x="0" y="434356"/>
                    </a:moveTo>
                    <a:cubicBezTo>
                      <a:pt x="0" y="490339"/>
                      <a:pt x="46331" y="536671"/>
                      <a:pt x="102315" y="536671"/>
                    </a:cubicBezTo>
                    <a:lnTo>
                      <a:pt x="434356" y="536671"/>
                    </a:lnTo>
                    <a:cubicBezTo>
                      <a:pt x="490339" y="536671"/>
                      <a:pt x="536671" y="490339"/>
                      <a:pt x="536671" y="434356"/>
                    </a:cubicBezTo>
                    <a:lnTo>
                      <a:pt x="536671" y="102315"/>
                    </a:lnTo>
                    <a:cubicBezTo>
                      <a:pt x="536671" y="46331"/>
                      <a:pt x="490339" y="0"/>
                      <a:pt x="434356" y="0"/>
                    </a:cubicBezTo>
                    <a:lnTo>
                      <a:pt x="102315" y="0"/>
                    </a:lnTo>
                    <a:cubicBezTo>
                      <a:pt x="46331" y="0"/>
                      <a:pt x="0" y="46331"/>
                      <a:pt x="0" y="102315"/>
                    </a:cubicBezTo>
                    <a:lnTo>
                      <a:pt x="0" y="434356"/>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7" name="Hình tự do: Hình 266">
                <a:extLst>
                  <a:ext uri="{FF2B5EF4-FFF2-40B4-BE49-F238E27FC236}">
                    <a16:creationId xmlns:a16="http://schemas.microsoft.com/office/drawing/2014/main" id="{FB634553-ECA7-8F44-0C4F-75BE340D9CC4}"/>
                  </a:ext>
                </a:extLst>
              </p:cNvPr>
              <p:cNvSpPr/>
              <p:nvPr/>
            </p:nvSpPr>
            <p:spPr>
              <a:xfrm>
                <a:off x="6175916" y="2979126"/>
                <a:ext cx="308875" cy="418912"/>
              </a:xfrm>
              <a:custGeom>
                <a:avLst/>
                <a:gdLst>
                  <a:gd name="connsiteX0" fmla="*/ 0 w 308875"/>
                  <a:gd name="connsiteY0" fmla="*/ 11583 h 418912"/>
                  <a:gd name="connsiteX1" fmla="*/ 0 w 308875"/>
                  <a:gd name="connsiteY1" fmla="*/ 418912 h 418912"/>
                  <a:gd name="connsiteX2" fmla="*/ 308875 w 308875"/>
                  <a:gd name="connsiteY2" fmla="*/ 391885 h 418912"/>
                  <a:gd name="connsiteX3" fmla="*/ 308875 w 308875"/>
                  <a:gd name="connsiteY3" fmla="*/ 0 h 418912"/>
                </a:gdLst>
                <a:ahLst/>
                <a:cxnLst>
                  <a:cxn ang="0">
                    <a:pos x="connsiteX0" y="connsiteY0"/>
                  </a:cxn>
                  <a:cxn ang="0">
                    <a:pos x="connsiteX1" y="connsiteY1"/>
                  </a:cxn>
                  <a:cxn ang="0">
                    <a:pos x="connsiteX2" y="connsiteY2"/>
                  </a:cxn>
                  <a:cxn ang="0">
                    <a:pos x="connsiteX3" y="connsiteY3"/>
                  </a:cxn>
                </a:cxnLst>
                <a:rect l="l" t="t" r="r" b="b"/>
                <a:pathLst>
                  <a:path w="308875" h="418912">
                    <a:moveTo>
                      <a:pt x="0" y="11583"/>
                    </a:moveTo>
                    <a:lnTo>
                      <a:pt x="0" y="418912"/>
                    </a:lnTo>
                    <a:lnTo>
                      <a:pt x="308875" y="391885"/>
                    </a:lnTo>
                    <a:lnTo>
                      <a:pt x="308875" y="0"/>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8" name="Hình tự do: Hình 267">
                <a:extLst>
                  <a:ext uri="{FF2B5EF4-FFF2-40B4-BE49-F238E27FC236}">
                    <a16:creationId xmlns:a16="http://schemas.microsoft.com/office/drawing/2014/main" id="{FE55AF6F-A5B6-9427-5D03-C9CCBA19E1C8}"/>
                  </a:ext>
                </a:extLst>
              </p:cNvPr>
              <p:cNvSpPr/>
              <p:nvPr/>
            </p:nvSpPr>
            <p:spPr>
              <a:xfrm>
                <a:off x="6948104" y="2884533"/>
                <a:ext cx="310805" cy="415051"/>
              </a:xfrm>
              <a:custGeom>
                <a:avLst/>
                <a:gdLst>
                  <a:gd name="connsiteX0" fmla="*/ 3861 w 310805"/>
                  <a:gd name="connsiteY0" fmla="*/ 0 h 415051"/>
                  <a:gd name="connsiteX1" fmla="*/ 310806 w 310805"/>
                  <a:gd name="connsiteY1" fmla="*/ 50192 h 415051"/>
                  <a:gd name="connsiteX2" fmla="*/ 310806 w 310805"/>
                  <a:gd name="connsiteY2" fmla="*/ 382233 h 415051"/>
                  <a:gd name="connsiteX3" fmla="*/ 0 w 310805"/>
                  <a:gd name="connsiteY3" fmla="*/ 415051 h 415051"/>
                </a:gdLst>
                <a:ahLst/>
                <a:cxnLst>
                  <a:cxn ang="0">
                    <a:pos x="connsiteX0" y="connsiteY0"/>
                  </a:cxn>
                  <a:cxn ang="0">
                    <a:pos x="connsiteX1" y="connsiteY1"/>
                  </a:cxn>
                  <a:cxn ang="0">
                    <a:pos x="connsiteX2" y="connsiteY2"/>
                  </a:cxn>
                  <a:cxn ang="0">
                    <a:pos x="connsiteX3" y="connsiteY3"/>
                  </a:cxn>
                </a:cxnLst>
                <a:rect l="l" t="t" r="r" b="b"/>
                <a:pathLst>
                  <a:path w="310805" h="415051">
                    <a:moveTo>
                      <a:pt x="3861" y="0"/>
                    </a:moveTo>
                    <a:lnTo>
                      <a:pt x="310806" y="50192"/>
                    </a:lnTo>
                    <a:lnTo>
                      <a:pt x="310806" y="382233"/>
                    </a:lnTo>
                    <a:lnTo>
                      <a:pt x="0" y="415051"/>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65" name="Hình tự do: Hình 364">
              <a:extLst>
                <a:ext uri="{FF2B5EF4-FFF2-40B4-BE49-F238E27FC236}">
                  <a16:creationId xmlns:a16="http://schemas.microsoft.com/office/drawing/2014/main" id="{27FF1DDC-183E-7F9C-BD54-C9096FFFCB82}"/>
                </a:ext>
              </a:extLst>
            </p:cNvPr>
            <p:cNvSpPr/>
            <p:nvPr/>
          </p:nvSpPr>
          <p:spPr>
            <a:xfrm>
              <a:off x="2788625" y="3777379"/>
              <a:ext cx="670962" cy="670962"/>
            </a:xfrm>
            <a:custGeom>
              <a:avLst/>
              <a:gdLst>
                <a:gd name="connsiteX0" fmla="*/ 0 w 494200"/>
                <a:gd name="connsiteY0" fmla="*/ 399607 h 494200"/>
                <a:gd name="connsiteX1" fmla="*/ 94593 w 494200"/>
                <a:gd name="connsiteY1" fmla="*/ 494200 h 494200"/>
                <a:gd name="connsiteX2" fmla="*/ 399607 w 494200"/>
                <a:gd name="connsiteY2" fmla="*/ 494200 h 494200"/>
                <a:gd name="connsiteX3" fmla="*/ 494200 w 494200"/>
                <a:gd name="connsiteY3" fmla="*/ 399607 h 494200"/>
                <a:gd name="connsiteX4" fmla="*/ 494200 w 494200"/>
                <a:gd name="connsiteY4" fmla="*/ 94593 h 494200"/>
                <a:gd name="connsiteX5" fmla="*/ 399607 w 494200"/>
                <a:gd name="connsiteY5" fmla="*/ 0 h 494200"/>
                <a:gd name="connsiteX6" fmla="*/ 94593 w 494200"/>
                <a:gd name="connsiteY6" fmla="*/ 0 h 494200"/>
                <a:gd name="connsiteX7" fmla="*/ 0 w 494200"/>
                <a:gd name="connsiteY7" fmla="*/ 94593 h 494200"/>
                <a:gd name="connsiteX8" fmla="*/ 0 w 494200"/>
                <a:gd name="connsiteY8" fmla="*/ 399607 h 49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200" h="494200">
                  <a:moveTo>
                    <a:pt x="0" y="399607"/>
                  </a:moveTo>
                  <a:cubicBezTo>
                    <a:pt x="0" y="451730"/>
                    <a:pt x="42470" y="494200"/>
                    <a:pt x="94593" y="494200"/>
                  </a:cubicBezTo>
                  <a:lnTo>
                    <a:pt x="399607" y="494200"/>
                  </a:lnTo>
                  <a:cubicBezTo>
                    <a:pt x="451730" y="494200"/>
                    <a:pt x="494200" y="451730"/>
                    <a:pt x="494200" y="399607"/>
                  </a:cubicBezTo>
                  <a:lnTo>
                    <a:pt x="494200" y="94593"/>
                  </a:lnTo>
                  <a:cubicBezTo>
                    <a:pt x="494200" y="42470"/>
                    <a:pt x="451730" y="0"/>
                    <a:pt x="399607" y="0"/>
                  </a:cubicBezTo>
                  <a:lnTo>
                    <a:pt x="94593" y="0"/>
                  </a:lnTo>
                  <a:cubicBezTo>
                    <a:pt x="42470" y="0"/>
                    <a:pt x="0" y="42470"/>
                    <a:pt x="0" y="94593"/>
                  </a:cubicBezTo>
                  <a:lnTo>
                    <a:pt x="0" y="399607"/>
                  </a:lnTo>
                  <a:close/>
                </a:path>
              </a:pathLst>
            </a:custGeom>
            <a:solidFill>
              <a:srgbClr val="FFFAE9"/>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9" name="Nhóm 18">
            <a:extLst>
              <a:ext uri="{FF2B5EF4-FFF2-40B4-BE49-F238E27FC236}">
                <a16:creationId xmlns:a16="http://schemas.microsoft.com/office/drawing/2014/main" id="{3E04801D-747B-D5A4-B9C0-288D1DA7A076}"/>
              </a:ext>
            </a:extLst>
          </p:cNvPr>
          <p:cNvGrpSpPr/>
          <p:nvPr/>
        </p:nvGrpSpPr>
        <p:grpSpPr>
          <a:xfrm>
            <a:off x="2765956" y="758543"/>
            <a:ext cx="6610939" cy="4878292"/>
            <a:chOff x="2456860" y="758544"/>
            <a:chExt cx="6610939" cy="4878292"/>
          </a:xfrm>
        </p:grpSpPr>
        <p:grpSp>
          <p:nvGrpSpPr>
            <p:cNvPr id="424" name="Đồ họa 240">
              <a:extLst>
                <a:ext uri="{FF2B5EF4-FFF2-40B4-BE49-F238E27FC236}">
                  <a16:creationId xmlns:a16="http://schemas.microsoft.com/office/drawing/2014/main" id="{A99F0FA3-3B73-6530-5968-761645121C64}"/>
                </a:ext>
              </a:extLst>
            </p:cNvPr>
            <p:cNvGrpSpPr/>
            <p:nvPr/>
          </p:nvGrpSpPr>
          <p:grpSpPr>
            <a:xfrm>
              <a:off x="2456860" y="758544"/>
              <a:ext cx="6610939" cy="4878292"/>
              <a:chOff x="4546600" y="2201147"/>
              <a:chExt cx="3513454" cy="2592621"/>
            </a:xfrm>
          </p:grpSpPr>
          <p:grpSp>
            <p:nvGrpSpPr>
              <p:cNvPr id="425" name="Đồ họa 240">
                <a:extLst>
                  <a:ext uri="{FF2B5EF4-FFF2-40B4-BE49-F238E27FC236}">
                    <a16:creationId xmlns:a16="http://schemas.microsoft.com/office/drawing/2014/main" id="{7A5EBC7D-9732-0D93-1746-251506F4DFF1}"/>
                  </a:ext>
                </a:extLst>
              </p:cNvPr>
              <p:cNvGrpSpPr/>
              <p:nvPr/>
            </p:nvGrpSpPr>
            <p:grpSpPr>
              <a:xfrm>
                <a:off x="4913389" y="2201147"/>
                <a:ext cx="3042420" cy="2592621"/>
                <a:chOff x="4913389" y="2201147"/>
                <a:chExt cx="3042420" cy="2592621"/>
              </a:xfrm>
            </p:grpSpPr>
            <p:sp>
              <p:nvSpPr>
                <p:cNvPr id="431" name="Hình tự do: Hình 430">
                  <a:extLst>
                    <a:ext uri="{FF2B5EF4-FFF2-40B4-BE49-F238E27FC236}">
                      <a16:creationId xmlns:a16="http://schemas.microsoft.com/office/drawing/2014/main" id="{69920489-19BA-739F-EEFF-DD16D2E9B0DB}"/>
                    </a:ext>
                  </a:extLst>
                </p:cNvPr>
                <p:cNvSpPr/>
                <p:nvPr/>
              </p:nvSpPr>
              <p:spPr>
                <a:xfrm>
                  <a:off x="6940382" y="3612320"/>
                  <a:ext cx="330110" cy="405398"/>
                </a:xfrm>
                <a:custGeom>
                  <a:avLst/>
                  <a:gdLst>
                    <a:gd name="connsiteX0" fmla="*/ 330110 w 330110"/>
                    <a:gd name="connsiteY0" fmla="*/ 376442 h 405398"/>
                    <a:gd name="connsiteX1" fmla="*/ 0 w 330110"/>
                    <a:gd name="connsiteY1" fmla="*/ 405399 h 405398"/>
                    <a:gd name="connsiteX2" fmla="*/ 0 w 330110"/>
                    <a:gd name="connsiteY2" fmla="*/ 0 h 405398"/>
                    <a:gd name="connsiteX3" fmla="*/ 330110 w 330110"/>
                    <a:gd name="connsiteY3" fmla="*/ 28957 h 405398"/>
                  </a:gdLst>
                  <a:ahLst/>
                  <a:cxnLst>
                    <a:cxn ang="0">
                      <a:pos x="connsiteX0" y="connsiteY0"/>
                    </a:cxn>
                    <a:cxn ang="0">
                      <a:pos x="connsiteX1" y="connsiteY1"/>
                    </a:cxn>
                    <a:cxn ang="0">
                      <a:pos x="connsiteX2" y="connsiteY2"/>
                    </a:cxn>
                    <a:cxn ang="0">
                      <a:pos x="connsiteX3" y="connsiteY3"/>
                    </a:cxn>
                  </a:cxnLst>
                  <a:rect l="l" t="t" r="r" b="b"/>
                  <a:pathLst>
                    <a:path w="330110" h="405398">
                      <a:moveTo>
                        <a:pt x="330110" y="376442"/>
                      </a:moveTo>
                      <a:lnTo>
                        <a:pt x="0" y="405399"/>
                      </a:lnTo>
                      <a:lnTo>
                        <a:pt x="0" y="0"/>
                      </a:lnTo>
                      <a:lnTo>
                        <a:pt x="330110" y="28957"/>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2" name="Hình tự do: Hình 431">
                  <a:extLst>
                    <a:ext uri="{FF2B5EF4-FFF2-40B4-BE49-F238E27FC236}">
                      <a16:creationId xmlns:a16="http://schemas.microsoft.com/office/drawing/2014/main" id="{4C84E21E-7F9E-D69E-8D31-5AA5CEB16892}"/>
                    </a:ext>
                  </a:extLst>
                </p:cNvPr>
                <p:cNvSpPr/>
                <p:nvPr/>
              </p:nvSpPr>
              <p:spPr>
                <a:xfrm>
                  <a:off x="6191360" y="2201148"/>
                  <a:ext cx="519296" cy="530879"/>
                </a:xfrm>
                <a:custGeom>
                  <a:avLst/>
                  <a:gdLst>
                    <a:gd name="connsiteX0" fmla="*/ 250961 w 519296"/>
                    <a:gd name="connsiteY0" fmla="*/ 71427 h 530879"/>
                    <a:gd name="connsiteX1" fmla="*/ 517366 w 519296"/>
                    <a:gd name="connsiteY1" fmla="*/ 0 h 530879"/>
                    <a:gd name="connsiteX2" fmla="*/ 519296 w 519296"/>
                    <a:gd name="connsiteY2" fmla="*/ 0 h 530879"/>
                    <a:gd name="connsiteX3" fmla="*/ 505783 w 519296"/>
                    <a:gd name="connsiteY3" fmla="*/ 332041 h 530879"/>
                    <a:gd name="connsiteX4" fmla="*/ 397677 w 519296"/>
                    <a:gd name="connsiteY4" fmla="*/ 366789 h 530879"/>
                    <a:gd name="connsiteX5" fmla="*/ 305014 w 519296"/>
                    <a:gd name="connsiteY5" fmla="*/ 530879 h 530879"/>
                    <a:gd name="connsiteX6" fmla="*/ 0 w 519296"/>
                    <a:gd name="connsiteY6" fmla="*/ 380303 h 530879"/>
                    <a:gd name="connsiteX7" fmla="*/ 250961 w 519296"/>
                    <a:gd name="connsiteY7" fmla="*/ 71427 h 53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296" h="530879">
                      <a:moveTo>
                        <a:pt x="250961" y="71427"/>
                      </a:moveTo>
                      <a:cubicBezTo>
                        <a:pt x="378372" y="1930"/>
                        <a:pt x="503853" y="0"/>
                        <a:pt x="517366" y="0"/>
                      </a:cubicBezTo>
                      <a:cubicBezTo>
                        <a:pt x="517366" y="0"/>
                        <a:pt x="519296" y="0"/>
                        <a:pt x="519296" y="0"/>
                      </a:cubicBezTo>
                      <a:lnTo>
                        <a:pt x="505783" y="332041"/>
                      </a:lnTo>
                      <a:cubicBezTo>
                        <a:pt x="484548" y="333971"/>
                        <a:pt x="440147" y="341693"/>
                        <a:pt x="397677" y="366789"/>
                      </a:cubicBezTo>
                      <a:cubicBezTo>
                        <a:pt x="360998" y="388025"/>
                        <a:pt x="314667" y="428564"/>
                        <a:pt x="305014" y="530879"/>
                      </a:cubicBezTo>
                      <a:lnTo>
                        <a:pt x="0" y="380303"/>
                      </a:lnTo>
                      <a:cubicBezTo>
                        <a:pt x="40540" y="243239"/>
                        <a:pt x="125481" y="137063"/>
                        <a:pt x="250961" y="71427"/>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3" name="Hình tự do: Hình 432">
                  <a:extLst>
                    <a:ext uri="{FF2B5EF4-FFF2-40B4-BE49-F238E27FC236}">
                      <a16:creationId xmlns:a16="http://schemas.microsoft.com/office/drawing/2014/main" id="{83644CFD-7BCB-B16D-8CEB-CE860AB8AF59}"/>
                    </a:ext>
                  </a:extLst>
                </p:cNvPr>
                <p:cNvSpPr/>
                <p:nvPr/>
              </p:nvSpPr>
              <p:spPr>
                <a:xfrm>
                  <a:off x="6699073" y="2201147"/>
                  <a:ext cx="496130" cy="480687"/>
                </a:xfrm>
                <a:custGeom>
                  <a:avLst/>
                  <a:gdLst>
                    <a:gd name="connsiteX0" fmla="*/ 17374 w 496130"/>
                    <a:gd name="connsiteY0" fmla="*/ 0 h 480687"/>
                    <a:gd name="connsiteX1" fmla="*/ 457521 w 496130"/>
                    <a:gd name="connsiteY1" fmla="*/ 185325 h 480687"/>
                    <a:gd name="connsiteX2" fmla="*/ 496131 w 496130"/>
                    <a:gd name="connsiteY2" fmla="*/ 237448 h 480687"/>
                    <a:gd name="connsiteX3" fmla="*/ 241309 w 496130"/>
                    <a:gd name="connsiteY3" fmla="*/ 480687 h 480687"/>
                    <a:gd name="connsiteX4" fmla="*/ 208491 w 496130"/>
                    <a:gd name="connsiteY4" fmla="*/ 401538 h 480687"/>
                    <a:gd name="connsiteX5" fmla="*/ 11583 w 496130"/>
                    <a:gd name="connsiteY5" fmla="*/ 332041 h 480687"/>
                    <a:gd name="connsiteX6" fmla="*/ 0 w 496130"/>
                    <a:gd name="connsiteY6" fmla="*/ 333971 h 480687"/>
                    <a:gd name="connsiteX7" fmla="*/ 11583 w 496130"/>
                    <a:gd name="connsiteY7" fmla="*/ 0 h 480687"/>
                    <a:gd name="connsiteX8" fmla="*/ 17374 w 496130"/>
                    <a:gd name="connsiteY8" fmla="*/ 0 h 480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130" h="480687">
                      <a:moveTo>
                        <a:pt x="17374" y="0"/>
                      </a:moveTo>
                      <a:cubicBezTo>
                        <a:pt x="210421" y="7722"/>
                        <a:pt x="359068" y="71427"/>
                        <a:pt x="457521" y="185325"/>
                      </a:cubicBezTo>
                      <a:cubicBezTo>
                        <a:pt x="472965" y="202699"/>
                        <a:pt x="484548" y="220074"/>
                        <a:pt x="496131" y="237448"/>
                      </a:cubicBezTo>
                      <a:lnTo>
                        <a:pt x="241309" y="480687"/>
                      </a:lnTo>
                      <a:cubicBezTo>
                        <a:pt x="239378" y="459452"/>
                        <a:pt x="231656" y="428564"/>
                        <a:pt x="208491" y="401538"/>
                      </a:cubicBezTo>
                      <a:cubicBezTo>
                        <a:pt x="164090" y="349415"/>
                        <a:pt x="77219" y="333971"/>
                        <a:pt x="11583" y="332041"/>
                      </a:cubicBezTo>
                      <a:cubicBezTo>
                        <a:pt x="9652" y="332041"/>
                        <a:pt x="5791" y="332041"/>
                        <a:pt x="0" y="333971"/>
                      </a:cubicBezTo>
                      <a:lnTo>
                        <a:pt x="11583" y="0"/>
                      </a:lnTo>
                      <a:cubicBezTo>
                        <a:pt x="13513" y="0"/>
                        <a:pt x="15444" y="0"/>
                        <a:pt x="17374" y="0"/>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4" name="Hình tự do: Hình 433">
                  <a:extLst>
                    <a:ext uri="{FF2B5EF4-FFF2-40B4-BE49-F238E27FC236}">
                      <a16:creationId xmlns:a16="http://schemas.microsoft.com/office/drawing/2014/main" id="{C431279A-040B-87A2-9E28-3D74F3CB1E25}"/>
                    </a:ext>
                  </a:extLst>
                </p:cNvPr>
                <p:cNvSpPr/>
                <p:nvPr/>
              </p:nvSpPr>
              <p:spPr>
                <a:xfrm>
                  <a:off x="6938452" y="2438594"/>
                  <a:ext cx="332527" cy="1202682"/>
                </a:xfrm>
                <a:custGeom>
                  <a:avLst/>
                  <a:gdLst>
                    <a:gd name="connsiteX0" fmla="*/ 332041 w 332527"/>
                    <a:gd name="connsiteY0" fmla="*/ 285710 h 1202682"/>
                    <a:gd name="connsiteX1" fmla="*/ 332041 w 332527"/>
                    <a:gd name="connsiteY1" fmla="*/ 1202683 h 1202682"/>
                    <a:gd name="connsiteX2" fmla="*/ 1930 w 332527"/>
                    <a:gd name="connsiteY2" fmla="*/ 1173726 h 1202682"/>
                    <a:gd name="connsiteX3" fmla="*/ 1930 w 332527"/>
                    <a:gd name="connsiteY3" fmla="*/ 279918 h 1202682"/>
                    <a:gd name="connsiteX4" fmla="*/ 1930 w 332527"/>
                    <a:gd name="connsiteY4" fmla="*/ 262544 h 1202682"/>
                    <a:gd name="connsiteX5" fmla="*/ 0 w 332527"/>
                    <a:gd name="connsiteY5" fmla="*/ 243239 h 1202682"/>
                    <a:gd name="connsiteX6" fmla="*/ 254822 w 332527"/>
                    <a:gd name="connsiteY6" fmla="*/ 0 h 1202682"/>
                    <a:gd name="connsiteX7" fmla="*/ 332041 w 332527"/>
                    <a:gd name="connsiteY7" fmla="*/ 285710 h 120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527" h="1202682">
                      <a:moveTo>
                        <a:pt x="332041" y="285710"/>
                      </a:moveTo>
                      <a:lnTo>
                        <a:pt x="332041" y="1202683"/>
                      </a:lnTo>
                      <a:lnTo>
                        <a:pt x="1930" y="1173726"/>
                      </a:lnTo>
                      <a:lnTo>
                        <a:pt x="1930" y="279918"/>
                      </a:lnTo>
                      <a:cubicBezTo>
                        <a:pt x="1930" y="274127"/>
                        <a:pt x="1930" y="268335"/>
                        <a:pt x="1930" y="262544"/>
                      </a:cubicBezTo>
                      <a:cubicBezTo>
                        <a:pt x="1930" y="262544"/>
                        <a:pt x="1930" y="254822"/>
                        <a:pt x="0" y="243239"/>
                      </a:cubicBezTo>
                      <a:lnTo>
                        <a:pt x="254822" y="0"/>
                      </a:lnTo>
                      <a:cubicBezTo>
                        <a:pt x="333971" y="121620"/>
                        <a:pt x="333971" y="245170"/>
                        <a:pt x="332041" y="285710"/>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35" name="Hình tự do: Hình 434">
                  <a:extLst>
                    <a:ext uri="{FF2B5EF4-FFF2-40B4-BE49-F238E27FC236}">
                      <a16:creationId xmlns:a16="http://schemas.microsoft.com/office/drawing/2014/main" id="{C9069065-3732-6162-17AA-EBB0F73797DD}"/>
                    </a:ext>
                  </a:extLst>
                </p:cNvPr>
                <p:cNvSpPr/>
                <p:nvPr/>
              </p:nvSpPr>
              <p:spPr>
                <a:xfrm>
                  <a:off x="7027253" y="4390300"/>
                  <a:ext cx="745161" cy="403468"/>
                </a:xfrm>
                <a:custGeom>
                  <a:avLst/>
                  <a:gdLst>
                    <a:gd name="connsiteX0" fmla="*/ 295362 w 745161"/>
                    <a:gd name="connsiteY0" fmla="*/ 36679 h 403468"/>
                    <a:gd name="connsiteX1" fmla="*/ 384163 w 745161"/>
                    <a:gd name="connsiteY1" fmla="*/ 73358 h 403468"/>
                    <a:gd name="connsiteX2" fmla="*/ 393816 w 745161"/>
                    <a:gd name="connsiteY2" fmla="*/ 73358 h 403468"/>
                    <a:gd name="connsiteX3" fmla="*/ 527018 w 745161"/>
                    <a:gd name="connsiteY3" fmla="*/ 46331 h 403468"/>
                    <a:gd name="connsiteX4" fmla="*/ 745161 w 745161"/>
                    <a:gd name="connsiteY4" fmla="*/ 297292 h 403468"/>
                    <a:gd name="connsiteX5" fmla="*/ 403468 w 745161"/>
                    <a:gd name="connsiteY5" fmla="*/ 403468 h 403468"/>
                    <a:gd name="connsiteX6" fmla="*/ 389955 w 745161"/>
                    <a:gd name="connsiteY6" fmla="*/ 403468 h 403468"/>
                    <a:gd name="connsiteX7" fmla="*/ 67566 w 745161"/>
                    <a:gd name="connsiteY7" fmla="*/ 277988 h 403468"/>
                    <a:gd name="connsiteX8" fmla="*/ 0 w 745161"/>
                    <a:gd name="connsiteY8" fmla="*/ 196908 h 403468"/>
                    <a:gd name="connsiteX9" fmla="*/ 268335 w 745161"/>
                    <a:gd name="connsiteY9" fmla="*/ 0 h 403468"/>
                    <a:gd name="connsiteX10" fmla="*/ 295362 w 745161"/>
                    <a:gd name="connsiteY10" fmla="*/ 36679 h 40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161" h="403468">
                      <a:moveTo>
                        <a:pt x="295362" y="36679"/>
                      </a:moveTo>
                      <a:cubicBezTo>
                        <a:pt x="328180" y="69497"/>
                        <a:pt x="374511" y="73358"/>
                        <a:pt x="384163" y="73358"/>
                      </a:cubicBezTo>
                      <a:cubicBezTo>
                        <a:pt x="388025" y="73358"/>
                        <a:pt x="388025" y="73358"/>
                        <a:pt x="393816" y="73358"/>
                      </a:cubicBezTo>
                      <a:cubicBezTo>
                        <a:pt x="451730" y="75288"/>
                        <a:pt x="496131" y="65636"/>
                        <a:pt x="527018" y="46331"/>
                      </a:cubicBezTo>
                      <a:lnTo>
                        <a:pt x="745161" y="297292"/>
                      </a:lnTo>
                      <a:cubicBezTo>
                        <a:pt x="675664" y="353276"/>
                        <a:pt x="565628" y="403468"/>
                        <a:pt x="403468" y="403468"/>
                      </a:cubicBezTo>
                      <a:cubicBezTo>
                        <a:pt x="399607" y="403468"/>
                        <a:pt x="395746" y="403468"/>
                        <a:pt x="389955" y="403468"/>
                      </a:cubicBezTo>
                      <a:cubicBezTo>
                        <a:pt x="349415" y="403468"/>
                        <a:pt x="194978" y="397677"/>
                        <a:pt x="67566" y="277988"/>
                      </a:cubicBezTo>
                      <a:cubicBezTo>
                        <a:pt x="42470" y="252892"/>
                        <a:pt x="19305" y="225865"/>
                        <a:pt x="0" y="196908"/>
                      </a:cubicBezTo>
                      <a:lnTo>
                        <a:pt x="268335" y="0"/>
                      </a:lnTo>
                      <a:cubicBezTo>
                        <a:pt x="277988" y="13513"/>
                        <a:pt x="285710" y="27027"/>
                        <a:pt x="295362" y="36679"/>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6" name="Hình tự do: Hình 435">
                  <a:extLst>
                    <a:ext uri="{FF2B5EF4-FFF2-40B4-BE49-F238E27FC236}">
                      <a16:creationId xmlns:a16="http://schemas.microsoft.com/office/drawing/2014/main" id="{0B7FCFC6-399E-5527-6E4A-9499A5B53F5A}"/>
                    </a:ext>
                  </a:extLst>
                </p:cNvPr>
                <p:cNvSpPr/>
                <p:nvPr/>
              </p:nvSpPr>
              <p:spPr>
                <a:xfrm>
                  <a:off x="6940382" y="3988762"/>
                  <a:ext cx="357136" cy="598445"/>
                </a:xfrm>
                <a:custGeom>
                  <a:avLst/>
                  <a:gdLst>
                    <a:gd name="connsiteX0" fmla="*/ 330110 w 357136"/>
                    <a:gd name="connsiteY0" fmla="*/ 254822 h 598445"/>
                    <a:gd name="connsiteX1" fmla="*/ 357137 w 357136"/>
                    <a:gd name="connsiteY1" fmla="*/ 401538 h 598445"/>
                    <a:gd name="connsiteX2" fmla="*/ 88802 w 357136"/>
                    <a:gd name="connsiteY2" fmla="*/ 598446 h 598445"/>
                    <a:gd name="connsiteX3" fmla="*/ 0 w 357136"/>
                    <a:gd name="connsiteY3" fmla="*/ 254822 h 598445"/>
                    <a:gd name="connsiteX4" fmla="*/ 0 w 357136"/>
                    <a:gd name="connsiteY4" fmla="*/ 28957 h 598445"/>
                    <a:gd name="connsiteX5" fmla="*/ 330110 w 357136"/>
                    <a:gd name="connsiteY5" fmla="*/ 0 h 598445"/>
                    <a:gd name="connsiteX6" fmla="*/ 330110 w 357136"/>
                    <a:gd name="connsiteY6" fmla="*/ 254822 h 59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136" h="598445">
                      <a:moveTo>
                        <a:pt x="330110" y="254822"/>
                      </a:moveTo>
                      <a:cubicBezTo>
                        <a:pt x="330110" y="301153"/>
                        <a:pt x="335902" y="357137"/>
                        <a:pt x="357137" y="401538"/>
                      </a:cubicBezTo>
                      <a:lnTo>
                        <a:pt x="88802" y="598446"/>
                      </a:lnTo>
                      <a:cubicBezTo>
                        <a:pt x="28957" y="507714"/>
                        <a:pt x="0" y="391886"/>
                        <a:pt x="0" y="254822"/>
                      </a:cubicBezTo>
                      <a:lnTo>
                        <a:pt x="0" y="28957"/>
                      </a:lnTo>
                      <a:lnTo>
                        <a:pt x="330110" y="0"/>
                      </a:lnTo>
                      <a:lnTo>
                        <a:pt x="330110" y="254822"/>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7" name="Hình tự do: Hình 436">
                  <a:extLst>
                    <a:ext uri="{FF2B5EF4-FFF2-40B4-BE49-F238E27FC236}">
                      <a16:creationId xmlns:a16="http://schemas.microsoft.com/office/drawing/2014/main" id="{93741BB9-509E-0E48-3C10-92A2FBF398A0}"/>
                    </a:ext>
                  </a:extLst>
                </p:cNvPr>
                <p:cNvSpPr/>
                <p:nvPr/>
              </p:nvSpPr>
              <p:spPr>
                <a:xfrm>
                  <a:off x="7625699" y="3247461"/>
                  <a:ext cx="330110" cy="436286"/>
                </a:xfrm>
                <a:custGeom>
                  <a:avLst/>
                  <a:gdLst>
                    <a:gd name="connsiteX0" fmla="*/ 0 w 330110"/>
                    <a:gd name="connsiteY0" fmla="*/ 0 h 436286"/>
                    <a:gd name="connsiteX1" fmla="*/ 330110 w 330110"/>
                    <a:gd name="connsiteY1" fmla="*/ 30887 h 436286"/>
                    <a:gd name="connsiteX2" fmla="*/ 330110 w 330110"/>
                    <a:gd name="connsiteY2" fmla="*/ 415051 h 436286"/>
                    <a:gd name="connsiteX3" fmla="*/ 0 w 330110"/>
                    <a:gd name="connsiteY3" fmla="*/ 436286 h 436286"/>
                  </a:gdLst>
                  <a:ahLst/>
                  <a:cxnLst>
                    <a:cxn ang="0">
                      <a:pos x="connsiteX0" y="connsiteY0"/>
                    </a:cxn>
                    <a:cxn ang="0">
                      <a:pos x="connsiteX1" y="connsiteY1"/>
                    </a:cxn>
                    <a:cxn ang="0">
                      <a:pos x="connsiteX2" y="connsiteY2"/>
                    </a:cxn>
                    <a:cxn ang="0">
                      <a:pos x="connsiteX3" y="connsiteY3"/>
                    </a:cxn>
                  </a:cxnLst>
                  <a:rect l="l" t="t" r="r" b="b"/>
                  <a:pathLst>
                    <a:path w="330110" h="436286">
                      <a:moveTo>
                        <a:pt x="0" y="0"/>
                      </a:moveTo>
                      <a:lnTo>
                        <a:pt x="330110" y="30887"/>
                      </a:lnTo>
                      <a:lnTo>
                        <a:pt x="330110" y="415051"/>
                      </a:lnTo>
                      <a:lnTo>
                        <a:pt x="0" y="436286"/>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8" name="Hình tự do: Hình 437">
                  <a:extLst>
                    <a:ext uri="{FF2B5EF4-FFF2-40B4-BE49-F238E27FC236}">
                      <a16:creationId xmlns:a16="http://schemas.microsoft.com/office/drawing/2014/main" id="{7F33C1C0-4531-2816-C40A-A7398C0DE474}"/>
                    </a:ext>
                  </a:extLst>
                </p:cNvPr>
                <p:cNvSpPr/>
                <p:nvPr/>
              </p:nvSpPr>
              <p:spPr>
                <a:xfrm>
                  <a:off x="7623768" y="2824688"/>
                  <a:ext cx="330110" cy="455590"/>
                </a:xfrm>
                <a:custGeom>
                  <a:avLst/>
                  <a:gdLst>
                    <a:gd name="connsiteX0" fmla="*/ 1931 w 330110"/>
                    <a:gd name="connsiteY0" fmla="*/ 164090 h 455590"/>
                    <a:gd name="connsiteX1" fmla="*/ 166021 w 330110"/>
                    <a:gd name="connsiteY1" fmla="*/ 0 h 455590"/>
                    <a:gd name="connsiteX2" fmla="*/ 330110 w 330110"/>
                    <a:gd name="connsiteY2" fmla="*/ 164090 h 455590"/>
                    <a:gd name="connsiteX3" fmla="*/ 330110 w 330110"/>
                    <a:gd name="connsiteY3" fmla="*/ 455591 h 455590"/>
                    <a:gd name="connsiteX4" fmla="*/ 0 w 330110"/>
                    <a:gd name="connsiteY4" fmla="*/ 424703 h 455590"/>
                    <a:gd name="connsiteX5" fmla="*/ 0 w 330110"/>
                    <a:gd name="connsiteY5" fmla="*/ 164090 h 45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110" h="455590">
                      <a:moveTo>
                        <a:pt x="1931" y="164090"/>
                      </a:moveTo>
                      <a:cubicBezTo>
                        <a:pt x="1931" y="73358"/>
                        <a:pt x="75289" y="0"/>
                        <a:pt x="166021" y="0"/>
                      </a:cubicBezTo>
                      <a:cubicBezTo>
                        <a:pt x="256753" y="0"/>
                        <a:pt x="330110" y="73358"/>
                        <a:pt x="330110" y="164090"/>
                      </a:cubicBezTo>
                      <a:lnTo>
                        <a:pt x="330110" y="455591"/>
                      </a:lnTo>
                      <a:lnTo>
                        <a:pt x="0" y="424703"/>
                      </a:lnTo>
                      <a:lnTo>
                        <a:pt x="0" y="164090"/>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9" name="Hình tự do: Hình 438">
                  <a:extLst>
                    <a:ext uri="{FF2B5EF4-FFF2-40B4-BE49-F238E27FC236}">
                      <a16:creationId xmlns:a16="http://schemas.microsoft.com/office/drawing/2014/main" id="{2FFD66A6-D709-8BAE-F267-9EDD3CCC9F9F}"/>
                    </a:ext>
                  </a:extLst>
                </p:cNvPr>
                <p:cNvSpPr/>
                <p:nvPr/>
              </p:nvSpPr>
              <p:spPr>
                <a:xfrm>
                  <a:off x="7556202" y="4048606"/>
                  <a:ext cx="399607" cy="640916"/>
                </a:xfrm>
                <a:custGeom>
                  <a:avLst/>
                  <a:gdLst>
                    <a:gd name="connsiteX0" fmla="*/ 25096 w 399607"/>
                    <a:gd name="connsiteY0" fmla="*/ 370650 h 640916"/>
                    <a:gd name="connsiteX1" fmla="*/ 69497 w 399607"/>
                    <a:gd name="connsiteY1" fmla="*/ 249031 h 640916"/>
                    <a:gd name="connsiteX2" fmla="*/ 69497 w 399607"/>
                    <a:gd name="connsiteY2" fmla="*/ 243239 h 640916"/>
                    <a:gd name="connsiteX3" fmla="*/ 69497 w 399607"/>
                    <a:gd name="connsiteY3" fmla="*/ 0 h 640916"/>
                    <a:gd name="connsiteX4" fmla="*/ 399607 w 399607"/>
                    <a:gd name="connsiteY4" fmla="*/ 65636 h 640916"/>
                    <a:gd name="connsiteX5" fmla="*/ 399607 w 399607"/>
                    <a:gd name="connsiteY5" fmla="*/ 241309 h 640916"/>
                    <a:gd name="connsiteX6" fmla="*/ 262544 w 399607"/>
                    <a:gd name="connsiteY6" fmla="*/ 602307 h 640916"/>
                    <a:gd name="connsiteX7" fmla="*/ 218143 w 399607"/>
                    <a:gd name="connsiteY7" fmla="*/ 640916 h 640916"/>
                    <a:gd name="connsiteX8" fmla="*/ 0 w 399607"/>
                    <a:gd name="connsiteY8" fmla="*/ 389955 h 640916"/>
                    <a:gd name="connsiteX9" fmla="*/ 25096 w 399607"/>
                    <a:gd name="connsiteY9" fmla="*/ 370650 h 64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607" h="640916">
                      <a:moveTo>
                        <a:pt x="25096" y="370650"/>
                      </a:moveTo>
                      <a:cubicBezTo>
                        <a:pt x="67566" y="328180"/>
                        <a:pt x="69497" y="258683"/>
                        <a:pt x="69497" y="249031"/>
                      </a:cubicBezTo>
                      <a:cubicBezTo>
                        <a:pt x="69497" y="247100"/>
                        <a:pt x="69497" y="247100"/>
                        <a:pt x="69497" y="243239"/>
                      </a:cubicBezTo>
                      <a:lnTo>
                        <a:pt x="69497" y="0"/>
                      </a:lnTo>
                      <a:lnTo>
                        <a:pt x="399607" y="65636"/>
                      </a:lnTo>
                      <a:lnTo>
                        <a:pt x="399607" y="241309"/>
                      </a:lnTo>
                      <a:cubicBezTo>
                        <a:pt x="399607" y="279918"/>
                        <a:pt x="397677" y="463313"/>
                        <a:pt x="262544" y="602307"/>
                      </a:cubicBezTo>
                      <a:cubicBezTo>
                        <a:pt x="250961" y="615820"/>
                        <a:pt x="235518" y="627403"/>
                        <a:pt x="218143" y="640916"/>
                      </a:cubicBezTo>
                      <a:lnTo>
                        <a:pt x="0" y="389955"/>
                      </a:lnTo>
                      <a:cubicBezTo>
                        <a:pt x="9652" y="384164"/>
                        <a:pt x="17374" y="378372"/>
                        <a:pt x="25096" y="370650"/>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0" name="Hình tự do: Hình 439">
                  <a:extLst>
                    <a:ext uri="{FF2B5EF4-FFF2-40B4-BE49-F238E27FC236}">
                      <a16:creationId xmlns:a16="http://schemas.microsoft.com/office/drawing/2014/main" id="{FADC4193-A57B-4EAC-E18D-979DA0B45223}"/>
                    </a:ext>
                  </a:extLst>
                </p:cNvPr>
                <p:cNvSpPr/>
                <p:nvPr/>
              </p:nvSpPr>
              <p:spPr>
                <a:xfrm>
                  <a:off x="7625699" y="3662512"/>
                  <a:ext cx="330110" cy="451730"/>
                </a:xfrm>
                <a:custGeom>
                  <a:avLst/>
                  <a:gdLst>
                    <a:gd name="connsiteX0" fmla="*/ 0 w 330110"/>
                    <a:gd name="connsiteY0" fmla="*/ 21235 h 451730"/>
                    <a:gd name="connsiteX1" fmla="*/ 330110 w 330110"/>
                    <a:gd name="connsiteY1" fmla="*/ 0 h 451730"/>
                    <a:gd name="connsiteX2" fmla="*/ 330110 w 330110"/>
                    <a:gd name="connsiteY2" fmla="*/ 451730 h 451730"/>
                    <a:gd name="connsiteX3" fmla="*/ 0 w 330110"/>
                    <a:gd name="connsiteY3" fmla="*/ 386094 h 451730"/>
                  </a:gdLst>
                  <a:ahLst/>
                  <a:cxnLst>
                    <a:cxn ang="0">
                      <a:pos x="connsiteX0" y="connsiteY0"/>
                    </a:cxn>
                    <a:cxn ang="0">
                      <a:pos x="connsiteX1" y="connsiteY1"/>
                    </a:cxn>
                    <a:cxn ang="0">
                      <a:pos x="connsiteX2" y="connsiteY2"/>
                    </a:cxn>
                    <a:cxn ang="0">
                      <a:pos x="connsiteX3" y="connsiteY3"/>
                    </a:cxn>
                  </a:cxnLst>
                  <a:rect l="l" t="t" r="r" b="b"/>
                  <a:pathLst>
                    <a:path w="330110" h="451730">
                      <a:moveTo>
                        <a:pt x="0" y="21235"/>
                      </a:moveTo>
                      <a:lnTo>
                        <a:pt x="330110" y="0"/>
                      </a:lnTo>
                      <a:lnTo>
                        <a:pt x="330110" y="451730"/>
                      </a:lnTo>
                      <a:lnTo>
                        <a:pt x="0" y="386094"/>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1" name="Hình tự do: Hình 440">
                  <a:extLst>
                    <a:ext uri="{FF2B5EF4-FFF2-40B4-BE49-F238E27FC236}">
                      <a16:creationId xmlns:a16="http://schemas.microsoft.com/office/drawing/2014/main" id="{F2207C69-CB63-AB2B-5ACD-A230D5140A20}"/>
                    </a:ext>
                  </a:extLst>
                </p:cNvPr>
                <p:cNvSpPr/>
                <p:nvPr/>
              </p:nvSpPr>
              <p:spPr>
                <a:xfrm>
                  <a:off x="4913389" y="2458526"/>
                  <a:ext cx="729717" cy="462685"/>
                </a:xfrm>
                <a:custGeom>
                  <a:avLst/>
                  <a:gdLst>
                    <a:gd name="connsiteX0" fmla="*/ 355206 w 729717"/>
                    <a:gd name="connsiteY0" fmla="*/ 5164 h 462685"/>
                    <a:gd name="connsiteX1" fmla="*/ 729718 w 729717"/>
                    <a:gd name="connsiteY1" fmla="*/ 252264 h 462685"/>
                    <a:gd name="connsiteX2" fmla="*/ 461382 w 729717"/>
                    <a:gd name="connsiteY2" fmla="*/ 462686 h 462685"/>
                    <a:gd name="connsiteX3" fmla="*/ 306945 w 729717"/>
                    <a:gd name="connsiteY3" fmla="*/ 331414 h 462685"/>
                    <a:gd name="connsiteX4" fmla="*/ 305014 w 729717"/>
                    <a:gd name="connsiteY4" fmla="*/ 331414 h 462685"/>
                    <a:gd name="connsiteX5" fmla="*/ 146716 w 729717"/>
                    <a:gd name="connsiteY5" fmla="*/ 362301 h 462685"/>
                    <a:gd name="connsiteX6" fmla="*/ 0 w 729717"/>
                    <a:gd name="connsiteY6" fmla="*/ 65009 h 462685"/>
                    <a:gd name="connsiteX7" fmla="*/ 355206 w 729717"/>
                    <a:gd name="connsiteY7" fmla="*/ 5164 h 46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9717" h="462685">
                      <a:moveTo>
                        <a:pt x="355206" y="5164"/>
                      </a:moveTo>
                      <a:cubicBezTo>
                        <a:pt x="523157" y="28330"/>
                        <a:pt x="652499" y="115201"/>
                        <a:pt x="729718" y="252264"/>
                      </a:cubicBezTo>
                      <a:lnTo>
                        <a:pt x="461382" y="462686"/>
                      </a:lnTo>
                      <a:cubicBezTo>
                        <a:pt x="436286" y="381606"/>
                        <a:pt x="389955" y="342996"/>
                        <a:pt x="306945" y="331414"/>
                      </a:cubicBezTo>
                      <a:cubicBezTo>
                        <a:pt x="306945" y="331414"/>
                        <a:pt x="305014" y="331414"/>
                        <a:pt x="305014" y="331414"/>
                      </a:cubicBezTo>
                      <a:cubicBezTo>
                        <a:pt x="285710" y="327553"/>
                        <a:pt x="202699" y="325622"/>
                        <a:pt x="146716" y="362301"/>
                      </a:cubicBezTo>
                      <a:lnTo>
                        <a:pt x="0" y="65009"/>
                      </a:lnTo>
                      <a:cubicBezTo>
                        <a:pt x="158299" y="-19932"/>
                        <a:pt x="326249" y="1303"/>
                        <a:pt x="355206" y="5164"/>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2" name="Hình tự do: Hình 441">
                  <a:extLst>
                    <a:ext uri="{FF2B5EF4-FFF2-40B4-BE49-F238E27FC236}">
                      <a16:creationId xmlns:a16="http://schemas.microsoft.com/office/drawing/2014/main" id="{830A0BF3-191A-0A1C-7392-6A6A389301DC}"/>
                    </a:ext>
                  </a:extLst>
                </p:cNvPr>
                <p:cNvSpPr/>
                <p:nvPr/>
              </p:nvSpPr>
              <p:spPr>
                <a:xfrm>
                  <a:off x="5374770" y="2708868"/>
                  <a:ext cx="349086" cy="637055"/>
                </a:xfrm>
                <a:custGeom>
                  <a:avLst/>
                  <a:gdLst>
                    <a:gd name="connsiteX0" fmla="*/ 322388 w 349086"/>
                    <a:gd name="connsiteY0" fmla="*/ 135133 h 637055"/>
                    <a:gd name="connsiteX1" fmla="*/ 345554 w 349086"/>
                    <a:gd name="connsiteY1" fmla="*/ 411190 h 637055"/>
                    <a:gd name="connsiteX2" fmla="*/ 345554 w 349086"/>
                    <a:gd name="connsiteY2" fmla="*/ 637055 h 637055"/>
                    <a:gd name="connsiteX3" fmla="*/ 15444 w 349086"/>
                    <a:gd name="connsiteY3" fmla="*/ 594585 h 637055"/>
                    <a:gd name="connsiteX4" fmla="*/ 15444 w 349086"/>
                    <a:gd name="connsiteY4" fmla="*/ 401538 h 637055"/>
                    <a:gd name="connsiteX5" fmla="*/ 17374 w 349086"/>
                    <a:gd name="connsiteY5" fmla="*/ 380303 h 637055"/>
                    <a:gd name="connsiteX6" fmla="*/ 3861 w 349086"/>
                    <a:gd name="connsiteY6" fmla="*/ 222004 h 637055"/>
                    <a:gd name="connsiteX7" fmla="*/ 0 w 349086"/>
                    <a:gd name="connsiteY7" fmla="*/ 210421 h 637055"/>
                    <a:gd name="connsiteX8" fmla="*/ 266405 w 349086"/>
                    <a:gd name="connsiteY8" fmla="*/ 0 h 637055"/>
                    <a:gd name="connsiteX9" fmla="*/ 322388 w 349086"/>
                    <a:gd name="connsiteY9" fmla="*/ 135133 h 63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9086" h="637055">
                      <a:moveTo>
                        <a:pt x="322388" y="135133"/>
                      </a:moveTo>
                      <a:cubicBezTo>
                        <a:pt x="357137" y="258683"/>
                        <a:pt x="349415" y="372581"/>
                        <a:pt x="345554" y="411190"/>
                      </a:cubicBezTo>
                      <a:lnTo>
                        <a:pt x="345554" y="637055"/>
                      </a:lnTo>
                      <a:lnTo>
                        <a:pt x="15444" y="594585"/>
                      </a:lnTo>
                      <a:lnTo>
                        <a:pt x="15444" y="401538"/>
                      </a:lnTo>
                      <a:cubicBezTo>
                        <a:pt x="15444" y="393816"/>
                        <a:pt x="15444" y="386094"/>
                        <a:pt x="17374" y="380303"/>
                      </a:cubicBezTo>
                      <a:cubicBezTo>
                        <a:pt x="17374" y="380303"/>
                        <a:pt x="27027" y="301153"/>
                        <a:pt x="3861" y="222004"/>
                      </a:cubicBezTo>
                      <a:cubicBezTo>
                        <a:pt x="1930" y="218143"/>
                        <a:pt x="1930" y="214282"/>
                        <a:pt x="0" y="210421"/>
                      </a:cubicBezTo>
                      <a:lnTo>
                        <a:pt x="266405" y="0"/>
                      </a:lnTo>
                      <a:cubicBezTo>
                        <a:pt x="289570" y="42470"/>
                        <a:pt x="308875" y="86871"/>
                        <a:pt x="322388" y="135133"/>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3" name="Hình tự do: Hình 442">
                  <a:extLst>
                    <a:ext uri="{FF2B5EF4-FFF2-40B4-BE49-F238E27FC236}">
                      <a16:creationId xmlns:a16="http://schemas.microsoft.com/office/drawing/2014/main" id="{951023D7-EFAD-1BF9-278D-0263956448CA}"/>
                    </a:ext>
                  </a:extLst>
                </p:cNvPr>
                <p:cNvSpPr/>
                <p:nvPr/>
              </p:nvSpPr>
              <p:spPr>
                <a:xfrm>
                  <a:off x="5390179" y="3755175"/>
                  <a:ext cx="420877" cy="621611"/>
                </a:xfrm>
                <a:custGeom>
                  <a:avLst/>
                  <a:gdLst>
                    <a:gd name="connsiteX0" fmla="*/ 330146 w 420877"/>
                    <a:gd name="connsiteY0" fmla="*/ 142855 h 621611"/>
                    <a:gd name="connsiteX1" fmla="*/ 330146 w 420877"/>
                    <a:gd name="connsiteY1" fmla="*/ 142855 h 621611"/>
                    <a:gd name="connsiteX2" fmla="*/ 370686 w 420877"/>
                    <a:gd name="connsiteY2" fmla="*/ 272196 h 621611"/>
                    <a:gd name="connsiteX3" fmla="*/ 420878 w 420877"/>
                    <a:gd name="connsiteY3" fmla="*/ 303084 h 621611"/>
                    <a:gd name="connsiteX4" fmla="*/ 332076 w 420877"/>
                    <a:gd name="connsiteY4" fmla="*/ 621611 h 621611"/>
                    <a:gd name="connsiteX5" fmla="*/ 139029 w 420877"/>
                    <a:gd name="connsiteY5" fmla="*/ 507714 h 621611"/>
                    <a:gd name="connsiteX6" fmla="*/ 35 w 420877"/>
                    <a:gd name="connsiteY6" fmla="*/ 142855 h 621611"/>
                    <a:gd name="connsiteX7" fmla="*/ 35 w 420877"/>
                    <a:gd name="connsiteY7" fmla="*/ 102315 h 621611"/>
                    <a:gd name="connsiteX8" fmla="*/ 330146 w 420877"/>
                    <a:gd name="connsiteY8" fmla="*/ 0 h 621611"/>
                    <a:gd name="connsiteX9" fmla="*/ 330146 w 420877"/>
                    <a:gd name="connsiteY9" fmla="*/ 142855 h 62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877" h="621611">
                      <a:moveTo>
                        <a:pt x="330146" y="142855"/>
                      </a:moveTo>
                      <a:cubicBezTo>
                        <a:pt x="330146" y="142855"/>
                        <a:pt x="330146" y="142855"/>
                        <a:pt x="330146" y="142855"/>
                      </a:cubicBezTo>
                      <a:cubicBezTo>
                        <a:pt x="330146" y="231656"/>
                        <a:pt x="359103" y="260613"/>
                        <a:pt x="370686" y="272196"/>
                      </a:cubicBezTo>
                      <a:cubicBezTo>
                        <a:pt x="384199" y="283779"/>
                        <a:pt x="399643" y="295362"/>
                        <a:pt x="420878" y="303084"/>
                      </a:cubicBezTo>
                      <a:lnTo>
                        <a:pt x="332076" y="621611"/>
                      </a:lnTo>
                      <a:cubicBezTo>
                        <a:pt x="256788" y="596515"/>
                        <a:pt x="191152" y="557906"/>
                        <a:pt x="139029" y="507714"/>
                      </a:cubicBezTo>
                      <a:cubicBezTo>
                        <a:pt x="75324" y="444008"/>
                        <a:pt x="-1895" y="330110"/>
                        <a:pt x="35" y="142855"/>
                      </a:cubicBezTo>
                      <a:lnTo>
                        <a:pt x="35" y="102315"/>
                      </a:lnTo>
                      <a:lnTo>
                        <a:pt x="330146" y="0"/>
                      </a:lnTo>
                      <a:lnTo>
                        <a:pt x="330146" y="142855"/>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4" name="Hình tự do: Hình 443">
                  <a:extLst>
                    <a:ext uri="{FF2B5EF4-FFF2-40B4-BE49-F238E27FC236}">
                      <a16:creationId xmlns:a16="http://schemas.microsoft.com/office/drawing/2014/main" id="{7AD37498-5A58-92D6-1CE0-3582374B9770}"/>
                    </a:ext>
                  </a:extLst>
                </p:cNvPr>
                <p:cNvSpPr/>
                <p:nvPr/>
              </p:nvSpPr>
              <p:spPr>
                <a:xfrm>
                  <a:off x="5722256" y="4017719"/>
                  <a:ext cx="685316" cy="396474"/>
                </a:xfrm>
                <a:custGeom>
                  <a:avLst/>
                  <a:gdLst>
                    <a:gd name="connsiteX0" fmla="*/ 247100 w 685316"/>
                    <a:gd name="connsiteY0" fmla="*/ 63706 h 396474"/>
                    <a:gd name="connsiteX1" fmla="*/ 397677 w 685316"/>
                    <a:gd name="connsiteY1" fmla="*/ 0 h 396474"/>
                    <a:gd name="connsiteX2" fmla="*/ 685317 w 685316"/>
                    <a:gd name="connsiteY2" fmla="*/ 164090 h 396474"/>
                    <a:gd name="connsiteX3" fmla="*/ 258683 w 685316"/>
                    <a:gd name="connsiteY3" fmla="*/ 395746 h 396474"/>
                    <a:gd name="connsiteX4" fmla="*/ 0 w 685316"/>
                    <a:gd name="connsiteY4" fmla="*/ 362928 h 396474"/>
                    <a:gd name="connsiteX5" fmla="*/ 88802 w 685316"/>
                    <a:gd name="connsiteY5" fmla="*/ 44401 h 396474"/>
                    <a:gd name="connsiteX6" fmla="*/ 247100 w 685316"/>
                    <a:gd name="connsiteY6" fmla="*/ 63706 h 39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316" h="396474">
                      <a:moveTo>
                        <a:pt x="247100" y="63706"/>
                      </a:moveTo>
                      <a:cubicBezTo>
                        <a:pt x="332041" y="61775"/>
                        <a:pt x="374511" y="28957"/>
                        <a:pt x="397677" y="0"/>
                      </a:cubicBezTo>
                      <a:lnTo>
                        <a:pt x="685317" y="164090"/>
                      </a:lnTo>
                      <a:cubicBezTo>
                        <a:pt x="594585" y="306945"/>
                        <a:pt x="444008" y="389955"/>
                        <a:pt x="258683" y="395746"/>
                      </a:cubicBezTo>
                      <a:cubicBezTo>
                        <a:pt x="164090" y="399607"/>
                        <a:pt x="77219" y="388024"/>
                        <a:pt x="0" y="362928"/>
                      </a:cubicBezTo>
                      <a:lnTo>
                        <a:pt x="88802" y="44401"/>
                      </a:lnTo>
                      <a:cubicBezTo>
                        <a:pt x="129341" y="55984"/>
                        <a:pt x="185325" y="65636"/>
                        <a:pt x="247100" y="63706"/>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5" name="Hình tự do: Hình 444">
                  <a:extLst>
                    <a:ext uri="{FF2B5EF4-FFF2-40B4-BE49-F238E27FC236}">
                      <a16:creationId xmlns:a16="http://schemas.microsoft.com/office/drawing/2014/main" id="{3702B3ED-A190-CCD5-F0CD-AA36E2BDEAEE}"/>
                    </a:ext>
                  </a:extLst>
                </p:cNvPr>
                <p:cNvSpPr/>
                <p:nvPr/>
              </p:nvSpPr>
              <p:spPr>
                <a:xfrm>
                  <a:off x="6119932" y="3714635"/>
                  <a:ext cx="374511" cy="465243"/>
                </a:xfrm>
                <a:custGeom>
                  <a:avLst/>
                  <a:gdLst>
                    <a:gd name="connsiteX0" fmla="*/ 11583 w 374511"/>
                    <a:gd name="connsiteY0" fmla="*/ 283779 h 465243"/>
                    <a:gd name="connsiteX1" fmla="*/ 44401 w 374511"/>
                    <a:gd name="connsiteY1" fmla="*/ 183395 h 465243"/>
                    <a:gd name="connsiteX2" fmla="*/ 44401 w 374511"/>
                    <a:gd name="connsiteY2" fmla="*/ 0 h 465243"/>
                    <a:gd name="connsiteX3" fmla="*/ 374511 w 374511"/>
                    <a:gd name="connsiteY3" fmla="*/ 17374 h 465243"/>
                    <a:gd name="connsiteX4" fmla="*/ 374511 w 374511"/>
                    <a:gd name="connsiteY4" fmla="*/ 189186 h 465243"/>
                    <a:gd name="connsiteX5" fmla="*/ 374511 w 374511"/>
                    <a:gd name="connsiteY5" fmla="*/ 196908 h 465243"/>
                    <a:gd name="connsiteX6" fmla="*/ 305014 w 374511"/>
                    <a:gd name="connsiteY6" fmla="*/ 436286 h 465243"/>
                    <a:gd name="connsiteX7" fmla="*/ 287640 w 374511"/>
                    <a:gd name="connsiteY7" fmla="*/ 465243 h 465243"/>
                    <a:gd name="connsiteX8" fmla="*/ 0 w 374511"/>
                    <a:gd name="connsiteY8" fmla="*/ 301153 h 465243"/>
                    <a:gd name="connsiteX9" fmla="*/ 11583 w 374511"/>
                    <a:gd name="connsiteY9" fmla="*/ 283779 h 46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511" h="465243">
                      <a:moveTo>
                        <a:pt x="11583" y="283779"/>
                      </a:moveTo>
                      <a:cubicBezTo>
                        <a:pt x="36679" y="241309"/>
                        <a:pt x="44401" y="194977"/>
                        <a:pt x="44401" y="183395"/>
                      </a:cubicBezTo>
                      <a:lnTo>
                        <a:pt x="44401" y="0"/>
                      </a:lnTo>
                      <a:lnTo>
                        <a:pt x="374511" y="17374"/>
                      </a:lnTo>
                      <a:lnTo>
                        <a:pt x="374511" y="189186"/>
                      </a:lnTo>
                      <a:cubicBezTo>
                        <a:pt x="374511" y="191117"/>
                        <a:pt x="374511" y="193047"/>
                        <a:pt x="374511" y="196908"/>
                      </a:cubicBezTo>
                      <a:cubicBezTo>
                        <a:pt x="374511" y="216213"/>
                        <a:pt x="366789" y="324319"/>
                        <a:pt x="305014" y="436286"/>
                      </a:cubicBezTo>
                      <a:cubicBezTo>
                        <a:pt x="299223" y="445939"/>
                        <a:pt x="293431" y="455591"/>
                        <a:pt x="287640" y="465243"/>
                      </a:cubicBezTo>
                      <a:lnTo>
                        <a:pt x="0" y="301153"/>
                      </a:lnTo>
                      <a:cubicBezTo>
                        <a:pt x="3861" y="295362"/>
                        <a:pt x="9652" y="289571"/>
                        <a:pt x="11583" y="283779"/>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6" name="Hình tự do: Hình 445">
                  <a:extLst>
                    <a:ext uri="{FF2B5EF4-FFF2-40B4-BE49-F238E27FC236}">
                      <a16:creationId xmlns:a16="http://schemas.microsoft.com/office/drawing/2014/main" id="{3D3F2887-3998-068A-6141-C6D706EEFB4F}"/>
                    </a:ext>
                  </a:extLst>
                </p:cNvPr>
                <p:cNvSpPr/>
                <p:nvPr/>
              </p:nvSpPr>
              <p:spPr>
                <a:xfrm>
                  <a:off x="5390215" y="3305375"/>
                  <a:ext cx="330110" cy="550183"/>
                </a:xfrm>
                <a:custGeom>
                  <a:avLst/>
                  <a:gdLst>
                    <a:gd name="connsiteX0" fmla="*/ 330110 w 330110"/>
                    <a:gd name="connsiteY0" fmla="*/ 447869 h 550183"/>
                    <a:gd name="connsiteX1" fmla="*/ 0 w 330110"/>
                    <a:gd name="connsiteY1" fmla="*/ 550184 h 550183"/>
                    <a:gd name="connsiteX2" fmla="*/ 0 w 330110"/>
                    <a:gd name="connsiteY2" fmla="*/ 0 h 550183"/>
                    <a:gd name="connsiteX3" fmla="*/ 330110 w 330110"/>
                    <a:gd name="connsiteY3" fmla="*/ 40540 h 550183"/>
                  </a:gdLst>
                  <a:ahLst/>
                  <a:cxnLst>
                    <a:cxn ang="0">
                      <a:pos x="connsiteX0" y="connsiteY0"/>
                    </a:cxn>
                    <a:cxn ang="0">
                      <a:pos x="connsiteX1" y="connsiteY1"/>
                    </a:cxn>
                    <a:cxn ang="0">
                      <a:pos x="connsiteX2" y="connsiteY2"/>
                    </a:cxn>
                    <a:cxn ang="0">
                      <a:pos x="connsiteX3" y="connsiteY3"/>
                    </a:cxn>
                  </a:cxnLst>
                  <a:rect l="l" t="t" r="r" b="b"/>
                  <a:pathLst>
                    <a:path w="330110" h="550183">
                      <a:moveTo>
                        <a:pt x="330110" y="447869"/>
                      </a:moveTo>
                      <a:lnTo>
                        <a:pt x="0" y="550184"/>
                      </a:lnTo>
                      <a:lnTo>
                        <a:pt x="0" y="0"/>
                      </a:lnTo>
                      <a:lnTo>
                        <a:pt x="330110" y="40540"/>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7" name="Hình tự do: Hình 446">
                  <a:extLst>
                    <a:ext uri="{FF2B5EF4-FFF2-40B4-BE49-F238E27FC236}">
                      <a16:creationId xmlns:a16="http://schemas.microsoft.com/office/drawing/2014/main" id="{95AA531D-B0FF-84CC-D56E-35AC8F084DB2}"/>
                    </a:ext>
                  </a:extLst>
                </p:cNvPr>
                <p:cNvSpPr/>
                <p:nvPr/>
              </p:nvSpPr>
              <p:spPr>
                <a:xfrm>
                  <a:off x="6166264" y="2581449"/>
                  <a:ext cx="332040" cy="1150560"/>
                </a:xfrm>
                <a:custGeom>
                  <a:avLst/>
                  <a:gdLst>
                    <a:gd name="connsiteX0" fmla="*/ 0 w 332040"/>
                    <a:gd name="connsiteY0" fmla="*/ 189186 h 1150560"/>
                    <a:gd name="connsiteX1" fmla="*/ 27027 w 332040"/>
                    <a:gd name="connsiteY1" fmla="*/ 0 h 1150560"/>
                    <a:gd name="connsiteX2" fmla="*/ 332041 w 332040"/>
                    <a:gd name="connsiteY2" fmla="*/ 150577 h 1150560"/>
                    <a:gd name="connsiteX3" fmla="*/ 330110 w 332040"/>
                    <a:gd name="connsiteY3" fmla="*/ 189186 h 1150560"/>
                    <a:gd name="connsiteX4" fmla="*/ 330110 w 332040"/>
                    <a:gd name="connsiteY4" fmla="*/ 1150560 h 1150560"/>
                    <a:gd name="connsiteX5" fmla="*/ 0 w 332040"/>
                    <a:gd name="connsiteY5" fmla="*/ 1133186 h 1150560"/>
                    <a:gd name="connsiteX6" fmla="*/ 0 w 332040"/>
                    <a:gd name="connsiteY6" fmla="*/ 189186 h 115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040" h="1150560">
                      <a:moveTo>
                        <a:pt x="0" y="189186"/>
                      </a:moveTo>
                      <a:cubicBezTo>
                        <a:pt x="0" y="121620"/>
                        <a:pt x="9652" y="57914"/>
                        <a:pt x="27027" y="0"/>
                      </a:cubicBezTo>
                      <a:lnTo>
                        <a:pt x="332041" y="150577"/>
                      </a:lnTo>
                      <a:cubicBezTo>
                        <a:pt x="330110" y="162159"/>
                        <a:pt x="330110" y="175673"/>
                        <a:pt x="330110" y="189186"/>
                      </a:cubicBezTo>
                      <a:lnTo>
                        <a:pt x="330110" y="1150560"/>
                      </a:lnTo>
                      <a:lnTo>
                        <a:pt x="0" y="1133186"/>
                      </a:lnTo>
                      <a:lnTo>
                        <a:pt x="0" y="189186"/>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426" name="Hình tự do: Hình 425">
                <a:extLst>
                  <a:ext uri="{FF2B5EF4-FFF2-40B4-BE49-F238E27FC236}">
                    <a16:creationId xmlns:a16="http://schemas.microsoft.com/office/drawing/2014/main" id="{68EE8AC0-8E7A-4AD2-7225-165E354414D4}"/>
                  </a:ext>
                </a:extLst>
              </p:cNvPr>
              <p:cNvSpPr/>
              <p:nvPr/>
            </p:nvSpPr>
            <p:spPr>
              <a:xfrm>
                <a:off x="7523384" y="2442455"/>
                <a:ext cx="536670" cy="534740"/>
              </a:xfrm>
              <a:custGeom>
                <a:avLst/>
                <a:gdLst>
                  <a:gd name="connsiteX0" fmla="*/ 0 w 536670"/>
                  <a:gd name="connsiteY0" fmla="*/ 432425 h 534740"/>
                  <a:gd name="connsiteX1" fmla="*/ 102315 w 536670"/>
                  <a:gd name="connsiteY1" fmla="*/ 534740 h 534740"/>
                  <a:gd name="connsiteX2" fmla="*/ 434356 w 536670"/>
                  <a:gd name="connsiteY2" fmla="*/ 534740 h 534740"/>
                  <a:gd name="connsiteX3" fmla="*/ 536671 w 536670"/>
                  <a:gd name="connsiteY3" fmla="*/ 432425 h 534740"/>
                  <a:gd name="connsiteX4" fmla="*/ 536671 w 536670"/>
                  <a:gd name="connsiteY4" fmla="*/ 102315 h 534740"/>
                  <a:gd name="connsiteX5" fmla="*/ 434356 w 536670"/>
                  <a:gd name="connsiteY5" fmla="*/ 0 h 534740"/>
                  <a:gd name="connsiteX6" fmla="*/ 102315 w 536670"/>
                  <a:gd name="connsiteY6" fmla="*/ 0 h 534740"/>
                  <a:gd name="connsiteX7" fmla="*/ 0 w 536670"/>
                  <a:gd name="connsiteY7" fmla="*/ 102315 h 534740"/>
                  <a:gd name="connsiteX8" fmla="*/ 0 w 536670"/>
                  <a:gd name="connsiteY8" fmla="*/ 432425 h 53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4740">
                    <a:moveTo>
                      <a:pt x="0" y="432425"/>
                    </a:moveTo>
                    <a:cubicBezTo>
                      <a:pt x="0" y="488409"/>
                      <a:pt x="46331" y="534740"/>
                      <a:pt x="102315" y="534740"/>
                    </a:cubicBezTo>
                    <a:lnTo>
                      <a:pt x="434356" y="534740"/>
                    </a:lnTo>
                    <a:cubicBezTo>
                      <a:pt x="490340" y="534740"/>
                      <a:pt x="536671" y="488409"/>
                      <a:pt x="536671" y="432425"/>
                    </a:cubicBezTo>
                    <a:lnTo>
                      <a:pt x="536671" y="102315"/>
                    </a:lnTo>
                    <a:cubicBezTo>
                      <a:pt x="536671" y="46331"/>
                      <a:pt x="490340" y="0"/>
                      <a:pt x="434356" y="0"/>
                    </a:cubicBezTo>
                    <a:lnTo>
                      <a:pt x="102315" y="0"/>
                    </a:lnTo>
                    <a:cubicBezTo>
                      <a:pt x="46331" y="0"/>
                      <a:pt x="0" y="46331"/>
                      <a:pt x="0" y="102315"/>
                    </a:cubicBezTo>
                    <a:lnTo>
                      <a:pt x="0" y="432425"/>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7" name="Hình tự do: Hình 426">
                <a:extLst>
                  <a:ext uri="{FF2B5EF4-FFF2-40B4-BE49-F238E27FC236}">
                    <a16:creationId xmlns:a16="http://schemas.microsoft.com/office/drawing/2014/main" id="{D1BAB8E1-3FF9-7B2A-7900-72814F602E77}"/>
                  </a:ext>
                </a:extLst>
              </p:cNvPr>
              <p:cNvSpPr/>
              <p:nvPr/>
            </p:nvSpPr>
            <p:spPr>
              <a:xfrm>
                <a:off x="7552341" y="2469482"/>
                <a:ext cx="474895" cy="476826"/>
              </a:xfrm>
              <a:custGeom>
                <a:avLst/>
                <a:gdLst>
                  <a:gd name="connsiteX0" fmla="*/ 0 w 474895"/>
                  <a:gd name="connsiteY0" fmla="*/ 386094 h 476826"/>
                  <a:gd name="connsiteX1" fmla="*/ 90732 w 474895"/>
                  <a:gd name="connsiteY1" fmla="*/ 476826 h 476826"/>
                  <a:gd name="connsiteX2" fmla="*/ 384164 w 474895"/>
                  <a:gd name="connsiteY2" fmla="*/ 476826 h 476826"/>
                  <a:gd name="connsiteX3" fmla="*/ 474896 w 474895"/>
                  <a:gd name="connsiteY3" fmla="*/ 386094 h 476826"/>
                  <a:gd name="connsiteX4" fmla="*/ 474896 w 474895"/>
                  <a:gd name="connsiteY4" fmla="*/ 90732 h 476826"/>
                  <a:gd name="connsiteX5" fmla="*/ 384164 w 474895"/>
                  <a:gd name="connsiteY5" fmla="*/ 0 h 476826"/>
                  <a:gd name="connsiteX6" fmla="*/ 90732 w 474895"/>
                  <a:gd name="connsiteY6" fmla="*/ 0 h 476826"/>
                  <a:gd name="connsiteX7" fmla="*/ 0 w 474895"/>
                  <a:gd name="connsiteY7" fmla="*/ 90732 h 476826"/>
                  <a:gd name="connsiteX8" fmla="*/ 0 w 474895"/>
                  <a:gd name="connsiteY8" fmla="*/ 386094 h 47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4895" h="476826">
                    <a:moveTo>
                      <a:pt x="0" y="386094"/>
                    </a:moveTo>
                    <a:cubicBezTo>
                      <a:pt x="0" y="436286"/>
                      <a:pt x="40540" y="476826"/>
                      <a:pt x="90732" y="476826"/>
                    </a:cubicBezTo>
                    <a:lnTo>
                      <a:pt x="384164" y="476826"/>
                    </a:lnTo>
                    <a:cubicBezTo>
                      <a:pt x="434356" y="476826"/>
                      <a:pt x="474896" y="436286"/>
                      <a:pt x="474896" y="386094"/>
                    </a:cubicBezTo>
                    <a:lnTo>
                      <a:pt x="474896" y="90732"/>
                    </a:lnTo>
                    <a:cubicBezTo>
                      <a:pt x="474896" y="40540"/>
                      <a:pt x="434356" y="0"/>
                      <a:pt x="384164" y="0"/>
                    </a:cubicBezTo>
                    <a:lnTo>
                      <a:pt x="90732" y="0"/>
                    </a:lnTo>
                    <a:cubicBezTo>
                      <a:pt x="40540" y="0"/>
                      <a:pt x="0" y="40540"/>
                      <a:pt x="0" y="90732"/>
                    </a:cubicBezTo>
                    <a:lnTo>
                      <a:pt x="0" y="386094"/>
                    </a:lnTo>
                    <a:close/>
                  </a:path>
                </a:pathLst>
              </a:custGeom>
              <a:solidFill>
                <a:srgbClr val="FFFAE9"/>
              </a:solidFill>
              <a:ln w="57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8" name="Hình tự do: Hình 427">
                <a:extLst>
                  <a:ext uri="{FF2B5EF4-FFF2-40B4-BE49-F238E27FC236}">
                    <a16:creationId xmlns:a16="http://schemas.microsoft.com/office/drawing/2014/main" id="{9B78519B-BDB7-FBF8-FED2-6A81DAC37C06}"/>
                  </a:ext>
                </a:extLst>
              </p:cNvPr>
              <p:cNvSpPr/>
              <p:nvPr/>
            </p:nvSpPr>
            <p:spPr>
              <a:xfrm>
                <a:off x="4546600" y="2413498"/>
                <a:ext cx="536670" cy="536670"/>
              </a:xfrm>
              <a:custGeom>
                <a:avLst/>
                <a:gdLst>
                  <a:gd name="connsiteX0" fmla="*/ 0 w 536670"/>
                  <a:gd name="connsiteY0" fmla="*/ 434356 h 536670"/>
                  <a:gd name="connsiteX1" fmla="*/ 102315 w 536670"/>
                  <a:gd name="connsiteY1" fmla="*/ 536671 h 536670"/>
                  <a:gd name="connsiteX2" fmla="*/ 434356 w 536670"/>
                  <a:gd name="connsiteY2" fmla="*/ 536671 h 536670"/>
                  <a:gd name="connsiteX3" fmla="*/ 536671 w 536670"/>
                  <a:gd name="connsiteY3" fmla="*/ 434356 h 536670"/>
                  <a:gd name="connsiteX4" fmla="*/ 536671 w 536670"/>
                  <a:gd name="connsiteY4" fmla="*/ 102315 h 536670"/>
                  <a:gd name="connsiteX5" fmla="*/ 434356 w 536670"/>
                  <a:gd name="connsiteY5" fmla="*/ 0 h 536670"/>
                  <a:gd name="connsiteX6" fmla="*/ 102315 w 536670"/>
                  <a:gd name="connsiteY6" fmla="*/ 0 h 536670"/>
                  <a:gd name="connsiteX7" fmla="*/ 0 w 536670"/>
                  <a:gd name="connsiteY7" fmla="*/ 102315 h 536670"/>
                  <a:gd name="connsiteX8" fmla="*/ 0 w 536670"/>
                  <a:gd name="connsiteY8" fmla="*/ 434356 h 53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6670">
                    <a:moveTo>
                      <a:pt x="0" y="434356"/>
                    </a:moveTo>
                    <a:cubicBezTo>
                      <a:pt x="0" y="490339"/>
                      <a:pt x="46331" y="536671"/>
                      <a:pt x="102315" y="536671"/>
                    </a:cubicBezTo>
                    <a:lnTo>
                      <a:pt x="434356" y="536671"/>
                    </a:lnTo>
                    <a:cubicBezTo>
                      <a:pt x="490339" y="536671"/>
                      <a:pt x="536671" y="490339"/>
                      <a:pt x="536671" y="434356"/>
                    </a:cubicBezTo>
                    <a:lnTo>
                      <a:pt x="536671" y="102315"/>
                    </a:lnTo>
                    <a:cubicBezTo>
                      <a:pt x="536671" y="46331"/>
                      <a:pt x="490339" y="0"/>
                      <a:pt x="434356" y="0"/>
                    </a:cubicBezTo>
                    <a:lnTo>
                      <a:pt x="102315" y="0"/>
                    </a:lnTo>
                    <a:cubicBezTo>
                      <a:pt x="46331" y="0"/>
                      <a:pt x="0" y="46331"/>
                      <a:pt x="0" y="102315"/>
                    </a:cubicBezTo>
                    <a:lnTo>
                      <a:pt x="0" y="434356"/>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9" name="Hình tự do: Hình 428">
                <a:extLst>
                  <a:ext uri="{FF2B5EF4-FFF2-40B4-BE49-F238E27FC236}">
                    <a16:creationId xmlns:a16="http://schemas.microsoft.com/office/drawing/2014/main" id="{E7B0212B-2D25-BA12-E03D-52E7BA92EA65}"/>
                  </a:ext>
                </a:extLst>
              </p:cNvPr>
              <p:cNvSpPr/>
              <p:nvPr/>
            </p:nvSpPr>
            <p:spPr>
              <a:xfrm>
                <a:off x="6175916" y="2979126"/>
                <a:ext cx="308875" cy="418912"/>
              </a:xfrm>
              <a:custGeom>
                <a:avLst/>
                <a:gdLst>
                  <a:gd name="connsiteX0" fmla="*/ 0 w 308875"/>
                  <a:gd name="connsiteY0" fmla="*/ 11583 h 418912"/>
                  <a:gd name="connsiteX1" fmla="*/ 0 w 308875"/>
                  <a:gd name="connsiteY1" fmla="*/ 418912 h 418912"/>
                  <a:gd name="connsiteX2" fmla="*/ 308875 w 308875"/>
                  <a:gd name="connsiteY2" fmla="*/ 391885 h 418912"/>
                  <a:gd name="connsiteX3" fmla="*/ 308875 w 308875"/>
                  <a:gd name="connsiteY3" fmla="*/ 0 h 418912"/>
                </a:gdLst>
                <a:ahLst/>
                <a:cxnLst>
                  <a:cxn ang="0">
                    <a:pos x="connsiteX0" y="connsiteY0"/>
                  </a:cxn>
                  <a:cxn ang="0">
                    <a:pos x="connsiteX1" y="connsiteY1"/>
                  </a:cxn>
                  <a:cxn ang="0">
                    <a:pos x="connsiteX2" y="connsiteY2"/>
                  </a:cxn>
                  <a:cxn ang="0">
                    <a:pos x="connsiteX3" y="connsiteY3"/>
                  </a:cxn>
                </a:cxnLst>
                <a:rect l="l" t="t" r="r" b="b"/>
                <a:pathLst>
                  <a:path w="308875" h="418912">
                    <a:moveTo>
                      <a:pt x="0" y="11583"/>
                    </a:moveTo>
                    <a:lnTo>
                      <a:pt x="0" y="418912"/>
                    </a:lnTo>
                    <a:lnTo>
                      <a:pt x="308875" y="391885"/>
                    </a:lnTo>
                    <a:lnTo>
                      <a:pt x="308875" y="0"/>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0" name="Hình tự do: Hình 429">
                <a:extLst>
                  <a:ext uri="{FF2B5EF4-FFF2-40B4-BE49-F238E27FC236}">
                    <a16:creationId xmlns:a16="http://schemas.microsoft.com/office/drawing/2014/main" id="{67D4E75D-1FFF-8C06-66FF-7F832E3BA9B4}"/>
                  </a:ext>
                </a:extLst>
              </p:cNvPr>
              <p:cNvSpPr/>
              <p:nvPr/>
            </p:nvSpPr>
            <p:spPr>
              <a:xfrm>
                <a:off x="6948104" y="2884533"/>
                <a:ext cx="310805" cy="415051"/>
              </a:xfrm>
              <a:custGeom>
                <a:avLst/>
                <a:gdLst>
                  <a:gd name="connsiteX0" fmla="*/ 3861 w 310805"/>
                  <a:gd name="connsiteY0" fmla="*/ 0 h 415051"/>
                  <a:gd name="connsiteX1" fmla="*/ 310806 w 310805"/>
                  <a:gd name="connsiteY1" fmla="*/ 50192 h 415051"/>
                  <a:gd name="connsiteX2" fmla="*/ 310806 w 310805"/>
                  <a:gd name="connsiteY2" fmla="*/ 382233 h 415051"/>
                  <a:gd name="connsiteX3" fmla="*/ 0 w 310805"/>
                  <a:gd name="connsiteY3" fmla="*/ 415051 h 415051"/>
                </a:gdLst>
                <a:ahLst/>
                <a:cxnLst>
                  <a:cxn ang="0">
                    <a:pos x="connsiteX0" y="connsiteY0"/>
                  </a:cxn>
                  <a:cxn ang="0">
                    <a:pos x="connsiteX1" y="connsiteY1"/>
                  </a:cxn>
                  <a:cxn ang="0">
                    <a:pos x="connsiteX2" y="connsiteY2"/>
                  </a:cxn>
                  <a:cxn ang="0">
                    <a:pos x="connsiteX3" y="connsiteY3"/>
                  </a:cxn>
                </a:cxnLst>
                <a:rect l="l" t="t" r="r" b="b"/>
                <a:pathLst>
                  <a:path w="310805" h="415051">
                    <a:moveTo>
                      <a:pt x="3861" y="0"/>
                    </a:moveTo>
                    <a:lnTo>
                      <a:pt x="310806" y="50192"/>
                    </a:lnTo>
                    <a:lnTo>
                      <a:pt x="310806" y="382233"/>
                    </a:lnTo>
                    <a:lnTo>
                      <a:pt x="0" y="415051"/>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8" name="Hình tự do: Hình 7">
              <a:extLst>
                <a:ext uri="{FF2B5EF4-FFF2-40B4-BE49-F238E27FC236}">
                  <a16:creationId xmlns:a16="http://schemas.microsoft.com/office/drawing/2014/main" id="{FC38E11F-547D-D58F-BCE1-B1A11FC8E9D2}"/>
                </a:ext>
              </a:extLst>
            </p:cNvPr>
            <p:cNvSpPr/>
            <p:nvPr/>
          </p:nvSpPr>
          <p:spPr>
            <a:xfrm>
              <a:off x="3901440" y="1616358"/>
              <a:ext cx="894080" cy="3180080"/>
            </a:xfrm>
            <a:custGeom>
              <a:avLst/>
              <a:gdLst>
                <a:gd name="connsiteX0" fmla="*/ 426720 w 894080"/>
                <a:gd name="connsiteY0" fmla="*/ 0 h 3169920"/>
                <a:gd name="connsiteX1" fmla="*/ 741680 w 894080"/>
                <a:gd name="connsiteY1" fmla="*/ 1280160 h 3169920"/>
                <a:gd name="connsiteX2" fmla="*/ 741680 w 894080"/>
                <a:gd name="connsiteY2" fmla="*/ 2458720 h 3169920"/>
                <a:gd name="connsiteX3" fmla="*/ 894080 w 894080"/>
                <a:gd name="connsiteY3" fmla="*/ 2661920 h 3169920"/>
                <a:gd name="connsiteX4" fmla="*/ 772160 w 894080"/>
                <a:gd name="connsiteY4" fmla="*/ 3169920 h 3169920"/>
                <a:gd name="connsiteX5" fmla="*/ 142240 w 894080"/>
                <a:gd name="connsiteY5" fmla="*/ 2214880 h 3169920"/>
                <a:gd name="connsiteX6" fmla="*/ 142240 w 894080"/>
                <a:gd name="connsiteY6" fmla="*/ 345440 h 3169920"/>
                <a:gd name="connsiteX7" fmla="*/ 0 w 894080"/>
                <a:gd name="connsiteY7" fmla="*/ 193040 h 3169920"/>
                <a:gd name="connsiteX8" fmla="*/ 426720 w 894080"/>
                <a:gd name="connsiteY8" fmla="*/ 0 h 3169920"/>
                <a:gd name="connsiteX0" fmla="*/ 426720 w 894080"/>
                <a:gd name="connsiteY0" fmla="*/ 0 h 3169920"/>
                <a:gd name="connsiteX1" fmla="*/ 741680 w 894080"/>
                <a:gd name="connsiteY1" fmla="*/ 1280160 h 3169920"/>
                <a:gd name="connsiteX2" fmla="*/ 741680 w 894080"/>
                <a:gd name="connsiteY2" fmla="*/ 2458720 h 3169920"/>
                <a:gd name="connsiteX3" fmla="*/ 894080 w 894080"/>
                <a:gd name="connsiteY3" fmla="*/ 2661920 h 3169920"/>
                <a:gd name="connsiteX4" fmla="*/ 772160 w 894080"/>
                <a:gd name="connsiteY4" fmla="*/ 3169920 h 3169920"/>
                <a:gd name="connsiteX5" fmla="*/ 172720 w 894080"/>
                <a:gd name="connsiteY5" fmla="*/ 2214880 h 3169920"/>
                <a:gd name="connsiteX6" fmla="*/ 142240 w 894080"/>
                <a:gd name="connsiteY6" fmla="*/ 345440 h 3169920"/>
                <a:gd name="connsiteX7" fmla="*/ 0 w 894080"/>
                <a:gd name="connsiteY7" fmla="*/ 193040 h 3169920"/>
                <a:gd name="connsiteX8" fmla="*/ 426720 w 894080"/>
                <a:gd name="connsiteY8" fmla="*/ 0 h 3169920"/>
                <a:gd name="connsiteX0" fmla="*/ 426720 w 894080"/>
                <a:gd name="connsiteY0" fmla="*/ 0 h 3169920"/>
                <a:gd name="connsiteX1" fmla="*/ 741680 w 894080"/>
                <a:gd name="connsiteY1" fmla="*/ 1280160 h 3169920"/>
                <a:gd name="connsiteX2" fmla="*/ 741680 w 894080"/>
                <a:gd name="connsiteY2" fmla="*/ 2458720 h 3169920"/>
                <a:gd name="connsiteX3" fmla="*/ 894080 w 894080"/>
                <a:gd name="connsiteY3" fmla="*/ 2661920 h 3169920"/>
                <a:gd name="connsiteX4" fmla="*/ 772160 w 894080"/>
                <a:gd name="connsiteY4" fmla="*/ 3169920 h 3169920"/>
                <a:gd name="connsiteX5" fmla="*/ 172720 w 894080"/>
                <a:gd name="connsiteY5" fmla="*/ 2214880 h 3169920"/>
                <a:gd name="connsiteX6" fmla="*/ 203200 w 894080"/>
                <a:gd name="connsiteY6" fmla="*/ 375920 h 3169920"/>
                <a:gd name="connsiteX7" fmla="*/ 0 w 894080"/>
                <a:gd name="connsiteY7" fmla="*/ 193040 h 3169920"/>
                <a:gd name="connsiteX8" fmla="*/ 426720 w 894080"/>
                <a:gd name="connsiteY8" fmla="*/ 0 h 3169920"/>
                <a:gd name="connsiteX0" fmla="*/ 426720 w 894080"/>
                <a:gd name="connsiteY0" fmla="*/ 0 h 3169920"/>
                <a:gd name="connsiteX1" fmla="*/ 609600 w 894080"/>
                <a:gd name="connsiteY1" fmla="*/ 254000 h 3169920"/>
                <a:gd name="connsiteX2" fmla="*/ 741680 w 894080"/>
                <a:gd name="connsiteY2" fmla="*/ 1280160 h 3169920"/>
                <a:gd name="connsiteX3" fmla="*/ 741680 w 894080"/>
                <a:gd name="connsiteY3" fmla="*/ 2458720 h 3169920"/>
                <a:gd name="connsiteX4" fmla="*/ 894080 w 894080"/>
                <a:gd name="connsiteY4" fmla="*/ 2661920 h 3169920"/>
                <a:gd name="connsiteX5" fmla="*/ 772160 w 894080"/>
                <a:gd name="connsiteY5" fmla="*/ 3169920 h 3169920"/>
                <a:gd name="connsiteX6" fmla="*/ 172720 w 894080"/>
                <a:gd name="connsiteY6" fmla="*/ 2214880 h 3169920"/>
                <a:gd name="connsiteX7" fmla="*/ 203200 w 894080"/>
                <a:gd name="connsiteY7" fmla="*/ 375920 h 3169920"/>
                <a:gd name="connsiteX8" fmla="*/ 0 w 894080"/>
                <a:gd name="connsiteY8" fmla="*/ 193040 h 3169920"/>
                <a:gd name="connsiteX9" fmla="*/ 426720 w 894080"/>
                <a:gd name="connsiteY9" fmla="*/ 0 h 3169920"/>
                <a:gd name="connsiteX0" fmla="*/ 426720 w 894080"/>
                <a:gd name="connsiteY0" fmla="*/ 0 h 3169920"/>
                <a:gd name="connsiteX1" fmla="*/ 609600 w 894080"/>
                <a:gd name="connsiteY1" fmla="*/ 254000 h 3169920"/>
                <a:gd name="connsiteX2" fmla="*/ 741680 w 894080"/>
                <a:gd name="connsiteY2" fmla="*/ 1280160 h 3169920"/>
                <a:gd name="connsiteX3" fmla="*/ 741680 w 894080"/>
                <a:gd name="connsiteY3" fmla="*/ 2458720 h 3169920"/>
                <a:gd name="connsiteX4" fmla="*/ 894080 w 894080"/>
                <a:gd name="connsiteY4" fmla="*/ 2661920 h 3169920"/>
                <a:gd name="connsiteX5" fmla="*/ 772160 w 894080"/>
                <a:gd name="connsiteY5" fmla="*/ 3169920 h 3169920"/>
                <a:gd name="connsiteX6" fmla="*/ 172720 w 894080"/>
                <a:gd name="connsiteY6" fmla="*/ 2214880 h 3169920"/>
                <a:gd name="connsiteX7" fmla="*/ 203200 w 894080"/>
                <a:gd name="connsiteY7" fmla="*/ 375920 h 3169920"/>
                <a:gd name="connsiteX8" fmla="*/ 0 w 894080"/>
                <a:gd name="connsiteY8" fmla="*/ 193040 h 3169920"/>
                <a:gd name="connsiteX9" fmla="*/ 426720 w 894080"/>
                <a:gd name="connsiteY9" fmla="*/ 0 h 316992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20320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6256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4224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4224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5024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42240 w 894080"/>
                <a:gd name="connsiteY7" fmla="*/ 386080 h 3180080"/>
                <a:gd name="connsiteX8" fmla="*/ 0 w 894080"/>
                <a:gd name="connsiteY8" fmla="*/ 203200 h 3180080"/>
                <a:gd name="connsiteX9" fmla="*/ 508000 w 894080"/>
                <a:gd name="connsiteY9" fmla="*/ 0 h 318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4080" h="3180080">
                  <a:moveTo>
                    <a:pt x="508000" y="0"/>
                  </a:moveTo>
                  <a:cubicBezTo>
                    <a:pt x="531707" y="84667"/>
                    <a:pt x="626533" y="179493"/>
                    <a:pt x="650240" y="264160"/>
                  </a:cubicBezTo>
                  <a:cubicBezTo>
                    <a:pt x="765387" y="646853"/>
                    <a:pt x="697653" y="948267"/>
                    <a:pt x="741680" y="1290320"/>
                  </a:cubicBezTo>
                  <a:lnTo>
                    <a:pt x="741680" y="2468880"/>
                  </a:lnTo>
                  <a:lnTo>
                    <a:pt x="894080" y="2672080"/>
                  </a:lnTo>
                  <a:lnTo>
                    <a:pt x="772160" y="3180080"/>
                  </a:lnTo>
                  <a:lnTo>
                    <a:pt x="172720" y="2225040"/>
                  </a:lnTo>
                  <a:cubicBezTo>
                    <a:pt x="169333" y="1612053"/>
                    <a:pt x="206587" y="1029547"/>
                    <a:pt x="142240" y="386080"/>
                  </a:cubicBezTo>
                  <a:lnTo>
                    <a:pt x="0" y="203200"/>
                  </a:lnTo>
                  <a:lnTo>
                    <a:pt x="508000" y="0"/>
                  </a:lnTo>
                  <a:close/>
                </a:path>
              </a:pathLst>
            </a:custGeom>
            <a:solidFill>
              <a:srgbClr val="FDE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1</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9" name="Hình tự do: Hình 8">
              <a:hlinkClick r:id="rId4" action="ppaction://hlinksldjump"/>
              <a:extLst>
                <a:ext uri="{FF2B5EF4-FFF2-40B4-BE49-F238E27FC236}">
                  <a16:creationId xmlns:a16="http://schemas.microsoft.com/office/drawing/2014/main" id="{E798B9F1-5076-58CD-43BB-18AA14CDC669}"/>
                </a:ext>
              </a:extLst>
            </p:cNvPr>
            <p:cNvSpPr/>
            <p:nvPr/>
          </p:nvSpPr>
          <p:spPr>
            <a:xfrm>
              <a:off x="5252720" y="1494438"/>
              <a:ext cx="843280" cy="3190240"/>
            </a:xfrm>
            <a:custGeom>
              <a:avLst/>
              <a:gdLst>
                <a:gd name="connsiteX0" fmla="*/ 355600 w 843280"/>
                <a:gd name="connsiteY0" fmla="*/ 213360 h 3190240"/>
                <a:gd name="connsiteX1" fmla="*/ 843280 w 843280"/>
                <a:gd name="connsiteY1" fmla="*/ 457200 h 3190240"/>
                <a:gd name="connsiteX2" fmla="*/ 833120 w 843280"/>
                <a:gd name="connsiteY2" fmla="*/ 2479040 h 3190240"/>
                <a:gd name="connsiteX3" fmla="*/ 467360 w 843280"/>
                <a:gd name="connsiteY3" fmla="*/ 3190240 h 3190240"/>
                <a:gd name="connsiteX4" fmla="*/ 0 w 843280"/>
                <a:gd name="connsiteY4" fmla="*/ 2854960 h 3190240"/>
                <a:gd name="connsiteX5" fmla="*/ 284480 w 843280"/>
                <a:gd name="connsiteY5" fmla="*/ 2600960 h 3190240"/>
                <a:gd name="connsiteX6" fmla="*/ 325120 w 843280"/>
                <a:gd name="connsiteY6" fmla="*/ 0 h 3190240"/>
                <a:gd name="connsiteX7" fmla="*/ 508000 w 843280"/>
                <a:gd name="connsiteY7" fmla="*/ 254000 h 3190240"/>
                <a:gd name="connsiteX0" fmla="*/ 355600 w 843280"/>
                <a:gd name="connsiteY0" fmla="*/ 213360 h 3190240"/>
                <a:gd name="connsiteX1" fmla="*/ 843280 w 843280"/>
                <a:gd name="connsiteY1" fmla="*/ 457200 h 3190240"/>
                <a:gd name="connsiteX2" fmla="*/ 833120 w 843280"/>
                <a:gd name="connsiteY2" fmla="*/ 2479040 h 3190240"/>
                <a:gd name="connsiteX3" fmla="*/ 467360 w 843280"/>
                <a:gd name="connsiteY3" fmla="*/ 3190240 h 3190240"/>
                <a:gd name="connsiteX4" fmla="*/ 0 w 843280"/>
                <a:gd name="connsiteY4" fmla="*/ 2854960 h 3190240"/>
                <a:gd name="connsiteX5" fmla="*/ 284480 w 843280"/>
                <a:gd name="connsiteY5" fmla="*/ 2600960 h 3190240"/>
                <a:gd name="connsiteX6" fmla="*/ 284480 w 843280"/>
                <a:gd name="connsiteY6" fmla="*/ 609600 h 3190240"/>
                <a:gd name="connsiteX7" fmla="*/ 325120 w 843280"/>
                <a:gd name="connsiteY7" fmla="*/ 0 h 3190240"/>
                <a:gd name="connsiteX8" fmla="*/ 508000 w 843280"/>
                <a:gd name="connsiteY8" fmla="*/ 254000 h 3190240"/>
                <a:gd name="connsiteX0" fmla="*/ 355600 w 843280"/>
                <a:gd name="connsiteY0" fmla="*/ 213360 h 3190240"/>
                <a:gd name="connsiteX1" fmla="*/ 843280 w 843280"/>
                <a:gd name="connsiteY1" fmla="*/ 457200 h 3190240"/>
                <a:gd name="connsiteX2" fmla="*/ 833120 w 843280"/>
                <a:gd name="connsiteY2" fmla="*/ 2479040 h 3190240"/>
                <a:gd name="connsiteX3" fmla="*/ 660400 w 843280"/>
                <a:gd name="connsiteY3" fmla="*/ 2997200 h 3190240"/>
                <a:gd name="connsiteX4" fmla="*/ 467360 w 843280"/>
                <a:gd name="connsiteY4" fmla="*/ 3190240 h 3190240"/>
                <a:gd name="connsiteX5" fmla="*/ 0 w 843280"/>
                <a:gd name="connsiteY5" fmla="*/ 2854960 h 3190240"/>
                <a:gd name="connsiteX6" fmla="*/ 284480 w 843280"/>
                <a:gd name="connsiteY6" fmla="*/ 2600960 h 3190240"/>
                <a:gd name="connsiteX7" fmla="*/ 284480 w 843280"/>
                <a:gd name="connsiteY7" fmla="*/ 609600 h 3190240"/>
                <a:gd name="connsiteX8" fmla="*/ 325120 w 843280"/>
                <a:gd name="connsiteY8" fmla="*/ 0 h 3190240"/>
                <a:gd name="connsiteX9" fmla="*/ 508000 w 843280"/>
                <a:gd name="connsiteY9" fmla="*/ 254000 h 3190240"/>
                <a:gd name="connsiteX0" fmla="*/ 355600 w 843280"/>
                <a:gd name="connsiteY0" fmla="*/ 213360 h 3190240"/>
                <a:gd name="connsiteX1" fmla="*/ 843280 w 843280"/>
                <a:gd name="connsiteY1" fmla="*/ 457200 h 3190240"/>
                <a:gd name="connsiteX2" fmla="*/ 833120 w 843280"/>
                <a:gd name="connsiteY2" fmla="*/ 2479040 h 3190240"/>
                <a:gd name="connsiteX3" fmla="*/ 660400 w 843280"/>
                <a:gd name="connsiteY3" fmla="*/ 2997200 h 3190240"/>
                <a:gd name="connsiteX4" fmla="*/ 467360 w 843280"/>
                <a:gd name="connsiteY4" fmla="*/ 3190240 h 3190240"/>
                <a:gd name="connsiteX5" fmla="*/ 0 w 843280"/>
                <a:gd name="connsiteY5" fmla="*/ 2854960 h 3190240"/>
                <a:gd name="connsiteX6" fmla="*/ 284480 w 843280"/>
                <a:gd name="connsiteY6" fmla="*/ 2600960 h 3190240"/>
                <a:gd name="connsiteX7" fmla="*/ 284480 w 843280"/>
                <a:gd name="connsiteY7" fmla="*/ 609600 h 3190240"/>
                <a:gd name="connsiteX8" fmla="*/ 325120 w 843280"/>
                <a:gd name="connsiteY8" fmla="*/ 0 h 3190240"/>
                <a:gd name="connsiteX9" fmla="*/ 650240 w 843280"/>
                <a:gd name="connsiteY9" fmla="*/ 254000 h 3190240"/>
                <a:gd name="connsiteX0" fmla="*/ 355600 w 843280"/>
                <a:gd name="connsiteY0" fmla="*/ 213360 h 3190240"/>
                <a:gd name="connsiteX1" fmla="*/ 680720 w 843280"/>
                <a:gd name="connsiteY1" fmla="*/ 294640 h 3190240"/>
                <a:gd name="connsiteX2" fmla="*/ 843280 w 843280"/>
                <a:gd name="connsiteY2" fmla="*/ 457200 h 3190240"/>
                <a:gd name="connsiteX3" fmla="*/ 833120 w 843280"/>
                <a:gd name="connsiteY3" fmla="*/ 2479040 h 3190240"/>
                <a:gd name="connsiteX4" fmla="*/ 660400 w 843280"/>
                <a:gd name="connsiteY4" fmla="*/ 2997200 h 3190240"/>
                <a:gd name="connsiteX5" fmla="*/ 467360 w 843280"/>
                <a:gd name="connsiteY5" fmla="*/ 3190240 h 3190240"/>
                <a:gd name="connsiteX6" fmla="*/ 0 w 843280"/>
                <a:gd name="connsiteY6" fmla="*/ 2854960 h 3190240"/>
                <a:gd name="connsiteX7" fmla="*/ 284480 w 843280"/>
                <a:gd name="connsiteY7" fmla="*/ 2600960 h 3190240"/>
                <a:gd name="connsiteX8" fmla="*/ 284480 w 843280"/>
                <a:gd name="connsiteY8" fmla="*/ 609600 h 3190240"/>
                <a:gd name="connsiteX9" fmla="*/ 325120 w 843280"/>
                <a:gd name="connsiteY9" fmla="*/ 0 h 3190240"/>
                <a:gd name="connsiteX10" fmla="*/ 650240 w 843280"/>
                <a:gd name="connsiteY10" fmla="*/ 254000 h 319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3280" h="3190240">
                  <a:moveTo>
                    <a:pt x="355600" y="213360"/>
                  </a:moveTo>
                  <a:cubicBezTo>
                    <a:pt x="419947" y="240453"/>
                    <a:pt x="616373" y="267547"/>
                    <a:pt x="680720" y="294640"/>
                  </a:cubicBezTo>
                  <a:lnTo>
                    <a:pt x="843280" y="457200"/>
                  </a:lnTo>
                  <a:cubicBezTo>
                    <a:pt x="839893" y="1131147"/>
                    <a:pt x="836507" y="1805093"/>
                    <a:pt x="833120" y="2479040"/>
                  </a:cubicBezTo>
                  <a:cubicBezTo>
                    <a:pt x="775547" y="2580640"/>
                    <a:pt x="717973" y="2895600"/>
                    <a:pt x="660400" y="2997200"/>
                  </a:cubicBezTo>
                  <a:lnTo>
                    <a:pt x="467360" y="3190240"/>
                  </a:lnTo>
                  <a:lnTo>
                    <a:pt x="0" y="2854960"/>
                  </a:lnTo>
                  <a:lnTo>
                    <a:pt x="284480" y="2600960"/>
                  </a:lnTo>
                  <a:cubicBezTo>
                    <a:pt x="294640" y="1933787"/>
                    <a:pt x="274320" y="1276773"/>
                    <a:pt x="284480" y="609600"/>
                  </a:cubicBezTo>
                  <a:lnTo>
                    <a:pt x="325120" y="0"/>
                  </a:lnTo>
                  <a:lnTo>
                    <a:pt x="650240" y="254000"/>
                  </a:lnTo>
                </a:path>
              </a:pathLst>
            </a:custGeom>
            <a:solidFill>
              <a:srgbClr val="7E8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1" name="Hình tự do: Hình 10">
              <a:extLst>
                <a:ext uri="{FF2B5EF4-FFF2-40B4-BE49-F238E27FC236}">
                  <a16:creationId xmlns:a16="http://schemas.microsoft.com/office/drawing/2014/main" id="{DC2207C4-E613-48FA-2D3B-7543563A5875}"/>
                </a:ext>
              </a:extLst>
            </p:cNvPr>
            <p:cNvSpPr/>
            <p:nvPr/>
          </p:nvSpPr>
          <p:spPr>
            <a:xfrm>
              <a:off x="5669280" y="802078"/>
              <a:ext cx="1879600" cy="2622759"/>
            </a:xfrm>
            <a:custGeom>
              <a:avLst/>
              <a:gdLst>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589280 w 1788160"/>
                <a:gd name="connsiteY7" fmla="*/ 43688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579120 w 1788160"/>
                <a:gd name="connsiteY7" fmla="*/ 49784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579120 w 1788160"/>
                <a:gd name="connsiteY7" fmla="*/ 49784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640080 w 1788160"/>
                <a:gd name="connsiteY7" fmla="*/ 52832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640080 w 1788160"/>
                <a:gd name="connsiteY7" fmla="*/ 52832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660400 w 1788160"/>
                <a:gd name="connsiteY7" fmla="*/ 49784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731520 w 1788160"/>
                <a:gd name="connsiteY7" fmla="*/ 558800 h 2661920"/>
                <a:gd name="connsiteX8" fmla="*/ 660400 w 1788160"/>
                <a:gd name="connsiteY8" fmla="*/ 497840 h 2661920"/>
                <a:gd name="connsiteX9" fmla="*/ 345440 w 1788160"/>
                <a:gd name="connsiteY9" fmla="*/ 894080 h 2661920"/>
                <a:gd name="connsiteX10" fmla="*/ 0 w 1788160"/>
                <a:gd name="connsiteY10" fmla="*/ 579120 h 2661920"/>
                <a:gd name="connsiteX11" fmla="*/ 121920 w 1788160"/>
                <a:gd name="connsiteY11"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57680 w 1788160"/>
                <a:gd name="connsiteY3" fmla="*/ 894080 h 2661920"/>
                <a:gd name="connsiteX4" fmla="*/ 1778000 w 1788160"/>
                <a:gd name="connsiteY4" fmla="*/ 1422400 h 2661920"/>
                <a:gd name="connsiteX5" fmla="*/ 1788160 w 1788160"/>
                <a:gd name="connsiteY5" fmla="*/ 2661920 h 2661920"/>
                <a:gd name="connsiteX6" fmla="*/ 1249680 w 1788160"/>
                <a:gd name="connsiteY6" fmla="*/ 2590800 h 2661920"/>
                <a:gd name="connsiteX7" fmla="*/ 1229360 w 1788160"/>
                <a:gd name="connsiteY7" fmla="*/ 731520 h 2661920"/>
                <a:gd name="connsiteX8" fmla="*/ 731520 w 1788160"/>
                <a:gd name="connsiteY8" fmla="*/ 558800 h 2661920"/>
                <a:gd name="connsiteX9" fmla="*/ 660400 w 1788160"/>
                <a:gd name="connsiteY9" fmla="*/ 497840 h 2661920"/>
                <a:gd name="connsiteX10" fmla="*/ 345440 w 1788160"/>
                <a:gd name="connsiteY10" fmla="*/ 894080 h 2661920"/>
                <a:gd name="connsiteX11" fmla="*/ 0 w 1788160"/>
                <a:gd name="connsiteY11" fmla="*/ 579120 h 2661920"/>
                <a:gd name="connsiteX12" fmla="*/ 121920 w 1788160"/>
                <a:gd name="connsiteY12" fmla="*/ 284480 h 2661920"/>
                <a:gd name="connsiteX0" fmla="*/ 121920 w 1788160"/>
                <a:gd name="connsiteY0" fmla="*/ 284480 h 2661920"/>
                <a:gd name="connsiteX1" fmla="*/ 792480 w 1788160"/>
                <a:gd name="connsiteY1" fmla="*/ 0 h 2661920"/>
                <a:gd name="connsiteX2" fmla="*/ 1290320 w 1788160"/>
                <a:gd name="connsiteY2" fmla="*/ 162560 h 2661920"/>
                <a:gd name="connsiteX3" fmla="*/ 1656080 w 1788160"/>
                <a:gd name="connsiteY3" fmla="*/ 457200 h 2661920"/>
                <a:gd name="connsiteX4" fmla="*/ 1757680 w 1788160"/>
                <a:gd name="connsiteY4" fmla="*/ 894080 h 2661920"/>
                <a:gd name="connsiteX5" fmla="*/ 1778000 w 1788160"/>
                <a:gd name="connsiteY5" fmla="*/ 1422400 h 2661920"/>
                <a:gd name="connsiteX6" fmla="*/ 1788160 w 1788160"/>
                <a:gd name="connsiteY6" fmla="*/ 2661920 h 2661920"/>
                <a:gd name="connsiteX7" fmla="*/ 1249680 w 1788160"/>
                <a:gd name="connsiteY7" fmla="*/ 2590800 h 2661920"/>
                <a:gd name="connsiteX8" fmla="*/ 1229360 w 1788160"/>
                <a:gd name="connsiteY8" fmla="*/ 731520 h 2661920"/>
                <a:gd name="connsiteX9" fmla="*/ 731520 w 1788160"/>
                <a:gd name="connsiteY9" fmla="*/ 558800 h 2661920"/>
                <a:gd name="connsiteX10" fmla="*/ 660400 w 1788160"/>
                <a:gd name="connsiteY10" fmla="*/ 497840 h 2661920"/>
                <a:gd name="connsiteX11" fmla="*/ 345440 w 1788160"/>
                <a:gd name="connsiteY11" fmla="*/ 894080 h 2661920"/>
                <a:gd name="connsiteX12" fmla="*/ 0 w 1788160"/>
                <a:gd name="connsiteY12" fmla="*/ 579120 h 2661920"/>
                <a:gd name="connsiteX13" fmla="*/ 121920 w 1788160"/>
                <a:gd name="connsiteY13" fmla="*/ 284480 h 2661920"/>
                <a:gd name="connsiteX0" fmla="*/ 121920 w 1788160"/>
                <a:gd name="connsiteY0" fmla="*/ 284480 h 2661920"/>
                <a:gd name="connsiteX1" fmla="*/ 365760 w 1788160"/>
                <a:gd name="connsiteY1" fmla="*/ 162560 h 2661920"/>
                <a:gd name="connsiteX2" fmla="*/ 792480 w 1788160"/>
                <a:gd name="connsiteY2" fmla="*/ 0 h 2661920"/>
                <a:gd name="connsiteX3" fmla="*/ 1290320 w 1788160"/>
                <a:gd name="connsiteY3" fmla="*/ 162560 h 2661920"/>
                <a:gd name="connsiteX4" fmla="*/ 1656080 w 1788160"/>
                <a:gd name="connsiteY4" fmla="*/ 457200 h 2661920"/>
                <a:gd name="connsiteX5" fmla="*/ 1757680 w 1788160"/>
                <a:gd name="connsiteY5" fmla="*/ 894080 h 2661920"/>
                <a:gd name="connsiteX6" fmla="*/ 1778000 w 1788160"/>
                <a:gd name="connsiteY6" fmla="*/ 1422400 h 2661920"/>
                <a:gd name="connsiteX7" fmla="*/ 1788160 w 1788160"/>
                <a:gd name="connsiteY7" fmla="*/ 2661920 h 2661920"/>
                <a:gd name="connsiteX8" fmla="*/ 1249680 w 1788160"/>
                <a:gd name="connsiteY8" fmla="*/ 2590800 h 2661920"/>
                <a:gd name="connsiteX9" fmla="*/ 1229360 w 1788160"/>
                <a:gd name="connsiteY9" fmla="*/ 731520 h 2661920"/>
                <a:gd name="connsiteX10" fmla="*/ 731520 w 1788160"/>
                <a:gd name="connsiteY10" fmla="*/ 558800 h 2661920"/>
                <a:gd name="connsiteX11" fmla="*/ 660400 w 1788160"/>
                <a:gd name="connsiteY11" fmla="*/ 497840 h 2661920"/>
                <a:gd name="connsiteX12" fmla="*/ 345440 w 1788160"/>
                <a:gd name="connsiteY12" fmla="*/ 894080 h 2661920"/>
                <a:gd name="connsiteX13" fmla="*/ 0 w 1788160"/>
                <a:gd name="connsiteY13" fmla="*/ 579120 h 2661920"/>
                <a:gd name="connsiteX14" fmla="*/ 121920 w 1788160"/>
                <a:gd name="connsiteY14" fmla="*/ 284480 h 2661920"/>
                <a:gd name="connsiteX0" fmla="*/ 213360 w 1879600"/>
                <a:gd name="connsiteY0" fmla="*/ 284480 h 2661920"/>
                <a:gd name="connsiteX1" fmla="*/ 457200 w 1879600"/>
                <a:gd name="connsiteY1" fmla="*/ 162560 h 2661920"/>
                <a:gd name="connsiteX2" fmla="*/ 883920 w 1879600"/>
                <a:gd name="connsiteY2" fmla="*/ 0 h 2661920"/>
                <a:gd name="connsiteX3" fmla="*/ 1381760 w 1879600"/>
                <a:gd name="connsiteY3" fmla="*/ 162560 h 2661920"/>
                <a:gd name="connsiteX4" fmla="*/ 1747520 w 1879600"/>
                <a:gd name="connsiteY4" fmla="*/ 457200 h 2661920"/>
                <a:gd name="connsiteX5" fmla="*/ 1849120 w 1879600"/>
                <a:gd name="connsiteY5" fmla="*/ 894080 h 2661920"/>
                <a:gd name="connsiteX6" fmla="*/ 1869440 w 1879600"/>
                <a:gd name="connsiteY6" fmla="*/ 1422400 h 2661920"/>
                <a:gd name="connsiteX7" fmla="*/ 1879600 w 1879600"/>
                <a:gd name="connsiteY7" fmla="*/ 2661920 h 2661920"/>
                <a:gd name="connsiteX8" fmla="*/ 1341120 w 1879600"/>
                <a:gd name="connsiteY8" fmla="*/ 2590800 h 2661920"/>
                <a:gd name="connsiteX9" fmla="*/ 1320800 w 1879600"/>
                <a:gd name="connsiteY9" fmla="*/ 731520 h 2661920"/>
                <a:gd name="connsiteX10" fmla="*/ 822960 w 1879600"/>
                <a:gd name="connsiteY10" fmla="*/ 558800 h 2661920"/>
                <a:gd name="connsiteX11" fmla="*/ 751840 w 1879600"/>
                <a:gd name="connsiteY11" fmla="*/ 497840 h 2661920"/>
                <a:gd name="connsiteX12" fmla="*/ 436880 w 1879600"/>
                <a:gd name="connsiteY12" fmla="*/ 894080 h 2661920"/>
                <a:gd name="connsiteX13" fmla="*/ 0 w 1879600"/>
                <a:gd name="connsiteY13" fmla="*/ 619760 h 2661920"/>
                <a:gd name="connsiteX14" fmla="*/ 213360 w 1879600"/>
                <a:gd name="connsiteY14" fmla="*/ 284480 h 2661920"/>
                <a:gd name="connsiteX0" fmla="*/ 213360 w 1879600"/>
                <a:gd name="connsiteY0" fmla="*/ 243840 h 2621280"/>
                <a:gd name="connsiteX1" fmla="*/ 457200 w 1879600"/>
                <a:gd name="connsiteY1" fmla="*/ 121920 h 2621280"/>
                <a:gd name="connsiteX2" fmla="*/ 883920 w 1879600"/>
                <a:gd name="connsiteY2" fmla="*/ 0 h 2621280"/>
                <a:gd name="connsiteX3" fmla="*/ 1381760 w 1879600"/>
                <a:gd name="connsiteY3" fmla="*/ 121920 h 2621280"/>
                <a:gd name="connsiteX4" fmla="*/ 1747520 w 1879600"/>
                <a:gd name="connsiteY4" fmla="*/ 416560 h 2621280"/>
                <a:gd name="connsiteX5" fmla="*/ 1849120 w 1879600"/>
                <a:gd name="connsiteY5" fmla="*/ 853440 h 2621280"/>
                <a:gd name="connsiteX6" fmla="*/ 1869440 w 1879600"/>
                <a:gd name="connsiteY6" fmla="*/ 1381760 h 2621280"/>
                <a:gd name="connsiteX7" fmla="*/ 1879600 w 1879600"/>
                <a:gd name="connsiteY7" fmla="*/ 2621280 h 2621280"/>
                <a:gd name="connsiteX8" fmla="*/ 1341120 w 1879600"/>
                <a:gd name="connsiteY8" fmla="*/ 2550160 h 2621280"/>
                <a:gd name="connsiteX9" fmla="*/ 1320800 w 1879600"/>
                <a:gd name="connsiteY9" fmla="*/ 690880 h 2621280"/>
                <a:gd name="connsiteX10" fmla="*/ 822960 w 1879600"/>
                <a:gd name="connsiteY10" fmla="*/ 518160 h 2621280"/>
                <a:gd name="connsiteX11" fmla="*/ 751840 w 1879600"/>
                <a:gd name="connsiteY11" fmla="*/ 457200 h 2621280"/>
                <a:gd name="connsiteX12" fmla="*/ 436880 w 1879600"/>
                <a:gd name="connsiteY12" fmla="*/ 853440 h 2621280"/>
                <a:gd name="connsiteX13" fmla="*/ 0 w 1879600"/>
                <a:gd name="connsiteY13" fmla="*/ 579120 h 2621280"/>
                <a:gd name="connsiteX14" fmla="*/ 213360 w 1879600"/>
                <a:gd name="connsiteY14" fmla="*/ 243840 h 2621280"/>
                <a:gd name="connsiteX0" fmla="*/ 213360 w 1879600"/>
                <a:gd name="connsiteY0" fmla="*/ 243840 h 2621280"/>
                <a:gd name="connsiteX1" fmla="*/ 457200 w 1879600"/>
                <a:gd name="connsiteY1" fmla="*/ 121920 h 2621280"/>
                <a:gd name="connsiteX2" fmla="*/ 833120 w 1879600"/>
                <a:gd name="connsiteY2" fmla="*/ 0 h 2621280"/>
                <a:gd name="connsiteX3" fmla="*/ 1381760 w 1879600"/>
                <a:gd name="connsiteY3" fmla="*/ 121920 h 2621280"/>
                <a:gd name="connsiteX4" fmla="*/ 1747520 w 1879600"/>
                <a:gd name="connsiteY4" fmla="*/ 416560 h 2621280"/>
                <a:gd name="connsiteX5" fmla="*/ 1849120 w 1879600"/>
                <a:gd name="connsiteY5" fmla="*/ 853440 h 2621280"/>
                <a:gd name="connsiteX6" fmla="*/ 1869440 w 1879600"/>
                <a:gd name="connsiteY6" fmla="*/ 1381760 h 2621280"/>
                <a:gd name="connsiteX7" fmla="*/ 1879600 w 1879600"/>
                <a:gd name="connsiteY7" fmla="*/ 2621280 h 2621280"/>
                <a:gd name="connsiteX8" fmla="*/ 1341120 w 1879600"/>
                <a:gd name="connsiteY8" fmla="*/ 2550160 h 2621280"/>
                <a:gd name="connsiteX9" fmla="*/ 1320800 w 1879600"/>
                <a:gd name="connsiteY9" fmla="*/ 690880 h 2621280"/>
                <a:gd name="connsiteX10" fmla="*/ 822960 w 1879600"/>
                <a:gd name="connsiteY10" fmla="*/ 518160 h 2621280"/>
                <a:gd name="connsiteX11" fmla="*/ 751840 w 1879600"/>
                <a:gd name="connsiteY11" fmla="*/ 457200 h 2621280"/>
                <a:gd name="connsiteX12" fmla="*/ 436880 w 1879600"/>
                <a:gd name="connsiteY12" fmla="*/ 853440 h 2621280"/>
                <a:gd name="connsiteX13" fmla="*/ 0 w 1879600"/>
                <a:gd name="connsiteY13" fmla="*/ 579120 h 2621280"/>
                <a:gd name="connsiteX14" fmla="*/ 213360 w 1879600"/>
                <a:gd name="connsiteY14" fmla="*/ 243840 h 2621280"/>
                <a:gd name="connsiteX0" fmla="*/ 213360 w 1879600"/>
                <a:gd name="connsiteY0" fmla="*/ 245319 h 2622759"/>
                <a:gd name="connsiteX1" fmla="*/ 457200 w 1879600"/>
                <a:gd name="connsiteY1" fmla="*/ 123399 h 2622759"/>
                <a:gd name="connsiteX2" fmla="*/ 833120 w 1879600"/>
                <a:gd name="connsiteY2" fmla="*/ 1479 h 2622759"/>
                <a:gd name="connsiteX3" fmla="*/ 1117600 w 1879600"/>
                <a:gd name="connsiteY3" fmla="*/ 72599 h 2622759"/>
                <a:gd name="connsiteX4" fmla="*/ 1381760 w 1879600"/>
                <a:gd name="connsiteY4" fmla="*/ 123399 h 2622759"/>
                <a:gd name="connsiteX5" fmla="*/ 1747520 w 1879600"/>
                <a:gd name="connsiteY5" fmla="*/ 418039 h 2622759"/>
                <a:gd name="connsiteX6" fmla="*/ 1849120 w 1879600"/>
                <a:gd name="connsiteY6" fmla="*/ 854919 h 2622759"/>
                <a:gd name="connsiteX7" fmla="*/ 1869440 w 1879600"/>
                <a:gd name="connsiteY7" fmla="*/ 1383239 h 2622759"/>
                <a:gd name="connsiteX8" fmla="*/ 1879600 w 1879600"/>
                <a:gd name="connsiteY8" fmla="*/ 2622759 h 2622759"/>
                <a:gd name="connsiteX9" fmla="*/ 1341120 w 1879600"/>
                <a:gd name="connsiteY9" fmla="*/ 2551639 h 2622759"/>
                <a:gd name="connsiteX10" fmla="*/ 1320800 w 1879600"/>
                <a:gd name="connsiteY10" fmla="*/ 692359 h 2622759"/>
                <a:gd name="connsiteX11" fmla="*/ 822960 w 1879600"/>
                <a:gd name="connsiteY11" fmla="*/ 519639 h 2622759"/>
                <a:gd name="connsiteX12" fmla="*/ 751840 w 1879600"/>
                <a:gd name="connsiteY12" fmla="*/ 458679 h 2622759"/>
                <a:gd name="connsiteX13" fmla="*/ 436880 w 1879600"/>
                <a:gd name="connsiteY13" fmla="*/ 854919 h 2622759"/>
                <a:gd name="connsiteX14" fmla="*/ 0 w 1879600"/>
                <a:gd name="connsiteY14" fmla="*/ 580599 h 2622759"/>
                <a:gd name="connsiteX15" fmla="*/ 213360 w 1879600"/>
                <a:gd name="connsiteY15"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822960 w 1879600"/>
                <a:gd name="connsiteY12" fmla="*/ 519639 h 2622759"/>
                <a:gd name="connsiteX13" fmla="*/ 751840 w 1879600"/>
                <a:gd name="connsiteY13" fmla="*/ 458679 h 2622759"/>
                <a:gd name="connsiteX14" fmla="*/ 436880 w 1879600"/>
                <a:gd name="connsiteY14" fmla="*/ 854919 h 2622759"/>
                <a:gd name="connsiteX15" fmla="*/ 0 w 1879600"/>
                <a:gd name="connsiteY15" fmla="*/ 580599 h 2622759"/>
                <a:gd name="connsiteX16" fmla="*/ 213360 w 1879600"/>
                <a:gd name="connsiteY16"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036320 w 1879600"/>
                <a:gd name="connsiteY12" fmla="*/ 499320 h 2622759"/>
                <a:gd name="connsiteX13" fmla="*/ 822960 w 1879600"/>
                <a:gd name="connsiteY13" fmla="*/ 519639 h 2622759"/>
                <a:gd name="connsiteX14" fmla="*/ 751840 w 1879600"/>
                <a:gd name="connsiteY14" fmla="*/ 458679 h 2622759"/>
                <a:gd name="connsiteX15" fmla="*/ 436880 w 1879600"/>
                <a:gd name="connsiteY15" fmla="*/ 854919 h 2622759"/>
                <a:gd name="connsiteX16" fmla="*/ 0 w 1879600"/>
                <a:gd name="connsiteY16" fmla="*/ 580599 h 2622759"/>
                <a:gd name="connsiteX17" fmla="*/ 213360 w 1879600"/>
                <a:gd name="connsiteY17"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209040 w 1879600"/>
                <a:gd name="connsiteY12" fmla="*/ 570440 h 2622759"/>
                <a:gd name="connsiteX13" fmla="*/ 1036320 w 1879600"/>
                <a:gd name="connsiteY13" fmla="*/ 499320 h 2622759"/>
                <a:gd name="connsiteX14" fmla="*/ 822960 w 1879600"/>
                <a:gd name="connsiteY14" fmla="*/ 519639 h 2622759"/>
                <a:gd name="connsiteX15" fmla="*/ 751840 w 1879600"/>
                <a:gd name="connsiteY15" fmla="*/ 458679 h 2622759"/>
                <a:gd name="connsiteX16" fmla="*/ 436880 w 1879600"/>
                <a:gd name="connsiteY16" fmla="*/ 854919 h 2622759"/>
                <a:gd name="connsiteX17" fmla="*/ 0 w 1879600"/>
                <a:gd name="connsiteY17" fmla="*/ 580599 h 2622759"/>
                <a:gd name="connsiteX18" fmla="*/ 213360 w 1879600"/>
                <a:gd name="connsiteY18"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209040 w 1879600"/>
                <a:gd name="connsiteY12" fmla="*/ 570440 h 2622759"/>
                <a:gd name="connsiteX13" fmla="*/ 1036320 w 1879600"/>
                <a:gd name="connsiteY13" fmla="*/ 499320 h 2622759"/>
                <a:gd name="connsiteX14" fmla="*/ 822960 w 1879600"/>
                <a:gd name="connsiteY14" fmla="*/ 519639 h 2622759"/>
                <a:gd name="connsiteX15" fmla="*/ 751840 w 1879600"/>
                <a:gd name="connsiteY15" fmla="*/ 458679 h 2622759"/>
                <a:gd name="connsiteX16" fmla="*/ 426720 w 1879600"/>
                <a:gd name="connsiteY16" fmla="*/ 773639 h 2622759"/>
                <a:gd name="connsiteX17" fmla="*/ 0 w 1879600"/>
                <a:gd name="connsiteY17" fmla="*/ 580599 h 2622759"/>
                <a:gd name="connsiteX18" fmla="*/ 213360 w 1879600"/>
                <a:gd name="connsiteY18"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209040 w 1879600"/>
                <a:gd name="connsiteY12" fmla="*/ 570440 h 2622759"/>
                <a:gd name="connsiteX13" fmla="*/ 1036320 w 1879600"/>
                <a:gd name="connsiteY13" fmla="*/ 499320 h 2622759"/>
                <a:gd name="connsiteX14" fmla="*/ 822960 w 1879600"/>
                <a:gd name="connsiteY14" fmla="*/ 519639 h 2622759"/>
                <a:gd name="connsiteX15" fmla="*/ 619760 w 1879600"/>
                <a:gd name="connsiteY15" fmla="*/ 550119 h 2622759"/>
                <a:gd name="connsiteX16" fmla="*/ 426720 w 1879600"/>
                <a:gd name="connsiteY16" fmla="*/ 773639 h 2622759"/>
                <a:gd name="connsiteX17" fmla="*/ 0 w 1879600"/>
                <a:gd name="connsiteY17" fmla="*/ 580599 h 2622759"/>
                <a:gd name="connsiteX18" fmla="*/ 213360 w 1879600"/>
                <a:gd name="connsiteY18" fmla="*/ 245319 h 2622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79600" h="2622759">
                  <a:moveTo>
                    <a:pt x="213360" y="245319"/>
                  </a:moveTo>
                  <a:cubicBezTo>
                    <a:pt x="304800" y="208066"/>
                    <a:pt x="365760" y="160652"/>
                    <a:pt x="457200" y="123399"/>
                  </a:cubicBezTo>
                  <a:cubicBezTo>
                    <a:pt x="514773" y="106466"/>
                    <a:pt x="541867" y="69213"/>
                    <a:pt x="599440" y="52280"/>
                  </a:cubicBezTo>
                  <a:lnTo>
                    <a:pt x="833120" y="1479"/>
                  </a:lnTo>
                  <a:cubicBezTo>
                    <a:pt x="933027" y="-10374"/>
                    <a:pt x="1026160" y="52279"/>
                    <a:pt x="1117600" y="72599"/>
                  </a:cubicBezTo>
                  <a:cubicBezTo>
                    <a:pt x="1209040" y="92919"/>
                    <a:pt x="1266614" y="62439"/>
                    <a:pt x="1381760" y="123399"/>
                  </a:cubicBezTo>
                  <a:lnTo>
                    <a:pt x="1747520" y="418039"/>
                  </a:lnTo>
                  <a:cubicBezTo>
                    <a:pt x="1764453" y="550119"/>
                    <a:pt x="1832187" y="722839"/>
                    <a:pt x="1849120" y="854919"/>
                  </a:cubicBezTo>
                  <a:lnTo>
                    <a:pt x="1869440" y="1383239"/>
                  </a:lnTo>
                  <a:cubicBezTo>
                    <a:pt x="1872827" y="1796412"/>
                    <a:pt x="1876213" y="2209586"/>
                    <a:pt x="1879600" y="2622759"/>
                  </a:cubicBezTo>
                  <a:lnTo>
                    <a:pt x="1341120" y="2551639"/>
                  </a:lnTo>
                  <a:lnTo>
                    <a:pt x="1320800" y="692359"/>
                  </a:lnTo>
                  <a:cubicBezTo>
                    <a:pt x="1308947" y="348613"/>
                    <a:pt x="1256453" y="602613"/>
                    <a:pt x="1209040" y="570440"/>
                  </a:cubicBezTo>
                  <a:cubicBezTo>
                    <a:pt x="1161627" y="538267"/>
                    <a:pt x="1110826" y="494240"/>
                    <a:pt x="1036320" y="499320"/>
                  </a:cubicBezTo>
                  <a:cubicBezTo>
                    <a:pt x="961814" y="504400"/>
                    <a:pt x="890693" y="523026"/>
                    <a:pt x="822960" y="519639"/>
                  </a:cubicBezTo>
                  <a:cubicBezTo>
                    <a:pt x="755227" y="516252"/>
                    <a:pt x="697653" y="485772"/>
                    <a:pt x="619760" y="550119"/>
                  </a:cubicBezTo>
                  <a:lnTo>
                    <a:pt x="426720" y="773639"/>
                  </a:lnTo>
                  <a:lnTo>
                    <a:pt x="0" y="580599"/>
                  </a:lnTo>
                  <a:lnTo>
                    <a:pt x="213360" y="245319"/>
                  </a:lnTo>
                  <a:close/>
                </a:path>
              </a:pathLst>
            </a:custGeom>
            <a:solidFill>
              <a:srgbClr val="FDE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Hình tự do: Hình 11">
              <a:extLst>
                <a:ext uri="{FF2B5EF4-FFF2-40B4-BE49-F238E27FC236}">
                  <a16:creationId xmlns:a16="http://schemas.microsoft.com/office/drawing/2014/main" id="{6C4B94DE-C3F5-7698-36B4-B820D3696F98}"/>
                </a:ext>
              </a:extLst>
            </p:cNvPr>
            <p:cNvSpPr/>
            <p:nvPr/>
          </p:nvSpPr>
          <p:spPr>
            <a:xfrm>
              <a:off x="7005866" y="3506118"/>
              <a:ext cx="1772374" cy="2092960"/>
            </a:xfrm>
            <a:custGeom>
              <a:avLst/>
              <a:gdLst>
                <a:gd name="connsiteX0" fmla="*/ 0 w 1767840"/>
                <a:gd name="connsiteY0" fmla="*/ 0 h 2092960"/>
                <a:gd name="connsiteX1" fmla="*/ 538480 w 1767840"/>
                <a:gd name="connsiteY1" fmla="*/ 60960 h 2092960"/>
                <a:gd name="connsiteX2" fmla="*/ 528320 w 1767840"/>
                <a:gd name="connsiteY2" fmla="*/ 1270000 h 2092960"/>
                <a:gd name="connsiteX3" fmla="*/ 711200 w 1767840"/>
                <a:gd name="connsiteY3" fmla="*/ 158496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0 w 1767840"/>
                <a:gd name="connsiteY11" fmla="*/ 1351280 h 2092960"/>
                <a:gd name="connsiteX12" fmla="*/ 10160 w 1767840"/>
                <a:gd name="connsiteY12" fmla="*/ 518160 h 2092960"/>
                <a:gd name="connsiteX0" fmla="*/ 0 w 1767840"/>
                <a:gd name="connsiteY0" fmla="*/ 0 h 2092960"/>
                <a:gd name="connsiteX1" fmla="*/ 538480 w 1767840"/>
                <a:gd name="connsiteY1" fmla="*/ 60960 h 2092960"/>
                <a:gd name="connsiteX2" fmla="*/ 528320 w 1767840"/>
                <a:gd name="connsiteY2" fmla="*/ 1270000 h 2092960"/>
                <a:gd name="connsiteX3" fmla="*/ 711200 w 1767840"/>
                <a:gd name="connsiteY3" fmla="*/ 158496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 w 1767840"/>
                <a:gd name="connsiteY11" fmla="*/ 1066800 h 2092960"/>
                <a:gd name="connsiteX12" fmla="*/ 10160 w 1767840"/>
                <a:gd name="connsiteY12" fmla="*/ 518160 h 2092960"/>
                <a:gd name="connsiteX0" fmla="*/ 0 w 1767840"/>
                <a:gd name="connsiteY0" fmla="*/ 0 h 2092960"/>
                <a:gd name="connsiteX1" fmla="*/ 538480 w 1767840"/>
                <a:gd name="connsiteY1" fmla="*/ 60960 h 2092960"/>
                <a:gd name="connsiteX2" fmla="*/ 528320 w 1767840"/>
                <a:gd name="connsiteY2" fmla="*/ 1270000 h 2092960"/>
                <a:gd name="connsiteX3" fmla="*/ 711200 w 1767840"/>
                <a:gd name="connsiteY3" fmla="*/ 158496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 w 1767840"/>
                <a:gd name="connsiteY11" fmla="*/ 1066800 h 2092960"/>
                <a:gd name="connsiteX12" fmla="*/ 10160 w 1767840"/>
                <a:gd name="connsiteY12" fmla="*/ 518160 h 2092960"/>
                <a:gd name="connsiteX0" fmla="*/ 0 w 1767840"/>
                <a:gd name="connsiteY0" fmla="*/ 0 h 2092960"/>
                <a:gd name="connsiteX1" fmla="*/ 538480 w 1767840"/>
                <a:gd name="connsiteY1" fmla="*/ 60960 h 2092960"/>
                <a:gd name="connsiteX2" fmla="*/ 528320 w 1767840"/>
                <a:gd name="connsiteY2" fmla="*/ 1270000 h 2092960"/>
                <a:gd name="connsiteX3" fmla="*/ 751840 w 1767840"/>
                <a:gd name="connsiteY3" fmla="*/ 156464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 w 1767840"/>
                <a:gd name="connsiteY11" fmla="*/ 1066800 h 2092960"/>
                <a:gd name="connsiteX12" fmla="*/ 10160 w 1767840"/>
                <a:gd name="connsiteY12" fmla="*/ 518160 h 2092960"/>
                <a:gd name="connsiteX0" fmla="*/ 4534 w 1772374"/>
                <a:gd name="connsiteY0" fmla="*/ 0 h 2092960"/>
                <a:gd name="connsiteX1" fmla="*/ 543014 w 1772374"/>
                <a:gd name="connsiteY1" fmla="*/ 60960 h 2092960"/>
                <a:gd name="connsiteX2" fmla="*/ 532854 w 1772374"/>
                <a:gd name="connsiteY2" fmla="*/ 1270000 h 2092960"/>
                <a:gd name="connsiteX3" fmla="*/ 756374 w 1772374"/>
                <a:gd name="connsiteY3" fmla="*/ 1564640 h 2092960"/>
                <a:gd name="connsiteX4" fmla="*/ 1142454 w 1772374"/>
                <a:gd name="connsiteY4" fmla="*/ 1513840 h 2092960"/>
                <a:gd name="connsiteX5" fmla="*/ 1416774 w 1772374"/>
                <a:gd name="connsiteY5" fmla="*/ 1127760 h 2092960"/>
                <a:gd name="connsiteX6" fmla="*/ 1772374 w 1772374"/>
                <a:gd name="connsiteY6" fmla="*/ 1493520 h 2092960"/>
                <a:gd name="connsiteX7" fmla="*/ 1508214 w 1772374"/>
                <a:gd name="connsiteY7" fmla="*/ 1899920 h 2092960"/>
                <a:gd name="connsiteX8" fmla="*/ 939254 w 1772374"/>
                <a:gd name="connsiteY8" fmla="*/ 2092960 h 2092960"/>
                <a:gd name="connsiteX9" fmla="*/ 431254 w 1772374"/>
                <a:gd name="connsiteY9" fmla="*/ 1920240 h 2092960"/>
                <a:gd name="connsiteX10" fmla="*/ 146774 w 1772374"/>
                <a:gd name="connsiteY10" fmla="*/ 1727200 h 2092960"/>
                <a:gd name="connsiteX11" fmla="*/ 14694 w 1772374"/>
                <a:gd name="connsiteY11" fmla="*/ 1066800 h 2092960"/>
                <a:gd name="connsiteX12" fmla="*/ 4534 w 1772374"/>
                <a:gd name="connsiteY12" fmla="*/ 762000 h 2092960"/>
                <a:gd name="connsiteX13" fmla="*/ 14694 w 1772374"/>
                <a:gd name="connsiteY13" fmla="*/ 518160 h 209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72374" h="2092960">
                  <a:moveTo>
                    <a:pt x="4534" y="0"/>
                  </a:moveTo>
                  <a:lnTo>
                    <a:pt x="543014" y="60960"/>
                  </a:lnTo>
                  <a:cubicBezTo>
                    <a:pt x="539627" y="463973"/>
                    <a:pt x="536241" y="866987"/>
                    <a:pt x="532854" y="1270000"/>
                  </a:cubicBezTo>
                  <a:lnTo>
                    <a:pt x="756374" y="1564640"/>
                  </a:lnTo>
                  <a:lnTo>
                    <a:pt x="1142454" y="1513840"/>
                  </a:lnTo>
                  <a:lnTo>
                    <a:pt x="1416774" y="1127760"/>
                  </a:lnTo>
                  <a:lnTo>
                    <a:pt x="1772374" y="1493520"/>
                  </a:lnTo>
                  <a:lnTo>
                    <a:pt x="1508214" y="1899920"/>
                  </a:lnTo>
                  <a:lnTo>
                    <a:pt x="939254" y="2092960"/>
                  </a:lnTo>
                  <a:lnTo>
                    <a:pt x="431254" y="1920240"/>
                  </a:lnTo>
                  <a:lnTo>
                    <a:pt x="146774" y="1727200"/>
                  </a:lnTo>
                  <a:cubicBezTo>
                    <a:pt x="102747" y="1507067"/>
                    <a:pt x="-2239" y="1388533"/>
                    <a:pt x="14694" y="1066800"/>
                  </a:cubicBezTo>
                  <a:cubicBezTo>
                    <a:pt x="-10706" y="902547"/>
                    <a:pt x="4534" y="853440"/>
                    <a:pt x="4534" y="762000"/>
                  </a:cubicBezTo>
                  <a:cubicBezTo>
                    <a:pt x="4534" y="670560"/>
                    <a:pt x="11307" y="555413"/>
                    <a:pt x="14694" y="518160"/>
                  </a:cubicBezTo>
                </a:path>
              </a:pathLst>
            </a:custGeom>
            <a:solidFill>
              <a:srgbClr val="7E8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Hình tự do: Hình 12">
              <a:extLst>
                <a:ext uri="{FF2B5EF4-FFF2-40B4-BE49-F238E27FC236}">
                  <a16:creationId xmlns:a16="http://schemas.microsoft.com/office/drawing/2014/main" id="{D4428704-A0FA-3442-4691-FF39EC947D10}"/>
                </a:ext>
              </a:extLst>
            </p:cNvPr>
            <p:cNvSpPr/>
            <p:nvPr/>
          </p:nvSpPr>
          <p:spPr>
            <a:xfrm>
              <a:off x="8270240" y="2276758"/>
              <a:ext cx="568960" cy="1971040"/>
            </a:xfrm>
            <a:custGeom>
              <a:avLst/>
              <a:gdLst>
                <a:gd name="connsiteX0" fmla="*/ 20320 w 568960"/>
                <a:gd name="connsiteY0" fmla="*/ 0 h 1971040"/>
                <a:gd name="connsiteX1" fmla="*/ 20320 w 568960"/>
                <a:gd name="connsiteY1" fmla="*/ 0 h 1971040"/>
                <a:gd name="connsiteX2" fmla="*/ 558800 w 568960"/>
                <a:gd name="connsiteY2" fmla="*/ 0 h 1971040"/>
                <a:gd name="connsiteX3" fmla="*/ 568960 w 568960"/>
                <a:gd name="connsiteY3" fmla="*/ 1971040 h 1971040"/>
                <a:gd name="connsiteX4" fmla="*/ 0 w 568960"/>
                <a:gd name="connsiteY4" fmla="*/ 1879600 h 1971040"/>
                <a:gd name="connsiteX5" fmla="*/ 20320 w 568960"/>
                <a:gd name="connsiteY5" fmla="*/ 0 h 197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8960" h="1971040">
                  <a:moveTo>
                    <a:pt x="20320" y="0"/>
                  </a:moveTo>
                  <a:lnTo>
                    <a:pt x="20320" y="0"/>
                  </a:lnTo>
                  <a:lnTo>
                    <a:pt x="558800" y="0"/>
                  </a:lnTo>
                  <a:cubicBezTo>
                    <a:pt x="562187" y="657013"/>
                    <a:pt x="565573" y="1314027"/>
                    <a:pt x="568960" y="1971040"/>
                  </a:cubicBezTo>
                  <a:lnTo>
                    <a:pt x="0" y="1879600"/>
                  </a:lnTo>
                  <a:lnTo>
                    <a:pt x="20320" y="0"/>
                  </a:lnTo>
                  <a:close/>
                </a:path>
              </a:pathLst>
            </a:custGeom>
            <a:solidFill>
              <a:srgbClr val="FDE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Hộp Văn bản 14">
              <a:extLst>
                <a:ext uri="{FF2B5EF4-FFF2-40B4-BE49-F238E27FC236}">
                  <a16:creationId xmlns:a16="http://schemas.microsoft.com/office/drawing/2014/main" id="{459A3AEA-E9CF-6C1C-C327-A2FCBFA0F163}"/>
                </a:ext>
              </a:extLst>
            </p:cNvPr>
            <p:cNvSpPr txBox="1"/>
            <p:nvPr/>
          </p:nvSpPr>
          <p:spPr>
            <a:xfrm>
              <a:off x="5547879" y="3029653"/>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2</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6" name="Hộp Văn bản 15">
              <a:extLst>
                <a:ext uri="{FF2B5EF4-FFF2-40B4-BE49-F238E27FC236}">
                  <a16:creationId xmlns:a16="http://schemas.microsoft.com/office/drawing/2014/main" id="{CDD3E6A3-7CBA-4EFF-AD79-3B77F6CED480}"/>
                </a:ext>
              </a:extLst>
            </p:cNvPr>
            <p:cNvSpPr txBox="1"/>
            <p:nvPr/>
          </p:nvSpPr>
          <p:spPr>
            <a:xfrm>
              <a:off x="7000761" y="1636311"/>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3</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7" name="Hộp Văn bản 16">
              <a:extLst>
                <a:ext uri="{FF2B5EF4-FFF2-40B4-BE49-F238E27FC236}">
                  <a16:creationId xmlns:a16="http://schemas.microsoft.com/office/drawing/2014/main" id="{20FC7D06-A1CE-0E0A-31C6-018764780479}"/>
                </a:ext>
              </a:extLst>
            </p:cNvPr>
            <p:cNvSpPr txBox="1"/>
            <p:nvPr/>
          </p:nvSpPr>
          <p:spPr>
            <a:xfrm>
              <a:off x="7062949" y="4175019"/>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hlinkClick r:id="rId5" action="ppaction://hlinksldjump"/>
                </a:rPr>
                <a:t>4</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8" name="Hộp Văn bản 17">
              <a:extLst>
                <a:ext uri="{FF2B5EF4-FFF2-40B4-BE49-F238E27FC236}">
                  <a16:creationId xmlns:a16="http://schemas.microsoft.com/office/drawing/2014/main" id="{D3D5E27D-51A6-7773-B5F0-3CF576E99FAE}"/>
                </a:ext>
              </a:extLst>
            </p:cNvPr>
            <p:cNvSpPr txBox="1"/>
            <p:nvPr/>
          </p:nvSpPr>
          <p:spPr>
            <a:xfrm>
              <a:off x="8270836" y="2844887"/>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5</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grpSp>
          <p:nvGrpSpPr>
            <p:cNvPr id="317" name="Đồ họa 240">
              <a:extLst>
                <a:ext uri="{FF2B5EF4-FFF2-40B4-BE49-F238E27FC236}">
                  <a16:creationId xmlns:a16="http://schemas.microsoft.com/office/drawing/2014/main" id="{19470A55-7280-4FC9-EAFC-5E8F1C4D2DA0}"/>
                </a:ext>
              </a:extLst>
            </p:cNvPr>
            <p:cNvGrpSpPr/>
            <p:nvPr/>
          </p:nvGrpSpPr>
          <p:grpSpPr>
            <a:xfrm>
              <a:off x="4598876" y="2939791"/>
              <a:ext cx="1033487" cy="368759"/>
              <a:chOff x="5675422" y="3343483"/>
              <a:chExt cx="549258" cy="195981"/>
            </a:xfrm>
          </p:grpSpPr>
          <p:grpSp>
            <p:nvGrpSpPr>
              <p:cNvPr id="318" name="Đồ họa 240">
                <a:extLst>
                  <a:ext uri="{FF2B5EF4-FFF2-40B4-BE49-F238E27FC236}">
                    <a16:creationId xmlns:a16="http://schemas.microsoft.com/office/drawing/2014/main" id="{598454CF-A62D-ED09-7038-670ABFEDEAB5}"/>
                  </a:ext>
                </a:extLst>
              </p:cNvPr>
              <p:cNvGrpSpPr/>
              <p:nvPr/>
            </p:nvGrpSpPr>
            <p:grpSpPr>
              <a:xfrm>
                <a:off x="5685075" y="3480546"/>
                <a:ext cx="539605" cy="58918"/>
                <a:chOff x="5685075" y="3480546"/>
                <a:chExt cx="539605" cy="58918"/>
              </a:xfrm>
            </p:grpSpPr>
            <p:sp>
              <p:nvSpPr>
                <p:cNvPr id="319" name="Hình tự do: Hình 318">
                  <a:extLst>
                    <a:ext uri="{FF2B5EF4-FFF2-40B4-BE49-F238E27FC236}">
                      <a16:creationId xmlns:a16="http://schemas.microsoft.com/office/drawing/2014/main" id="{69018169-4470-A1C7-FC35-0560D88D5196}"/>
                    </a:ext>
                  </a:extLst>
                </p:cNvPr>
                <p:cNvSpPr/>
                <p:nvPr/>
              </p:nvSpPr>
              <p:spPr>
                <a:xfrm>
                  <a:off x="5685075" y="3480546"/>
                  <a:ext cx="539605" cy="58918"/>
                </a:xfrm>
                <a:custGeom>
                  <a:avLst/>
                  <a:gdLst>
                    <a:gd name="connsiteX0" fmla="*/ 8224 w 539605"/>
                    <a:gd name="connsiteY0" fmla="*/ 41042 h 58918"/>
                    <a:gd name="connsiteX1" fmla="*/ 502 w 539605"/>
                    <a:gd name="connsiteY1" fmla="*/ 50694 h 58918"/>
                    <a:gd name="connsiteX2" fmla="*/ 502 w 539605"/>
                    <a:gd name="connsiteY2" fmla="*/ 50694 h 58918"/>
                    <a:gd name="connsiteX3" fmla="*/ 10155 w 539605"/>
                    <a:gd name="connsiteY3" fmla="*/ 58416 h 58918"/>
                    <a:gd name="connsiteX4" fmla="*/ 531381 w 539605"/>
                    <a:gd name="connsiteY4" fmla="*/ 17876 h 58918"/>
                    <a:gd name="connsiteX5" fmla="*/ 539103 w 539605"/>
                    <a:gd name="connsiteY5" fmla="*/ 8224 h 58918"/>
                    <a:gd name="connsiteX6" fmla="*/ 539103 w 539605"/>
                    <a:gd name="connsiteY6" fmla="*/ 8224 h 58918"/>
                    <a:gd name="connsiteX7" fmla="*/ 529451 w 539605"/>
                    <a:gd name="connsiteY7" fmla="*/ 502 h 58918"/>
                    <a:gd name="connsiteX8" fmla="*/ 8224 w 539605"/>
                    <a:gd name="connsiteY8" fmla="*/ 41042 h 5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9605" h="58918">
                      <a:moveTo>
                        <a:pt x="8224" y="41042"/>
                      </a:moveTo>
                      <a:cubicBezTo>
                        <a:pt x="2433" y="41042"/>
                        <a:pt x="-1428" y="46833"/>
                        <a:pt x="502" y="50694"/>
                      </a:cubicBezTo>
                      <a:lnTo>
                        <a:pt x="502" y="50694"/>
                      </a:lnTo>
                      <a:cubicBezTo>
                        <a:pt x="502" y="56486"/>
                        <a:pt x="6294" y="60347"/>
                        <a:pt x="10155" y="58416"/>
                      </a:cubicBezTo>
                      <a:lnTo>
                        <a:pt x="531381" y="17876"/>
                      </a:lnTo>
                      <a:cubicBezTo>
                        <a:pt x="537173" y="17876"/>
                        <a:pt x="541034" y="12085"/>
                        <a:pt x="539103" y="8224"/>
                      </a:cubicBezTo>
                      <a:lnTo>
                        <a:pt x="539103" y="8224"/>
                      </a:lnTo>
                      <a:cubicBezTo>
                        <a:pt x="539103" y="2433"/>
                        <a:pt x="533312" y="-1428"/>
                        <a:pt x="529451" y="502"/>
                      </a:cubicBezTo>
                      <a:lnTo>
                        <a:pt x="8224" y="41042"/>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 name="Hình tự do: Hình 319">
                  <a:extLst>
                    <a:ext uri="{FF2B5EF4-FFF2-40B4-BE49-F238E27FC236}">
                      <a16:creationId xmlns:a16="http://schemas.microsoft.com/office/drawing/2014/main" id="{250050D7-6F0F-A4CE-D037-33F5C238FC65}"/>
                    </a:ext>
                  </a:extLst>
                </p:cNvPr>
                <p:cNvSpPr/>
                <p:nvPr/>
              </p:nvSpPr>
              <p:spPr>
                <a:xfrm>
                  <a:off x="5691371" y="3490698"/>
                  <a:ext cx="528948" cy="46331"/>
                </a:xfrm>
                <a:custGeom>
                  <a:avLst/>
                  <a:gdLst>
                    <a:gd name="connsiteX0" fmla="*/ 9652 w 528948"/>
                    <a:gd name="connsiteY0" fmla="*/ 40540 h 46331"/>
                    <a:gd name="connsiteX1" fmla="*/ 0 w 528948"/>
                    <a:gd name="connsiteY1" fmla="*/ 44401 h 46331"/>
                    <a:gd name="connsiteX2" fmla="*/ 0 w 528948"/>
                    <a:gd name="connsiteY2" fmla="*/ 44401 h 46331"/>
                    <a:gd name="connsiteX3" fmla="*/ 9652 w 528948"/>
                    <a:gd name="connsiteY3" fmla="*/ 46331 h 46331"/>
                    <a:gd name="connsiteX4" fmla="*/ 519296 w 528948"/>
                    <a:gd name="connsiteY4" fmla="*/ 5791 h 46331"/>
                    <a:gd name="connsiteX5" fmla="*/ 528949 w 528948"/>
                    <a:gd name="connsiteY5" fmla="*/ 1930 h 46331"/>
                    <a:gd name="connsiteX6" fmla="*/ 528949 w 528948"/>
                    <a:gd name="connsiteY6" fmla="*/ 1930 h 46331"/>
                    <a:gd name="connsiteX7" fmla="*/ 519296 w 528948"/>
                    <a:gd name="connsiteY7" fmla="*/ 0 h 46331"/>
                    <a:gd name="connsiteX8" fmla="*/ 9652 w 528948"/>
                    <a:gd name="connsiteY8" fmla="*/ 40540 h 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8948" h="46331">
                      <a:moveTo>
                        <a:pt x="9652" y="40540"/>
                      </a:moveTo>
                      <a:cubicBezTo>
                        <a:pt x="3861" y="40540"/>
                        <a:pt x="0" y="42470"/>
                        <a:pt x="0" y="44401"/>
                      </a:cubicBezTo>
                      <a:lnTo>
                        <a:pt x="0" y="44401"/>
                      </a:lnTo>
                      <a:cubicBezTo>
                        <a:pt x="0" y="46331"/>
                        <a:pt x="3861" y="46331"/>
                        <a:pt x="9652" y="46331"/>
                      </a:cubicBezTo>
                      <a:lnTo>
                        <a:pt x="519296" y="5791"/>
                      </a:lnTo>
                      <a:cubicBezTo>
                        <a:pt x="525088" y="5791"/>
                        <a:pt x="528949" y="3861"/>
                        <a:pt x="528949" y="1930"/>
                      </a:cubicBezTo>
                      <a:lnTo>
                        <a:pt x="528949" y="1930"/>
                      </a:lnTo>
                      <a:cubicBezTo>
                        <a:pt x="528949" y="0"/>
                        <a:pt x="525088" y="0"/>
                        <a:pt x="519296" y="0"/>
                      </a:cubicBezTo>
                      <a:lnTo>
                        <a:pt x="9652" y="40540"/>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21" name="Đồ họa 240">
                <a:extLst>
                  <a:ext uri="{FF2B5EF4-FFF2-40B4-BE49-F238E27FC236}">
                    <a16:creationId xmlns:a16="http://schemas.microsoft.com/office/drawing/2014/main" id="{D549517B-0194-64C6-C126-6B06B7929B05}"/>
                  </a:ext>
                </a:extLst>
              </p:cNvPr>
              <p:cNvGrpSpPr/>
              <p:nvPr/>
            </p:nvGrpSpPr>
            <p:grpSpPr>
              <a:xfrm>
                <a:off x="5720325" y="3355568"/>
                <a:ext cx="484547" cy="170394"/>
                <a:chOff x="5720325" y="3355568"/>
                <a:chExt cx="484547" cy="170394"/>
              </a:xfrm>
            </p:grpSpPr>
            <p:grpSp>
              <p:nvGrpSpPr>
                <p:cNvPr id="322" name="Đồ họa 240">
                  <a:extLst>
                    <a:ext uri="{FF2B5EF4-FFF2-40B4-BE49-F238E27FC236}">
                      <a16:creationId xmlns:a16="http://schemas.microsoft.com/office/drawing/2014/main" id="{9C2DAAB8-1384-22AB-390F-8B66E8D1D997}"/>
                    </a:ext>
                  </a:extLst>
                </p:cNvPr>
                <p:cNvGrpSpPr/>
                <p:nvPr/>
              </p:nvGrpSpPr>
              <p:grpSpPr>
                <a:xfrm>
                  <a:off x="6181707" y="3355568"/>
                  <a:ext cx="23165" cy="133715"/>
                  <a:chOff x="6181707" y="3355568"/>
                  <a:chExt cx="23165" cy="133715"/>
                </a:xfrm>
              </p:grpSpPr>
              <p:grpSp>
                <p:nvGrpSpPr>
                  <p:cNvPr id="323" name="Đồ họa 240">
                    <a:extLst>
                      <a:ext uri="{FF2B5EF4-FFF2-40B4-BE49-F238E27FC236}">
                        <a16:creationId xmlns:a16="http://schemas.microsoft.com/office/drawing/2014/main" id="{3317339E-2001-48D1-7C20-3E1B5EB2F3D5}"/>
                      </a:ext>
                    </a:extLst>
                  </p:cNvPr>
                  <p:cNvGrpSpPr/>
                  <p:nvPr/>
                </p:nvGrpSpPr>
                <p:grpSpPr>
                  <a:xfrm>
                    <a:off x="6181707" y="3355568"/>
                    <a:ext cx="23165" cy="133715"/>
                    <a:chOff x="6181707" y="3355568"/>
                    <a:chExt cx="23165" cy="133715"/>
                  </a:xfrm>
                </p:grpSpPr>
                <p:sp>
                  <p:nvSpPr>
                    <p:cNvPr id="324" name="Hình tự do: Hình 323">
                      <a:extLst>
                        <a:ext uri="{FF2B5EF4-FFF2-40B4-BE49-F238E27FC236}">
                          <a16:creationId xmlns:a16="http://schemas.microsoft.com/office/drawing/2014/main" id="{FFFD6F96-06AA-E4CF-DA5D-F3D7A1CB2CA9}"/>
                        </a:ext>
                      </a:extLst>
                    </p:cNvPr>
                    <p:cNvSpPr/>
                    <p:nvPr/>
                  </p:nvSpPr>
                  <p:spPr>
                    <a:xfrm>
                      <a:off x="6181707" y="3355568"/>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1" y="0"/>
                            <a:pt x="0" y="3861"/>
                            <a:pt x="0" y="7722"/>
                          </a:cubicBezTo>
                          <a:lnTo>
                            <a:pt x="9652" y="127411"/>
                          </a:lnTo>
                          <a:cubicBezTo>
                            <a:pt x="9652" y="131272"/>
                            <a:pt x="13513" y="135133"/>
                            <a:pt x="17374" y="133202"/>
                          </a:cubicBezTo>
                          <a:lnTo>
                            <a:pt x="17374" y="133202"/>
                          </a:lnTo>
                          <a:cubicBezTo>
                            <a:pt x="21235" y="133202"/>
                            <a:pt x="23166" y="129342"/>
                            <a:pt x="23166" y="125481"/>
                          </a:cubicBezTo>
                          <a:lnTo>
                            <a:pt x="13513" y="5791"/>
                          </a:lnTo>
                          <a:cubicBezTo>
                            <a:pt x="13513" y="386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5" name="Hình tự do: Hình 324">
                      <a:extLst>
                        <a:ext uri="{FF2B5EF4-FFF2-40B4-BE49-F238E27FC236}">
                          <a16:creationId xmlns:a16="http://schemas.microsoft.com/office/drawing/2014/main" id="{C1C68958-4AAA-1CF6-5CFA-87F97943F1A4}"/>
                        </a:ext>
                      </a:extLst>
                    </p:cNvPr>
                    <p:cNvSpPr/>
                    <p:nvPr/>
                  </p:nvSpPr>
                  <p:spPr>
                    <a:xfrm>
                      <a:off x="6181707" y="3361359"/>
                      <a:ext cx="19304" cy="123550"/>
                    </a:xfrm>
                    <a:custGeom>
                      <a:avLst/>
                      <a:gdLst>
                        <a:gd name="connsiteX0" fmla="*/ 5791 w 19304"/>
                        <a:gd name="connsiteY0" fmla="*/ 0 h 123550"/>
                        <a:gd name="connsiteX1" fmla="*/ 0 w 19304"/>
                        <a:gd name="connsiteY1" fmla="*/ 7722 h 123550"/>
                        <a:gd name="connsiteX2" fmla="*/ 7722 w 19304"/>
                        <a:gd name="connsiteY2" fmla="*/ 117759 h 123550"/>
                        <a:gd name="connsiteX3" fmla="*/ 13513 w 19304"/>
                        <a:gd name="connsiteY3" fmla="*/ 123550 h 123550"/>
                        <a:gd name="connsiteX4" fmla="*/ 13513 w 19304"/>
                        <a:gd name="connsiteY4" fmla="*/ 123550 h 123550"/>
                        <a:gd name="connsiteX5" fmla="*/ 19305 w 19304"/>
                        <a:gd name="connsiteY5" fmla="*/ 115828 h 123550"/>
                        <a:gd name="connsiteX6" fmla="*/ 9652 w 19304"/>
                        <a:gd name="connsiteY6" fmla="*/ 5791 h 123550"/>
                        <a:gd name="connsiteX7" fmla="*/ 5791 w 19304"/>
                        <a:gd name="connsiteY7" fmla="*/ 0 h 123550"/>
                        <a:gd name="connsiteX8" fmla="*/ 5791 w 19304"/>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04" h="123550">
                          <a:moveTo>
                            <a:pt x="5791" y="0"/>
                          </a:moveTo>
                          <a:cubicBezTo>
                            <a:pt x="1931" y="0"/>
                            <a:pt x="0" y="3861"/>
                            <a:pt x="0" y="7722"/>
                          </a:cubicBezTo>
                          <a:lnTo>
                            <a:pt x="7722" y="117759"/>
                          </a:lnTo>
                          <a:cubicBezTo>
                            <a:pt x="7722" y="121620"/>
                            <a:pt x="11583" y="123550"/>
                            <a:pt x="13513" y="123550"/>
                          </a:cubicBezTo>
                          <a:lnTo>
                            <a:pt x="13513" y="123550"/>
                          </a:lnTo>
                          <a:cubicBezTo>
                            <a:pt x="17374" y="123550"/>
                            <a:pt x="19305" y="119689"/>
                            <a:pt x="19305" y="115828"/>
                          </a:cubicBezTo>
                          <a:lnTo>
                            <a:pt x="9652" y="5791"/>
                          </a:lnTo>
                          <a:cubicBezTo>
                            <a:pt x="11583" y="1931"/>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26" name="Hình tự do: Hình 325">
                    <a:extLst>
                      <a:ext uri="{FF2B5EF4-FFF2-40B4-BE49-F238E27FC236}">
                        <a16:creationId xmlns:a16="http://schemas.microsoft.com/office/drawing/2014/main" id="{C4322B4D-6FFE-0EC2-2D66-0DD1941F4B34}"/>
                      </a:ext>
                    </a:extLst>
                  </p:cNvPr>
                  <p:cNvSpPr/>
                  <p:nvPr/>
                </p:nvSpPr>
                <p:spPr>
                  <a:xfrm>
                    <a:off x="6191360" y="3363290"/>
                    <a:ext cx="11582" cy="117758"/>
                  </a:xfrm>
                  <a:custGeom>
                    <a:avLst/>
                    <a:gdLst>
                      <a:gd name="connsiteX0" fmla="*/ 0 w 11582"/>
                      <a:gd name="connsiteY0" fmla="*/ 0 h 117758"/>
                      <a:gd name="connsiteX1" fmla="*/ 0 w 11582"/>
                      <a:gd name="connsiteY1" fmla="*/ 0 h 117758"/>
                      <a:gd name="connsiteX2" fmla="*/ 7722 w 11582"/>
                      <a:gd name="connsiteY2" fmla="*/ 115828 h 117758"/>
                      <a:gd name="connsiteX3" fmla="*/ 9652 w 11582"/>
                      <a:gd name="connsiteY3" fmla="*/ 117759 h 117758"/>
                      <a:gd name="connsiteX4" fmla="*/ 9652 w 11582"/>
                      <a:gd name="connsiteY4" fmla="*/ 117759 h 117758"/>
                      <a:gd name="connsiteX5" fmla="*/ 11583 w 11582"/>
                      <a:gd name="connsiteY5" fmla="*/ 115828 h 117758"/>
                      <a:gd name="connsiteX6" fmla="*/ 0 w 11582"/>
                      <a:gd name="connsiteY6" fmla="*/ 0 h 117758"/>
                      <a:gd name="connsiteX7" fmla="*/ 0 w 11582"/>
                      <a:gd name="connsiteY7" fmla="*/ 0 h 117758"/>
                      <a:gd name="connsiteX8" fmla="*/ 0 w 11582"/>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 h="117758">
                        <a:moveTo>
                          <a:pt x="0" y="0"/>
                        </a:moveTo>
                        <a:cubicBezTo>
                          <a:pt x="0" y="0"/>
                          <a:pt x="0" y="0"/>
                          <a:pt x="0" y="0"/>
                        </a:cubicBezTo>
                        <a:lnTo>
                          <a:pt x="7722" y="115828"/>
                        </a:lnTo>
                        <a:cubicBezTo>
                          <a:pt x="7722" y="115828"/>
                          <a:pt x="7722" y="117759"/>
                          <a:pt x="9652" y="117759"/>
                        </a:cubicBezTo>
                        <a:lnTo>
                          <a:pt x="9652" y="117759"/>
                        </a:lnTo>
                        <a:cubicBezTo>
                          <a:pt x="9652" y="117759"/>
                          <a:pt x="11583" y="117759"/>
                          <a:pt x="11583" y="115828"/>
                        </a:cubicBezTo>
                        <a:lnTo>
                          <a:pt x="0" y="0"/>
                        </a:lnTo>
                        <a:cubicBezTo>
                          <a:pt x="1931" y="0"/>
                          <a:pt x="0" y="0"/>
                          <a:pt x="0" y="0"/>
                        </a:cubicBezTo>
                        <a:lnTo>
                          <a:pt x="0"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27" name="Đồ họa 240">
                  <a:extLst>
                    <a:ext uri="{FF2B5EF4-FFF2-40B4-BE49-F238E27FC236}">
                      <a16:creationId xmlns:a16="http://schemas.microsoft.com/office/drawing/2014/main" id="{54582351-2A72-E150-A6BE-DEE2A4C82B00}"/>
                    </a:ext>
                  </a:extLst>
                </p:cNvPr>
                <p:cNvGrpSpPr/>
                <p:nvPr/>
              </p:nvGrpSpPr>
              <p:grpSpPr>
                <a:xfrm>
                  <a:off x="6116071" y="3361359"/>
                  <a:ext cx="23165" cy="133715"/>
                  <a:chOff x="6116071" y="3361359"/>
                  <a:chExt cx="23165" cy="133715"/>
                </a:xfrm>
              </p:grpSpPr>
              <p:grpSp>
                <p:nvGrpSpPr>
                  <p:cNvPr id="328" name="Đồ họa 240">
                    <a:extLst>
                      <a:ext uri="{FF2B5EF4-FFF2-40B4-BE49-F238E27FC236}">
                        <a16:creationId xmlns:a16="http://schemas.microsoft.com/office/drawing/2014/main" id="{DB507CB6-5B75-7923-9C91-47BAA539F806}"/>
                      </a:ext>
                    </a:extLst>
                  </p:cNvPr>
                  <p:cNvGrpSpPr/>
                  <p:nvPr/>
                </p:nvGrpSpPr>
                <p:grpSpPr>
                  <a:xfrm>
                    <a:off x="6116071" y="3361359"/>
                    <a:ext cx="23165" cy="133715"/>
                    <a:chOff x="6116071" y="3361359"/>
                    <a:chExt cx="23165" cy="133715"/>
                  </a:xfrm>
                </p:grpSpPr>
                <p:sp>
                  <p:nvSpPr>
                    <p:cNvPr id="329" name="Hình tự do: Hình 328">
                      <a:extLst>
                        <a:ext uri="{FF2B5EF4-FFF2-40B4-BE49-F238E27FC236}">
                          <a16:creationId xmlns:a16="http://schemas.microsoft.com/office/drawing/2014/main" id="{4D97A8F2-1DCD-30E0-F0D3-CEDA36F5F200}"/>
                        </a:ext>
                      </a:extLst>
                    </p:cNvPr>
                    <p:cNvSpPr/>
                    <p:nvPr/>
                  </p:nvSpPr>
                  <p:spPr>
                    <a:xfrm>
                      <a:off x="6116071" y="3361359"/>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2"/>
                            <a:pt x="23166" y="125481"/>
                          </a:cubicBezTo>
                          <a:lnTo>
                            <a:pt x="13513" y="5791"/>
                          </a:lnTo>
                          <a:cubicBezTo>
                            <a:pt x="13513" y="193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0" name="Hình tự do: Hình 329">
                      <a:extLst>
                        <a:ext uri="{FF2B5EF4-FFF2-40B4-BE49-F238E27FC236}">
                          <a16:creationId xmlns:a16="http://schemas.microsoft.com/office/drawing/2014/main" id="{08710FDC-977F-A070-D5BA-20C1437DBA5C}"/>
                        </a:ext>
                      </a:extLst>
                    </p:cNvPr>
                    <p:cNvSpPr/>
                    <p:nvPr/>
                  </p:nvSpPr>
                  <p:spPr>
                    <a:xfrm>
                      <a:off x="6116071" y="3367150"/>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351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3513" y="5791"/>
                          </a:lnTo>
                          <a:cubicBezTo>
                            <a:pt x="11583" y="1930"/>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31" name="Hình tự do: Hình 330">
                    <a:extLst>
                      <a:ext uri="{FF2B5EF4-FFF2-40B4-BE49-F238E27FC236}">
                        <a16:creationId xmlns:a16="http://schemas.microsoft.com/office/drawing/2014/main" id="{AEC11ADE-A7A7-6980-94FC-BE3CFA947E65}"/>
                      </a:ext>
                    </a:extLst>
                  </p:cNvPr>
                  <p:cNvSpPr/>
                  <p:nvPr/>
                </p:nvSpPr>
                <p:spPr>
                  <a:xfrm>
                    <a:off x="6124866" y="3369081"/>
                    <a:ext cx="12440" cy="117758"/>
                  </a:xfrm>
                  <a:custGeom>
                    <a:avLst/>
                    <a:gdLst>
                      <a:gd name="connsiteX0" fmla="*/ 858 w 12440"/>
                      <a:gd name="connsiteY0" fmla="*/ 0 h 117758"/>
                      <a:gd name="connsiteX1" fmla="*/ 858 w 12440"/>
                      <a:gd name="connsiteY1" fmla="*/ 0 h 117758"/>
                      <a:gd name="connsiteX2" fmla="*/ 8580 w 12440"/>
                      <a:gd name="connsiteY2" fmla="*/ 115828 h 117758"/>
                      <a:gd name="connsiteX3" fmla="*/ 10510 w 12440"/>
                      <a:gd name="connsiteY3" fmla="*/ 117759 h 117758"/>
                      <a:gd name="connsiteX4" fmla="*/ 10510 w 12440"/>
                      <a:gd name="connsiteY4" fmla="*/ 117759 h 117758"/>
                      <a:gd name="connsiteX5" fmla="*/ 12441 w 12440"/>
                      <a:gd name="connsiteY5" fmla="*/ 115828 h 117758"/>
                      <a:gd name="connsiteX6" fmla="*/ 858 w 12440"/>
                      <a:gd name="connsiteY6" fmla="*/ 0 h 117758"/>
                      <a:gd name="connsiteX7" fmla="*/ 858 w 12440"/>
                      <a:gd name="connsiteY7" fmla="*/ 0 h 117758"/>
                      <a:gd name="connsiteX8" fmla="*/ 858 w 1244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0" h="117758">
                        <a:moveTo>
                          <a:pt x="858" y="0"/>
                        </a:moveTo>
                        <a:cubicBezTo>
                          <a:pt x="858" y="0"/>
                          <a:pt x="-1073" y="0"/>
                          <a:pt x="858" y="0"/>
                        </a:cubicBezTo>
                        <a:lnTo>
                          <a:pt x="8580" y="115828"/>
                        </a:lnTo>
                        <a:cubicBezTo>
                          <a:pt x="8580" y="115828"/>
                          <a:pt x="8580" y="117759"/>
                          <a:pt x="10510" y="117759"/>
                        </a:cubicBezTo>
                        <a:lnTo>
                          <a:pt x="10510" y="117759"/>
                        </a:lnTo>
                        <a:cubicBezTo>
                          <a:pt x="10510" y="117759"/>
                          <a:pt x="12441" y="117759"/>
                          <a:pt x="12441" y="115828"/>
                        </a:cubicBezTo>
                        <a:lnTo>
                          <a:pt x="858" y="0"/>
                        </a:lnTo>
                        <a:cubicBezTo>
                          <a:pt x="2788" y="0"/>
                          <a:pt x="858" y="0"/>
                          <a:pt x="858" y="0"/>
                        </a:cubicBezTo>
                        <a:lnTo>
                          <a:pt x="85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32" name="Đồ họa 240">
                  <a:extLst>
                    <a:ext uri="{FF2B5EF4-FFF2-40B4-BE49-F238E27FC236}">
                      <a16:creationId xmlns:a16="http://schemas.microsoft.com/office/drawing/2014/main" id="{391BF51C-F1F6-62FF-E889-8AAB703E50E9}"/>
                    </a:ext>
                  </a:extLst>
                </p:cNvPr>
                <p:cNvGrpSpPr/>
                <p:nvPr/>
              </p:nvGrpSpPr>
              <p:grpSpPr>
                <a:xfrm>
                  <a:off x="6050435" y="3366637"/>
                  <a:ext cx="23165" cy="134229"/>
                  <a:chOff x="6050435" y="3366637"/>
                  <a:chExt cx="23165" cy="134229"/>
                </a:xfrm>
              </p:grpSpPr>
              <p:grpSp>
                <p:nvGrpSpPr>
                  <p:cNvPr id="333" name="Đồ họa 240">
                    <a:extLst>
                      <a:ext uri="{FF2B5EF4-FFF2-40B4-BE49-F238E27FC236}">
                        <a16:creationId xmlns:a16="http://schemas.microsoft.com/office/drawing/2014/main" id="{471EB945-E27A-036F-84B6-C03373C2A365}"/>
                      </a:ext>
                    </a:extLst>
                  </p:cNvPr>
                  <p:cNvGrpSpPr/>
                  <p:nvPr/>
                </p:nvGrpSpPr>
                <p:grpSpPr>
                  <a:xfrm>
                    <a:off x="6050435" y="3366637"/>
                    <a:ext cx="23165" cy="134229"/>
                    <a:chOff x="6050435" y="3366637"/>
                    <a:chExt cx="23165" cy="134229"/>
                  </a:xfrm>
                </p:grpSpPr>
                <p:sp>
                  <p:nvSpPr>
                    <p:cNvPr id="334" name="Hình tự do: Hình 333">
                      <a:extLst>
                        <a:ext uri="{FF2B5EF4-FFF2-40B4-BE49-F238E27FC236}">
                          <a16:creationId xmlns:a16="http://schemas.microsoft.com/office/drawing/2014/main" id="{08F69439-067D-4116-1B9C-1EAD7573D910}"/>
                        </a:ext>
                      </a:extLst>
                    </p:cNvPr>
                    <p:cNvSpPr/>
                    <p:nvPr/>
                  </p:nvSpPr>
                  <p:spPr>
                    <a:xfrm>
                      <a:off x="6050435" y="3366637"/>
                      <a:ext cx="23165" cy="134229"/>
                    </a:xfrm>
                    <a:custGeom>
                      <a:avLst/>
                      <a:gdLst>
                        <a:gd name="connsiteX0" fmla="*/ 5791 w 23165"/>
                        <a:gd name="connsiteY0" fmla="*/ 513 h 134229"/>
                        <a:gd name="connsiteX1" fmla="*/ 0 w 23165"/>
                        <a:gd name="connsiteY1" fmla="*/ 8235 h 134229"/>
                        <a:gd name="connsiteX2" fmla="*/ 9652 w 23165"/>
                        <a:gd name="connsiteY2" fmla="*/ 127925 h 134229"/>
                        <a:gd name="connsiteX3" fmla="*/ 17374 w 23165"/>
                        <a:gd name="connsiteY3" fmla="*/ 133716 h 134229"/>
                        <a:gd name="connsiteX4" fmla="*/ 17374 w 23165"/>
                        <a:gd name="connsiteY4" fmla="*/ 133716 h 134229"/>
                        <a:gd name="connsiteX5" fmla="*/ 23166 w 23165"/>
                        <a:gd name="connsiteY5" fmla="*/ 125994 h 134229"/>
                        <a:gd name="connsiteX6" fmla="*/ 13513 w 23165"/>
                        <a:gd name="connsiteY6" fmla="*/ 6305 h 134229"/>
                        <a:gd name="connsiteX7" fmla="*/ 5791 w 23165"/>
                        <a:gd name="connsiteY7" fmla="*/ 513 h 134229"/>
                        <a:gd name="connsiteX8" fmla="*/ 5791 w 23165"/>
                        <a:gd name="connsiteY8" fmla="*/ 513 h 13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4229">
                          <a:moveTo>
                            <a:pt x="5791" y="513"/>
                          </a:moveTo>
                          <a:cubicBezTo>
                            <a:pt x="1930" y="513"/>
                            <a:pt x="0" y="4374"/>
                            <a:pt x="0" y="8235"/>
                          </a:cubicBezTo>
                          <a:lnTo>
                            <a:pt x="9652" y="127925"/>
                          </a:lnTo>
                          <a:cubicBezTo>
                            <a:pt x="9652" y="131785"/>
                            <a:pt x="13513" y="135646"/>
                            <a:pt x="17374" y="133716"/>
                          </a:cubicBezTo>
                          <a:lnTo>
                            <a:pt x="17374" y="133716"/>
                          </a:lnTo>
                          <a:cubicBezTo>
                            <a:pt x="21235" y="133716"/>
                            <a:pt x="23166" y="129855"/>
                            <a:pt x="23166" y="125994"/>
                          </a:cubicBezTo>
                          <a:lnTo>
                            <a:pt x="13513" y="6305"/>
                          </a:lnTo>
                          <a:cubicBezTo>
                            <a:pt x="13513" y="2444"/>
                            <a:pt x="9652" y="-1417"/>
                            <a:pt x="5791" y="513"/>
                          </a:cubicBezTo>
                          <a:lnTo>
                            <a:pt x="5791" y="513"/>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5" name="Hình tự do: Hình 334">
                      <a:extLst>
                        <a:ext uri="{FF2B5EF4-FFF2-40B4-BE49-F238E27FC236}">
                          <a16:creationId xmlns:a16="http://schemas.microsoft.com/office/drawing/2014/main" id="{F778AFFF-F63C-FAD3-9AFC-EA71BFE92935}"/>
                        </a:ext>
                      </a:extLst>
                    </p:cNvPr>
                    <p:cNvSpPr/>
                    <p:nvPr/>
                  </p:nvSpPr>
                  <p:spPr>
                    <a:xfrm>
                      <a:off x="6050435" y="3371011"/>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7722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7722"/>
                          </a:lnTo>
                          <a:cubicBezTo>
                            <a:pt x="11583" y="3861"/>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36" name="Hình tự do: Hình 335">
                    <a:extLst>
                      <a:ext uri="{FF2B5EF4-FFF2-40B4-BE49-F238E27FC236}">
                        <a16:creationId xmlns:a16="http://schemas.microsoft.com/office/drawing/2014/main" id="{D9E7549C-3115-50C2-56B9-DE8A85EEE713}"/>
                      </a:ext>
                    </a:extLst>
                  </p:cNvPr>
                  <p:cNvSpPr/>
                  <p:nvPr/>
                </p:nvSpPr>
                <p:spPr>
                  <a:xfrm>
                    <a:off x="6059230" y="3374872"/>
                    <a:ext cx="12440" cy="117758"/>
                  </a:xfrm>
                  <a:custGeom>
                    <a:avLst/>
                    <a:gdLst>
                      <a:gd name="connsiteX0" fmla="*/ 858 w 12440"/>
                      <a:gd name="connsiteY0" fmla="*/ 0 h 117758"/>
                      <a:gd name="connsiteX1" fmla="*/ 858 w 12440"/>
                      <a:gd name="connsiteY1" fmla="*/ 0 h 117758"/>
                      <a:gd name="connsiteX2" fmla="*/ 8580 w 12440"/>
                      <a:gd name="connsiteY2" fmla="*/ 115828 h 117758"/>
                      <a:gd name="connsiteX3" fmla="*/ 10510 w 12440"/>
                      <a:gd name="connsiteY3" fmla="*/ 117759 h 117758"/>
                      <a:gd name="connsiteX4" fmla="*/ 10510 w 12440"/>
                      <a:gd name="connsiteY4" fmla="*/ 117759 h 117758"/>
                      <a:gd name="connsiteX5" fmla="*/ 12441 w 12440"/>
                      <a:gd name="connsiteY5" fmla="*/ 115828 h 117758"/>
                      <a:gd name="connsiteX6" fmla="*/ 858 w 12440"/>
                      <a:gd name="connsiteY6" fmla="*/ 0 h 117758"/>
                      <a:gd name="connsiteX7" fmla="*/ 858 w 12440"/>
                      <a:gd name="connsiteY7" fmla="*/ 0 h 117758"/>
                      <a:gd name="connsiteX8" fmla="*/ 858 w 1244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0" h="117758">
                        <a:moveTo>
                          <a:pt x="858" y="0"/>
                        </a:moveTo>
                        <a:cubicBezTo>
                          <a:pt x="858" y="0"/>
                          <a:pt x="-1072" y="0"/>
                          <a:pt x="858" y="0"/>
                        </a:cubicBezTo>
                        <a:lnTo>
                          <a:pt x="8580" y="115828"/>
                        </a:lnTo>
                        <a:cubicBezTo>
                          <a:pt x="8580" y="115828"/>
                          <a:pt x="8580" y="117759"/>
                          <a:pt x="10510" y="117759"/>
                        </a:cubicBezTo>
                        <a:lnTo>
                          <a:pt x="10510" y="117759"/>
                        </a:lnTo>
                        <a:cubicBezTo>
                          <a:pt x="10510" y="117759"/>
                          <a:pt x="12441" y="117759"/>
                          <a:pt x="12441" y="115828"/>
                        </a:cubicBezTo>
                        <a:lnTo>
                          <a:pt x="858" y="0"/>
                        </a:lnTo>
                        <a:cubicBezTo>
                          <a:pt x="2788" y="0"/>
                          <a:pt x="858" y="0"/>
                          <a:pt x="858" y="0"/>
                        </a:cubicBezTo>
                        <a:lnTo>
                          <a:pt x="85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37" name="Đồ họa 240">
                  <a:extLst>
                    <a:ext uri="{FF2B5EF4-FFF2-40B4-BE49-F238E27FC236}">
                      <a16:creationId xmlns:a16="http://schemas.microsoft.com/office/drawing/2014/main" id="{CA1EFF17-BD50-2335-F6D8-3CEF85527218}"/>
                    </a:ext>
                  </a:extLst>
                </p:cNvPr>
                <p:cNvGrpSpPr/>
                <p:nvPr/>
              </p:nvGrpSpPr>
              <p:grpSpPr>
                <a:xfrm>
                  <a:off x="5984799" y="3371011"/>
                  <a:ext cx="23165" cy="133715"/>
                  <a:chOff x="5984799" y="3371011"/>
                  <a:chExt cx="23165" cy="133715"/>
                </a:xfrm>
              </p:grpSpPr>
              <p:grpSp>
                <p:nvGrpSpPr>
                  <p:cNvPr id="338" name="Đồ họa 240">
                    <a:extLst>
                      <a:ext uri="{FF2B5EF4-FFF2-40B4-BE49-F238E27FC236}">
                        <a16:creationId xmlns:a16="http://schemas.microsoft.com/office/drawing/2014/main" id="{9C1F2294-97DA-A80D-F1B9-D18054558423}"/>
                      </a:ext>
                    </a:extLst>
                  </p:cNvPr>
                  <p:cNvGrpSpPr/>
                  <p:nvPr/>
                </p:nvGrpSpPr>
                <p:grpSpPr>
                  <a:xfrm>
                    <a:off x="5984799" y="3371011"/>
                    <a:ext cx="23165" cy="133715"/>
                    <a:chOff x="5984799" y="3371011"/>
                    <a:chExt cx="23165" cy="133715"/>
                  </a:xfrm>
                </p:grpSpPr>
                <p:sp>
                  <p:nvSpPr>
                    <p:cNvPr id="339" name="Hình tự do: Hình 338">
                      <a:extLst>
                        <a:ext uri="{FF2B5EF4-FFF2-40B4-BE49-F238E27FC236}">
                          <a16:creationId xmlns:a16="http://schemas.microsoft.com/office/drawing/2014/main" id="{2383D362-E4E1-6064-9384-7DB06C1B7F02}"/>
                        </a:ext>
                      </a:extLst>
                    </p:cNvPr>
                    <p:cNvSpPr/>
                    <p:nvPr/>
                  </p:nvSpPr>
                  <p:spPr>
                    <a:xfrm>
                      <a:off x="5984799" y="3371011"/>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7722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2"/>
                            <a:pt x="23166" y="125481"/>
                          </a:cubicBezTo>
                          <a:lnTo>
                            <a:pt x="13513" y="7722"/>
                          </a:lnTo>
                          <a:cubicBezTo>
                            <a:pt x="13513" y="386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0" name="Hình tự do: Hình 339">
                      <a:extLst>
                        <a:ext uri="{FF2B5EF4-FFF2-40B4-BE49-F238E27FC236}">
                          <a16:creationId xmlns:a16="http://schemas.microsoft.com/office/drawing/2014/main" id="{5459C56E-7B97-C2D2-2658-F33FE5B48085}"/>
                        </a:ext>
                      </a:extLst>
                    </p:cNvPr>
                    <p:cNvSpPr/>
                    <p:nvPr/>
                  </p:nvSpPr>
                  <p:spPr>
                    <a:xfrm>
                      <a:off x="5984799" y="3376803"/>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41" name="Hình tự do: Hình 340">
                    <a:extLst>
                      <a:ext uri="{FF2B5EF4-FFF2-40B4-BE49-F238E27FC236}">
                        <a16:creationId xmlns:a16="http://schemas.microsoft.com/office/drawing/2014/main" id="{630413EA-9791-ACB0-A955-BA0771107230}"/>
                      </a:ext>
                    </a:extLst>
                  </p:cNvPr>
                  <p:cNvSpPr/>
                  <p:nvPr/>
                </p:nvSpPr>
                <p:spPr>
                  <a:xfrm>
                    <a:off x="5993004" y="3378733"/>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1930"/>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0"/>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342" name="Đồ họa 240">
                  <a:extLst>
                    <a:ext uri="{FF2B5EF4-FFF2-40B4-BE49-F238E27FC236}">
                      <a16:creationId xmlns:a16="http://schemas.microsoft.com/office/drawing/2014/main" id="{F04098E1-4A8B-A778-EC9B-F3963AE02DCC}"/>
                    </a:ext>
                  </a:extLst>
                </p:cNvPr>
                <p:cNvGrpSpPr/>
                <p:nvPr/>
              </p:nvGrpSpPr>
              <p:grpSpPr>
                <a:xfrm>
                  <a:off x="5919163" y="3376803"/>
                  <a:ext cx="23165" cy="133715"/>
                  <a:chOff x="5919163" y="3376803"/>
                  <a:chExt cx="23165" cy="133715"/>
                </a:xfrm>
              </p:grpSpPr>
              <p:grpSp>
                <p:nvGrpSpPr>
                  <p:cNvPr id="343" name="Đồ họa 240">
                    <a:extLst>
                      <a:ext uri="{FF2B5EF4-FFF2-40B4-BE49-F238E27FC236}">
                        <a16:creationId xmlns:a16="http://schemas.microsoft.com/office/drawing/2014/main" id="{6BAE93D6-83E0-4BB4-8EF4-6D17CE87EEA4}"/>
                      </a:ext>
                    </a:extLst>
                  </p:cNvPr>
                  <p:cNvGrpSpPr/>
                  <p:nvPr/>
                </p:nvGrpSpPr>
                <p:grpSpPr>
                  <a:xfrm>
                    <a:off x="5919163" y="3376803"/>
                    <a:ext cx="23165" cy="133715"/>
                    <a:chOff x="5919163" y="3376803"/>
                    <a:chExt cx="23165" cy="133715"/>
                  </a:xfrm>
                </p:grpSpPr>
                <p:sp>
                  <p:nvSpPr>
                    <p:cNvPr id="344" name="Hình tự do: Hình 343">
                      <a:extLst>
                        <a:ext uri="{FF2B5EF4-FFF2-40B4-BE49-F238E27FC236}">
                          <a16:creationId xmlns:a16="http://schemas.microsoft.com/office/drawing/2014/main" id="{F726CC94-4680-C1A6-281B-369C6E0BBE21}"/>
                        </a:ext>
                      </a:extLst>
                    </p:cNvPr>
                    <p:cNvSpPr/>
                    <p:nvPr/>
                  </p:nvSpPr>
                  <p:spPr>
                    <a:xfrm>
                      <a:off x="5919163" y="3376803"/>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1"/>
                            <a:pt x="23166" y="125481"/>
                          </a:cubicBezTo>
                          <a:lnTo>
                            <a:pt x="13513" y="5791"/>
                          </a:lnTo>
                          <a:cubicBezTo>
                            <a:pt x="11583" y="1930"/>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5" name="Hình tự do: Hình 344">
                      <a:extLst>
                        <a:ext uri="{FF2B5EF4-FFF2-40B4-BE49-F238E27FC236}">
                          <a16:creationId xmlns:a16="http://schemas.microsoft.com/office/drawing/2014/main" id="{658DADBD-026E-0DA1-15B1-9B9F12F72BA0}"/>
                        </a:ext>
                      </a:extLst>
                    </p:cNvPr>
                    <p:cNvSpPr/>
                    <p:nvPr/>
                  </p:nvSpPr>
                  <p:spPr>
                    <a:xfrm>
                      <a:off x="5919163" y="3382594"/>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46" name="Hình tự do: Hình 345">
                    <a:extLst>
                      <a:ext uri="{FF2B5EF4-FFF2-40B4-BE49-F238E27FC236}">
                        <a16:creationId xmlns:a16="http://schemas.microsoft.com/office/drawing/2014/main" id="{F22966BD-3E1C-2C65-F687-9C8E95914E04}"/>
                      </a:ext>
                    </a:extLst>
                  </p:cNvPr>
                  <p:cNvSpPr/>
                  <p:nvPr/>
                </p:nvSpPr>
                <p:spPr>
                  <a:xfrm>
                    <a:off x="5927368" y="3384525"/>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0"/>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0"/>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47" name="Đồ họa 240">
                  <a:extLst>
                    <a:ext uri="{FF2B5EF4-FFF2-40B4-BE49-F238E27FC236}">
                      <a16:creationId xmlns:a16="http://schemas.microsoft.com/office/drawing/2014/main" id="{F59C3C10-9C95-989B-DCEB-7D0B61FDBA63}"/>
                    </a:ext>
                  </a:extLst>
                </p:cNvPr>
                <p:cNvGrpSpPr/>
                <p:nvPr/>
              </p:nvGrpSpPr>
              <p:grpSpPr>
                <a:xfrm>
                  <a:off x="5853527" y="3382594"/>
                  <a:ext cx="23165" cy="133715"/>
                  <a:chOff x="5853527" y="3382594"/>
                  <a:chExt cx="23165" cy="133715"/>
                </a:xfrm>
              </p:grpSpPr>
              <p:grpSp>
                <p:nvGrpSpPr>
                  <p:cNvPr id="348" name="Đồ họa 240">
                    <a:extLst>
                      <a:ext uri="{FF2B5EF4-FFF2-40B4-BE49-F238E27FC236}">
                        <a16:creationId xmlns:a16="http://schemas.microsoft.com/office/drawing/2014/main" id="{86BBC8EF-ACCA-95D7-38AE-A114C9ED464F}"/>
                      </a:ext>
                    </a:extLst>
                  </p:cNvPr>
                  <p:cNvGrpSpPr/>
                  <p:nvPr/>
                </p:nvGrpSpPr>
                <p:grpSpPr>
                  <a:xfrm>
                    <a:off x="5853527" y="3382594"/>
                    <a:ext cx="23165" cy="133715"/>
                    <a:chOff x="5853527" y="3382594"/>
                    <a:chExt cx="23165" cy="133715"/>
                  </a:xfrm>
                </p:grpSpPr>
                <p:sp>
                  <p:nvSpPr>
                    <p:cNvPr id="349" name="Hình tự do: Hình 348">
                      <a:extLst>
                        <a:ext uri="{FF2B5EF4-FFF2-40B4-BE49-F238E27FC236}">
                          <a16:creationId xmlns:a16="http://schemas.microsoft.com/office/drawing/2014/main" id="{DF337694-5FDD-0A8E-0977-6DF590019774}"/>
                        </a:ext>
                      </a:extLst>
                    </p:cNvPr>
                    <p:cNvSpPr/>
                    <p:nvPr/>
                  </p:nvSpPr>
                  <p:spPr>
                    <a:xfrm>
                      <a:off x="5853527" y="3382594"/>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0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1" y="0"/>
                            <a:pt x="0" y="3861"/>
                            <a:pt x="0" y="7722"/>
                          </a:cubicBezTo>
                          <a:lnTo>
                            <a:pt x="9652" y="127411"/>
                          </a:lnTo>
                          <a:cubicBezTo>
                            <a:pt x="9652" y="131272"/>
                            <a:pt x="13513" y="135133"/>
                            <a:pt x="17374" y="133202"/>
                          </a:cubicBezTo>
                          <a:lnTo>
                            <a:pt x="17374" y="133202"/>
                          </a:lnTo>
                          <a:cubicBezTo>
                            <a:pt x="21235" y="133202"/>
                            <a:pt x="23166" y="129342"/>
                            <a:pt x="23166" y="125480"/>
                          </a:cubicBezTo>
                          <a:lnTo>
                            <a:pt x="13513" y="5791"/>
                          </a:lnTo>
                          <a:cubicBezTo>
                            <a:pt x="11583" y="1930"/>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0" name="Hình tự do: Hình 349">
                      <a:extLst>
                        <a:ext uri="{FF2B5EF4-FFF2-40B4-BE49-F238E27FC236}">
                          <a16:creationId xmlns:a16="http://schemas.microsoft.com/office/drawing/2014/main" id="{A74B843F-DF75-787B-3C4D-2502C705820B}"/>
                        </a:ext>
                      </a:extLst>
                    </p:cNvPr>
                    <p:cNvSpPr/>
                    <p:nvPr/>
                  </p:nvSpPr>
                  <p:spPr>
                    <a:xfrm>
                      <a:off x="5853527" y="3387872"/>
                      <a:ext cx="21235" cy="124063"/>
                    </a:xfrm>
                    <a:custGeom>
                      <a:avLst/>
                      <a:gdLst>
                        <a:gd name="connsiteX0" fmla="*/ 5791 w 21235"/>
                        <a:gd name="connsiteY0" fmla="*/ 513 h 124063"/>
                        <a:gd name="connsiteX1" fmla="*/ 0 w 21235"/>
                        <a:gd name="connsiteY1" fmla="*/ 8235 h 124063"/>
                        <a:gd name="connsiteX2" fmla="*/ 9652 w 21235"/>
                        <a:gd name="connsiteY2" fmla="*/ 118272 h 124063"/>
                        <a:gd name="connsiteX3" fmla="*/ 15444 w 21235"/>
                        <a:gd name="connsiteY3" fmla="*/ 124064 h 124063"/>
                        <a:gd name="connsiteX4" fmla="*/ 15444 w 21235"/>
                        <a:gd name="connsiteY4" fmla="*/ 124064 h 124063"/>
                        <a:gd name="connsiteX5" fmla="*/ 21235 w 21235"/>
                        <a:gd name="connsiteY5" fmla="*/ 116342 h 124063"/>
                        <a:gd name="connsiteX6" fmla="*/ 11583 w 21235"/>
                        <a:gd name="connsiteY6" fmla="*/ 6305 h 124063"/>
                        <a:gd name="connsiteX7" fmla="*/ 5791 w 21235"/>
                        <a:gd name="connsiteY7" fmla="*/ 513 h 124063"/>
                        <a:gd name="connsiteX8" fmla="*/ 5791 w 21235"/>
                        <a:gd name="connsiteY8" fmla="*/ 513 h 12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4063">
                          <a:moveTo>
                            <a:pt x="5791" y="513"/>
                          </a:moveTo>
                          <a:cubicBezTo>
                            <a:pt x="1931" y="513"/>
                            <a:pt x="0" y="4374"/>
                            <a:pt x="0" y="8235"/>
                          </a:cubicBezTo>
                          <a:lnTo>
                            <a:pt x="9652" y="118272"/>
                          </a:lnTo>
                          <a:cubicBezTo>
                            <a:pt x="9652" y="122133"/>
                            <a:pt x="13513" y="124064"/>
                            <a:pt x="15444" y="124064"/>
                          </a:cubicBezTo>
                          <a:lnTo>
                            <a:pt x="15444" y="124064"/>
                          </a:lnTo>
                          <a:cubicBezTo>
                            <a:pt x="19305" y="124064"/>
                            <a:pt x="21235" y="120203"/>
                            <a:pt x="21235" y="116342"/>
                          </a:cubicBezTo>
                          <a:lnTo>
                            <a:pt x="11583" y="6305"/>
                          </a:lnTo>
                          <a:cubicBezTo>
                            <a:pt x="11583" y="2444"/>
                            <a:pt x="9652" y="-1417"/>
                            <a:pt x="5791" y="513"/>
                          </a:cubicBezTo>
                          <a:lnTo>
                            <a:pt x="5791" y="513"/>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51" name="Hình tự do: Hình 350">
                    <a:extLst>
                      <a:ext uri="{FF2B5EF4-FFF2-40B4-BE49-F238E27FC236}">
                        <a16:creationId xmlns:a16="http://schemas.microsoft.com/office/drawing/2014/main" id="{F4B48F0B-376F-3D1A-CAC0-00990079602D}"/>
                      </a:ext>
                    </a:extLst>
                  </p:cNvPr>
                  <p:cNvSpPr/>
                  <p:nvPr/>
                </p:nvSpPr>
                <p:spPr>
                  <a:xfrm>
                    <a:off x="5861732" y="3390316"/>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0"/>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0"/>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52" name="Đồ họa 240">
                  <a:extLst>
                    <a:ext uri="{FF2B5EF4-FFF2-40B4-BE49-F238E27FC236}">
                      <a16:creationId xmlns:a16="http://schemas.microsoft.com/office/drawing/2014/main" id="{413FD33C-1A49-7829-E604-20102B6F6E73}"/>
                    </a:ext>
                  </a:extLst>
                </p:cNvPr>
                <p:cNvGrpSpPr/>
                <p:nvPr/>
              </p:nvGrpSpPr>
              <p:grpSpPr>
                <a:xfrm>
                  <a:off x="5787892" y="3386455"/>
                  <a:ext cx="23165" cy="133715"/>
                  <a:chOff x="5787892" y="3386455"/>
                  <a:chExt cx="23165" cy="133715"/>
                </a:xfrm>
              </p:grpSpPr>
              <p:grpSp>
                <p:nvGrpSpPr>
                  <p:cNvPr id="353" name="Đồ họa 240">
                    <a:extLst>
                      <a:ext uri="{FF2B5EF4-FFF2-40B4-BE49-F238E27FC236}">
                        <a16:creationId xmlns:a16="http://schemas.microsoft.com/office/drawing/2014/main" id="{3E28144C-5C95-76FF-0833-95D7D0439CFD}"/>
                      </a:ext>
                    </a:extLst>
                  </p:cNvPr>
                  <p:cNvGrpSpPr/>
                  <p:nvPr/>
                </p:nvGrpSpPr>
                <p:grpSpPr>
                  <a:xfrm>
                    <a:off x="5787892" y="3386455"/>
                    <a:ext cx="23165" cy="133715"/>
                    <a:chOff x="5787892" y="3386455"/>
                    <a:chExt cx="23165" cy="133715"/>
                  </a:xfrm>
                </p:grpSpPr>
                <p:sp>
                  <p:nvSpPr>
                    <p:cNvPr id="354" name="Hình tự do: Hình 353">
                      <a:extLst>
                        <a:ext uri="{FF2B5EF4-FFF2-40B4-BE49-F238E27FC236}">
                          <a16:creationId xmlns:a16="http://schemas.microsoft.com/office/drawing/2014/main" id="{D0299DCE-6267-8BD1-B349-26893FE215F3}"/>
                        </a:ext>
                      </a:extLst>
                    </p:cNvPr>
                    <p:cNvSpPr/>
                    <p:nvPr/>
                  </p:nvSpPr>
                  <p:spPr>
                    <a:xfrm>
                      <a:off x="5787892" y="3386455"/>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1"/>
                            <a:pt x="23166" y="125481"/>
                          </a:cubicBezTo>
                          <a:lnTo>
                            <a:pt x="13513" y="5791"/>
                          </a:lnTo>
                          <a:cubicBezTo>
                            <a:pt x="11583" y="386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5" name="Hình tự do: Hình 354">
                      <a:extLst>
                        <a:ext uri="{FF2B5EF4-FFF2-40B4-BE49-F238E27FC236}">
                          <a16:creationId xmlns:a16="http://schemas.microsoft.com/office/drawing/2014/main" id="{DC335496-9E1E-D918-7316-91B2924C3303}"/>
                        </a:ext>
                      </a:extLst>
                    </p:cNvPr>
                    <p:cNvSpPr/>
                    <p:nvPr/>
                  </p:nvSpPr>
                  <p:spPr>
                    <a:xfrm>
                      <a:off x="5787892" y="3392247"/>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772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56" name="Hình tự do: Hình 355">
                    <a:extLst>
                      <a:ext uri="{FF2B5EF4-FFF2-40B4-BE49-F238E27FC236}">
                        <a16:creationId xmlns:a16="http://schemas.microsoft.com/office/drawing/2014/main" id="{2DB641E7-D31C-C110-42EF-BB75C98758D2}"/>
                      </a:ext>
                    </a:extLst>
                  </p:cNvPr>
                  <p:cNvSpPr/>
                  <p:nvPr/>
                </p:nvSpPr>
                <p:spPr>
                  <a:xfrm>
                    <a:off x="5796096" y="3394177"/>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1931"/>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1931"/>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57" name="Đồ họa 240">
                  <a:extLst>
                    <a:ext uri="{FF2B5EF4-FFF2-40B4-BE49-F238E27FC236}">
                      <a16:creationId xmlns:a16="http://schemas.microsoft.com/office/drawing/2014/main" id="{84A9D744-895F-8279-FEE2-2CA5B5662AFC}"/>
                    </a:ext>
                  </a:extLst>
                </p:cNvPr>
                <p:cNvGrpSpPr/>
                <p:nvPr/>
              </p:nvGrpSpPr>
              <p:grpSpPr>
                <a:xfrm>
                  <a:off x="5720325" y="3392247"/>
                  <a:ext cx="23165" cy="133715"/>
                  <a:chOff x="5720325" y="3392247"/>
                  <a:chExt cx="23165" cy="133715"/>
                </a:xfrm>
              </p:grpSpPr>
              <p:grpSp>
                <p:nvGrpSpPr>
                  <p:cNvPr id="358" name="Đồ họa 240">
                    <a:extLst>
                      <a:ext uri="{FF2B5EF4-FFF2-40B4-BE49-F238E27FC236}">
                        <a16:creationId xmlns:a16="http://schemas.microsoft.com/office/drawing/2014/main" id="{66B0F202-6264-CD2E-E41F-BF013694F917}"/>
                      </a:ext>
                    </a:extLst>
                  </p:cNvPr>
                  <p:cNvGrpSpPr/>
                  <p:nvPr/>
                </p:nvGrpSpPr>
                <p:grpSpPr>
                  <a:xfrm>
                    <a:off x="5720325" y="3392247"/>
                    <a:ext cx="23165" cy="133715"/>
                    <a:chOff x="5720325" y="3392247"/>
                    <a:chExt cx="23165" cy="133715"/>
                  </a:xfrm>
                </p:grpSpPr>
                <p:sp>
                  <p:nvSpPr>
                    <p:cNvPr id="359" name="Hình tự do: Hình 358">
                      <a:extLst>
                        <a:ext uri="{FF2B5EF4-FFF2-40B4-BE49-F238E27FC236}">
                          <a16:creationId xmlns:a16="http://schemas.microsoft.com/office/drawing/2014/main" id="{5A755338-EAFF-B649-8B11-63EBBAC42807}"/>
                        </a:ext>
                      </a:extLst>
                    </p:cNvPr>
                    <p:cNvSpPr/>
                    <p:nvPr/>
                  </p:nvSpPr>
                  <p:spPr>
                    <a:xfrm>
                      <a:off x="5720325" y="3392247"/>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0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1" y="0"/>
                            <a:pt x="0" y="3861"/>
                            <a:pt x="0" y="7722"/>
                          </a:cubicBezTo>
                          <a:lnTo>
                            <a:pt x="9652" y="127411"/>
                          </a:lnTo>
                          <a:cubicBezTo>
                            <a:pt x="9652" y="131272"/>
                            <a:pt x="13513" y="135133"/>
                            <a:pt x="17374" y="133202"/>
                          </a:cubicBezTo>
                          <a:lnTo>
                            <a:pt x="17374" y="133202"/>
                          </a:lnTo>
                          <a:cubicBezTo>
                            <a:pt x="21235" y="133202"/>
                            <a:pt x="23166" y="129342"/>
                            <a:pt x="23166" y="125480"/>
                          </a:cubicBezTo>
                          <a:lnTo>
                            <a:pt x="13513" y="5791"/>
                          </a:lnTo>
                          <a:cubicBezTo>
                            <a:pt x="13513" y="1930"/>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60" name="Hình tự do: Hình 359">
                      <a:extLst>
                        <a:ext uri="{FF2B5EF4-FFF2-40B4-BE49-F238E27FC236}">
                          <a16:creationId xmlns:a16="http://schemas.microsoft.com/office/drawing/2014/main" id="{71B8A112-FEAE-6430-009D-7EE9D17B6B18}"/>
                        </a:ext>
                      </a:extLst>
                    </p:cNvPr>
                    <p:cNvSpPr/>
                    <p:nvPr/>
                  </p:nvSpPr>
                  <p:spPr>
                    <a:xfrm>
                      <a:off x="5722256" y="3398038"/>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772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61" name="Hình tự do: Hình 360">
                    <a:extLst>
                      <a:ext uri="{FF2B5EF4-FFF2-40B4-BE49-F238E27FC236}">
                        <a16:creationId xmlns:a16="http://schemas.microsoft.com/office/drawing/2014/main" id="{2BEE8C08-9F85-8535-FDD9-04A13A688CD4}"/>
                      </a:ext>
                    </a:extLst>
                  </p:cNvPr>
                  <p:cNvSpPr/>
                  <p:nvPr/>
                </p:nvSpPr>
                <p:spPr>
                  <a:xfrm>
                    <a:off x="5729977" y="3399968"/>
                    <a:ext cx="11582" cy="117758"/>
                  </a:xfrm>
                  <a:custGeom>
                    <a:avLst/>
                    <a:gdLst>
                      <a:gd name="connsiteX0" fmla="*/ 0 w 11582"/>
                      <a:gd name="connsiteY0" fmla="*/ 0 h 117758"/>
                      <a:gd name="connsiteX1" fmla="*/ 0 w 11582"/>
                      <a:gd name="connsiteY1" fmla="*/ 0 h 117758"/>
                      <a:gd name="connsiteX2" fmla="*/ 7722 w 11582"/>
                      <a:gd name="connsiteY2" fmla="*/ 115828 h 117758"/>
                      <a:gd name="connsiteX3" fmla="*/ 9652 w 11582"/>
                      <a:gd name="connsiteY3" fmla="*/ 117759 h 117758"/>
                      <a:gd name="connsiteX4" fmla="*/ 9652 w 11582"/>
                      <a:gd name="connsiteY4" fmla="*/ 117759 h 117758"/>
                      <a:gd name="connsiteX5" fmla="*/ 11583 w 11582"/>
                      <a:gd name="connsiteY5" fmla="*/ 115828 h 117758"/>
                      <a:gd name="connsiteX6" fmla="*/ 0 w 11582"/>
                      <a:gd name="connsiteY6" fmla="*/ 0 h 117758"/>
                      <a:gd name="connsiteX7" fmla="*/ 0 w 11582"/>
                      <a:gd name="connsiteY7" fmla="*/ 0 h 117758"/>
                      <a:gd name="connsiteX8" fmla="*/ 0 w 11582"/>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 h="117758">
                        <a:moveTo>
                          <a:pt x="0" y="0"/>
                        </a:moveTo>
                        <a:cubicBezTo>
                          <a:pt x="0" y="0"/>
                          <a:pt x="0" y="0"/>
                          <a:pt x="0" y="0"/>
                        </a:cubicBezTo>
                        <a:lnTo>
                          <a:pt x="7722" y="115828"/>
                        </a:lnTo>
                        <a:cubicBezTo>
                          <a:pt x="7722" y="115828"/>
                          <a:pt x="7722" y="117759"/>
                          <a:pt x="9652" y="117759"/>
                        </a:cubicBezTo>
                        <a:lnTo>
                          <a:pt x="9652" y="117759"/>
                        </a:lnTo>
                        <a:cubicBezTo>
                          <a:pt x="9652" y="117759"/>
                          <a:pt x="11583" y="117759"/>
                          <a:pt x="11583" y="115828"/>
                        </a:cubicBezTo>
                        <a:lnTo>
                          <a:pt x="0" y="0"/>
                        </a:lnTo>
                        <a:cubicBezTo>
                          <a:pt x="1931" y="0"/>
                          <a:pt x="1931" y="0"/>
                          <a:pt x="0" y="0"/>
                        </a:cubicBezTo>
                        <a:lnTo>
                          <a:pt x="0"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nvGrpSpPr>
              <p:cNvPr id="362" name="Đồ họa 240">
                <a:extLst>
                  <a:ext uri="{FF2B5EF4-FFF2-40B4-BE49-F238E27FC236}">
                    <a16:creationId xmlns:a16="http://schemas.microsoft.com/office/drawing/2014/main" id="{E571A5F2-A807-12E8-6801-E3BF198A2932}"/>
                  </a:ext>
                </a:extLst>
              </p:cNvPr>
              <p:cNvGrpSpPr/>
              <p:nvPr/>
            </p:nvGrpSpPr>
            <p:grpSpPr>
              <a:xfrm>
                <a:off x="5675422" y="3343483"/>
                <a:ext cx="539605" cy="58918"/>
                <a:chOff x="5675422" y="3343483"/>
                <a:chExt cx="539605" cy="58918"/>
              </a:xfrm>
            </p:grpSpPr>
            <p:sp>
              <p:nvSpPr>
                <p:cNvPr id="363" name="Hình tự do: Hình 362">
                  <a:extLst>
                    <a:ext uri="{FF2B5EF4-FFF2-40B4-BE49-F238E27FC236}">
                      <a16:creationId xmlns:a16="http://schemas.microsoft.com/office/drawing/2014/main" id="{F0AAC9DA-99C8-0145-1B57-84341A14300E}"/>
                    </a:ext>
                  </a:extLst>
                </p:cNvPr>
                <p:cNvSpPr/>
                <p:nvPr/>
              </p:nvSpPr>
              <p:spPr>
                <a:xfrm>
                  <a:off x="5675422" y="3343483"/>
                  <a:ext cx="539605" cy="58918"/>
                </a:xfrm>
                <a:custGeom>
                  <a:avLst/>
                  <a:gdLst>
                    <a:gd name="connsiteX0" fmla="*/ 8224 w 539605"/>
                    <a:gd name="connsiteY0" fmla="*/ 41042 h 58918"/>
                    <a:gd name="connsiteX1" fmla="*/ 502 w 539605"/>
                    <a:gd name="connsiteY1" fmla="*/ 50694 h 58918"/>
                    <a:gd name="connsiteX2" fmla="*/ 502 w 539605"/>
                    <a:gd name="connsiteY2" fmla="*/ 50694 h 58918"/>
                    <a:gd name="connsiteX3" fmla="*/ 10155 w 539605"/>
                    <a:gd name="connsiteY3" fmla="*/ 58416 h 58918"/>
                    <a:gd name="connsiteX4" fmla="*/ 531381 w 539605"/>
                    <a:gd name="connsiteY4" fmla="*/ 17876 h 58918"/>
                    <a:gd name="connsiteX5" fmla="*/ 539103 w 539605"/>
                    <a:gd name="connsiteY5" fmla="*/ 8224 h 58918"/>
                    <a:gd name="connsiteX6" fmla="*/ 539103 w 539605"/>
                    <a:gd name="connsiteY6" fmla="*/ 8224 h 58918"/>
                    <a:gd name="connsiteX7" fmla="*/ 529451 w 539605"/>
                    <a:gd name="connsiteY7" fmla="*/ 502 h 58918"/>
                    <a:gd name="connsiteX8" fmla="*/ 8224 w 539605"/>
                    <a:gd name="connsiteY8" fmla="*/ 41042 h 5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9605" h="58918">
                      <a:moveTo>
                        <a:pt x="8224" y="41042"/>
                      </a:moveTo>
                      <a:cubicBezTo>
                        <a:pt x="2433" y="41042"/>
                        <a:pt x="-1428" y="46833"/>
                        <a:pt x="502" y="50694"/>
                      </a:cubicBezTo>
                      <a:lnTo>
                        <a:pt x="502" y="50694"/>
                      </a:lnTo>
                      <a:cubicBezTo>
                        <a:pt x="502" y="56486"/>
                        <a:pt x="6294" y="60347"/>
                        <a:pt x="10155" y="58416"/>
                      </a:cubicBezTo>
                      <a:lnTo>
                        <a:pt x="531381" y="17876"/>
                      </a:lnTo>
                      <a:cubicBezTo>
                        <a:pt x="537173" y="17876"/>
                        <a:pt x="541034" y="12085"/>
                        <a:pt x="539103" y="8224"/>
                      </a:cubicBezTo>
                      <a:lnTo>
                        <a:pt x="539103" y="8224"/>
                      </a:lnTo>
                      <a:cubicBezTo>
                        <a:pt x="539103" y="2433"/>
                        <a:pt x="533312" y="-1428"/>
                        <a:pt x="529451" y="502"/>
                      </a:cubicBezTo>
                      <a:lnTo>
                        <a:pt x="8224" y="41042"/>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64" name="Hình tự do: Hình 363">
                  <a:extLst>
                    <a:ext uri="{FF2B5EF4-FFF2-40B4-BE49-F238E27FC236}">
                      <a16:creationId xmlns:a16="http://schemas.microsoft.com/office/drawing/2014/main" id="{EECE300E-697F-9B36-ADAA-B269EA601406}"/>
                    </a:ext>
                  </a:extLst>
                </p:cNvPr>
                <p:cNvSpPr/>
                <p:nvPr/>
              </p:nvSpPr>
              <p:spPr>
                <a:xfrm>
                  <a:off x="5681716" y="3353637"/>
                  <a:ext cx="528948" cy="46331"/>
                </a:xfrm>
                <a:custGeom>
                  <a:avLst/>
                  <a:gdLst>
                    <a:gd name="connsiteX0" fmla="*/ 9652 w 528948"/>
                    <a:gd name="connsiteY0" fmla="*/ 40540 h 46331"/>
                    <a:gd name="connsiteX1" fmla="*/ 0 w 528948"/>
                    <a:gd name="connsiteY1" fmla="*/ 44401 h 46331"/>
                    <a:gd name="connsiteX2" fmla="*/ 0 w 528948"/>
                    <a:gd name="connsiteY2" fmla="*/ 44401 h 46331"/>
                    <a:gd name="connsiteX3" fmla="*/ 9652 w 528948"/>
                    <a:gd name="connsiteY3" fmla="*/ 46331 h 46331"/>
                    <a:gd name="connsiteX4" fmla="*/ 519296 w 528948"/>
                    <a:gd name="connsiteY4" fmla="*/ 5791 h 46331"/>
                    <a:gd name="connsiteX5" fmla="*/ 528949 w 528948"/>
                    <a:gd name="connsiteY5" fmla="*/ 1930 h 46331"/>
                    <a:gd name="connsiteX6" fmla="*/ 528949 w 528948"/>
                    <a:gd name="connsiteY6" fmla="*/ 1930 h 46331"/>
                    <a:gd name="connsiteX7" fmla="*/ 519296 w 528948"/>
                    <a:gd name="connsiteY7" fmla="*/ 0 h 46331"/>
                    <a:gd name="connsiteX8" fmla="*/ 9652 w 528948"/>
                    <a:gd name="connsiteY8" fmla="*/ 40540 h 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8948" h="46331">
                      <a:moveTo>
                        <a:pt x="9652" y="40540"/>
                      </a:moveTo>
                      <a:cubicBezTo>
                        <a:pt x="3861" y="40540"/>
                        <a:pt x="0" y="42470"/>
                        <a:pt x="0" y="44401"/>
                      </a:cubicBezTo>
                      <a:lnTo>
                        <a:pt x="0" y="44401"/>
                      </a:lnTo>
                      <a:cubicBezTo>
                        <a:pt x="0" y="46331"/>
                        <a:pt x="3861" y="46331"/>
                        <a:pt x="9652" y="46331"/>
                      </a:cubicBezTo>
                      <a:lnTo>
                        <a:pt x="519296" y="5791"/>
                      </a:lnTo>
                      <a:cubicBezTo>
                        <a:pt x="525088" y="5791"/>
                        <a:pt x="528949" y="3861"/>
                        <a:pt x="528949" y="1930"/>
                      </a:cubicBezTo>
                      <a:lnTo>
                        <a:pt x="528949" y="1930"/>
                      </a:lnTo>
                      <a:cubicBezTo>
                        <a:pt x="528949" y="0"/>
                        <a:pt x="525088" y="0"/>
                        <a:pt x="519296" y="0"/>
                      </a:cubicBezTo>
                      <a:lnTo>
                        <a:pt x="9652" y="40540"/>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nvGrpSpPr>
            <p:cNvPr id="269" name="Đồ họa 240">
              <a:extLst>
                <a:ext uri="{FF2B5EF4-FFF2-40B4-BE49-F238E27FC236}">
                  <a16:creationId xmlns:a16="http://schemas.microsoft.com/office/drawing/2014/main" id="{27F44DCC-2FFA-EFD6-96B8-87260C9E8E2C}"/>
                </a:ext>
              </a:extLst>
            </p:cNvPr>
            <p:cNvGrpSpPr/>
            <p:nvPr/>
          </p:nvGrpSpPr>
          <p:grpSpPr>
            <a:xfrm>
              <a:off x="5982403" y="4090839"/>
              <a:ext cx="1154188" cy="703773"/>
              <a:chOff x="6410709" y="3955220"/>
              <a:chExt cx="613406" cy="374028"/>
            </a:xfrm>
          </p:grpSpPr>
          <p:grpSp>
            <p:nvGrpSpPr>
              <p:cNvPr id="270" name="Đồ họa 240">
                <a:extLst>
                  <a:ext uri="{FF2B5EF4-FFF2-40B4-BE49-F238E27FC236}">
                    <a16:creationId xmlns:a16="http://schemas.microsoft.com/office/drawing/2014/main" id="{B453B1FE-C545-1C0C-FC42-E30994F37A7C}"/>
                  </a:ext>
                </a:extLst>
              </p:cNvPr>
              <p:cNvGrpSpPr/>
              <p:nvPr/>
            </p:nvGrpSpPr>
            <p:grpSpPr>
              <a:xfrm>
                <a:off x="6410709" y="4094214"/>
                <a:ext cx="557423" cy="235034"/>
                <a:chOff x="6410709" y="4094214"/>
                <a:chExt cx="557423" cy="235034"/>
              </a:xfrm>
            </p:grpSpPr>
            <p:sp>
              <p:nvSpPr>
                <p:cNvPr id="271" name="Hình tự do: Hình 270">
                  <a:extLst>
                    <a:ext uri="{FF2B5EF4-FFF2-40B4-BE49-F238E27FC236}">
                      <a16:creationId xmlns:a16="http://schemas.microsoft.com/office/drawing/2014/main" id="{80843317-4F8B-5C4D-F18D-8B639CE46072}"/>
                    </a:ext>
                  </a:extLst>
                </p:cNvPr>
                <p:cNvSpPr/>
                <p:nvPr/>
              </p:nvSpPr>
              <p:spPr>
                <a:xfrm>
                  <a:off x="6410709" y="4094214"/>
                  <a:ext cx="557423" cy="235034"/>
                </a:xfrm>
                <a:custGeom>
                  <a:avLst/>
                  <a:gdLst>
                    <a:gd name="connsiteX0" fmla="*/ 14237 w 557423"/>
                    <a:gd name="connsiteY0" fmla="*/ 724 h 235034"/>
                    <a:gd name="connsiteX1" fmla="*/ 724 w 557423"/>
                    <a:gd name="connsiteY1" fmla="*/ 6515 h 235034"/>
                    <a:gd name="connsiteX2" fmla="*/ 724 w 557423"/>
                    <a:gd name="connsiteY2" fmla="*/ 6515 h 235034"/>
                    <a:gd name="connsiteX3" fmla="*/ 6515 w 557423"/>
                    <a:gd name="connsiteY3" fmla="*/ 20029 h 235034"/>
                    <a:gd name="connsiteX4" fmla="*/ 543186 w 557423"/>
                    <a:gd name="connsiteY4" fmla="*/ 234311 h 235034"/>
                    <a:gd name="connsiteX5" fmla="*/ 556699 w 557423"/>
                    <a:gd name="connsiteY5" fmla="*/ 228519 h 235034"/>
                    <a:gd name="connsiteX6" fmla="*/ 556699 w 557423"/>
                    <a:gd name="connsiteY6" fmla="*/ 228519 h 235034"/>
                    <a:gd name="connsiteX7" fmla="*/ 550908 w 557423"/>
                    <a:gd name="connsiteY7" fmla="*/ 215006 h 235034"/>
                    <a:gd name="connsiteX8" fmla="*/ 14237 w 557423"/>
                    <a:gd name="connsiteY8" fmla="*/ 724 h 23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7423" h="235034">
                      <a:moveTo>
                        <a:pt x="14237" y="724"/>
                      </a:moveTo>
                      <a:cubicBezTo>
                        <a:pt x="8446" y="-1207"/>
                        <a:pt x="2654" y="724"/>
                        <a:pt x="724" y="6515"/>
                      </a:cubicBezTo>
                      <a:lnTo>
                        <a:pt x="724" y="6515"/>
                      </a:lnTo>
                      <a:cubicBezTo>
                        <a:pt x="-1207" y="12307"/>
                        <a:pt x="724" y="18098"/>
                        <a:pt x="6515" y="20029"/>
                      </a:cubicBezTo>
                      <a:lnTo>
                        <a:pt x="543186" y="234311"/>
                      </a:lnTo>
                      <a:cubicBezTo>
                        <a:pt x="548977" y="236241"/>
                        <a:pt x="554769" y="234311"/>
                        <a:pt x="556699" y="228519"/>
                      </a:cubicBezTo>
                      <a:lnTo>
                        <a:pt x="556699" y="228519"/>
                      </a:lnTo>
                      <a:cubicBezTo>
                        <a:pt x="558630" y="222728"/>
                        <a:pt x="556699" y="216937"/>
                        <a:pt x="550908" y="215006"/>
                      </a:cubicBezTo>
                      <a:lnTo>
                        <a:pt x="14237" y="724"/>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2" name="Hình tự do: Hình 271">
                  <a:extLst>
                    <a:ext uri="{FF2B5EF4-FFF2-40B4-BE49-F238E27FC236}">
                      <a16:creationId xmlns:a16="http://schemas.microsoft.com/office/drawing/2014/main" id="{9C5A51B6-35B9-BAA4-9FDC-2B7968F8B9F0}"/>
                    </a:ext>
                  </a:extLst>
                </p:cNvPr>
                <p:cNvSpPr/>
                <p:nvPr/>
              </p:nvSpPr>
              <p:spPr>
                <a:xfrm>
                  <a:off x="6417225" y="4107003"/>
                  <a:ext cx="542461" cy="219108"/>
                </a:xfrm>
                <a:custGeom>
                  <a:avLst/>
                  <a:gdLst>
                    <a:gd name="connsiteX0" fmla="*/ 9652 w 542461"/>
                    <a:gd name="connsiteY0" fmla="*/ 1448 h 219108"/>
                    <a:gd name="connsiteX1" fmla="*/ 0 w 542461"/>
                    <a:gd name="connsiteY1" fmla="*/ 1448 h 219108"/>
                    <a:gd name="connsiteX2" fmla="*/ 0 w 542461"/>
                    <a:gd name="connsiteY2" fmla="*/ 1448 h 219108"/>
                    <a:gd name="connsiteX3" fmla="*/ 7722 w 542461"/>
                    <a:gd name="connsiteY3" fmla="*/ 7239 h 219108"/>
                    <a:gd name="connsiteX4" fmla="*/ 532810 w 542461"/>
                    <a:gd name="connsiteY4" fmla="*/ 217661 h 219108"/>
                    <a:gd name="connsiteX5" fmla="*/ 542462 w 542461"/>
                    <a:gd name="connsiteY5" fmla="*/ 217661 h 219108"/>
                    <a:gd name="connsiteX6" fmla="*/ 542462 w 542461"/>
                    <a:gd name="connsiteY6" fmla="*/ 217661 h 219108"/>
                    <a:gd name="connsiteX7" fmla="*/ 534740 w 542461"/>
                    <a:gd name="connsiteY7" fmla="*/ 211869 h 219108"/>
                    <a:gd name="connsiteX8" fmla="*/ 9652 w 542461"/>
                    <a:gd name="connsiteY8" fmla="*/ 1448 h 219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461" h="219108">
                      <a:moveTo>
                        <a:pt x="9652" y="1448"/>
                      </a:moveTo>
                      <a:cubicBezTo>
                        <a:pt x="3861" y="-483"/>
                        <a:pt x="0" y="-483"/>
                        <a:pt x="0" y="1448"/>
                      </a:cubicBezTo>
                      <a:lnTo>
                        <a:pt x="0" y="1448"/>
                      </a:lnTo>
                      <a:cubicBezTo>
                        <a:pt x="0" y="3378"/>
                        <a:pt x="3861" y="5309"/>
                        <a:pt x="7722" y="7239"/>
                      </a:cubicBezTo>
                      <a:lnTo>
                        <a:pt x="532810" y="217661"/>
                      </a:lnTo>
                      <a:cubicBezTo>
                        <a:pt x="538601" y="219591"/>
                        <a:pt x="542462" y="219591"/>
                        <a:pt x="542462" y="217661"/>
                      </a:cubicBezTo>
                      <a:lnTo>
                        <a:pt x="542462" y="217661"/>
                      </a:lnTo>
                      <a:cubicBezTo>
                        <a:pt x="542462" y="215730"/>
                        <a:pt x="538601" y="213800"/>
                        <a:pt x="534740" y="211869"/>
                      </a:cubicBezTo>
                      <a:lnTo>
                        <a:pt x="9652" y="1448"/>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73" name="Đồ họa 240">
                <a:extLst>
                  <a:ext uri="{FF2B5EF4-FFF2-40B4-BE49-F238E27FC236}">
                    <a16:creationId xmlns:a16="http://schemas.microsoft.com/office/drawing/2014/main" id="{12B610D5-B8DA-E21A-5FED-9CD34CBB57BC}"/>
                  </a:ext>
                </a:extLst>
              </p:cNvPr>
              <p:cNvGrpSpPr/>
              <p:nvPr/>
            </p:nvGrpSpPr>
            <p:grpSpPr>
              <a:xfrm>
                <a:off x="6460868" y="3984144"/>
                <a:ext cx="538185" cy="327764"/>
                <a:chOff x="6460868" y="3984144"/>
                <a:chExt cx="538185" cy="327764"/>
              </a:xfrm>
            </p:grpSpPr>
            <p:grpSp>
              <p:nvGrpSpPr>
                <p:cNvPr id="274" name="Đồ họa 240">
                  <a:extLst>
                    <a:ext uri="{FF2B5EF4-FFF2-40B4-BE49-F238E27FC236}">
                      <a16:creationId xmlns:a16="http://schemas.microsoft.com/office/drawing/2014/main" id="{105720DA-940A-268C-EA02-133E7D64A1B1}"/>
                    </a:ext>
                  </a:extLst>
                </p:cNvPr>
                <p:cNvGrpSpPr/>
                <p:nvPr/>
              </p:nvGrpSpPr>
              <p:grpSpPr>
                <a:xfrm>
                  <a:off x="6933833" y="4173330"/>
                  <a:ext cx="65220" cy="138578"/>
                  <a:chOff x="6933833" y="4173330"/>
                  <a:chExt cx="65220" cy="138578"/>
                </a:xfrm>
              </p:grpSpPr>
              <p:grpSp>
                <p:nvGrpSpPr>
                  <p:cNvPr id="275" name="Đồ họa 240">
                    <a:extLst>
                      <a:ext uri="{FF2B5EF4-FFF2-40B4-BE49-F238E27FC236}">
                        <a16:creationId xmlns:a16="http://schemas.microsoft.com/office/drawing/2014/main" id="{99E030AF-E135-A6DA-8A29-64B2EA593A22}"/>
                      </a:ext>
                    </a:extLst>
                  </p:cNvPr>
                  <p:cNvGrpSpPr/>
                  <p:nvPr/>
                </p:nvGrpSpPr>
                <p:grpSpPr>
                  <a:xfrm>
                    <a:off x="6933833" y="4173330"/>
                    <a:ext cx="65220" cy="138578"/>
                    <a:chOff x="6933833" y="4173330"/>
                    <a:chExt cx="65220" cy="138578"/>
                  </a:xfrm>
                </p:grpSpPr>
                <p:sp>
                  <p:nvSpPr>
                    <p:cNvPr id="276" name="Hình tự do: Hình 275">
                      <a:extLst>
                        <a:ext uri="{FF2B5EF4-FFF2-40B4-BE49-F238E27FC236}">
                          <a16:creationId xmlns:a16="http://schemas.microsoft.com/office/drawing/2014/main" id="{05209E34-347A-2627-74AA-E14788905013}"/>
                        </a:ext>
                      </a:extLst>
                    </p:cNvPr>
                    <p:cNvSpPr/>
                    <p:nvPr/>
                  </p:nvSpPr>
                  <p:spPr>
                    <a:xfrm>
                      <a:off x="6933833" y="4173330"/>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7" name="Hình tự do: Hình 276">
                      <a:extLst>
                        <a:ext uri="{FF2B5EF4-FFF2-40B4-BE49-F238E27FC236}">
                          <a16:creationId xmlns:a16="http://schemas.microsoft.com/office/drawing/2014/main" id="{C3F3E107-9537-C4DD-28C0-B132BBC73B47}"/>
                        </a:ext>
                      </a:extLst>
                    </p:cNvPr>
                    <p:cNvSpPr/>
                    <p:nvPr/>
                  </p:nvSpPr>
                  <p:spPr>
                    <a:xfrm>
                      <a:off x="6939625" y="4179121"/>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6549"/>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78" name="Hình tự do: Hình 277">
                    <a:extLst>
                      <a:ext uri="{FF2B5EF4-FFF2-40B4-BE49-F238E27FC236}">
                        <a16:creationId xmlns:a16="http://schemas.microsoft.com/office/drawing/2014/main" id="{6EDA9162-4984-1210-AC17-71314E65EDEF}"/>
                      </a:ext>
                    </a:extLst>
                  </p:cNvPr>
                  <p:cNvSpPr/>
                  <p:nvPr/>
                </p:nvSpPr>
                <p:spPr>
                  <a:xfrm>
                    <a:off x="6946173" y="4183739"/>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8262"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79" name="Đồ họa 240">
                  <a:extLst>
                    <a:ext uri="{FF2B5EF4-FFF2-40B4-BE49-F238E27FC236}">
                      <a16:creationId xmlns:a16="http://schemas.microsoft.com/office/drawing/2014/main" id="{8E987558-3835-EB71-723F-1D172E2576BC}"/>
                    </a:ext>
                  </a:extLst>
                </p:cNvPr>
                <p:cNvGrpSpPr/>
                <p:nvPr/>
              </p:nvGrpSpPr>
              <p:grpSpPr>
                <a:xfrm>
                  <a:off x="6866267" y="4146303"/>
                  <a:ext cx="65220" cy="138578"/>
                  <a:chOff x="6866267" y="4146303"/>
                  <a:chExt cx="65220" cy="138578"/>
                </a:xfrm>
              </p:grpSpPr>
              <p:grpSp>
                <p:nvGrpSpPr>
                  <p:cNvPr id="280" name="Đồ họa 240">
                    <a:extLst>
                      <a:ext uri="{FF2B5EF4-FFF2-40B4-BE49-F238E27FC236}">
                        <a16:creationId xmlns:a16="http://schemas.microsoft.com/office/drawing/2014/main" id="{F76E0F20-D74A-8B2F-A67F-206F2FDF5814}"/>
                      </a:ext>
                    </a:extLst>
                  </p:cNvPr>
                  <p:cNvGrpSpPr/>
                  <p:nvPr/>
                </p:nvGrpSpPr>
                <p:grpSpPr>
                  <a:xfrm>
                    <a:off x="6866267" y="4146303"/>
                    <a:ext cx="65220" cy="138578"/>
                    <a:chOff x="6866267" y="4146303"/>
                    <a:chExt cx="65220" cy="138578"/>
                  </a:xfrm>
                </p:grpSpPr>
                <p:sp>
                  <p:nvSpPr>
                    <p:cNvPr id="281" name="Hình tự do: Hình 280">
                      <a:extLst>
                        <a:ext uri="{FF2B5EF4-FFF2-40B4-BE49-F238E27FC236}">
                          <a16:creationId xmlns:a16="http://schemas.microsoft.com/office/drawing/2014/main" id="{E0EC8D35-B4D6-194A-A9B2-6AF7AA8D78F5}"/>
                        </a:ext>
                      </a:extLst>
                    </p:cNvPr>
                    <p:cNvSpPr/>
                    <p:nvPr/>
                  </p:nvSpPr>
                  <p:spPr>
                    <a:xfrm>
                      <a:off x="6866267" y="4146303"/>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2" name="Hình tự do: Hình 281">
                      <a:extLst>
                        <a:ext uri="{FF2B5EF4-FFF2-40B4-BE49-F238E27FC236}">
                          <a16:creationId xmlns:a16="http://schemas.microsoft.com/office/drawing/2014/main" id="{C5D9DF59-538A-D5B7-DB78-909895B95C1E}"/>
                        </a:ext>
                      </a:extLst>
                    </p:cNvPr>
                    <p:cNvSpPr/>
                    <p:nvPr/>
                  </p:nvSpPr>
                  <p:spPr>
                    <a:xfrm>
                      <a:off x="6872058" y="4152094"/>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6549"/>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83" name="Hình tự do: Hình 282">
                    <a:extLst>
                      <a:ext uri="{FF2B5EF4-FFF2-40B4-BE49-F238E27FC236}">
                        <a16:creationId xmlns:a16="http://schemas.microsoft.com/office/drawing/2014/main" id="{1DB4792A-8014-4145-45E9-B821D1F2C252}"/>
                      </a:ext>
                    </a:extLst>
                  </p:cNvPr>
                  <p:cNvSpPr/>
                  <p:nvPr/>
                </p:nvSpPr>
                <p:spPr>
                  <a:xfrm>
                    <a:off x="6878607" y="4156713"/>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8262"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84" name="Đồ họa 240">
                  <a:extLst>
                    <a:ext uri="{FF2B5EF4-FFF2-40B4-BE49-F238E27FC236}">
                      <a16:creationId xmlns:a16="http://schemas.microsoft.com/office/drawing/2014/main" id="{F947E8F8-CAA9-ED65-6F2A-7DA9C863A920}"/>
                    </a:ext>
                  </a:extLst>
                </p:cNvPr>
                <p:cNvGrpSpPr/>
                <p:nvPr/>
              </p:nvGrpSpPr>
              <p:grpSpPr>
                <a:xfrm>
                  <a:off x="6798700" y="4119277"/>
                  <a:ext cx="65220" cy="138577"/>
                  <a:chOff x="6798700" y="4119277"/>
                  <a:chExt cx="65220" cy="138577"/>
                </a:xfrm>
              </p:grpSpPr>
              <p:grpSp>
                <p:nvGrpSpPr>
                  <p:cNvPr id="285" name="Đồ họa 240">
                    <a:extLst>
                      <a:ext uri="{FF2B5EF4-FFF2-40B4-BE49-F238E27FC236}">
                        <a16:creationId xmlns:a16="http://schemas.microsoft.com/office/drawing/2014/main" id="{7B7B904F-E295-B257-C775-6250D411EAEF}"/>
                      </a:ext>
                    </a:extLst>
                  </p:cNvPr>
                  <p:cNvGrpSpPr/>
                  <p:nvPr/>
                </p:nvGrpSpPr>
                <p:grpSpPr>
                  <a:xfrm>
                    <a:off x="6798700" y="4119277"/>
                    <a:ext cx="65220" cy="138577"/>
                    <a:chOff x="6798700" y="4119277"/>
                    <a:chExt cx="65220" cy="138577"/>
                  </a:xfrm>
                </p:grpSpPr>
                <p:sp>
                  <p:nvSpPr>
                    <p:cNvPr id="286" name="Hình tự do: Hình 285">
                      <a:extLst>
                        <a:ext uri="{FF2B5EF4-FFF2-40B4-BE49-F238E27FC236}">
                          <a16:creationId xmlns:a16="http://schemas.microsoft.com/office/drawing/2014/main" id="{E69D5032-53A1-58FB-CECA-0932947716E9}"/>
                        </a:ext>
                      </a:extLst>
                    </p:cNvPr>
                    <p:cNvSpPr/>
                    <p:nvPr/>
                  </p:nvSpPr>
                  <p:spPr>
                    <a:xfrm>
                      <a:off x="6798700" y="4119277"/>
                      <a:ext cx="65220" cy="138577"/>
                    </a:xfrm>
                    <a:custGeom>
                      <a:avLst/>
                      <a:gdLst>
                        <a:gd name="connsiteX0" fmla="*/ 60602 w 65220"/>
                        <a:gd name="connsiteY0" fmla="*/ 757 h 138577"/>
                        <a:gd name="connsiteX1" fmla="*/ 50950 w 65220"/>
                        <a:gd name="connsiteY1" fmla="*/ 4618 h 138577"/>
                        <a:gd name="connsiteX2" fmla="*/ 757 w 65220"/>
                        <a:gd name="connsiteY2" fmla="*/ 128168 h 138577"/>
                        <a:gd name="connsiteX3" fmla="*/ 4618 w 65220"/>
                        <a:gd name="connsiteY3" fmla="*/ 137821 h 138577"/>
                        <a:gd name="connsiteX4" fmla="*/ 4618 w 65220"/>
                        <a:gd name="connsiteY4" fmla="*/ 137821 h 138577"/>
                        <a:gd name="connsiteX5" fmla="*/ 14271 w 65220"/>
                        <a:gd name="connsiteY5" fmla="*/ 133960 h 138577"/>
                        <a:gd name="connsiteX6" fmla="*/ 64463 w 65220"/>
                        <a:gd name="connsiteY6" fmla="*/ 10410 h 138577"/>
                        <a:gd name="connsiteX7" fmla="*/ 60602 w 65220"/>
                        <a:gd name="connsiteY7" fmla="*/ 757 h 138577"/>
                        <a:gd name="connsiteX8" fmla="*/ 60602 w 65220"/>
                        <a:gd name="connsiteY8" fmla="*/ 757 h 13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7">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7" name="Hình tự do: Hình 286">
                      <a:extLst>
                        <a:ext uri="{FF2B5EF4-FFF2-40B4-BE49-F238E27FC236}">
                          <a16:creationId xmlns:a16="http://schemas.microsoft.com/office/drawing/2014/main" id="{601383C4-4F18-710F-A5F1-043BF26E9407}"/>
                        </a:ext>
                      </a:extLst>
                    </p:cNvPr>
                    <p:cNvSpPr/>
                    <p:nvPr/>
                  </p:nvSpPr>
                  <p:spPr>
                    <a:xfrm>
                      <a:off x="6804492" y="4125068"/>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6549"/>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88" name="Hình tự do: Hình 287">
                    <a:extLst>
                      <a:ext uri="{FF2B5EF4-FFF2-40B4-BE49-F238E27FC236}">
                        <a16:creationId xmlns:a16="http://schemas.microsoft.com/office/drawing/2014/main" id="{6F5C33F6-99DA-11F2-B93A-A86060B5FAEF}"/>
                      </a:ext>
                    </a:extLst>
                  </p:cNvPr>
                  <p:cNvSpPr/>
                  <p:nvPr/>
                </p:nvSpPr>
                <p:spPr>
                  <a:xfrm>
                    <a:off x="6811041" y="4129686"/>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6331"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89" name="Đồ họa 240">
                  <a:extLst>
                    <a:ext uri="{FF2B5EF4-FFF2-40B4-BE49-F238E27FC236}">
                      <a16:creationId xmlns:a16="http://schemas.microsoft.com/office/drawing/2014/main" id="{3F4EFB19-8732-6712-73C2-DD08B7963249}"/>
                    </a:ext>
                  </a:extLst>
                </p:cNvPr>
                <p:cNvGrpSpPr/>
                <p:nvPr/>
              </p:nvGrpSpPr>
              <p:grpSpPr>
                <a:xfrm>
                  <a:off x="6731134" y="4092250"/>
                  <a:ext cx="65220" cy="138577"/>
                  <a:chOff x="6731134" y="4092250"/>
                  <a:chExt cx="65220" cy="138577"/>
                </a:xfrm>
              </p:grpSpPr>
              <p:grpSp>
                <p:nvGrpSpPr>
                  <p:cNvPr id="290" name="Đồ họa 240">
                    <a:extLst>
                      <a:ext uri="{FF2B5EF4-FFF2-40B4-BE49-F238E27FC236}">
                        <a16:creationId xmlns:a16="http://schemas.microsoft.com/office/drawing/2014/main" id="{D182DB9D-9DE3-BFB8-EBF4-11A5C129F21B}"/>
                      </a:ext>
                    </a:extLst>
                  </p:cNvPr>
                  <p:cNvGrpSpPr/>
                  <p:nvPr/>
                </p:nvGrpSpPr>
                <p:grpSpPr>
                  <a:xfrm>
                    <a:off x="6731134" y="4092250"/>
                    <a:ext cx="65220" cy="138577"/>
                    <a:chOff x="6731134" y="4092250"/>
                    <a:chExt cx="65220" cy="138577"/>
                  </a:xfrm>
                </p:grpSpPr>
                <p:sp>
                  <p:nvSpPr>
                    <p:cNvPr id="291" name="Hình tự do: Hình 290">
                      <a:extLst>
                        <a:ext uri="{FF2B5EF4-FFF2-40B4-BE49-F238E27FC236}">
                          <a16:creationId xmlns:a16="http://schemas.microsoft.com/office/drawing/2014/main" id="{298266F4-5FAD-8458-3C77-A06FBC1F5044}"/>
                        </a:ext>
                      </a:extLst>
                    </p:cNvPr>
                    <p:cNvSpPr/>
                    <p:nvPr/>
                  </p:nvSpPr>
                  <p:spPr>
                    <a:xfrm>
                      <a:off x="6731134" y="4092250"/>
                      <a:ext cx="65220" cy="138577"/>
                    </a:xfrm>
                    <a:custGeom>
                      <a:avLst/>
                      <a:gdLst>
                        <a:gd name="connsiteX0" fmla="*/ 60602 w 65220"/>
                        <a:gd name="connsiteY0" fmla="*/ 757 h 138577"/>
                        <a:gd name="connsiteX1" fmla="*/ 50950 w 65220"/>
                        <a:gd name="connsiteY1" fmla="*/ 4618 h 138577"/>
                        <a:gd name="connsiteX2" fmla="*/ 757 w 65220"/>
                        <a:gd name="connsiteY2" fmla="*/ 128168 h 138577"/>
                        <a:gd name="connsiteX3" fmla="*/ 4618 w 65220"/>
                        <a:gd name="connsiteY3" fmla="*/ 137821 h 138577"/>
                        <a:gd name="connsiteX4" fmla="*/ 4618 w 65220"/>
                        <a:gd name="connsiteY4" fmla="*/ 137821 h 138577"/>
                        <a:gd name="connsiteX5" fmla="*/ 14271 w 65220"/>
                        <a:gd name="connsiteY5" fmla="*/ 133960 h 138577"/>
                        <a:gd name="connsiteX6" fmla="*/ 64463 w 65220"/>
                        <a:gd name="connsiteY6" fmla="*/ 10410 h 138577"/>
                        <a:gd name="connsiteX7" fmla="*/ 60602 w 65220"/>
                        <a:gd name="connsiteY7" fmla="*/ 757 h 138577"/>
                        <a:gd name="connsiteX8" fmla="*/ 60602 w 65220"/>
                        <a:gd name="connsiteY8" fmla="*/ 757 h 13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7">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2" name="Hình tự do: Hình 291">
                      <a:extLst>
                        <a:ext uri="{FF2B5EF4-FFF2-40B4-BE49-F238E27FC236}">
                          <a16:creationId xmlns:a16="http://schemas.microsoft.com/office/drawing/2014/main" id="{FD7A18B0-95A0-5668-6BC8-9D900949B644}"/>
                        </a:ext>
                      </a:extLst>
                    </p:cNvPr>
                    <p:cNvSpPr/>
                    <p:nvPr/>
                  </p:nvSpPr>
                  <p:spPr>
                    <a:xfrm>
                      <a:off x="6736925" y="4098041"/>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4618"/>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93" name="Hình tự do: Hình 292">
                    <a:extLst>
                      <a:ext uri="{FF2B5EF4-FFF2-40B4-BE49-F238E27FC236}">
                        <a16:creationId xmlns:a16="http://schemas.microsoft.com/office/drawing/2014/main" id="{3108F2DC-20EA-0B16-63DE-26FA4C59B5F0}"/>
                      </a:ext>
                    </a:extLst>
                  </p:cNvPr>
                  <p:cNvSpPr/>
                  <p:nvPr/>
                </p:nvSpPr>
                <p:spPr>
                  <a:xfrm>
                    <a:off x="6743474" y="4102660"/>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6331"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94" name="Đồ họa 240">
                  <a:extLst>
                    <a:ext uri="{FF2B5EF4-FFF2-40B4-BE49-F238E27FC236}">
                      <a16:creationId xmlns:a16="http://schemas.microsoft.com/office/drawing/2014/main" id="{C47D95E6-DBAA-5401-B6F3-E9CF074C7D16}"/>
                    </a:ext>
                  </a:extLst>
                </p:cNvPr>
                <p:cNvGrpSpPr/>
                <p:nvPr/>
              </p:nvGrpSpPr>
              <p:grpSpPr>
                <a:xfrm>
                  <a:off x="6663567" y="4065223"/>
                  <a:ext cx="65220" cy="138578"/>
                  <a:chOff x="6663567" y="4065223"/>
                  <a:chExt cx="65220" cy="138578"/>
                </a:xfrm>
              </p:grpSpPr>
              <p:grpSp>
                <p:nvGrpSpPr>
                  <p:cNvPr id="295" name="Đồ họa 240">
                    <a:extLst>
                      <a:ext uri="{FF2B5EF4-FFF2-40B4-BE49-F238E27FC236}">
                        <a16:creationId xmlns:a16="http://schemas.microsoft.com/office/drawing/2014/main" id="{7E3279C8-DD39-D48E-5F0A-0F5EE7714BAA}"/>
                      </a:ext>
                    </a:extLst>
                  </p:cNvPr>
                  <p:cNvGrpSpPr/>
                  <p:nvPr/>
                </p:nvGrpSpPr>
                <p:grpSpPr>
                  <a:xfrm>
                    <a:off x="6663567" y="4065223"/>
                    <a:ext cx="65220" cy="138578"/>
                    <a:chOff x="6663567" y="4065223"/>
                    <a:chExt cx="65220" cy="138578"/>
                  </a:xfrm>
                </p:grpSpPr>
                <p:sp>
                  <p:nvSpPr>
                    <p:cNvPr id="296" name="Hình tự do: Hình 295">
                      <a:extLst>
                        <a:ext uri="{FF2B5EF4-FFF2-40B4-BE49-F238E27FC236}">
                          <a16:creationId xmlns:a16="http://schemas.microsoft.com/office/drawing/2014/main" id="{C45850E6-6B94-73AB-8EAE-68C42E397FD8}"/>
                        </a:ext>
                      </a:extLst>
                    </p:cNvPr>
                    <p:cNvSpPr/>
                    <p:nvPr/>
                  </p:nvSpPr>
                  <p:spPr>
                    <a:xfrm>
                      <a:off x="6663567" y="4065223"/>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7" name="Hình tự do: Hình 296">
                      <a:extLst>
                        <a:ext uri="{FF2B5EF4-FFF2-40B4-BE49-F238E27FC236}">
                          <a16:creationId xmlns:a16="http://schemas.microsoft.com/office/drawing/2014/main" id="{3C16F073-FC39-ED49-A789-A3D4CB70D3B4}"/>
                        </a:ext>
                      </a:extLst>
                    </p:cNvPr>
                    <p:cNvSpPr/>
                    <p:nvPr/>
                  </p:nvSpPr>
                  <p:spPr>
                    <a:xfrm>
                      <a:off x="6669359" y="4071015"/>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4618"/>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98" name="Hình tự do: Hình 297">
                    <a:extLst>
                      <a:ext uri="{FF2B5EF4-FFF2-40B4-BE49-F238E27FC236}">
                        <a16:creationId xmlns:a16="http://schemas.microsoft.com/office/drawing/2014/main" id="{C5FD0E02-B1EA-4E30-6E75-DB1A3DA2C118}"/>
                      </a:ext>
                    </a:extLst>
                  </p:cNvPr>
                  <p:cNvSpPr/>
                  <p:nvPr/>
                </p:nvSpPr>
                <p:spPr>
                  <a:xfrm>
                    <a:off x="6675908" y="4075633"/>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6331"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99" name="Đồ họa 240">
                  <a:extLst>
                    <a:ext uri="{FF2B5EF4-FFF2-40B4-BE49-F238E27FC236}">
                      <a16:creationId xmlns:a16="http://schemas.microsoft.com/office/drawing/2014/main" id="{79EDF391-282B-8027-0AC0-C9752B7A82E1}"/>
                    </a:ext>
                  </a:extLst>
                </p:cNvPr>
                <p:cNvGrpSpPr/>
                <p:nvPr/>
              </p:nvGrpSpPr>
              <p:grpSpPr>
                <a:xfrm>
                  <a:off x="6596001" y="4038197"/>
                  <a:ext cx="65220" cy="138578"/>
                  <a:chOff x="6596001" y="4038197"/>
                  <a:chExt cx="65220" cy="138578"/>
                </a:xfrm>
              </p:grpSpPr>
              <p:grpSp>
                <p:nvGrpSpPr>
                  <p:cNvPr id="300" name="Đồ họa 240">
                    <a:extLst>
                      <a:ext uri="{FF2B5EF4-FFF2-40B4-BE49-F238E27FC236}">
                        <a16:creationId xmlns:a16="http://schemas.microsoft.com/office/drawing/2014/main" id="{0CF07453-1408-4797-4B17-642676C95D67}"/>
                      </a:ext>
                    </a:extLst>
                  </p:cNvPr>
                  <p:cNvGrpSpPr/>
                  <p:nvPr/>
                </p:nvGrpSpPr>
                <p:grpSpPr>
                  <a:xfrm>
                    <a:off x="6596001" y="4038197"/>
                    <a:ext cx="65220" cy="138578"/>
                    <a:chOff x="6596001" y="4038197"/>
                    <a:chExt cx="65220" cy="138578"/>
                  </a:xfrm>
                </p:grpSpPr>
                <p:sp>
                  <p:nvSpPr>
                    <p:cNvPr id="301" name="Hình tự do: Hình 300">
                      <a:extLst>
                        <a:ext uri="{FF2B5EF4-FFF2-40B4-BE49-F238E27FC236}">
                          <a16:creationId xmlns:a16="http://schemas.microsoft.com/office/drawing/2014/main" id="{60CD2EC9-B7FE-B2D7-F022-854054087782}"/>
                        </a:ext>
                      </a:extLst>
                    </p:cNvPr>
                    <p:cNvSpPr/>
                    <p:nvPr/>
                  </p:nvSpPr>
                  <p:spPr>
                    <a:xfrm>
                      <a:off x="6596001" y="4038197"/>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2" name="Hình tự do: Hình 301">
                      <a:extLst>
                        <a:ext uri="{FF2B5EF4-FFF2-40B4-BE49-F238E27FC236}">
                          <a16:creationId xmlns:a16="http://schemas.microsoft.com/office/drawing/2014/main" id="{E4A978BA-B28E-63DC-7B15-A0B2E796C12A}"/>
                        </a:ext>
                      </a:extLst>
                    </p:cNvPr>
                    <p:cNvSpPr/>
                    <p:nvPr/>
                  </p:nvSpPr>
                  <p:spPr>
                    <a:xfrm>
                      <a:off x="6601792" y="4043988"/>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4618"/>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03" name="Hình tự do: Hình 302">
                    <a:extLst>
                      <a:ext uri="{FF2B5EF4-FFF2-40B4-BE49-F238E27FC236}">
                        <a16:creationId xmlns:a16="http://schemas.microsoft.com/office/drawing/2014/main" id="{A08C955B-D181-39B9-F1F0-955A3C70FA25}"/>
                      </a:ext>
                    </a:extLst>
                  </p:cNvPr>
                  <p:cNvSpPr/>
                  <p:nvPr/>
                </p:nvSpPr>
                <p:spPr>
                  <a:xfrm>
                    <a:off x="6608341" y="4047748"/>
                    <a:ext cx="48261" cy="122477"/>
                  </a:xfrm>
                  <a:custGeom>
                    <a:avLst/>
                    <a:gdLst>
                      <a:gd name="connsiteX0" fmla="*/ 48262 w 48261"/>
                      <a:gd name="connsiteY0" fmla="*/ 858 h 122477"/>
                      <a:gd name="connsiteX1" fmla="*/ 48262 w 48261"/>
                      <a:gd name="connsiteY1" fmla="*/ 858 h 122477"/>
                      <a:gd name="connsiteX2" fmla="*/ 0 w 48261"/>
                      <a:gd name="connsiteY2" fmla="*/ 120547 h 122477"/>
                      <a:gd name="connsiteX3" fmla="*/ 0 w 48261"/>
                      <a:gd name="connsiteY3" fmla="*/ 122478 h 122477"/>
                      <a:gd name="connsiteX4" fmla="*/ 0 w 48261"/>
                      <a:gd name="connsiteY4" fmla="*/ 122478 h 122477"/>
                      <a:gd name="connsiteX5" fmla="*/ 1930 w 48261"/>
                      <a:gd name="connsiteY5" fmla="*/ 122478 h 122477"/>
                      <a:gd name="connsiteX6" fmla="*/ 48262 w 48261"/>
                      <a:gd name="connsiteY6" fmla="*/ 858 h 122477"/>
                      <a:gd name="connsiteX7" fmla="*/ 48262 w 48261"/>
                      <a:gd name="connsiteY7" fmla="*/ 858 h 122477"/>
                      <a:gd name="connsiteX8" fmla="*/ 48262 w 48261"/>
                      <a:gd name="connsiteY8" fmla="*/ 858 h 122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2477">
                        <a:moveTo>
                          <a:pt x="48262" y="858"/>
                        </a:moveTo>
                        <a:cubicBezTo>
                          <a:pt x="46331" y="-1072"/>
                          <a:pt x="46331" y="858"/>
                          <a:pt x="48262" y="858"/>
                        </a:cubicBezTo>
                        <a:lnTo>
                          <a:pt x="0" y="120547"/>
                        </a:lnTo>
                        <a:cubicBezTo>
                          <a:pt x="0" y="120547"/>
                          <a:pt x="0" y="122478"/>
                          <a:pt x="0" y="122478"/>
                        </a:cubicBezTo>
                        <a:lnTo>
                          <a:pt x="0" y="122478"/>
                        </a:lnTo>
                        <a:cubicBezTo>
                          <a:pt x="0" y="122478"/>
                          <a:pt x="1930" y="122478"/>
                          <a:pt x="1930" y="122478"/>
                        </a:cubicBezTo>
                        <a:lnTo>
                          <a:pt x="48262" y="858"/>
                        </a:lnTo>
                        <a:cubicBezTo>
                          <a:pt x="48262" y="858"/>
                          <a:pt x="48262" y="858"/>
                          <a:pt x="48262" y="858"/>
                        </a:cubicBezTo>
                        <a:lnTo>
                          <a:pt x="48262" y="858"/>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04" name="Đồ họa 240">
                  <a:extLst>
                    <a:ext uri="{FF2B5EF4-FFF2-40B4-BE49-F238E27FC236}">
                      <a16:creationId xmlns:a16="http://schemas.microsoft.com/office/drawing/2014/main" id="{33475053-AA58-10CC-51E5-4A37AC7AC71E}"/>
                    </a:ext>
                  </a:extLst>
                </p:cNvPr>
                <p:cNvGrpSpPr/>
                <p:nvPr/>
              </p:nvGrpSpPr>
              <p:grpSpPr>
                <a:xfrm>
                  <a:off x="6526504" y="4011170"/>
                  <a:ext cx="65617" cy="138578"/>
                  <a:chOff x="6526504" y="4011170"/>
                  <a:chExt cx="65617" cy="138578"/>
                </a:xfrm>
              </p:grpSpPr>
              <p:grpSp>
                <p:nvGrpSpPr>
                  <p:cNvPr id="305" name="Đồ họa 240">
                    <a:extLst>
                      <a:ext uri="{FF2B5EF4-FFF2-40B4-BE49-F238E27FC236}">
                        <a16:creationId xmlns:a16="http://schemas.microsoft.com/office/drawing/2014/main" id="{421D39CB-C425-5856-16CA-E7CEC456096A}"/>
                      </a:ext>
                    </a:extLst>
                  </p:cNvPr>
                  <p:cNvGrpSpPr/>
                  <p:nvPr/>
                </p:nvGrpSpPr>
                <p:grpSpPr>
                  <a:xfrm>
                    <a:off x="6526504" y="4011170"/>
                    <a:ext cx="65617" cy="138578"/>
                    <a:chOff x="6526504" y="4011170"/>
                    <a:chExt cx="65617" cy="138578"/>
                  </a:xfrm>
                </p:grpSpPr>
                <p:sp>
                  <p:nvSpPr>
                    <p:cNvPr id="306" name="Hình tự do: Hình 305">
                      <a:extLst>
                        <a:ext uri="{FF2B5EF4-FFF2-40B4-BE49-F238E27FC236}">
                          <a16:creationId xmlns:a16="http://schemas.microsoft.com/office/drawing/2014/main" id="{C620C8E3-5659-58A0-733A-FF2E57418C57}"/>
                        </a:ext>
                      </a:extLst>
                    </p:cNvPr>
                    <p:cNvSpPr/>
                    <p:nvPr/>
                  </p:nvSpPr>
                  <p:spPr>
                    <a:xfrm>
                      <a:off x="6526504" y="4011170"/>
                      <a:ext cx="65617" cy="138578"/>
                    </a:xfrm>
                    <a:custGeom>
                      <a:avLst/>
                      <a:gdLst>
                        <a:gd name="connsiteX0" fmla="*/ 60602 w 65617"/>
                        <a:gd name="connsiteY0" fmla="*/ 757 h 138578"/>
                        <a:gd name="connsiteX1" fmla="*/ 50950 w 65617"/>
                        <a:gd name="connsiteY1" fmla="*/ 4618 h 138578"/>
                        <a:gd name="connsiteX2" fmla="*/ 757 w 65617"/>
                        <a:gd name="connsiteY2" fmla="*/ 128168 h 138578"/>
                        <a:gd name="connsiteX3" fmla="*/ 4618 w 65617"/>
                        <a:gd name="connsiteY3" fmla="*/ 137821 h 138578"/>
                        <a:gd name="connsiteX4" fmla="*/ 4618 w 65617"/>
                        <a:gd name="connsiteY4" fmla="*/ 137821 h 138578"/>
                        <a:gd name="connsiteX5" fmla="*/ 14271 w 65617"/>
                        <a:gd name="connsiteY5" fmla="*/ 133960 h 138578"/>
                        <a:gd name="connsiteX6" fmla="*/ 64463 w 65617"/>
                        <a:gd name="connsiteY6" fmla="*/ 10410 h 138578"/>
                        <a:gd name="connsiteX7" fmla="*/ 60602 w 65617"/>
                        <a:gd name="connsiteY7" fmla="*/ 757 h 138578"/>
                        <a:gd name="connsiteX8" fmla="*/ 60602 w 65617"/>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617"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639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7" name="Hình tự do: Hình 306">
                      <a:extLst>
                        <a:ext uri="{FF2B5EF4-FFF2-40B4-BE49-F238E27FC236}">
                          <a16:creationId xmlns:a16="http://schemas.microsoft.com/office/drawing/2014/main" id="{AF0D7121-BA0C-64F0-8B10-D15FADE28EB7}"/>
                        </a:ext>
                      </a:extLst>
                    </p:cNvPr>
                    <p:cNvSpPr/>
                    <p:nvPr/>
                  </p:nvSpPr>
                  <p:spPr>
                    <a:xfrm>
                      <a:off x="6532296" y="4016962"/>
                      <a:ext cx="57498" cy="128925"/>
                    </a:xfrm>
                    <a:custGeom>
                      <a:avLst/>
                      <a:gdLst>
                        <a:gd name="connsiteX0" fmla="*/ 52880 w 57498"/>
                        <a:gd name="connsiteY0" fmla="*/ 757 h 128925"/>
                        <a:gd name="connsiteX1" fmla="*/ 45158 w 57498"/>
                        <a:gd name="connsiteY1" fmla="*/ 4618 h 128925"/>
                        <a:gd name="connsiteX2" fmla="*/ 757 w 57498"/>
                        <a:gd name="connsiteY2" fmla="*/ 118516 h 128925"/>
                        <a:gd name="connsiteX3" fmla="*/ 4618 w 57498"/>
                        <a:gd name="connsiteY3" fmla="*/ 128168 h 128925"/>
                        <a:gd name="connsiteX4" fmla="*/ 4618 w 57498"/>
                        <a:gd name="connsiteY4" fmla="*/ 128168 h 128925"/>
                        <a:gd name="connsiteX5" fmla="*/ 12340 w 57498"/>
                        <a:gd name="connsiteY5" fmla="*/ 124307 h 128925"/>
                        <a:gd name="connsiteX6" fmla="*/ 56741 w 57498"/>
                        <a:gd name="connsiteY6" fmla="*/ 10410 h 128925"/>
                        <a:gd name="connsiteX7" fmla="*/ 52880 w 57498"/>
                        <a:gd name="connsiteY7" fmla="*/ 757 h 128925"/>
                        <a:gd name="connsiteX8" fmla="*/ 52880 w 57498"/>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498"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8671" y="4618"/>
                            <a:pt x="5674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08" name="Hình tự do: Hình 307">
                    <a:extLst>
                      <a:ext uri="{FF2B5EF4-FFF2-40B4-BE49-F238E27FC236}">
                        <a16:creationId xmlns:a16="http://schemas.microsoft.com/office/drawing/2014/main" id="{AF53F0FE-64CA-00E2-EAEF-24FD1DD7F58C}"/>
                      </a:ext>
                    </a:extLst>
                  </p:cNvPr>
                  <p:cNvSpPr/>
                  <p:nvPr/>
                </p:nvSpPr>
                <p:spPr>
                  <a:xfrm>
                    <a:off x="6540775" y="4020722"/>
                    <a:ext cx="48261" cy="122477"/>
                  </a:xfrm>
                  <a:custGeom>
                    <a:avLst/>
                    <a:gdLst>
                      <a:gd name="connsiteX0" fmla="*/ 48262 w 48261"/>
                      <a:gd name="connsiteY0" fmla="*/ 858 h 122477"/>
                      <a:gd name="connsiteX1" fmla="*/ 48262 w 48261"/>
                      <a:gd name="connsiteY1" fmla="*/ 858 h 122477"/>
                      <a:gd name="connsiteX2" fmla="*/ 0 w 48261"/>
                      <a:gd name="connsiteY2" fmla="*/ 120547 h 122477"/>
                      <a:gd name="connsiteX3" fmla="*/ 0 w 48261"/>
                      <a:gd name="connsiteY3" fmla="*/ 122478 h 122477"/>
                      <a:gd name="connsiteX4" fmla="*/ 0 w 48261"/>
                      <a:gd name="connsiteY4" fmla="*/ 122478 h 122477"/>
                      <a:gd name="connsiteX5" fmla="*/ 1930 w 48261"/>
                      <a:gd name="connsiteY5" fmla="*/ 122478 h 122477"/>
                      <a:gd name="connsiteX6" fmla="*/ 48262 w 48261"/>
                      <a:gd name="connsiteY6" fmla="*/ 858 h 122477"/>
                      <a:gd name="connsiteX7" fmla="*/ 48262 w 48261"/>
                      <a:gd name="connsiteY7" fmla="*/ 858 h 122477"/>
                      <a:gd name="connsiteX8" fmla="*/ 48262 w 48261"/>
                      <a:gd name="connsiteY8" fmla="*/ 858 h 122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2477">
                        <a:moveTo>
                          <a:pt x="48262" y="858"/>
                        </a:moveTo>
                        <a:cubicBezTo>
                          <a:pt x="46331" y="-1073"/>
                          <a:pt x="46331" y="858"/>
                          <a:pt x="48262" y="858"/>
                        </a:cubicBezTo>
                        <a:lnTo>
                          <a:pt x="0" y="120547"/>
                        </a:lnTo>
                        <a:cubicBezTo>
                          <a:pt x="0" y="120547"/>
                          <a:pt x="0" y="122478"/>
                          <a:pt x="0" y="122478"/>
                        </a:cubicBezTo>
                        <a:lnTo>
                          <a:pt x="0" y="122478"/>
                        </a:lnTo>
                        <a:cubicBezTo>
                          <a:pt x="0" y="122478"/>
                          <a:pt x="1930" y="122478"/>
                          <a:pt x="1930" y="122478"/>
                        </a:cubicBezTo>
                        <a:lnTo>
                          <a:pt x="48262" y="858"/>
                        </a:lnTo>
                        <a:cubicBezTo>
                          <a:pt x="48262" y="858"/>
                          <a:pt x="48262" y="858"/>
                          <a:pt x="48262" y="858"/>
                        </a:cubicBezTo>
                        <a:lnTo>
                          <a:pt x="48262" y="858"/>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09" name="Đồ họa 240">
                  <a:extLst>
                    <a:ext uri="{FF2B5EF4-FFF2-40B4-BE49-F238E27FC236}">
                      <a16:creationId xmlns:a16="http://schemas.microsoft.com/office/drawing/2014/main" id="{168A4FBD-DAD2-733C-CC67-C0D7258042E5}"/>
                    </a:ext>
                  </a:extLst>
                </p:cNvPr>
                <p:cNvGrpSpPr/>
                <p:nvPr/>
              </p:nvGrpSpPr>
              <p:grpSpPr>
                <a:xfrm>
                  <a:off x="6460868" y="3984144"/>
                  <a:ext cx="64462" cy="138577"/>
                  <a:chOff x="6460868" y="3984144"/>
                  <a:chExt cx="64462" cy="138577"/>
                </a:xfrm>
              </p:grpSpPr>
              <p:grpSp>
                <p:nvGrpSpPr>
                  <p:cNvPr id="310" name="Đồ họa 240">
                    <a:extLst>
                      <a:ext uri="{FF2B5EF4-FFF2-40B4-BE49-F238E27FC236}">
                        <a16:creationId xmlns:a16="http://schemas.microsoft.com/office/drawing/2014/main" id="{D2F9A39C-84F3-BBFF-4767-3E5022DAAC39}"/>
                      </a:ext>
                    </a:extLst>
                  </p:cNvPr>
                  <p:cNvGrpSpPr/>
                  <p:nvPr/>
                </p:nvGrpSpPr>
                <p:grpSpPr>
                  <a:xfrm>
                    <a:off x="6460868" y="3984144"/>
                    <a:ext cx="64462" cy="138577"/>
                    <a:chOff x="6460868" y="3984144"/>
                    <a:chExt cx="64462" cy="138577"/>
                  </a:xfrm>
                </p:grpSpPr>
                <p:sp>
                  <p:nvSpPr>
                    <p:cNvPr id="311" name="Hình tự do: Hình 310">
                      <a:extLst>
                        <a:ext uri="{FF2B5EF4-FFF2-40B4-BE49-F238E27FC236}">
                          <a16:creationId xmlns:a16="http://schemas.microsoft.com/office/drawing/2014/main" id="{1300B0B3-21E4-E8E0-AEF2-795292B73363}"/>
                        </a:ext>
                      </a:extLst>
                    </p:cNvPr>
                    <p:cNvSpPr/>
                    <p:nvPr/>
                  </p:nvSpPr>
                  <p:spPr>
                    <a:xfrm>
                      <a:off x="6460868" y="3984144"/>
                      <a:ext cx="64462" cy="138577"/>
                    </a:xfrm>
                    <a:custGeom>
                      <a:avLst/>
                      <a:gdLst>
                        <a:gd name="connsiteX0" fmla="*/ 58671 w 64462"/>
                        <a:gd name="connsiteY0" fmla="*/ 757 h 138577"/>
                        <a:gd name="connsiteX1" fmla="*/ 49019 w 64462"/>
                        <a:gd name="connsiteY1" fmla="*/ 4618 h 138577"/>
                        <a:gd name="connsiteX2" fmla="*/ 757 w 64462"/>
                        <a:gd name="connsiteY2" fmla="*/ 128168 h 138577"/>
                        <a:gd name="connsiteX3" fmla="*/ 4618 w 64462"/>
                        <a:gd name="connsiteY3" fmla="*/ 137821 h 138577"/>
                        <a:gd name="connsiteX4" fmla="*/ 4618 w 64462"/>
                        <a:gd name="connsiteY4" fmla="*/ 137821 h 138577"/>
                        <a:gd name="connsiteX5" fmla="*/ 14271 w 64462"/>
                        <a:gd name="connsiteY5" fmla="*/ 133960 h 138577"/>
                        <a:gd name="connsiteX6" fmla="*/ 64463 w 64462"/>
                        <a:gd name="connsiteY6" fmla="*/ 10410 h 138577"/>
                        <a:gd name="connsiteX7" fmla="*/ 58671 w 64462"/>
                        <a:gd name="connsiteY7" fmla="*/ 757 h 138577"/>
                        <a:gd name="connsiteX8" fmla="*/ 58671 w 64462"/>
                        <a:gd name="connsiteY8" fmla="*/ 757 h 13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462" h="138577">
                          <a:moveTo>
                            <a:pt x="58671" y="757"/>
                          </a:moveTo>
                          <a:cubicBezTo>
                            <a:pt x="54811" y="-1173"/>
                            <a:pt x="50950" y="757"/>
                            <a:pt x="49019"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4463" y="6549"/>
                            <a:pt x="62532" y="757"/>
                            <a:pt x="58671" y="757"/>
                          </a:cubicBezTo>
                          <a:lnTo>
                            <a:pt x="58671"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 name="Hình tự do: Hình 311">
                      <a:extLst>
                        <a:ext uri="{FF2B5EF4-FFF2-40B4-BE49-F238E27FC236}">
                          <a16:creationId xmlns:a16="http://schemas.microsoft.com/office/drawing/2014/main" id="{6923C18B-9EDF-DB03-1070-B00E5508831C}"/>
                        </a:ext>
                      </a:extLst>
                    </p:cNvPr>
                    <p:cNvSpPr/>
                    <p:nvPr/>
                  </p:nvSpPr>
                  <p:spPr>
                    <a:xfrm>
                      <a:off x="6464729" y="3989935"/>
                      <a:ext cx="58671" cy="128925"/>
                    </a:xfrm>
                    <a:custGeom>
                      <a:avLst/>
                      <a:gdLst>
                        <a:gd name="connsiteX0" fmla="*/ 52880 w 58671"/>
                        <a:gd name="connsiteY0" fmla="*/ 757 h 128925"/>
                        <a:gd name="connsiteX1" fmla="*/ 45158 w 58671"/>
                        <a:gd name="connsiteY1" fmla="*/ 4618 h 128925"/>
                        <a:gd name="connsiteX2" fmla="*/ 757 w 58671"/>
                        <a:gd name="connsiteY2" fmla="*/ 118516 h 128925"/>
                        <a:gd name="connsiteX3" fmla="*/ 4618 w 58671"/>
                        <a:gd name="connsiteY3" fmla="*/ 128168 h 128925"/>
                        <a:gd name="connsiteX4" fmla="*/ 4618 w 58671"/>
                        <a:gd name="connsiteY4" fmla="*/ 128168 h 128925"/>
                        <a:gd name="connsiteX5" fmla="*/ 12340 w 58671"/>
                        <a:gd name="connsiteY5" fmla="*/ 124307 h 128925"/>
                        <a:gd name="connsiteX6" fmla="*/ 58671 w 58671"/>
                        <a:gd name="connsiteY6" fmla="*/ 10410 h 128925"/>
                        <a:gd name="connsiteX7" fmla="*/ 52880 w 58671"/>
                        <a:gd name="connsiteY7" fmla="*/ 757 h 128925"/>
                        <a:gd name="connsiteX8" fmla="*/ 52880 w 58671"/>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71"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8671" y="10410"/>
                          </a:lnTo>
                          <a:cubicBezTo>
                            <a:pt x="58671" y="4618"/>
                            <a:pt x="5674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13" name="Hình tự do: Hình 312">
                    <a:extLst>
                      <a:ext uri="{FF2B5EF4-FFF2-40B4-BE49-F238E27FC236}">
                        <a16:creationId xmlns:a16="http://schemas.microsoft.com/office/drawing/2014/main" id="{E6F80247-5A75-7C65-5B04-7C460A42E66E}"/>
                      </a:ext>
                    </a:extLst>
                  </p:cNvPr>
                  <p:cNvSpPr/>
                  <p:nvPr/>
                </p:nvSpPr>
                <p:spPr>
                  <a:xfrm>
                    <a:off x="6471278" y="3993695"/>
                    <a:ext cx="49709" cy="120547"/>
                  </a:xfrm>
                  <a:custGeom>
                    <a:avLst/>
                    <a:gdLst>
                      <a:gd name="connsiteX0" fmla="*/ 48262 w 49709"/>
                      <a:gd name="connsiteY0" fmla="*/ 858 h 120547"/>
                      <a:gd name="connsiteX1" fmla="*/ 48262 w 49709"/>
                      <a:gd name="connsiteY1" fmla="*/ 858 h 120547"/>
                      <a:gd name="connsiteX2" fmla="*/ 0 w 49709"/>
                      <a:gd name="connsiteY2" fmla="*/ 118617 h 120547"/>
                      <a:gd name="connsiteX3" fmla="*/ 0 w 49709"/>
                      <a:gd name="connsiteY3" fmla="*/ 120547 h 120547"/>
                      <a:gd name="connsiteX4" fmla="*/ 0 w 49709"/>
                      <a:gd name="connsiteY4" fmla="*/ 120547 h 120547"/>
                      <a:gd name="connsiteX5" fmla="*/ 1931 w 49709"/>
                      <a:gd name="connsiteY5" fmla="*/ 120547 h 120547"/>
                      <a:gd name="connsiteX6" fmla="*/ 48262 w 49709"/>
                      <a:gd name="connsiteY6" fmla="*/ 858 h 120547"/>
                      <a:gd name="connsiteX7" fmla="*/ 48262 w 49709"/>
                      <a:gd name="connsiteY7" fmla="*/ 858 h 120547"/>
                      <a:gd name="connsiteX8" fmla="*/ 48262 w 49709"/>
                      <a:gd name="connsiteY8" fmla="*/ 858 h 120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09" h="120547">
                        <a:moveTo>
                          <a:pt x="48262" y="858"/>
                        </a:moveTo>
                        <a:cubicBezTo>
                          <a:pt x="48262" y="-1072"/>
                          <a:pt x="48262" y="858"/>
                          <a:pt x="48262" y="858"/>
                        </a:cubicBezTo>
                        <a:lnTo>
                          <a:pt x="0" y="118617"/>
                        </a:lnTo>
                        <a:cubicBezTo>
                          <a:pt x="0" y="118617"/>
                          <a:pt x="0" y="120547"/>
                          <a:pt x="0" y="120547"/>
                        </a:cubicBezTo>
                        <a:lnTo>
                          <a:pt x="0" y="120547"/>
                        </a:lnTo>
                        <a:cubicBezTo>
                          <a:pt x="0" y="120547"/>
                          <a:pt x="1931" y="120547"/>
                          <a:pt x="1931" y="120547"/>
                        </a:cubicBezTo>
                        <a:lnTo>
                          <a:pt x="48262" y="858"/>
                        </a:lnTo>
                        <a:cubicBezTo>
                          <a:pt x="50192" y="858"/>
                          <a:pt x="50192" y="858"/>
                          <a:pt x="48262" y="858"/>
                        </a:cubicBezTo>
                        <a:lnTo>
                          <a:pt x="48262" y="858"/>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nvGrpSpPr>
              <p:cNvPr id="314" name="Đồ họa 240">
                <a:extLst>
                  <a:ext uri="{FF2B5EF4-FFF2-40B4-BE49-F238E27FC236}">
                    <a16:creationId xmlns:a16="http://schemas.microsoft.com/office/drawing/2014/main" id="{BF3F95D0-EFAB-6477-66FD-0CE897B1BF3E}"/>
                  </a:ext>
                </a:extLst>
              </p:cNvPr>
              <p:cNvGrpSpPr/>
              <p:nvPr/>
            </p:nvGrpSpPr>
            <p:grpSpPr>
              <a:xfrm>
                <a:off x="6466693" y="3955220"/>
                <a:ext cx="557423" cy="235034"/>
                <a:chOff x="6466693" y="3955220"/>
                <a:chExt cx="557423" cy="235034"/>
              </a:xfrm>
            </p:grpSpPr>
            <p:sp>
              <p:nvSpPr>
                <p:cNvPr id="315" name="Hình tự do: Hình 314">
                  <a:extLst>
                    <a:ext uri="{FF2B5EF4-FFF2-40B4-BE49-F238E27FC236}">
                      <a16:creationId xmlns:a16="http://schemas.microsoft.com/office/drawing/2014/main" id="{EC8CE328-D125-4CCF-2156-F1C7BAC008E6}"/>
                    </a:ext>
                  </a:extLst>
                </p:cNvPr>
                <p:cNvSpPr/>
                <p:nvPr/>
              </p:nvSpPr>
              <p:spPr>
                <a:xfrm>
                  <a:off x="6466693" y="3955220"/>
                  <a:ext cx="557423" cy="235034"/>
                </a:xfrm>
                <a:custGeom>
                  <a:avLst/>
                  <a:gdLst>
                    <a:gd name="connsiteX0" fmla="*/ 14237 w 557423"/>
                    <a:gd name="connsiteY0" fmla="*/ 724 h 235034"/>
                    <a:gd name="connsiteX1" fmla="*/ 724 w 557423"/>
                    <a:gd name="connsiteY1" fmla="*/ 6515 h 235034"/>
                    <a:gd name="connsiteX2" fmla="*/ 724 w 557423"/>
                    <a:gd name="connsiteY2" fmla="*/ 6515 h 235034"/>
                    <a:gd name="connsiteX3" fmla="*/ 6515 w 557423"/>
                    <a:gd name="connsiteY3" fmla="*/ 20029 h 235034"/>
                    <a:gd name="connsiteX4" fmla="*/ 543186 w 557423"/>
                    <a:gd name="connsiteY4" fmla="*/ 234311 h 235034"/>
                    <a:gd name="connsiteX5" fmla="*/ 556699 w 557423"/>
                    <a:gd name="connsiteY5" fmla="*/ 228519 h 235034"/>
                    <a:gd name="connsiteX6" fmla="*/ 556699 w 557423"/>
                    <a:gd name="connsiteY6" fmla="*/ 228519 h 235034"/>
                    <a:gd name="connsiteX7" fmla="*/ 550908 w 557423"/>
                    <a:gd name="connsiteY7" fmla="*/ 215006 h 235034"/>
                    <a:gd name="connsiteX8" fmla="*/ 14237 w 557423"/>
                    <a:gd name="connsiteY8" fmla="*/ 724 h 23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7423" h="235034">
                      <a:moveTo>
                        <a:pt x="14237" y="724"/>
                      </a:moveTo>
                      <a:cubicBezTo>
                        <a:pt x="8446" y="-1207"/>
                        <a:pt x="2654" y="724"/>
                        <a:pt x="724" y="6515"/>
                      </a:cubicBezTo>
                      <a:lnTo>
                        <a:pt x="724" y="6515"/>
                      </a:lnTo>
                      <a:cubicBezTo>
                        <a:pt x="-1207" y="12307"/>
                        <a:pt x="724" y="18098"/>
                        <a:pt x="6515" y="20029"/>
                      </a:cubicBezTo>
                      <a:lnTo>
                        <a:pt x="543186" y="234311"/>
                      </a:lnTo>
                      <a:cubicBezTo>
                        <a:pt x="548977" y="236241"/>
                        <a:pt x="554769" y="234311"/>
                        <a:pt x="556699" y="228519"/>
                      </a:cubicBezTo>
                      <a:lnTo>
                        <a:pt x="556699" y="228519"/>
                      </a:lnTo>
                      <a:cubicBezTo>
                        <a:pt x="558630" y="222728"/>
                        <a:pt x="556699" y="216937"/>
                        <a:pt x="550908" y="215006"/>
                      </a:cubicBezTo>
                      <a:lnTo>
                        <a:pt x="14237" y="724"/>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 name="Hình tự do: Hình 315">
                  <a:extLst>
                    <a:ext uri="{FF2B5EF4-FFF2-40B4-BE49-F238E27FC236}">
                      <a16:creationId xmlns:a16="http://schemas.microsoft.com/office/drawing/2014/main" id="{3316A457-7AD7-430E-8594-A7B1CFBED2EF}"/>
                    </a:ext>
                  </a:extLst>
                </p:cNvPr>
                <p:cNvSpPr/>
                <p:nvPr/>
              </p:nvSpPr>
              <p:spPr>
                <a:xfrm>
                  <a:off x="6473208" y="3968009"/>
                  <a:ext cx="542461" cy="219108"/>
                </a:xfrm>
                <a:custGeom>
                  <a:avLst/>
                  <a:gdLst>
                    <a:gd name="connsiteX0" fmla="*/ 9652 w 542461"/>
                    <a:gd name="connsiteY0" fmla="*/ 1448 h 219108"/>
                    <a:gd name="connsiteX1" fmla="*/ 0 w 542461"/>
                    <a:gd name="connsiteY1" fmla="*/ 1448 h 219108"/>
                    <a:gd name="connsiteX2" fmla="*/ 0 w 542461"/>
                    <a:gd name="connsiteY2" fmla="*/ 1448 h 219108"/>
                    <a:gd name="connsiteX3" fmla="*/ 7722 w 542461"/>
                    <a:gd name="connsiteY3" fmla="*/ 7239 h 219108"/>
                    <a:gd name="connsiteX4" fmla="*/ 532810 w 542461"/>
                    <a:gd name="connsiteY4" fmla="*/ 217661 h 219108"/>
                    <a:gd name="connsiteX5" fmla="*/ 542462 w 542461"/>
                    <a:gd name="connsiteY5" fmla="*/ 217661 h 219108"/>
                    <a:gd name="connsiteX6" fmla="*/ 542462 w 542461"/>
                    <a:gd name="connsiteY6" fmla="*/ 217661 h 219108"/>
                    <a:gd name="connsiteX7" fmla="*/ 534740 w 542461"/>
                    <a:gd name="connsiteY7" fmla="*/ 211869 h 219108"/>
                    <a:gd name="connsiteX8" fmla="*/ 9652 w 542461"/>
                    <a:gd name="connsiteY8" fmla="*/ 1448 h 219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461" h="219108">
                      <a:moveTo>
                        <a:pt x="9652" y="1448"/>
                      </a:moveTo>
                      <a:cubicBezTo>
                        <a:pt x="3861" y="-483"/>
                        <a:pt x="0" y="-483"/>
                        <a:pt x="0" y="1448"/>
                      </a:cubicBezTo>
                      <a:lnTo>
                        <a:pt x="0" y="1448"/>
                      </a:lnTo>
                      <a:cubicBezTo>
                        <a:pt x="0" y="3378"/>
                        <a:pt x="3861" y="5309"/>
                        <a:pt x="7722" y="7239"/>
                      </a:cubicBezTo>
                      <a:lnTo>
                        <a:pt x="532810" y="217661"/>
                      </a:lnTo>
                      <a:cubicBezTo>
                        <a:pt x="538601" y="219591"/>
                        <a:pt x="542462" y="219591"/>
                        <a:pt x="542462" y="217661"/>
                      </a:cubicBezTo>
                      <a:lnTo>
                        <a:pt x="542462" y="217661"/>
                      </a:lnTo>
                      <a:cubicBezTo>
                        <a:pt x="542462" y="215730"/>
                        <a:pt x="538601" y="213800"/>
                        <a:pt x="534740" y="211869"/>
                      </a:cubicBezTo>
                      <a:lnTo>
                        <a:pt x="9652" y="1448"/>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pic>
        <p:nvPicPr>
          <p:cNvPr id="20" name="Đồ họa 19">
            <a:extLst>
              <a:ext uri="{FF2B5EF4-FFF2-40B4-BE49-F238E27FC236}">
                <a16:creationId xmlns:a16="http://schemas.microsoft.com/office/drawing/2014/main" id="{11992148-8F52-C476-B5AD-75D7602F6DF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641630" y="698722"/>
            <a:ext cx="1363034" cy="1096353"/>
          </a:xfrm>
          <a:prstGeom prst="rect">
            <a:avLst/>
          </a:prstGeom>
        </p:spPr>
      </p:pic>
      <p:pic>
        <p:nvPicPr>
          <p:cNvPr id="21" name="Đồ họa 20">
            <a:extLst>
              <a:ext uri="{FF2B5EF4-FFF2-40B4-BE49-F238E27FC236}">
                <a16:creationId xmlns:a16="http://schemas.microsoft.com/office/drawing/2014/main" id="{A4818E55-865E-F75A-D2C7-3B4EABD6C28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320786" y="653189"/>
            <a:ext cx="1240854" cy="1240854"/>
          </a:xfrm>
          <a:prstGeom prst="rect">
            <a:avLst/>
          </a:prstGeom>
        </p:spPr>
      </p:pic>
    </p:spTree>
    <p:extLst>
      <p:ext uri="{BB962C8B-B14F-4D97-AF65-F5344CB8AC3E}">
        <p14:creationId xmlns:p14="http://schemas.microsoft.com/office/powerpoint/2010/main" val="37895681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781 -0.01296 L 0.00781 -0.01296 C 0.01081 -0.00625 0.01432 -2.96296E-6 0.01693 0.00741 C 0.02188 0.02153 0.01992 0.06667 0.02005 0.06852 C 0.02031 0.09352 0.02005 0.11852 0.0207 0.14352 C 0.02083 0.14723 0.02188 0.1507 0.02227 0.1544 C 0.02266 0.15741 0.02279 0.16065 0.02305 0.16389 C 0.01979 0.18889 0.01628 0.20139 0.01927 0.22639 C 0.02018 0.23496 0.02279 0.24283 0.02461 0.25093 C 0.02513 0.25324 0.02617 0.25764 0.02617 0.25764 C 0.02591 0.27639 0.02643 0.29491 0.02539 0.31343 C 0.02513 0.31713 0.02292 0.31968 0.02227 0.32292 C 0.02162 0.32616 0.02201 0.3294 0.02149 0.33264 C 0.02123 0.33496 0.02044 0.33704 0.02005 0.33935 C 0.01979 0.34514 0.01953 0.35116 0.01927 0.35695 C 0.01914 0.35926 0.01862 0.36158 0.01849 0.36389 C 0.0181 0.36736 0.0181 0.37107 0.01771 0.37477 C 0.01758 0.37616 0.01693 0.37894 0.01693 0.37894 " pathEditMode="relative" ptsTypes="AAAAAAAAAAAAAAAAAA">
                                      <p:cBhvr>
                                        <p:cTn id="6" dur="2000" fill="hold"/>
                                        <p:tgtEl>
                                          <p:spTgt spid="2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544037" y="433454"/>
            <a:ext cx="833718" cy="753037"/>
          </a:xfrm>
          <a:prstGeom prst="ellipse">
            <a:avLst/>
          </a:prstGeom>
          <a:solidFill>
            <a:srgbClr val="00CC99"/>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2</a:t>
            </a:r>
          </a:p>
        </p:txBody>
      </p:sp>
      <p:grpSp>
        <p:nvGrpSpPr>
          <p:cNvPr id="3" name="Group 2"/>
          <p:cNvGrpSpPr/>
          <p:nvPr/>
        </p:nvGrpSpPr>
        <p:grpSpPr>
          <a:xfrm>
            <a:off x="1642820" y="466384"/>
            <a:ext cx="9839432" cy="1128950"/>
            <a:chOff x="809897" y="544761"/>
            <a:chExt cx="10881360" cy="1128950"/>
          </a:xfrm>
        </p:grpSpPr>
        <p:sp>
          <p:nvSpPr>
            <p:cNvPr id="4" name="Rectangle: Rounded Corners 16">
              <a:extLst>
                <a:ext uri="{FF2B5EF4-FFF2-40B4-BE49-F238E27FC236}">
                  <a16:creationId xmlns:a16="http://schemas.microsoft.com/office/drawing/2014/main" id="{F515E6D1-0BA1-9D99-9F48-79063FCD2645}"/>
                </a:ext>
              </a:extLst>
            </p:cNvPr>
            <p:cNvSpPr/>
            <p:nvPr/>
          </p:nvSpPr>
          <p:spPr>
            <a:xfrm>
              <a:off x="809897" y="544761"/>
              <a:ext cx="10881360" cy="1128949"/>
            </a:xfrm>
            <a:prstGeom prst="roundRect">
              <a:avLst>
                <a:gd name="adj" fmla="val 13859"/>
              </a:avLst>
            </a:prstGeom>
            <a:solidFill>
              <a:srgbClr val="CCFFFF">
                <a:alpha val="80000"/>
              </a:srgbClr>
            </a:solidFill>
            <a:ln w="28575">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CC99"/>
                </a:solidFill>
              </a:endParaRPr>
            </a:p>
          </p:txBody>
        </p:sp>
        <p:sp>
          <p:nvSpPr>
            <p:cNvPr id="5" name="TextBox 4"/>
            <p:cNvSpPr txBox="1"/>
            <p:nvPr/>
          </p:nvSpPr>
          <p:spPr>
            <a:xfrm>
              <a:off x="1039284" y="596493"/>
              <a:ext cx="10397083" cy="1077218"/>
            </a:xfrm>
            <a:prstGeom prst="rect">
              <a:avLst/>
            </a:prstGeom>
            <a:noFill/>
          </p:spPr>
          <p:txBody>
            <a:bodyPr wrap="square" rtlCol="0">
              <a:spAutoFit/>
            </a:bodyPr>
            <a:lstStyle/>
            <a:p>
              <a:pPr algn="just">
                <a:lnSpc>
                  <a:spcPct val="80000"/>
                </a:lnSpc>
              </a:pPr>
              <a:r>
                <a:rPr lang="en-US" sz="4000" b="1">
                  <a:latin typeface="Cambria" panose="02040503050406030204" pitchFamily="18" charset="0"/>
                  <a:ea typeface="Cambria" panose="02040503050406030204" pitchFamily="18" charset="0"/>
                </a:rPr>
                <a:t>So sánh giá tiền hai căn nhà của bác Ba và chú Sáu.</a:t>
              </a:r>
              <a:endParaRPr lang="en-US" sz="9600" b="1">
                <a:latin typeface="Cambria" panose="02040503050406030204" pitchFamily="18" charset="0"/>
                <a:ea typeface="Cambria" panose="02040503050406030204" pitchFamily="18" charset="0"/>
              </a:endParaRPr>
            </a:p>
          </p:txBody>
        </p:sp>
      </p:gr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1991" y="2620062"/>
            <a:ext cx="10021806" cy="3946410"/>
          </a:xfrm>
          <a:prstGeom prst="rect">
            <a:avLst/>
          </a:prstGeom>
        </p:spPr>
      </p:pic>
      <p:grpSp>
        <p:nvGrpSpPr>
          <p:cNvPr id="7" name="Group 6"/>
          <p:cNvGrpSpPr/>
          <p:nvPr/>
        </p:nvGrpSpPr>
        <p:grpSpPr>
          <a:xfrm>
            <a:off x="2003869" y="1830449"/>
            <a:ext cx="7573268" cy="781036"/>
            <a:chOff x="706824" y="2605703"/>
            <a:chExt cx="7573268" cy="781036"/>
          </a:xfrm>
        </p:grpSpPr>
        <p:sp>
          <p:nvSpPr>
            <p:cNvPr id="8" name="Rounded Rectangle 7"/>
            <p:cNvSpPr/>
            <p:nvPr/>
          </p:nvSpPr>
          <p:spPr>
            <a:xfrm>
              <a:off x="706824" y="2605703"/>
              <a:ext cx="3268308" cy="7799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accent5">
                      <a:lumMod val="50000"/>
                    </a:schemeClr>
                  </a:solidFill>
                  <a:latin typeface="Cambria" panose="02040503050406030204" pitchFamily="18" charset="0"/>
                  <a:ea typeface="Cambria" panose="02040503050406030204" pitchFamily="18" charset="0"/>
                </a:rPr>
                <a:t>950 000 000</a:t>
              </a:r>
            </a:p>
          </p:txBody>
        </p:sp>
        <p:sp>
          <p:nvSpPr>
            <p:cNvPr id="9" name="Rounded Rectangle 8"/>
            <p:cNvSpPr/>
            <p:nvPr/>
          </p:nvSpPr>
          <p:spPr>
            <a:xfrm>
              <a:off x="4663707" y="2606810"/>
              <a:ext cx="3616385" cy="7799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accent5">
                      <a:lumMod val="50000"/>
                    </a:schemeClr>
                  </a:solidFill>
                  <a:latin typeface="Cambria" panose="02040503050406030204" pitchFamily="18" charset="0"/>
                  <a:ea typeface="Cambria" panose="02040503050406030204" pitchFamily="18" charset="0"/>
                </a:rPr>
                <a:t>1 000 000 000</a:t>
              </a:r>
            </a:p>
          </p:txBody>
        </p:sp>
        <p:sp>
          <p:nvSpPr>
            <p:cNvPr id="10" name="Rounded Rectangle 9"/>
            <p:cNvSpPr/>
            <p:nvPr/>
          </p:nvSpPr>
          <p:spPr>
            <a:xfrm>
              <a:off x="4006477" y="2739857"/>
              <a:ext cx="657969" cy="515406"/>
            </a:xfrm>
            <a:prstGeom prst="round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11" name="Rounded Rectangle 10"/>
          <p:cNvSpPr/>
          <p:nvPr/>
        </p:nvSpPr>
        <p:spPr>
          <a:xfrm>
            <a:off x="5329435" y="1948891"/>
            <a:ext cx="619470" cy="531118"/>
          </a:xfrm>
          <a:prstGeom prst="roundRect">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Cambria" panose="02040503050406030204" pitchFamily="18" charset="0"/>
                <a:ea typeface="Cambria" panose="02040503050406030204" pitchFamily="18" charset="0"/>
              </a:rPr>
              <a:t>&lt;</a:t>
            </a:r>
          </a:p>
        </p:txBody>
      </p:sp>
    </p:spTree>
    <p:extLst>
      <p:ext uri="{BB962C8B-B14F-4D97-AF65-F5344CB8AC3E}">
        <p14:creationId xmlns:p14="http://schemas.microsoft.com/office/powerpoint/2010/main" val="12693113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 name="Đồ họa 4">
            <a:extLst>
              <a:ext uri="{FF2B5EF4-FFF2-40B4-BE49-F238E27FC236}">
                <a16:creationId xmlns:a16="http://schemas.microsoft.com/office/drawing/2014/main" id="{9BDDF274-9993-7EE4-540B-CEEFB7A48E8B}"/>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14064" r="-184" b="8820"/>
          <a:stretch/>
        </p:blipFill>
        <p:spPr>
          <a:xfrm>
            <a:off x="-45431" y="-1"/>
            <a:ext cx="12378417" cy="6911353"/>
          </a:xfrm>
          <a:prstGeom prst="rect">
            <a:avLst/>
          </a:prstGeom>
        </p:spPr>
      </p:pic>
      <p:grpSp>
        <p:nvGrpSpPr>
          <p:cNvPr id="448" name="Nhóm 447" hidden="1">
            <a:extLst>
              <a:ext uri="{FF2B5EF4-FFF2-40B4-BE49-F238E27FC236}">
                <a16:creationId xmlns:a16="http://schemas.microsoft.com/office/drawing/2014/main" id="{94750F86-595E-7C86-4D8D-BD6F95EC2951}"/>
              </a:ext>
            </a:extLst>
          </p:cNvPr>
          <p:cNvGrpSpPr/>
          <p:nvPr/>
        </p:nvGrpSpPr>
        <p:grpSpPr>
          <a:xfrm>
            <a:off x="2456859" y="758541"/>
            <a:ext cx="6610939" cy="4878294"/>
            <a:chOff x="2767658" y="3464174"/>
            <a:chExt cx="4770119" cy="3519930"/>
          </a:xfrm>
        </p:grpSpPr>
        <p:grpSp>
          <p:nvGrpSpPr>
            <p:cNvPr id="245" name="Đồ họa 240">
              <a:extLst>
                <a:ext uri="{FF2B5EF4-FFF2-40B4-BE49-F238E27FC236}">
                  <a16:creationId xmlns:a16="http://schemas.microsoft.com/office/drawing/2014/main" id="{3E3D321A-3878-68B7-A96F-2F3BF79E383D}"/>
                </a:ext>
              </a:extLst>
            </p:cNvPr>
            <p:cNvGrpSpPr/>
            <p:nvPr/>
          </p:nvGrpSpPr>
          <p:grpSpPr>
            <a:xfrm>
              <a:off x="2767658" y="3464174"/>
              <a:ext cx="4770119" cy="3519930"/>
              <a:chOff x="4546600" y="2201146"/>
              <a:chExt cx="3513454" cy="2592622"/>
            </a:xfrm>
          </p:grpSpPr>
          <p:grpSp>
            <p:nvGrpSpPr>
              <p:cNvPr id="246" name="Đồ họa 240">
                <a:extLst>
                  <a:ext uri="{FF2B5EF4-FFF2-40B4-BE49-F238E27FC236}">
                    <a16:creationId xmlns:a16="http://schemas.microsoft.com/office/drawing/2014/main" id="{A24F62C4-E912-07ED-5996-4D46AFC5CCBB}"/>
                  </a:ext>
                </a:extLst>
              </p:cNvPr>
              <p:cNvGrpSpPr/>
              <p:nvPr/>
            </p:nvGrpSpPr>
            <p:grpSpPr>
              <a:xfrm>
                <a:off x="4913389" y="2201146"/>
                <a:ext cx="3042420" cy="2592622"/>
                <a:chOff x="4913389" y="2201146"/>
                <a:chExt cx="3042420" cy="2592622"/>
              </a:xfrm>
            </p:grpSpPr>
            <p:sp>
              <p:nvSpPr>
                <p:cNvPr id="247" name="Hình tự do: Hình 246">
                  <a:extLst>
                    <a:ext uri="{FF2B5EF4-FFF2-40B4-BE49-F238E27FC236}">
                      <a16:creationId xmlns:a16="http://schemas.microsoft.com/office/drawing/2014/main" id="{FA36BDDC-995A-17B7-2236-601DD63249E1}"/>
                    </a:ext>
                  </a:extLst>
                </p:cNvPr>
                <p:cNvSpPr/>
                <p:nvPr/>
              </p:nvSpPr>
              <p:spPr>
                <a:xfrm>
                  <a:off x="6940382" y="3612320"/>
                  <a:ext cx="330110" cy="405398"/>
                </a:xfrm>
                <a:custGeom>
                  <a:avLst/>
                  <a:gdLst>
                    <a:gd name="connsiteX0" fmla="*/ 330110 w 330110"/>
                    <a:gd name="connsiteY0" fmla="*/ 376442 h 405398"/>
                    <a:gd name="connsiteX1" fmla="*/ 0 w 330110"/>
                    <a:gd name="connsiteY1" fmla="*/ 405399 h 405398"/>
                    <a:gd name="connsiteX2" fmla="*/ 0 w 330110"/>
                    <a:gd name="connsiteY2" fmla="*/ 0 h 405398"/>
                    <a:gd name="connsiteX3" fmla="*/ 330110 w 330110"/>
                    <a:gd name="connsiteY3" fmla="*/ 28957 h 405398"/>
                  </a:gdLst>
                  <a:ahLst/>
                  <a:cxnLst>
                    <a:cxn ang="0">
                      <a:pos x="connsiteX0" y="connsiteY0"/>
                    </a:cxn>
                    <a:cxn ang="0">
                      <a:pos x="connsiteX1" y="connsiteY1"/>
                    </a:cxn>
                    <a:cxn ang="0">
                      <a:pos x="connsiteX2" y="connsiteY2"/>
                    </a:cxn>
                    <a:cxn ang="0">
                      <a:pos x="connsiteX3" y="connsiteY3"/>
                    </a:cxn>
                  </a:cxnLst>
                  <a:rect l="l" t="t" r="r" b="b"/>
                  <a:pathLst>
                    <a:path w="330110" h="405398">
                      <a:moveTo>
                        <a:pt x="330110" y="376442"/>
                      </a:moveTo>
                      <a:lnTo>
                        <a:pt x="0" y="405399"/>
                      </a:lnTo>
                      <a:lnTo>
                        <a:pt x="0" y="0"/>
                      </a:lnTo>
                      <a:lnTo>
                        <a:pt x="330110" y="28957"/>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8" name="Hình tự do: Hình 247">
                  <a:extLst>
                    <a:ext uri="{FF2B5EF4-FFF2-40B4-BE49-F238E27FC236}">
                      <a16:creationId xmlns:a16="http://schemas.microsoft.com/office/drawing/2014/main" id="{B0556D47-1215-1A1B-3A34-DD756B74CAB4}"/>
                    </a:ext>
                  </a:extLst>
                </p:cNvPr>
                <p:cNvSpPr/>
                <p:nvPr/>
              </p:nvSpPr>
              <p:spPr>
                <a:xfrm>
                  <a:off x="6191360" y="2201147"/>
                  <a:ext cx="519296" cy="530879"/>
                </a:xfrm>
                <a:custGeom>
                  <a:avLst/>
                  <a:gdLst>
                    <a:gd name="connsiteX0" fmla="*/ 250961 w 519296"/>
                    <a:gd name="connsiteY0" fmla="*/ 71427 h 530879"/>
                    <a:gd name="connsiteX1" fmla="*/ 517366 w 519296"/>
                    <a:gd name="connsiteY1" fmla="*/ 0 h 530879"/>
                    <a:gd name="connsiteX2" fmla="*/ 519296 w 519296"/>
                    <a:gd name="connsiteY2" fmla="*/ 0 h 530879"/>
                    <a:gd name="connsiteX3" fmla="*/ 505783 w 519296"/>
                    <a:gd name="connsiteY3" fmla="*/ 332041 h 530879"/>
                    <a:gd name="connsiteX4" fmla="*/ 397677 w 519296"/>
                    <a:gd name="connsiteY4" fmla="*/ 366789 h 530879"/>
                    <a:gd name="connsiteX5" fmla="*/ 305014 w 519296"/>
                    <a:gd name="connsiteY5" fmla="*/ 530879 h 530879"/>
                    <a:gd name="connsiteX6" fmla="*/ 0 w 519296"/>
                    <a:gd name="connsiteY6" fmla="*/ 380303 h 530879"/>
                    <a:gd name="connsiteX7" fmla="*/ 250961 w 519296"/>
                    <a:gd name="connsiteY7" fmla="*/ 71427 h 53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296" h="530879">
                      <a:moveTo>
                        <a:pt x="250961" y="71427"/>
                      </a:moveTo>
                      <a:cubicBezTo>
                        <a:pt x="378372" y="1930"/>
                        <a:pt x="503853" y="0"/>
                        <a:pt x="517366" y="0"/>
                      </a:cubicBezTo>
                      <a:cubicBezTo>
                        <a:pt x="517366" y="0"/>
                        <a:pt x="519296" y="0"/>
                        <a:pt x="519296" y="0"/>
                      </a:cubicBezTo>
                      <a:lnTo>
                        <a:pt x="505783" y="332041"/>
                      </a:lnTo>
                      <a:cubicBezTo>
                        <a:pt x="484548" y="333971"/>
                        <a:pt x="440147" y="341693"/>
                        <a:pt x="397677" y="366789"/>
                      </a:cubicBezTo>
                      <a:cubicBezTo>
                        <a:pt x="360998" y="388025"/>
                        <a:pt x="314667" y="428564"/>
                        <a:pt x="305014" y="530879"/>
                      </a:cubicBezTo>
                      <a:lnTo>
                        <a:pt x="0" y="380303"/>
                      </a:lnTo>
                      <a:cubicBezTo>
                        <a:pt x="40540" y="243239"/>
                        <a:pt x="125481" y="137063"/>
                        <a:pt x="250961" y="71427"/>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9" name="Hình tự do: Hình 248">
                  <a:extLst>
                    <a:ext uri="{FF2B5EF4-FFF2-40B4-BE49-F238E27FC236}">
                      <a16:creationId xmlns:a16="http://schemas.microsoft.com/office/drawing/2014/main" id="{5BAA4EEB-438B-71FF-FD1E-9138DA0ABA22}"/>
                    </a:ext>
                  </a:extLst>
                </p:cNvPr>
                <p:cNvSpPr/>
                <p:nvPr/>
              </p:nvSpPr>
              <p:spPr>
                <a:xfrm>
                  <a:off x="6695347" y="2201146"/>
                  <a:ext cx="496130" cy="480687"/>
                </a:xfrm>
                <a:custGeom>
                  <a:avLst/>
                  <a:gdLst>
                    <a:gd name="connsiteX0" fmla="*/ 17374 w 496130"/>
                    <a:gd name="connsiteY0" fmla="*/ 0 h 480687"/>
                    <a:gd name="connsiteX1" fmla="*/ 457521 w 496130"/>
                    <a:gd name="connsiteY1" fmla="*/ 185325 h 480687"/>
                    <a:gd name="connsiteX2" fmla="*/ 496131 w 496130"/>
                    <a:gd name="connsiteY2" fmla="*/ 237448 h 480687"/>
                    <a:gd name="connsiteX3" fmla="*/ 241309 w 496130"/>
                    <a:gd name="connsiteY3" fmla="*/ 480687 h 480687"/>
                    <a:gd name="connsiteX4" fmla="*/ 208491 w 496130"/>
                    <a:gd name="connsiteY4" fmla="*/ 401538 h 480687"/>
                    <a:gd name="connsiteX5" fmla="*/ 11583 w 496130"/>
                    <a:gd name="connsiteY5" fmla="*/ 332041 h 480687"/>
                    <a:gd name="connsiteX6" fmla="*/ 0 w 496130"/>
                    <a:gd name="connsiteY6" fmla="*/ 333971 h 480687"/>
                    <a:gd name="connsiteX7" fmla="*/ 11583 w 496130"/>
                    <a:gd name="connsiteY7" fmla="*/ 0 h 480687"/>
                    <a:gd name="connsiteX8" fmla="*/ 17374 w 496130"/>
                    <a:gd name="connsiteY8" fmla="*/ 0 h 480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130" h="480687">
                      <a:moveTo>
                        <a:pt x="17374" y="0"/>
                      </a:moveTo>
                      <a:cubicBezTo>
                        <a:pt x="210421" y="7722"/>
                        <a:pt x="359068" y="71427"/>
                        <a:pt x="457521" y="185325"/>
                      </a:cubicBezTo>
                      <a:cubicBezTo>
                        <a:pt x="472965" y="202699"/>
                        <a:pt x="484548" y="220074"/>
                        <a:pt x="496131" y="237448"/>
                      </a:cubicBezTo>
                      <a:lnTo>
                        <a:pt x="241309" y="480687"/>
                      </a:lnTo>
                      <a:cubicBezTo>
                        <a:pt x="239378" y="459452"/>
                        <a:pt x="231656" y="428564"/>
                        <a:pt x="208491" y="401538"/>
                      </a:cubicBezTo>
                      <a:cubicBezTo>
                        <a:pt x="164090" y="349415"/>
                        <a:pt x="77219" y="333971"/>
                        <a:pt x="11583" y="332041"/>
                      </a:cubicBezTo>
                      <a:cubicBezTo>
                        <a:pt x="9652" y="332041"/>
                        <a:pt x="5791" y="332041"/>
                        <a:pt x="0" y="333971"/>
                      </a:cubicBezTo>
                      <a:lnTo>
                        <a:pt x="11583" y="0"/>
                      </a:lnTo>
                      <a:cubicBezTo>
                        <a:pt x="13513" y="0"/>
                        <a:pt x="15444" y="0"/>
                        <a:pt x="17374" y="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0" name="Hình tự do: Hình 249">
                  <a:extLst>
                    <a:ext uri="{FF2B5EF4-FFF2-40B4-BE49-F238E27FC236}">
                      <a16:creationId xmlns:a16="http://schemas.microsoft.com/office/drawing/2014/main" id="{538F0758-6ADD-002F-96C5-F3E8C645D045}"/>
                    </a:ext>
                  </a:extLst>
                </p:cNvPr>
                <p:cNvSpPr/>
                <p:nvPr/>
              </p:nvSpPr>
              <p:spPr>
                <a:xfrm>
                  <a:off x="6938452" y="2438594"/>
                  <a:ext cx="332527" cy="1202682"/>
                </a:xfrm>
                <a:custGeom>
                  <a:avLst/>
                  <a:gdLst>
                    <a:gd name="connsiteX0" fmla="*/ 332041 w 332527"/>
                    <a:gd name="connsiteY0" fmla="*/ 285710 h 1202682"/>
                    <a:gd name="connsiteX1" fmla="*/ 332041 w 332527"/>
                    <a:gd name="connsiteY1" fmla="*/ 1202683 h 1202682"/>
                    <a:gd name="connsiteX2" fmla="*/ 1930 w 332527"/>
                    <a:gd name="connsiteY2" fmla="*/ 1173726 h 1202682"/>
                    <a:gd name="connsiteX3" fmla="*/ 1930 w 332527"/>
                    <a:gd name="connsiteY3" fmla="*/ 279918 h 1202682"/>
                    <a:gd name="connsiteX4" fmla="*/ 1930 w 332527"/>
                    <a:gd name="connsiteY4" fmla="*/ 262544 h 1202682"/>
                    <a:gd name="connsiteX5" fmla="*/ 0 w 332527"/>
                    <a:gd name="connsiteY5" fmla="*/ 243239 h 1202682"/>
                    <a:gd name="connsiteX6" fmla="*/ 254822 w 332527"/>
                    <a:gd name="connsiteY6" fmla="*/ 0 h 1202682"/>
                    <a:gd name="connsiteX7" fmla="*/ 332041 w 332527"/>
                    <a:gd name="connsiteY7" fmla="*/ 285710 h 120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527" h="1202682">
                      <a:moveTo>
                        <a:pt x="332041" y="285710"/>
                      </a:moveTo>
                      <a:lnTo>
                        <a:pt x="332041" y="1202683"/>
                      </a:lnTo>
                      <a:lnTo>
                        <a:pt x="1930" y="1173726"/>
                      </a:lnTo>
                      <a:lnTo>
                        <a:pt x="1930" y="279918"/>
                      </a:lnTo>
                      <a:cubicBezTo>
                        <a:pt x="1930" y="274127"/>
                        <a:pt x="1930" y="268335"/>
                        <a:pt x="1930" y="262544"/>
                      </a:cubicBezTo>
                      <a:cubicBezTo>
                        <a:pt x="1930" y="262544"/>
                        <a:pt x="1930" y="254822"/>
                        <a:pt x="0" y="243239"/>
                      </a:cubicBezTo>
                      <a:lnTo>
                        <a:pt x="254822" y="0"/>
                      </a:lnTo>
                      <a:cubicBezTo>
                        <a:pt x="333971" y="121620"/>
                        <a:pt x="333971" y="245170"/>
                        <a:pt x="332041" y="28571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1" name="Hình tự do: Hình 250">
                  <a:extLst>
                    <a:ext uri="{FF2B5EF4-FFF2-40B4-BE49-F238E27FC236}">
                      <a16:creationId xmlns:a16="http://schemas.microsoft.com/office/drawing/2014/main" id="{091AA9A9-009C-725B-1E68-E6911D0C072E}"/>
                    </a:ext>
                  </a:extLst>
                </p:cNvPr>
                <p:cNvSpPr/>
                <p:nvPr/>
              </p:nvSpPr>
              <p:spPr>
                <a:xfrm>
                  <a:off x="7027253" y="4390300"/>
                  <a:ext cx="745161" cy="403468"/>
                </a:xfrm>
                <a:custGeom>
                  <a:avLst/>
                  <a:gdLst>
                    <a:gd name="connsiteX0" fmla="*/ 295362 w 745161"/>
                    <a:gd name="connsiteY0" fmla="*/ 36679 h 403468"/>
                    <a:gd name="connsiteX1" fmla="*/ 384163 w 745161"/>
                    <a:gd name="connsiteY1" fmla="*/ 73358 h 403468"/>
                    <a:gd name="connsiteX2" fmla="*/ 393816 w 745161"/>
                    <a:gd name="connsiteY2" fmla="*/ 73358 h 403468"/>
                    <a:gd name="connsiteX3" fmla="*/ 527018 w 745161"/>
                    <a:gd name="connsiteY3" fmla="*/ 46331 h 403468"/>
                    <a:gd name="connsiteX4" fmla="*/ 745161 w 745161"/>
                    <a:gd name="connsiteY4" fmla="*/ 297292 h 403468"/>
                    <a:gd name="connsiteX5" fmla="*/ 403468 w 745161"/>
                    <a:gd name="connsiteY5" fmla="*/ 403468 h 403468"/>
                    <a:gd name="connsiteX6" fmla="*/ 389955 w 745161"/>
                    <a:gd name="connsiteY6" fmla="*/ 403468 h 403468"/>
                    <a:gd name="connsiteX7" fmla="*/ 67566 w 745161"/>
                    <a:gd name="connsiteY7" fmla="*/ 277988 h 403468"/>
                    <a:gd name="connsiteX8" fmla="*/ 0 w 745161"/>
                    <a:gd name="connsiteY8" fmla="*/ 196908 h 403468"/>
                    <a:gd name="connsiteX9" fmla="*/ 268335 w 745161"/>
                    <a:gd name="connsiteY9" fmla="*/ 0 h 403468"/>
                    <a:gd name="connsiteX10" fmla="*/ 295362 w 745161"/>
                    <a:gd name="connsiteY10" fmla="*/ 36679 h 40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161" h="403468">
                      <a:moveTo>
                        <a:pt x="295362" y="36679"/>
                      </a:moveTo>
                      <a:cubicBezTo>
                        <a:pt x="328180" y="69497"/>
                        <a:pt x="374511" y="73358"/>
                        <a:pt x="384163" y="73358"/>
                      </a:cubicBezTo>
                      <a:cubicBezTo>
                        <a:pt x="388025" y="73358"/>
                        <a:pt x="388025" y="73358"/>
                        <a:pt x="393816" y="73358"/>
                      </a:cubicBezTo>
                      <a:cubicBezTo>
                        <a:pt x="451730" y="75288"/>
                        <a:pt x="496131" y="65636"/>
                        <a:pt x="527018" y="46331"/>
                      </a:cubicBezTo>
                      <a:lnTo>
                        <a:pt x="745161" y="297292"/>
                      </a:lnTo>
                      <a:cubicBezTo>
                        <a:pt x="675664" y="353276"/>
                        <a:pt x="565628" y="403468"/>
                        <a:pt x="403468" y="403468"/>
                      </a:cubicBezTo>
                      <a:cubicBezTo>
                        <a:pt x="399607" y="403468"/>
                        <a:pt x="395746" y="403468"/>
                        <a:pt x="389955" y="403468"/>
                      </a:cubicBezTo>
                      <a:cubicBezTo>
                        <a:pt x="349415" y="403468"/>
                        <a:pt x="194978" y="397677"/>
                        <a:pt x="67566" y="277988"/>
                      </a:cubicBezTo>
                      <a:cubicBezTo>
                        <a:pt x="42470" y="252892"/>
                        <a:pt x="19305" y="225865"/>
                        <a:pt x="0" y="196908"/>
                      </a:cubicBezTo>
                      <a:lnTo>
                        <a:pt x="268335" y="0"/>
                      </a:lnTo>
                      <a:cubicBezTo>
                        <a:pt x="277988" y="13513"/>
                        <a:pt x="285710" y="27027"/>
                        <a:pt x="295362" y="36679"/>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2" name="Hình tự do: Hình 251">
                  <a:extLst>
                    <a:ext uri="{FF2B5EF4-FFF2-40B4-BE49-F238E27FC236}">
                      <a16:creationId xmlns:a16="http://schemas.microsoft.com/office/drawing/2014/main" id="{DF63688E-E89E-2E2D-EF5D-5EE5C3365E9C}"/>
                    </a:ext>
                  </a:extLst>
                </p:cNvPr>
                <p:cNvSpPr/>
                <p:nvPr/>
              </p:nvSpPr>
              <p:spPr>
                <a:xfrm>
                  <a:off x="6940382" y="3988762"/>
                  <a:ext cx="357136" cy="598445"/>
                </a:xfrm>
                <a:custGeom>
                  <a:avLst/>
                  <a:gdLst>
                    <a:gd name="connsiteX0" fmla="*/ 330110 w 357136"/>
                    <a:gd name="connsiteY0" fmla="*/ 254822 h 598445"/>
                    <a:gd name="connsiteX1" fmla="*/ 357137 w 357136"/>
                    <a:gd name="connsiteY1" fmla="*/ 401538 h 598445"/>
                    <a:gd name="connsiteX2" fmla="*/ 88802 w 357136"/>
                    <a:gd name="connsiteY2" fmla="*/ 598446 h 598445"/>
                    <a:gd name="connsiteX3" fmla="*/ 0 w 357136"/>
                    <a:gd name="connsiteY3" fmla="*/ 254822 h 598445"/>
                    <a:gd name="connsiteX4" fmla="*/ 0 w 357136"/>
                    <a:gd name="connsiteY4" fmla="*/ 28957 h 598445"/>
                    <a:gd name="connsiteX5" fmla="*/ 330110 w 357136"/>
                    <a:gd name="connsiteY5" fmla="*/ 0 h 598445"/>
                    <a:gd name="connsiteX6" fmla="*/ 330110 w 357136"/>
                    <a:gd name="connsiteY6" fmla="*/ 254822 h 59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136" h="598445">
                      <a:moveTo>
                        <a:pt x="330110" y="254822"/>
                      </a:moveTo>
                      <a:cubicBezTo>
                        <a:pt x="330110" y="301153"/>
                        <a:pt x="335902" y="357137"/>
                        <a:pt x="357137" y="401538"/>
                      </a:cubicBezTo>
                      <a:lnTo>
                        <a:pt x="88802" y="598446"/>
                      </a:lnTo>
                      <a:cubicBezTo>
                        <a:pt x="28957" y="507714"/>
                        <a:pt x="0" y="391886"/>
                        <a:pt x="0" y="254822"/>
                      </a:cubicBezTo>
                      <a:lnTo>
                        <a:pt x="0" y="28957"/>
                      </a:lnTo>
                      <a:lnTo>
                        <a:pt x="330110" y="0"/>
                      </a:lnTo>
                      <a:lnTo>
                        <a:pt x="330110" y="254822"/>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3" name="Hình tự do: Hình 252">
                  <a:extLst>
                    <a:ext uri="{FF2B5EF4-FFF2-40B4-BE49-F238E27FC236}">
                      <a16:creationId xmlns:a16="http://schemas.microsoft.com/office/drawing/2014/main" id="{00A1DFC1-EB8F-6880-0893-0743687FF1A2}"/>
                    </a:ext>
                  </a:extLst>
                </p:cNvPr>
                <p:cNvSpPr/>
                <p:nvPr/>
              </p:nvSpPr>
              <p:spPr>
                <a:xfrm>
                  <a:off x="7620088" y="3247461"/>
                  <a:ext cx="330110" cy="436286"/>
                </a:xfrm>
                <a:custGeom>
                  <a:avLst/>
                  <a:gdLst>
                    <a:gd name="connsiteX0" fmla="*/ 0 w 330110"/>
                    <a:gd name="connsiteY0" fmla="*/ 0 h 436286"/>
                    <a:gd name="connsiteX1" fmla="*/ 330110 w 330110"/>
                    <a:gd name="connsiteY1" fmla="*/ 30887 h 436286"/>
                    <a:gd name="connsiteX2" fmla="*/ 330110 w 330110"/>
                    <a:gd name="connsiteY2" fmla="*/ 415051 h 436286"/>
                    <a:gd name="connsiteX3" fmla="*/ 0 w 330110"/>
                    <a:gd name="connsiteY3" fmla="*/ 436286 h 436286"/>
                  </a:gdLst>
                  <a:ahLst/>
                  <a:cxnLst>
                    <a:cxn ang="0">
                      <a:pos x="connsiteX0" y="connsiteY0"/>
                    </a:cxn>
                    <a:cxn ang="0">
                      <a:pos x="connsiteX1" y="connsiteY1"/>
                    </a:cxn>
                    <a:cxn ang="0">
                      <a:pos x="connsiteX2" y="connsiteY2"/>
                    </a:cxn>
                    <a:cxn ang="0">
                      <a:pos x="connsiteX3" y="connsiteY3"/>
                    </a:cxn>
                  </a:cxnLst>
                  <a:rect l="l" t="t" r="r" b="b"/>
                  <a:pathLst>
                    <a:path w="330110" h="436286">
                      <a:moveTo>
                        <a:pt x="0" y="0"/>
                      </a:moveTo>
                      <a:lnTo>
                        <a:pt x="330110" y="30887"/>
                      </a:lnTo>
                      <a:lnTo>
                        <a:pt x="330110" y="415051"/>
                      </a:lnTo>
                      <a:lnTo>
                        <a:pt x="0" y="436286"/>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4" name="Hình tự do: Hình 253">
                  <a:extLst>
                    <a:ext uri="{FF2B5EF4-FFF2-40B4-BE49-F238E27FC236}">
                      <a16:creationId xmlns:a16="http://schemas.microsoft.com/office/drawing/2014/main" id="{764C4DD9-F4AE-5305-3EC7-699DB2D1BD79}"/>
                    </a:ext>
                  </a:extLst>
                </p:cNvPr>
                <p:cNvSpPr/>
                <p:nvPr/>
              </p:nvSpPr>
              <p:spPr>
                <a:xfrm>
                  <a:off x="7623768" y="2824688"/>
                  <a:ext cx="330110" cy="455590"/>
                </a:xfrm>
                <a:custGeom>
                  <a:avLst/>
                  <a:gdLst>
                    <a:gd name="connsiteX0" fmla="*/ 1931 w 330110"/>
                    <a:gd name="connsiteY0" fmla="*/ 164090 h 455590"/>
                    <a:gd name="connsiteX1" fmla="*/ 166021 w 330110"/>
                    <a:gd name="connsiteY1" fmla="*/ 0 h 455590"/>
                    <a:gd name="connsiteX2" fmla="*/ 330110 w 330110"/>
                    <a:gd name="connsiteY2" fmla="*/ 164090 h 455590"/>
                    <a:gd name="connsiteX3" fmla="*/ 330110 w 330110"/>
                    <a:gd name="connsiteY3" fmla="*/ 455591 h 455590"/>
                    <a:gd name="connsiteX4" fmla="*/ 0 w 330110"/>
                    <a:gd name="connsiteY4" fmla="*/ 424703 h 455590"/>
                    <a:gd name="connsiteX5" fmla="*/ 0 w 330110"/>
                    <a:gd name="connsiteY5" fmla="*/ 164090 h 45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110" h="455590">
                      <a:moveTo>
                        <a:pt x="1931" y="164090"/>
                      </a:moveTo>
                      <a:cubicBezTo>
                        <a:pt x="1931" y="73358"/>
                        <a:pt x="75289" y="0"/>
                        <a:pt x="166021" y="0"/>
                      </a:cubicBezTo>
                      <a:cubicBezTo>
                        <a:pt x="256753" y="0"/>
                        <a:pt x="330110" y="73358"/>
                        <a:pt x="330110" y="164090"/>
                      </a:cubicBezTo>
                      <a:lnTo>
                        <a:pt x="330110" y="455591"/>
                      </a:lnTo>
                      <a:lnTo>
                        <a:pt x="0" y="424703"/>
                      </a:lnTo>
                      <a:lnTo>
                        <a:pt x="0" y="164090"/>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5" name="Hình tự do: Hình 254">
                  <a:extLst>
                    <a:ext uri="{FF2B5EF4-FFF2-40B4-BE49-F238E27FC236}">
                      <a16:creationId xmlns:a16="http://schemas.microsoft.com/office/drawing/2014/main" id="{779B1DFE-7756-FEA9-DD6C-2F2F4DB97479}"/>
                    </a:ext>
                  </a:extLst>
                </p:cNvPr>
                <p:cNvSpPr/>
                <p:nvPr/>
              </p:nvSpPr>
              <p:spPr>
                <a:xfrm>
                  <a:off x="7556202" y="4048606"/>
                  <a:ext cx="399607" cy="640916"/>
                </a:xfrm>
                <a:custGeom>
                  <a:avLst/>
                  <a:gdLst>
                    <a:gd name="connsiteX0" fmla="*/ 25096 w 399607"/>
                    <a:gd name="connsiteY0" fmla="*/ 370650 h 640916"/>
                    <a:gd name="connsiteX1" fmla="*/ 69497 w 399607"/>
                    <a:gd name="connsiteY1" fmla="*/ 249031 h 640916"/>
                    <a:gd name="connsiteX2" fmla="*/ 69497 w 399607"/>
                    <a:gd name="connsiteY2" fmla="*/ 243239 h 640916"/>
                    <a:gd name="connsiteX3" fmla="*/ 69497 w 399607"/>
                    <a:gd name="connsiteY3" fmla="*/ 0 h 640916"/>
                    <a:gd name="connsiteX4" fmla="*/ 399607 w 399607"/>
                    <a:gd name="connsiteY4" fmla="*/ 65636 h 640916"/>
                    <a:gd name="connsiteX5" fmla="*/ 399607 w 399607"/>
                    <a:gd name="connsiteY5" fmla="*/ 241309 h 640916"/>
                    <a:gd name="connsiteX6" fmla="*/ 262544 w 399607"/>
                    <a:gd name="connsiteY6" fmla="*/ 602307 h 640916"/>
                    <a:gd name="connsiteX7" fmla="*/ 218143 w 399607"/>
                    <a:gd name="connsiteY7" fmla="*/ 640916 h 640916"/>
                    <a:gd name="connsiteX8" fmla="*/ 0 w 399607"/>
                    <a:gd name="connsiteY8" fmla="*/ 389955 h 640916"/>
                    <a:gd name="connsiteX9" fmla="*/ 25096 w 399607"/>
                    <a:gd name="connsiteY9" fmla="*/ 370650 h 64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607" h="640916">
                      <a:moveTo>
                        <a:pt x="25096" y="370650"/>
                      </a:moveTo>
                      <a:cubicBezTo>
                        <a:pt x="67566" y="328180"/>
                        <a:pt x="69497" y="258683"/>
                        <a:pt x="69497" y="249031"/>
                      </a:cubicBezTo>
                      <a:cubicBezTo>
                        <a:pt x="69497" y="247100"/>
                        <a:pt x="69497" y="247100"/>
                        <a:pt x="69497" y="243239"/>
                      </a:cubicBezTo>
                      <a:lnTo>
                        <a:pt x="69497" y="0"/>
                      </a:lnTo>
                      <a:lnTo>
                        <a:pt x="399607" y="65636"/>
                      </a:lnTo>
                      <a:lnTo>
                        <a:pt x="399607" y="241309"/>
                      </a:lnTo>
                      <a:cubicBezTo>
                        <a:pt x="399607" y="279918"/>
                        <a:pt x="397677" y="463313"/>
                        <a:pt x="262544" y="602307"/>
                      </a:cubicBezTo>
                      <a:cubicBezTo>
                        <a:pt x="250961" y="615820"/>
                        <a:pt x="235518" y="627403"/>
                        <a:pt x="218143" y="640916"/>
                      </a:cubicBezTo>
                      <a:lnTo>
                        <a:pt x="0" y="389955"/>
                      </a:lnTo>
                      <a:cubicBezTo>
                        <a:pt x="9652" y="384164"/>
                        <a:pt x="17374" y="378372"/>
                        <a:pt x="25096" y="37065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6" name="Hình tự do: Hình 255">
                  <a:extLst>
                    <a:ext uri="{FF2B5EF4-FFF2-40B4-BE49-F238E27FC236}">
                      <a16:creationId xmlns:a16="http://schemas.microsoft.com/office/drawing/2014/main" id="{61CC11B2-0D33-C8E1-5CEE-69569A4B3E0A}"/>
                    </a:ext>
                  </a:extLst>
                </p:cNvPr>
                <p:cNvSpPr/>
                <p:nvPr/>
              </p:nvSpPr>
              <p:spPr>
                <a:xfrm>
                  <a:off x="7625699" y="3662512"/>
                  <a:ext cx="330110" cy="451730"/>
                </a:xfrm>
                <a:custGeom>
                  <a:avLst/>
                  <a:gdLst>
                    <a:gd name="connsiteX0" fmla="*/ 0 w 330110"/>
                    <a:gd name="connsiteY0" fmla="*/ 21235 h 451730"/>
                    <a:gd name="connsiteX1" fmla="*/ 330110 w 330110"/>
                    <a:gd name="connsiteY1" fmla="*/ 0 h 451730"/>
                    <a:gd name="connsiteX2" fmla="*/ 330110 w 330110"/>
                    <a:gd name="connsiteY2" fmla="*/ 451730 h 451730"/>
                    <a:gd name="connsiteX3" fmla="*/ 0 w 330110"/>
                    <a:gd name="connsiteY3" fmla="*/ 386094 h 451730"/>
                  </a:gdLst>
                  <a:ahLst/>
                  <a:cxnLst>
                    <a:cxn ang="0">
                      <a:pos x="connsiteX0" y="connsiteY0"/>
                    </a:cxn>
                    <a:cxn ang="0">
                      <a:pos x="connsiteX1" y="connsiteY1"/>
                    </a:cxn>
                    <a:cxn ang="0">
                      <a:pos x="connsiteX2" y="connsiteY2"/>
                    </a:cxn>
                    <a:cxn ang="0">
                      <a:pos x="connsiteX3" y="connsiteY3"/>
                    </a:cxn>
                  </a:cxnLst>
                  <a:rect l="l" t="t" r="r" b="b"/>
                  <a:pathLst>
                    <a:path w="330110" h="451730">
                      <a:moveTo>
                        <a:pt x="0" y="21235"/>
                      </a:moveTo>
                      <a:lnTo>
                        <a:pt x="330110" y="0"/>
                      </a:lnTo>
                      <a:lnTo>
                        <a:pt x="330110" y="451730"/>
                      </a:lnTo>
                      <a:lnTo>
                        <a:pt x="0" y="386094"/>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7" name="Hình tự do: Hình 256">
                  <a:extLst>
                    <a:ext uri="{FF2B5EF4-FFF2-40B4-BE49-F238E27FC236}">
                      <a16:creationId xmlns:a16="http://schemas.microsoft.com/office/drawing/2014/main" id="{99660D3F-D593-A71C-FFD3-9E981B5B4EB4}"/>
                    </a:ext>
                  </a:extLst>
                </p:cNvPr>
                <p:cNvSpPr/>
                <p:nvPr/>
              </p:nvSpPr>
              <p:spPr>
                <a:xfrm>
                  <a:off x="4913389" y="2458526"/>
                  <a:ext cx="729717" cy="462685"/>
                </a:xfrm>
                <a:custGeom>
                  <a:avLst/>
                  <a:gdLst>
                    <a:gd name="connsiteX0" fmla="*/ 355206 w 729717"/>
                    <a:gd name="connsiteY0" fmla="*/ 5164 h 462685"/>
                    <a:gd name="connsiteX1" fmla="*/ 729718 w 729717"/>
                    <a:gd name="connsiteY1" fmla="*/ 252264 h 462685"/>
                    <a:gd name="connsiteX2" fmla="*/ 461382 w 729717"/>
                    <a:gd name="connsiteY2" fmla="*/ 462686 h 462685"/>
                    <a:gd name="connsiteX3" fmla="*/ 306945 w 729717"/>
                    <a:gd name="connsiteY3" fmla="*/ 331414 h 462685"/>
                    <a:gd name="connsiteX4" fmla="*/ 305014 w 729717"/>
                    <a:gd name="connsiteY4" fmla="*/ 331414 h 462685"/>
                    <a:gd name="connsiteX5" fmla="*/ 146716 w 729717"/>
                    <a:gd name="connsiteY5" fmla="*/ 362301 h 462685"/>
                    <a:gd name="connsiteX6" fmla="*/ 0 w 729717"/>
                    <a:gd name="connsiteY6" fmla="*/ 65009 h 462685"/>
                    <a:gd name="connsiteX7" fmla="*/ 355206 w 729717"/>
                    <a:gd name="connsiteY7" fmla="*/ 5164 h 46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9717" h="462685">
                      <a:moveTo>
                        <a:pt x="355206" y="5164"/>
                      </a:moveTo>
                      <a:cubicBezTo>
                        <a:pt x="523157" y="28330"/>
                        <a:pt x="652499" y="115201"/>
                        <a:pt x="729718" y="252264"/>
                      </a:cubicBezTo>
                      <a:lnTo>
                        <a:pt x="461382" y="462686"/>
                      </a:lnTo>
                      <a:cubicBezTo>
                        <a:pt x="436286" y="381606"/>
                        <a:pt x="389955" y="342996"/>
                        <a:pt x="306945" y="331414"/>
                      </a:cubicBezTo>
                      <a:cubicBezTo>
                        <a:pt x="306945" y="331414"/>
                        <a:pt x="305014" y="331414"/>
                        <a:pt x="305014" y="331414"/>
                      </a:cubicBezTo>
                      <a:cubicBezTo>
                        <a:pt x="285710" y="327553"/>
                        <a:pt x="202699" y="325622"/>
                        <a:pt x="146716" y="362301"/>
                      </a:cubicBezTo>
                      <a:lnTo>
                        <a:pt x="0" y="65009"/>
                      </a:lnTo>
                      <a:cubicBezTo>
                        <a:pt x="158299" y="-19932"/>
                        <a:pt x="326249" y="1303"/>
                        <a:pt x="355206" y="5164"/>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58" name="Hình tự do: Hình 257">
                  <a:extLst>
                    <a:ext uri="{FF2B5EF4-FFF2-40B4-BE49-F238E27FC236}">
                      <a16:creationId xmlns:a16="http://schemas.microsoft.com/office/drawing/2014/main" id="{8880E0F3-4331-8FC4-8C7E-445AFDE711B4}"/>
                    </a:ext>
                  </a:extLst>
                </p:cNvPr>
                <p:cNvSpPr/>
                <p:nvPr/>
              </p:nvSpPr>
              <p:spPr>
                <a:xfrm>
                  <a:off x="5374771" y="2708860"/>
                  <a:ext cx="349086" cy="637055"/>
                </a:xfrm>
                <a:custGeom>
                  <a:avLst/>
                  <a:gdLst>
                    <a:gd name="connsiteX0" fmla="*/ 322388 w 349086"/>
                    <a:gd name="connsiteY0" fmla="*/ 135133 h 637055"/>
                    <a:gd name="connsiteX1" fmla="*/ 345554 w 349086"/>
                    <a:gd name="connsiteY1" fmla="*/ 411190 h 637055"/>
                    <a:gd name="connsiteX2" fmla="*/ 345554 w 349086"/>
                    <a:gd name="connsiteY2" fmla="*/ 637055 h 637055"/>
                    <a:gd name="connsiteX3" fmla="*/ 15444 w 349086"/>
                    <a:gd name="connsiteY3" fmla="*/ 594585 h 637055"/>
                    <a:gd name="connsiteX4" fmla="*/ 15444 w 349086"/>
                    <a:gd name="connsiteY4" fmla="*/ 401538 h 637055"/>
                    <a:gd name="connsiteX5" fmla="*/ 17374 w 349086"/>
                    <a:gd name="connsiteY5" fmla="*/ 380303 h 637055"/>
                    <a:gd name="connsiteX6" fmla="*/ 3861 w 349086"/>
                    <a:gd name="connsiteY6" fmla="*/ 222004 h 637055"/>
                    <a:gd name="connsiteX7" fmla="*/ 0 w 349086"/>
                    <a:gd name="connsiteY7" fmla="*/ 210421 h 637055"/>
                    <a:gd name="connsiteX8" fmla="*/ 266405 w 349086"/>
                    <a:gd name="connsiteY8" fmla="*/ 0 h 637055"/>
                    <a:gd name="connsiteX9" fmla="*/ 322388 w 349086"/>
                    <a:gd name="connsiteY9" fmla="*/ 135133 h 63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9086" h="637055">
                      <a:moveTo>
                        <a:pt x="322388" y="135133"/>
                      </a:moveTo>
                      <a:cubicBezTo>
                        <a:pt x="357137" y="258683"/>
                        <a:pt x="349415" y="372581"/>
                        <a:pt x="345554" y="411190"/>
                      </a:cubicBezTo>
                      <a:lnTo>
                        <a:pt x="345554" y="637055"/>
                      </a:lnTo>
                      <a:lnTo>
                        <a:pt x="15444" y="594585"/>
                      </a:lnTo>
                      <a:lnTo>
                        <a:pt x="15444" y="401538"/>
                      </a:lnTo>
                      <a:cubicBezTo>
                        <a:pt x="15444" y="393816"/>
                        <a:pt x="15444" y="386094"/>
                        <a:pt x="17374" y="380303"/>
                      </a:cubicBezTo>
                      <a:cubicBezTo>
                        <a:pt x="17374" y="380303"/>
                        <a:pt x="27027" y="301153"/>
                        <a:pt x="3861" y="222004"/>
                      </a:cubicBezTo>
                      <a:cubicBezTo>
                        <a:pt x="1930" y="218143"/>
                        <a:pt x="1930" y="214282"/>
                        <a:pt x="0" y="210421"/>
                      </a:cubicBezTo>
                      <a:lnTo>
                        <a:pt x="266405" y="0"/>
                      </a:lnTo>
                      <a:cubicBezTo>
                        <a:pt x="289570" y="42470"/>
                        <a:pt x="308875" y="86871"/>
                        <a:pt x="322388" y="135133"/>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9" name="Hình tự do: Hình 258">
                  <a:extLst>
                    <a:ext uri="{FF2B5EF4-FFF2-40B4-BE49-F238E27FC236}">
                      <a16:creationId xmlns:a16="http://schemas.microsoft.com/office/drawing/2014/main" id="{63633686-620E-2894-912D-B6244D6DDAF7}"/>
                    </a:ext>
                  </a:extLst>
                </p:cNvPr>
                <p:cNvSpPr/>
                <p:nvPr/>
              </p:nvSpPr>
              <p:spPr>
                <a:xfrm>
                  <a:off x="5390179" y="3755175"/>
                  <a:ext cx="420877" cy="621611"/>
                </a:xfrm>
                <a:custGeom>
                  <a:avLst/>
                  <a:gdLst>
                    <a:gd name="connsiteX0" fmla="*/ 330146 w 420877"/>
                    <a:gd name="connsiteY0" fmla="*/ 142855 h 621611"/>
                    <a:gd name="connsiteX1" fmla="*/ 330146 w 420877"/>
                    <a:gd name="connsiteY1" fmla="*/ 142855 h 621611"/>
                    <a:gd name="connsiteX2" fmla="*/ 370686 w 420877"/>
                    <a:gd name="connsiteY2" fmla="*/ 272196 h 621611"/>
                    <a:gd name="connsiteX3" fmla="*/ 420878 w 420877"/>
                    <a:gd name="connsiteY3" fmla="*/ 303084 h 621611"/>
                    <a:gd name="connsiteX4" fmla="*/ 332076 w 420877"/>
                    <a:gd name="connsiteY4" fmla="*/ 621611 h 621611"/>
                    <a:gd name="connsiteX5" fmla="*/ 139029 w 420877"/>
                    <a:gd name="connsiteY5" fmla="*/ 507714 h 621611"/>
                    <a:gd name="connsiteX6" fmla="*/ 35 w 420877"/>
                    <a:gd name="connsiteY6" fmla="*/ 142855 h 621611"/>
                    <a:gd name="connsiteX7" fmla="*/ 35 w 420877"/>
                    <a:gd name="connsiteY7" fmla="*/ 102315 h 621611"/>
                    <a:gd name="connsiteX8" fmla="*/ 330146 w 420877"/>
                    <a:gd name="connsiteY8" fmla="*/ 0 h 621611"/>
                    <a:gd name="connsiteX9" fmla="*/ 330146 w 420877"/>
                    <a:gd name="connsiteY9" fmla="*/ 142855 h 62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877" h="621611">
                      <a:moveTo>
                        <a:pt x="330146" y="142855"/>
                      </a:moveTo>
                      <a:cubicBezTo>
                        <a:pt x="330146" y="142855"/>
                        <a:pt x="330146" y="142855"/>
                        <a:pt x="330146" y="142855"/>
                      </a:cubicBezTo>
                      <a:cubicBezTo>
                        <a:pt x="330146" y="231656"/>
                        <a:pt x="359103" y="260613"/>
                        <a:pt x="370686" y="272196"/>
                      </a:cubicBezTo>
                      <a:cubicBezTo>
                        <a:pt x="384199" y="283779"/>
                        <a:pt x="399643" y="295362"/>
                        <a:pt x="420878" y="303084"/>
                      </a:cubicBezTo>
                      <a:lnTo>
                        <a:pt x="332076" y="621611"/>
                      </a:lnTo>
                      <a:cubicBezTo>
                        <a:pt x="256788" y="596515"/>
                        <a:pt x="191152" y="557906"/>
                        <a:pt x="139029" y="507714"/>
                      </a:cubicBezTo>
                      <a:cubicBezTo>
                        <a:pt x="75324" y="444008"/>
                        <a:pt x="-1895" y="330110"/>
                        <a:pt x="35" y="142855"/>
                      </a:cubicBezTo>
                      <a:lnTo>
                        <a:pt x="35" y="102315"/>
                      </a:lnTo>
                      <a:lnTo>
                        <a:pt x="330146" y="0"/>
                      </a:lnTo>
                      <a:lnTo>
                        <a:pt x="330146" y="142855"/>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0" name="Hình tự do: Hình 259">
                  <a:extLst>
                    <a:ext uri="{FF2B5EF4-FFF2-40B4-BE49-F238E27FC236}">
                      <a16:creationId xmlns:a16="http://schemas.microsoft.com/office/drawing/2014/main" id="{FC52042E-D303-08CF-830C-BA06969351DF}"/>
                    </a:ext>
                  </a:extLst>
                </p:cNvPr>
                <p:cNvSpPr/>
                <p:nvPr/>
              </p:nvSpPr>
              <p:spPr>
                <a:xfrm>
                  <a:off x="5722256" y="4017719"/>
                  <a:ext cx="685316" cy="396474"/>
                </a:xfrm>
                <a:custGeom>
                  <a:avLst/>
                  <a:gdLst>
                    <a:gd name="connsiteX0" fmla="*/ 247100 w 685316"/>
                    <a:gd name="connsiteY0" fmla="*/ 63706 h 396474"/>
                    <a:gd name="connsiteX1" fmla="*/ 397677 w 685316"/>
                    <a:gd name="connsiteY1" fmla="*/ 0 h 396474"/>
                    <a:gd name="connsiteX2" fmla="*/ 685317 w 685316"/>
                    <a:gd name="connsiteY2" fmla="*/ 164090 h 396474"/>
                    <a:gd name="connsiteX3" fmla="*/ 258683 w 685316"/>
                    <a:gd name="connsiteY3" fmla="*/ 395746 h 396474"/>
                    <a:gd name="connsiteX4" fmla="*/ 0 w 685316"/>
                    <a:gd name="connsiteY4" fmla="*/ 362928 h 396474"/>
                    <a:gd name="connsiteX5" fmla="*/ 88802 w 685316"/>
                    <a:gd name="connsiteY5" fmla="*/ 44401 h 396474"/>
                    <a:gd name="connsiteX6" fmla="*/ 247100 w 685316"/>
                    <a:gd name="connsiteY6" fmla="*/ 63706 h 39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316" h="396474">
                      <a:moveTo>
                        <a:pt x="247100" y="63706"/>
                      </a:moveTo>
                      <a:cubicBezTo>
                        <a:pt x="332041" y="61775"/>
                        <a:pt x="374511" y="28957"/>
                        <a:pt x="397677" y="0"/>
                      </a:cubicBezTo>
                      <a:lnTo>
                        <a:pt x="685317" y="164090"/>
                      </a:lnTo>
                      <a:cubicBezTo>
                        <a:pt x="594585" y="306945"/>
                        <a:pt x="444008" y="389955"/>
                        <a:pt x="258683" y="395746"/>
                      </a:cubicBezTo>
                      <a:cubicBezTo>
                        <a:pt x="164090" y="399607"/>
                        <a:pt x="77219" y="388024"/>
                        <a:pt x="0" y="362928"/>
                      </a:cubicBezTo>
                      <a:lnTo>
                        <a:pt x="88802" y="44401"/>
                      </a:lnTo>
                      <a:cubicBezTo>
                        <a:pt x="129341" y="55984"/>
                        <a:pt x="185325" y="65636"/>
                        <a:pt x="247100" y="63706"/>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1" name="Hình tự do: Hình 260">
                  <a:extLst>
                    <a:ext uri="{FF2B5EF4-FFF2-40B4-BE49-F238E27FC236}">
                      <a16:creationId xmlns:a16="http://schemas.microsoft.com/office/drawing/2014/main" id="{512C8C55-9599-F667-5E33-664212189601}"/>
                    </a:ext>
                  </a:extLst>
                </p:cNvPr>
                <p:cNvSpPr/>
                <p:nvPr/>
              </p:nvSpPr>
              <p:spPr>
                <a:xfrm>
                  <a:off x="6119932" y="3714635"/>
                  <a:ext cx="374511" cy="465243"/>
                </a:xfrm>
                <a:custGeom>
                  <a:avLst/>
                  <a:gdLst>
                    <a:gd name="connsiteX0" fmla="*/ 11583 w 374511"/>
                    <a:gd name="connsiteY0" fmla="*/ 283779 h 465243"/>
                    <a:gd name="connsiteX1" fmla="*/ 44401 w 374511"/>
                    <a:gd name="connsiteY1" fmla="*/ 183395 h 465243"/>
                    <a:gd name="connsiteX2" fmla="*/ 44401 w 374511"/>
                    <a:gd name="connsiteY2" fmla="*/ 0 h 465243"/>
                    <a:gd name="connsiteX3" fmla="*/ 374511 w 374511"/>
                    <a:gd name="connsiteY3" fmla="*/ 17374 h 465243"/>
                    <a:gd name="connsiteX4" fmla="*/ 374511 w 374511"/>
                    <a:gd name="connsiteY4" fmla="*/ 189186 h 465243"/>
                    <a:gd name="connsiteX5" fmla="*/ 374511 w 374511"/>
                    <a:gd name="connsiteY5" fmla="*/ 196908 h 465243"/>
                    <a:gd name="connsiteX6" fmla="*/ 305014 w 374511"/>
                    <a:gd name="connsiteY6" fmla="*/ 436286 h 465243"/>
                    <a:gd name="connsiteX7" fmla="*/ 287640 w 374511"/>
                    <a:gd name="connsiteY7" fmla="*/ 465243 h 465243"/>
                    <a:gd name="connsiteX8" fmla="*/ 0 w 374511"/>
                    <a:gd name="connsiteY8" fmla="*/ 301153 h 465243"/>
                    <a:gd name="connsiteX9" fmla="*/ 11583 w 374511"/>
                    <a:gd name="connsiteY9" fmla="*/ 283779 h 46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511" h="465243">
                      <a:moveTo>
                        <a:pt x="11583" y="283779"/>
                      </a:moveTo>
                      <a:cubicBezTo>
                        <a:pt x="36679" y="241309"/>
                        <a:pt x="44401" y="194977"/>
                        <a:pt x="44401" y="183395"/>
                      </a:cubicBezTo>
                      <a:lnTo>
                        <a:pt x="44401" y="0"/>
                      </a:lnTo>
                      <a:lnTo>
                        <a:pt x="374511" y="17374"/>
                      </a:lnTo>
                      <a:lnTo>
                        <a:pt x="374511" y="189186"/>
                      </a:lnTo>
                      <a:cubicBezTo>
                        <a:pt x="374511" y="191117"/>
                        <a:pt x="374511" y="193047"/>
                        <a:pt x="374511" y="196908"/>
                      </a:cubicBezTo>
                      <a:cubicBezTo>
                        <a:pt x="374511" y="216213"/>
                        <a:pt x="366789" y="324319"/>
                        <a:pt x="305014" y="436286"/>
                      </a:cubicBezTo>
                      <a:cubicBezTo>
                        <a:pt x="299223" y="445939"/>
                        <a:pt x="293431" y="455591"/>
                        <a:pt x="287640" y="465243"/>
                      </a:cubicBezTo>
                      <a:lnTo>
                        <a:pt x="0" y="301153"/>
                      </a:lnTo>
                      <a:cubicBezTo>
                        <a:pt x="3861" y="295362"/>
                        <a:pt x="9652" y="289571"/>
                        <a:pt x="11583" y="283779"/>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2" name="Hình tự do: Hình 261">
                  <a:extLst>
                    <a:ext uri="{FF2B5EF4-FFF2-40B4-BE49-F238E27FC236}">
                      <a16:creationId xmlns:a16="http://schemas.microsoft.com/office/drawing/2014/main" id="{726978D4-B515-59AD-245B-E7D0122774D4}"/>
                    </a:ext>
                  </a:extLst>
                </p:cNvPr>
                <p:cNvSpPr/>
                <p:nvPr/>
              </p:nvSpPr>
              <p:spPr>
                <a:xfrm>
                  <a:off x="5390215" y="3305375"/>
                  <a:ext cx="330110" cy="550183"/>
                </a:xfrm>
                <a:custGeom>
                  <a:avLst/>
                  <a:gdLst>
                    <a:gd name="connsiteX0" fmla="*/ 330110 w 330110"/>
                    <a:gd name="connsiteY0" fmla="*/ 447869 h 550183"/>
                    <a:gd name="connsiteX1" fmla="*/ 0 w 330110"/>
                    <a:gd name="connsiteY1" fmla="*/ 550184 h 550183"/>
                    <a:gd name="connsiteX2" fmla="*/ 0 w 330110"/>
                    <a:gd name="connsiteY2" fmla="*/ 0 h 550183"/>
                    <a:gd name="connsiteX3" fmla="*/ 330110 w 330110"/>
                    <a:gd name="connsiteY3" fmla="*/ 40540 h 550183"/>
                  </a:gdLst>
                  <a:ahLst/>
                  <a:cxnLst>
                    <a:cxn ang="0">
                      <a:pos x="connsiteX0" y="connsiteY0"/>
                    </a:cxn>
                    <a:cxn ang="0">
                      <a:pos x="connsiteX1" y="connsiteY1"/>
                    </a:cxn>
                    <a:cxn ang="0">
                      <a:pos x="connsiteX2" y="connsiteY2"/>
                    </a:cxn>
                    <a:cxn ang="0">
                      <a:pos x="connsiteX3" y="connsiteY3"/>
                    </a:cxn>
                  </a:cxnLst>
                  <a:rect l="l" t="t" r="r" b="b"/>
                  <a:pathLst>
                    <a:path w="330110" h="550183">
                      <a:moveTo>
                        <a:pt x="330110" y="447869"/>
                      </a:moveTo>
                      <a:lnTo>
                        <a:pt x="0" y="550184"/>
                      </a:lnTo>
                      <a:lnTo>
                        <a:pt x="0" y="0"/>
                      </a:lnTo>
                      <a:lnTo>
                        <a:pt x="330110" y="40540"/>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3" name="Hình tự do: Hình 262">
                  <a:extLst>
                    <a:ext uri="{FF2B5EF4-FFF2-40B4-BE49-F238E27FC236}">
                      <a16:creationId xmlns:a16="http://schemas.microsoft.com/office/drawing/2014/main" id="{A2A8C96A-783B-E3A2-7B09-C3E59C27224D}"/>
                    </a:ext>
                  </a:extLst>
                </p:cNvPr>
                <p:cNvSpPr/>
                <p:nvPr/>
              </p:nvSpPr>
              <p:spPr>
                <a:xfrm>
                  <a:off x="6166264" y="2581449"/>
                  <a:ext cx="332040" cy="1150560"/>
                </a:xfrm>
                <a:custGeom>
                  <a:avLst/>
                  <a:gdLst>
                    <a:gd name="connsiteX0" fmla="*/ 0 w 332040"/>
                    <a:gd name="connsiteY0" fmla="*/ 189186 h 1150560"/>
                    <a:gd name="connsiteX1" fmla="*/ 27027 w 332040"/>
                    <a:gd name="connsiteY1" fmla="*/ 0 h 1150560"/>
                    <a:gd name="connsiteX2" fmla="*/ 332041 w 332040"/>
                    <a:gd name="connsiteY2" fmla="*/ 150577 h 1150560"/>
                    <a:gd name="connsiteX3" fmla="*/ 330110 w 332040"/>
                    <a:gd name="connsiteY3" fmla="*/ 189186 h 1150560"/>
                    <a:gd name="connsiteX4" fmla="*/ 330110 w 332040"/>
                    <a:gd name="connsiteY4" fmla="*/ 1150560 h 1150560"/>
                    <a:gd name="connsiteX5" fmla="*/ 0 w 332040"/>
                    <a:gd name="connsiteY5" fmla="*/ 1133186 h 1150560"/>
                    <a:gd name="connsiteX6" fmla="*/ 0 w 332040"/>
                    <a:gd name="connsiteY6" fmla="*/ 189186 h 115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040" h="1150560">
                      <a:moveTo>
                        <a:pt x="0" y="189186"/>
                      </a:moveTo>
                      <a:cubicBezTo>
                        <a:pt x="0" y="121620"/>
                        <a:pt x="9652" y="57914"/>
                        <a:pt x="27027" y="0"/>
                      </a:cubicBezTo>
                      <a:lnTo>
                        <a:pt x="332041" y="150577"/>
                      </a:lnTo>
                      <a:cubicBezTo>
                        <a:pt x="330110" y="162159"/>
                        <a:pt x="330110" y="175673"/>
                        <a:pt x="330110" y="189186"/>
                      </a:cubicBezTo>
                      <a:lnTo>
                        <a:pt x="330110" y="1150560"/>
                      </a:lnTo>
                      <a:lnTo>
                        <a:pt x="0" y="1133186"/>
                      </a:lnTo>
                      <a:lnTo>
                        <a:pt x="0" y="189186"/>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64" name="Hình tự do: Hình 263">
                <a:extLst>
                  <a:ext uri="{FF2B5EF4-FFF2-40B4-BE49-F238E27FC236}">
                    <a16:creationId xmlns:a16="http://schemas.microsoft.com/office/drawing/2014/main" id="{CE847114-9FC6-CF9D-91C2-D852D34A9183}"/>
                  </a:ext>
                </a:extLst>
              </p:cNvPr>
              <p:cNvSpPr/>
              <p:nvPr/>
            </p:nvSpPr>
            <p:spPr>
              <a:xfrm>
                <a:off x="7523384" y="2442455"/>
                <a:ext cx="536670" cy="534740"/>
              </a:xfrm>
              <a:custGeom>
                <a:avLst/>
                <a:gdLst>
                  <a:gd name="connsiteX0" fmla="*/ 0 w 536670"/>
                  <a:gd name="connsiteY0" fmla="*/ 432425 h 534740"/>
                  <a:gd name="connsiteX1" fmla="*/ 102315 w 536670"/>
                  <a:gd name="connsiteY1" fmla="*/ 534740 h 534740"/>
                  <a:gd name="connsiteX2" fmla="*/ 434356 w 536670"/>
                  <a:gd name="connsiteY2" fmla="*/ 534740 h 534740"/>
                  <a:gd name="connsiteX3" fmla="*/ 536671 w 536670"/>
                  <a:gd name="connsiteY3" fmla="*/ 432425 h 534740"/>
                  <a:gd name="connsiteX4" fmla="*/ 536671 w 536670"/>
                  <a:gd name="connsiteY4" fmla="*/ 102315 h 534740"/>
                  <a:gd name="connsiteX5" fmla="*/ 434356 w 536670"/>
                  <a:gd name="connsiteY5" fmla="*/ 0 h 534740"/>
                  <a:gd name="connsiteX6" fmla="*/ 102315 w 536670"/>
                  <a:gd name="connsiteY6" fmla="*/ 0 h 534740"/>
                  <a:gd name="connsiteX7" fmla="*/ 0 w 536670"/>
                  <a:gd name="connsiteY7" fmla="*/ 102315 h 534740"/>
                  <a:gd name="connsiteX8" fmla="*/ 0 w 536670"/>
                  <a:gd name="connsiteY8" fmla="*/ 432425 h 53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4740">
                    <a:moveTo>
                      <a:pt x="0" y="432425"/>
                    </a:moveTo>
                    <a:cubicBezTo>
                      <a:pt x="0" y="488409"/>
                      <a:pt x="46331" y="534740"/>
                      <a:pt x="102315" y="534740"/>
                    </a:cubicBezTo>
                    <a:lnTo>
                      <a:pt x="434356" y="534740"/>
                    </a:lnTo>
                    <a:cubicBezTo>
                      <a:pt x="490340" y="534740"/>
                      <a:pt x="536671" y="488409"/>
                      <a:pt x="536671" y="432425"/>
                    </a:cubicBezTo>
                    <a:lnTo>
                      <a:pt x="536671" y="102315"/>
                    </a:lnTo>
                    <a:cubicBezTo>
                      <a:pt x="536671" y="46331"/>
                      <a:pt x="490340" y="0"/>
                      <a:pt x="434356" y="0"/>
                    </a:cubicBezTo>
                    <a:lnTo>
                      <a:pt x="102315" y="0"/>
                    </a:lnTo>
                    <a:cubicBezTo>
                      <a:pt x="46331" y="0"/>
                      <a:pt x="0" y="46331"/>
                      <a:pt x="0" y="102315"/>
                    </a:cubicBezTo>
                    <a:lnTo>
                      <a:pt x="0" y="432425"/>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5" name="Hình tự do: Hình 264">
                <a:extLst>
                  <a:ext uri="{FF2B5EF4-FFF2-40B4-BE49-F238E27FC236}">
                    <a16:creationId xmlns:a16="http://schemas.microsoft.com/office/drawing/2014/main" id="{F266426B-96AA-B4E4-3948-A54E39AAEDF8}"/>
                  </a:ext>
                </a:extLst>
              </p:cNvPr>
              <p:cNvSpPr/>
              <p:nvPr/>
            </p:nvSpPr>
            <p:spPr>
              <a:xfrm>
                <a:off x="7552341" y="2469482"/>
                <a:ext cx="474895" cy="476826"/>
              </a:xfrm>
              <a:custGeom>
                <a:avLst/>
                <a:gdLst>
                  <a:gd name="connsiteX0" fmla="*/ 0 w 474895"/>
                  <a:gd name="connsiteY0" fmla="*/ 386094 h 476826"/>
                  <a:gd name="connsiteX1" fmla="*/ 90732 w 474895"/>
                  <a:gd name="connsiteY1" fmla="*/ 476826 h 476826"/>
                  <a:gd name="connsiteX2" fmla="*/ 384164 w 474895"/>
                  <a:gd name="connsiteY2" fmla="*/ 476826 h 476826"/>
                  <a:gd name="connsiteX3" fmla="*/ 474896 w 474895"/>
                  <a:gd name="connsiteY3" fmla="*/ 386094 h 476826"/>
                  <a:gd name="connsiteX4" fmla="*/ 474896 w 474895"/>
                  <a:gd name="connsiteY4" fmla="*/ 90732 h 476826"/>
                  <a:gd name="connsiteX5" fmla="*/ 384164 w 474895"/>
                  <a:gd name="connsiteY5" fmla="*/ 0 h 476826"/>
                  <a:gd name="connsiteX6" fmla="*/ 90732 w 474895"/>
                  <a:gd name="connsiteY6" fmla="*/ 0 h 476826"/>
                  <a:gd name="connsiteX7" fmla="*/ 0 w 474895"/>
                  <a:gd name="connsiteY7" fmla="*/ 90732 h 476826"/>
                  <a:gd name="connsiteX8" fmla="*/ 0 w 474895"/>
                  <a:gd name="connsiteY8" fmla="*/ 386094 h 47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4895" h="476826">
                    <a:moveTo>
                      <a:pt x="0" y="386094"/>
                    </a:moveTo>
                    <a:cubicBezTo>
                      <a:pt x="0" y="436286"/>
                      <a:pt x="40540" y="476826"/>
                      <a:pt x="90732" y="476826"/>
                    </a:cubicBezTo>
                    <a:lnTo>
                      <a:pt x="384164" y="476826"/>
                    </a:lnTo>
                    <a:cubicBezTo>
                      <a:pt x="434356" y="476826"/>
                      <a:pt x="474896" y="436286"/>
                      <a:pt x="474896" y="386094"/>
                    </a:cubicBezTo>
                    <a:lnTo>
                      <a:pt x="474896" y="90732"/>
                    </a:lnTo>
                    <a:cubicBezTo>
                      <a:pt x="474896" y="40540"/>
                      <a:pt x="434356" y="0"/>
                      <a:pt x="384164" y="0"/>
                    </a:cubicBezTo>
                    <a:lnTo>
                      <a:pt x="90732" y="0"/>
                    </a:lnTo>
                    <a:cubicBezTo>
                      <a:pt x="40540" y="0"/>
                      <a:pt x="0" y="40540"/>
                      <a:pt x="0" y="90732"/>
                    </a:cubicBezTo>
                    <a:lnTo>
                      <a:pt x="0" y="386094"/>
                    </a:lnTo>
                    <a:close/>
                  </a:path>
                </a:pathLst>
              </a:custGeom>
              <a:solidFill>
                <a:srgbClr val="FFFAE9"/>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6" name="Hình tự do: Hình 265">
                <a:extLst>
                  <a:ext uri="{FF2B5EF4-FFF2-40B4-BE49-F238E27FC236}">
                    <a16:creationId xmlns:a16="http://schemas.microsoft.com/office/drawing/2014/main" id="{7BC83820-86AB-8B97-DDBB-BC45AA1FA4FC}"/>
                  </a:ext>
                </a:extLst>
              </p:cNvPr>
              <p:cNvSpPr/>
              <p:nvPr/>
            </p:nvSpPr>
            <p:spPr>
              <a:xfrm>
                <a:off x="4546600" y="2413498"/>
                <a:ext cx="536670" cy="536670"/>
              </a:xfrm>
              <a:custGeom>
                <a:avLst/>
                <a:gdLst>
                  <a:gd name="connsiteX0" fmla="*/ 0 w 536670"/>
                  <a:gd name="connsiteY0" fmla="*/ 434356 h 536670"/>
                  <a:gd name="connsiteX1" fmla="*/ 102315 w 536670"/>
                  <a:gd name="connsiteY1" fmla="*/ 536671 h 536670"/>
                  <a:gd name="connsiteX2" fmla="*/ 434356 w 536670"/>
                  <a:gd name="connsiteY2" fmla="*/ 536671 h 536670"/>
                  <a:gd name="connsiteX3" fmla="*/ 536671 w 536670"/>
                  <a:gd name="connsiteY3" fmla="*/ 434356 h 536670"/>
                  <a:gd name="connsiteX4" fmla="*/ 536671 w 536670"/>
                  <a:gd name="connsiteY4" fmla="*/ 102315 h 536670"/>
                  <a:gd name="connsiteX5" fmla="*/ 434356 w 536670"/>
                  <a:gd name="connsiteY5" fmla="*/ 0 h 536670"/>
                  <a:gd name="connsiteX6" fmla="*/ 102315 w 536670"/>
                  <a:gd name="connsiteY6" fmla="*/ 0 h 536670"/>
                  <a:gd name="connsiteX7" fmla="*/ 0 w 536670"/>
                  <a:gd name="connsiteY7" fmla="*/ 102315 h 536670"/>
                  <a:gd name="connsiteX8" fmla="*/ 0 w 536670"/>
                  <a:gd name="connsiteY8" fmla="*/ 434356 h 53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6670">
                    <a:moveTo>
                      <a:pt x="0" y="434356"/>
                    </a:moveTo>
                    <a:cubicBezTo>
                      <a:pt x="0" y="490339"/>
                      <a:pt x="46331" y="536671"/>
                      <a:pt x="102315" y="536671"/>
                    </a:cubicBezTo>
                    <a:lnTo>
                      <a:pt x="434356" y="536671"/>
                    </a:lnTo>
                    <a:cubicBezTo>
                      <a:pt x="490339" y="536671"/>
                      <a:pt x="536671" y="490339"/>
                      <a:pt x="536671" y="434356"/>
                    </a:cubicBezTo>
                    <a:lnTo>
                      <a:pt x="536671" y="102315"/>
                    </a:lnTo>
                    <a:cubicBezTo>
                      <a:pt x="536671" y="46331"/>
                      <a:pt x="490339" y="0"/>
                      <a:pt x="434356" y="0"/>
                    </a:cubicBezTo>
                    <a:lnTo>
                      <a:pt x="102315" y="0"/>
                    </a:lnTo>
                    <a:cubicBezTo>
                      <a:pt x="46331" y="0"/>
                      <a:pt x="0" y="46331"/>
                      <a:pt x="0" y="102315"/>
                    </a:cubicBezTo>
                    <a:lnTo>
                      <a:pt x="0" y="434356"/>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7" name="Hình tự do: Hình 266">
                <a:extLst>
                  <a:ext uri="{FF2B5EF4-FFF2-40B4-BE49-F238E27FC236}">
                    <a16:creationId xmlns:a16="http://schemas.microsoft.com/office/drawing/2014/main" id="{FB634553-ECA7-8F44-0C4F-75BE340D9CC4}"/>
                  </a:ext>
                </a:extLst>
              </p:cNvPr>
              <p:cNvSpPr/>
              <p:nvPr/>
            </p:nvSpPr>
            <p:spPr>
              <a:xfrm>
                <a:off x="6175916" y="2979126"/>
                <a:ext cx="308875" cy="418912"/>
              </a:xfrm>
              <a:custGeom>
                <a:avLst/>
                <a:gdLst>
                  <a:gd name="connsiteX0" fmla="*/ 0 w 308875"/>
                  <a:gd name="connsiteY0" fmla="*/ 11583 h 418912"/>
                  <a:gd name="connsiteX1" fmla="*/ 0 w 308875"/>
                  <a:gd name="connsiteY1" fmla="*/ 418912 h 418912"/>
                  <a:gd name="connsiteX2" fmla="*/ 308875 w 308875"/>
                  <a:gd name="connsiteY2" fmla="*/ 391885 h 418912"/>
                  <a:gd name="connsiteX3" fmla="*/ 308875 w 308875"/>
                  <a:gd name="connsiteY3" fmla="*/ 0 h 418912"/>
                </a:gdLst>
                <a:ahLst/>
                <a:cxnLst>
                  <a:cxn ang="0">
                    <a:pos x="connsiteX0" y="connsiteY0"/>
                  </a:cxn>
                  <a:cxn ang="0">
                    <a:pos x="connsiteX1" y="connsiteY1"/>
                  </a:cxn>
                  <a:cxn ang="0">
                    <a:pos x="connsiteX2" y="connsiteY2"/>
                  </a:cxn>
                  <a:cxn ang="0">
                    <a:pos x="connsiteX3" y="connsiteY3"/>
                  </a:cxn>
                </a:cxnLst>
                <a:rect l="l" t="t" r="r" b="b"/>
                <a:pathLst>
                  <a:path w="308875" h="418912">
                    <a:moveTo>
                      <a:pt x="0" y="11583"/>
                    </a:moveTo>
                    <a:lnTo>
                      <a:pt x="0" y="418912"/>
                    </a:lnTo>
                    <a:lnTo>
                      <a:pt x="308875" y="391885"/>
                    </a:lnTo>
                    <a:lnTo>
                      <a:pt x="308875" y="0"/>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8" name="Hình tự do: Hình 267">
                <a:extLst>
                  <a:ext uri="{FF2B5EF4-FFF2-40B4-BE49-F238E27FC236}">
                    <a16:creationId xmlns:a16="http://schemas.microsoft.com/office/drawing/2014/main" id="{FE55AF6F-A5B6-9427-5D03-C9CCBA19E1C8}"/>
                  </a:ext>
                </a:extLst>
              </p:cNvPr>
              <p:cNvSpPr/>
              <p:nvPr/>
            </p:nvSpPr>
            <p:spPr>
              <a:xfrm>
                <a:off x="6948104" y="2884533"/>
                <a:ext cx="310805" cy="415051"/>
              </a:xfrm>
              <a:custGeom>
                <a:avLst/>
                <a:gdLst>
                  <a:gd name="connsiteX0" fmla="*/ 3861 w 310805"/>
                  <a:gd name="connsiteY0" fmla="*/ 0 h 415051"/>
                  <a:gd name="connsiteX1" fmla="*/ 310806 w 310805"/>
                  <a:gd name="connsiteY1" fmla="*/ 50192 h 415051"/>
                  <a:gd name="connsiteX2" fmla="*/ 310806 w 310805"/>
                  <a:gd name="connsiteY2" fmla="*/ 382233 h 415051"/>
                  <a:gd name="connsiteX3" fmla="*/ 0 w 310805"/>
                  <a:gd name="connsiteY3" fmla="*/ 415051 h 415051"/>
                </a:gdLst>
                <a:ahLst/>
                <a:cxnLst>
                  <a:cxn ang="0">
                    <a:pos x="connsiteX0" y="connsiteY0"/>
                  </a:cxn>
                  <a:cxn ang="0">
                    <a:pos x="connsiteX1" y="connsiteY1"/>
                  </a:cxn>
                  <a:cxn ang="0">
                    <a:pos x="connsiteX2" y="connsiteY2"/>
                  </a:cxn>
                  <a:cxn ang="0">
                    <a:pos x="connsiteX3" y="connsiteY3"/>
                  </a:cxn>
                </a:cxnLst>
                <a:rect l="l" t="t" r="r" b="b"/>
                <a:pathLst>
                  <a:path w="310805" h="415051">
                    <a:moveTo>
                      <a:pt x="3861" y="0"/>
                    </a:moveTo>
                    <a:lnTo>
                      <a:pt x="310806" y="50192"/>
                    </a:lnTo>
                    <a:lnTo>
                      <a:pt x="310806" y="382233"/>
                    </a:lnTo>
                    <a:lnTo>
                      <a:pt x="0" y="415051"/>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65" name="Hình tự do: Hình 364">
              <a:extLst>
                <a:ext uri="{FF2B5EF4-FFF2-40B4-BE49-F238E27FC236}">
                  <a16:creationId xmlns:a16="http://schemas.microsoft.com/office/drawing/2014/main" id="{27FF1DDC-183E-7F9C-BD54-C9096FFFCB82}"/>
                </a:ext>
              </a:extLst>
            </p:cNvPr>
            <p:cNvSpPr/>
            <p:nvPr/>
          </p:nvSpPr>
          <p:spPr>
            <a:xfrm>
              <a:off x="2788625" y="3777379"/>
              <a:ext cx="670962" cy="670962"/>
            </a:xfrm>
            <a:custGeom>
              <a:avLst/>
              <a:gdLst>
                <a:gd name="connsiteX0" fmla="*/ 0 w 494200"/>
                <a:gd name="connsiteY0" fmla="*/ 399607 h 494200"/>
                <a:gd name="connsiteX1" fmla="*/ 94593 w 494200"/>
                <a:gd name="connsiteY1" fmla="*/ 494200 h 494200"/>
                <a:gd name="connsiteX2" fmla="*/ 399607 w 494200"/>
                <a:gd name="connsiteY2" fmla="*/ 494200 h 494200"/>
                <a:gd name="connsiteX3" fmla="*/ 494200 w 494200"/>
                <a:gd name="connsiteY3" fmla="*/ 399607 h 494200"/>
                <a:gd name="connsiteX4" fmla="*/ 494200 w 494200"/>
                <a:gd name="connsiteY4" fmla="*/ 94593 h 494200"/>
                <a:gd name="connsiteX5" fmla="*/ 399607 w 494200"/>
                <a:gd name="connsiteY5" fmla="*/ 0 h 494200"/>
                <a:gd name="connsiteX6" fmla="*/ 94593 w 494200"/>
                <a:gd name="connsiteY6" fmla="*/ 0 h 494200"/>
                <a:gd name="connsiteX7" fmla="*/ 0 w 494200"/>
                <a:gd name="connsiteY7" fmla="*/ 94593 h 494200"/>
                <a:gd name="connsiteX8" fmla="*/ 0 w 494200"/>
                <a:gd name="connsiteY8" fmla="*/ 399607 h 49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200" h="494200">
                  <a:moveTo>
                    <a:pt x="0" y="399607"/>
                  </a:moveTo>
                  <a:cubicBezTo>
                    <a:pt x="0" y="451730"/>
                    <a:pt x="42470" y="494200"/>
                    <a:pt x="94593" y="494200"/>
                  </a:cubicBezTo>
                  <a:lnTo>
                    <a:pt x="399607" y="494200"/>
                  </a:lnTo>
                  <a:cubicBezTo>
                    <a:pt x="451730" y="494200"/>
                    <a:pt x="494200" y="451730"/>
                    <a:pt x="494200" y="399607"/>
                  </a:cubicBezTo>
                  <a:lnTo>
                    <a:pt x="494200" y="94593"/>
                  </a:lnTo>
                  <a:cubicBezTo>
                    <a:pt x="494200" y="42470"/>
                    <a:pt x="451730" y="0"/>
                    <a:pt x="399607" y="0"/>
                  </a:cubicBezTo>
                  <a:lnTo>
                    <a:pt x="94593" y="0"/>
                  </a:lnTo>
                  <a:cubicBezTo>
                    <a:pt x="42470" y="0"/>
                    <a:pt x="0" y="42470"/>
                    <a:pt x="0" y="94593"/>
                  </a:cubicBezTo>
                  <a:lnTo>
                    <a:pt x="0" y="399607"/>
                  </a:lnTo>
                  <a:close/>
                </a:path>
              </a:pathLst>
            </a:custGeom>
            <a:solidFill>
              <a:srgbClr val="FFFAE9"/>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9" name="Nhóm 18">
            <a:extLst>
              <a:ext uri="{FF2B5EF4-FFF2-40B4-BE49-F238E27FC236}">
                <a16:creationId xmlns:a16="http://schemas.microsoft.com/office/drawing/2014/main" id="{3E04801D-747B-D5A4-B9C0-288D1DA7A076}"/>
              </a:ext>
            </a:extLst>
          </p:cNvPr>
          <p:cNvGrpSpPr/>
          <p:nvPr/>
        </p:nvGrpSpPr>
        <p:grpSpPr>
          <a:xfrm>
            <a:off x="2765956" y="758543"/>
            <a:ext cx="6610939" cy="4878292"/>
            <a:chOff x="2456860" y="758544"/>
            <a:chExt cx="6610939" cy="4878292"/>
          </a:xfrm>
        </p:grpSpPr>
        <p:grpSp>
          <p:nvGrpSpPr>
            <p:cNvPr id="424" name="Đồ họa 240">
              <a:extLst>
                <a:ext uri="{FF2B5EF4-FFF2-40B4-BE49-F238E27FC236}">
                  <a16:creationId xmlns:a16="http://schemas.microsoft.com/office/drawing/2014/main" id="{A99F0FA3-3B73-6530-5968-761645121C64}"/>
                </a:ext>
              </a:extLst>
            </p:cNvPr>
            <p:cNvGrpSpPr/>
            <p:nvPr/>
          </p:nvGrpSpPr>
          <p:grpSpPr>
            <a:xfrm>
              <a:off x="2456860" y="758544"/>
              <a:ext cx="6610939" cy="4878292"/>
              <a:chOff x="4546600" y="2201147"/>
              <a:chExt cx="3513454" cy="2592621"/>
            </a:xfrm>
          </p:grpSpPr>
          <p:grpSp>
            <p:nvGrpSpPr>
              <p:cNvPr id="425" name="Đồ họa 240">
                <a:extLst>
                  <a:ext uri="{FF2B5EF4-FFF2-40B4-BE49-F238E27FC236}">
                    <a16:creationId xmlns:a16="http://schemas.microsoft.com/office/drawing/2014/main" id="{7A5EBC7D-9732-0D93-1746-251506F4DFF1}"/>
                  </a:ext>
                </a:extLst>
              </p:cNvPr>
              <p:cNvGrpSpPr/>
              <p:nvPr/>
            </p:nvGrpSpPr>
            <p:grpSpPr>
              <a:xfrm>
                <a:off x="4913389" y="2201147"/>
                <a:ext cx="3042420" cy="2592621"/>
                <a:chOff x="4913389" y="2201147"/>
                <a:chExt cx="3042420" cy="2592621"/>
              </a:xfrm>
            </p:grpSpPr>
            <p:sp>
              <p:nvSpPr>
                <p:cNvPr id="431" name="Hình tự do: Hình 430">
                  <a:extLst>
                    <a:ext uri="{FF2B5EF4-FFF2-40B4-BE49-F238E27FC236}">
                      <a16:creationId xmlns:a16="http://schemas.microsoft.com/office/drawing/2014/main" id="{69920489-19BA-739F-EEFF-DD16D2E9B0DB}"/>
                    </a:ext>
                  </a:extLst>
                </p:cNvPr>
                <p:cNvSpPr/>
                <p:nvPr/>
              </p:nvSpPr>
              <p:spPr>
                <a:xfrm>
                  <a:off x="6940382" y="3612320"/>
                  <a:ext cx="330110" cy="405398"/>
                </a:xfrm>
                <a:custGeom>
                  <a:avLst/>
                  <a:gdLst>
                    <a:gd name="connsiteX0" fmla="*/ 330110 w 330110"/>
                    <a:gd name="connsiteY0" fmla="*/ 376442 h 405398"/>
                    <a:gd name="connsiteX1" fmla="*/ 0 w 330110"/>
                    <a:gd name="connsiteY1" fmla="*/ 405399 h 405398"/>
                    <a:gd name="connsiteX2" fmla="*/ 0 w 330110"/>
                    <a:gd name="connsiteY2" fmla="*/ 0 h 405398"/>
                    <a:gd name="connsiteX3" fmla="*/ 330110 w 330110"/>
                    <a:gd name="connsiteY3" fmla="*/ 28957 h 405398"/>
                  </a:gdLst>
                  <a:ahLst/>
                  <a:cxnLst>
                    <a:cxn ang="0">
                      <a:pos x="connsiteX0" y="connsiteY0"/>
                    </a:cxn>
                    <a:cxn ang="0">
                      <a:pos x="connsiteX1" y="connsiteY1"/>
                    </a:cxn>
                    <a:cxn ang="0">
                      <a:pos x="connsiteX2" y="connsiteY2"/>
                    </a:cxn>
                    <a:cxn ang="0">
                      <a:pos x="connsiteX3" y="connsiteY3"/>
                    </a:cxn>
                  </a:cxnLst>
                  <a:rect l="l" t="t" r="r" b="b"/>
                  <a:pathLst>
                    <a:path w="330110" h="405398">
                      <a:moveTo>
                        <a:pt x="330110" y="376442"/>
                      </a:moveTo>
                      <a:lnTo>
                        <a:pt x="0" y="405399"/>
                      </a:lnTo>
                      <a:lnTo>
                        <a:pt x="0" y="0"/>
                      </a:lnTo>
                      <a:lnTo>
                        <a:pt x="330110" y="28957"/>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2" name="Hình tự do: Hình 431">
                  <a:extLst>
                    <a:ext uri="{FF2B5EF4-FFF2-40B4-BE49-F238E27FC236}">
                      <a16:creationId xmlns:a16="http://schemas.microsoft.com/office/drawing/2014/main" id="{4C84E21E-7F9E-D69E-8D31-5AA5CEB16892}"/>
                    </a:ext>
                  </a:extLst>
                </p:cNvPr>
                <p:cNvSpPr/>
                <p:nvPr/>
              </p:nvSpPr>
              <p:spPr>
                <a:xfrm>
                  <a:off x="6191360" y="2201148"/>
                  <a:ext cx="519296" cy="530879"/>
                </a:xfrm>
                <a:custGeom>
                  <a:avLst/>
                  <a:gdLst>
                    <a:gd name="connsiteX0" fmla="*/ 250961 w 519296"/>
                    <a:gd name="connsiteY0" fmla="*/ 71427 h 530879"/>
                    <a:gd name="connsiteX1" fmla="*/ 517366 w 519296"/>
                    <a:gd name="connsiteY1" fmla="*/ 0 h 530879"/>
                    <a:gd name="connsiteX2" fmla="*/ 519296 w 519296"/>
                    <a:gd name="connsiteY2" fmla="*/ 0 h 530879"/>
                    <a:gd name="connsiteX3" fmla="*/ 505783 w 519296"/>
                    <a:gd name="connsiteY3" fmla="*/ 332041 h 530879"/>
                    <a:gd name="connsiteX4" fmla="*/ 397677 w 519296"/>
                    <a:gd name="connsiteY4" fmla="*/ 366789 h 530879"/>
                    <a:gd name="connsiteX5" fmla="*/ 305014 w 519296"/>
                    <a:gd name="connsiteY5" fmla="*/ 530879 h 530879"/>
                    <a:gd name="connsiteX6" fmla="*/ 0 w 519296"/>
                    <a:gd name="connsiteY6" fmla="*/ 380303 h 530879"/>
                    <a:gd name="connsiteX7" fmla="*/ 250961 w 519296"/>
                    <a:gd name="connsiteY7" fmla="*/ 71427 h 53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296" h="530879">
                      <a:moveTo>
                        <a:pt x="250961" y="71427"/>
                      </a:moveTo>
                      <a:cubicBezTo>
                        <a:pt x="378372" y="1930"/>
                        <a:pt x="503853" y="0"/>
                        <a:pt x="517366" y="0"/>
                      </a:cubicBezTo>
                      <a:cubicBezTo>
                        <a:pt x="517366" y="0"/>
                        <a:pt x="519296" y="0"/>
                        <a:pt x="519296" y="0"/>
                      </a:cubicBezTo>
                      <a:lnTo>
                        <a:pt x="505783" y="332041"/>
                      </a:lnTo>
                      <a:cubicBezTo>
                        <a:pt x="484548" y="333971"/>
                        <a:pt x="440147" y="341693"/>
                        <a:pt x="397677" y="366789"/>
                      </a:cubicBezTo>
                      <a:cubicBezTo>
                        <a:pt x="360998" y="388025"/>
                        <a:pt x="314667" y="428564"/>
                        <a:pt x="305014" y="530879"/>
                      </a:cubicBezTo>
                      <a:lnTo>
                        <a:pt x="0" y="380303"/>
                      </a:lnTo>
                      <a:cubicBezTo>
                        <a:pt x="40540" y="243239"/>
                        <a:pt x="125481" y="137063"/>
                        <a:pt x="250961" y="71427"/>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3" name="Hình tự do: Hình 432">
                  <a:extLst>
                    <a:ext uri="{FF2B5EF4-FFF2-40B4-BE49-F238E27FC236}">
                      <a16:creationId xmlns:a16="http://schemas.microsoft.com/office/drawing/2014/main" id="{83644CFD-7BCB-B16D-8CEB-CE860AB8AF59}"/>
                    </a:ext>
                  </a:extLst>
                </p:cNvPr>
                <p:cNvSpPr/>
                <p:nvPr/>
              </p:nvSpPr>
              <p:spPr>
                <a:xfrm>
                  <a:off x="6699073" y="2201147"/>
                  <a:ext cx="496130" cy="480687"/>
                </a:xfrm>
                <a:custGeom>
                  <a:avLst/>
                  <a:gdLst>
                    <a:gd name="connsiteX0" fmla="*/ 17374 w 496130"/>
                    <a:gd name="connsiteY0" fmla="*/ 0 h 480687"/>
                    <a:gd name="connsiteX1" fmla="*/ 457521 w 496130"/>
                    <a:gd name="connsiteY1" fmla="*/ 185325 h 480687"/>
                    <a:gd name="connsiteX2" fmla="*/ 496131 w 496130"/>
                    <a:gd name="connsiteY2" fmla="*/ 237448 h 480687"/>
                    <a:gd name="connsiteX3" fmla="*/ 241309 w 496130"/>
                    <a:gd name="connsiteY3" fmla="*/ 480687 h 480687"/>
                    <a:gd name="connsiteX4" fmla="*/ 208491 w 496130"/>
                    <a:gd name="connsiteY4" fmla="*/ 401538 h 480687"/>
                    <a:gd name="connsiteX5" fmla="*/ 11583 w 496130"/>
                    <a:gd name="connsiteY5" fmla="*/ 332041 h 480687"/>
                    <a:gd name="connsiteX6" fmla="*/ 0 w 496130"/>
                    <a:gd name="connsiteY6" fmla="*/ 333971 h 480687"/>
                    <a:gd name="connsiteX7" fmla="*/ 11583 w 496130"/>
                    <a:gd name="connsiteY7" fmla="*/ 0 h 480687"/>
                    <a:gd name="connsiteX8" fmla="*/ 17374 w 496130"/>
                    <a:gd name="connsiteY8" fmla="*/ 0 h 480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130" h="480687">
                      <a:moveTo>
                        <a:pt x="17374" y="0"/>
                      </a:moveTo>
                      <a:cubicBezTo>
                        <a:pt x="210421" y="7722"/>
                        <a:pt x="359068" y="71427"/>
                        <a:pt x="457521" y="185325"/>
                      </a:cubicBezTo>
                      <a:cubicBezTo>
                        <a:pt x="472965" y="202699"/>
                        <a:pt x="484548" y="220074"/>
                        <a:pt x="496131" y="237448"/>
                      </a:cubicBezTo>
                      <a:lnTo>
                        <a:pt x="241309" y="480687"/>
                      </a:lnTo>
                      <a:cubicBezTo>
                        <a:pt x="239378" y="459452"/>
                        <a:pt x="231656" y="428564"/>
                        <a:pt x="208491" y="401538"/>
                      </a:cubicBezTo>
                      <a:cubicBezTo>
                        <a:pt x="164090" y="349415"/>
                        <a:pt x="77219" y="333971"/>
                        <a:pt x="11583" y="332041"/>
                      </a:cubicBezTo>
                      <a:cubicBezTo>
                        <a:pt x="9652" y="332041"/>
                        <a:pt x="5791" y="332041"/>
                        <a:pt x="0" y="333971"/>
                      </a:cubicBezTo>
                      <a:lnTo>
                        <a:pt x="11583" y="0"/>
                      </a:lnTo>
                      <a:cubicBezTo>
                        <a:pt x="13513" y="0"/>
                        <a:pt x="15444" y="0"/>
                        <a:pt x="17374" y="0"/>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4" name="Hình tự do: Hình 433">
                  <a:extLst>
                    <a:ext uri="{FF2B5EF4-FFF2-40B4-BE49-F238E27FC236}">
                      <a16:creationId xmlns:a16="http://schemas.microsoft.com/office/drawing/2014/main" id="{C431279A-040B-87A2-9E28-3D74F3CB1E25}"/>
                    </a:ext>
                  </a:extLst>
                </p:cNvPr>
                <p:cNvSpPr/>
                <p:nvPr/>
              </p:nvSpPr>
              <p:spPr>
                <a:xfrm>
                  <a:off x="6938452" y="2438594"/>
                  <a:ext cx="332527" cy="1202682"/>
                </a:xfrm>
                <a:custGeom>
                  <a:avLst/>
                  <a:gdLst>
                    <a:gd name="connsiteX0" fmla="*/ 332041 w 332527"/>
                    <a:gd name="connsiteY0" fmla="*/ 285710 h 1202682"/>
                    <a:gd name="connsiteX1" fmla="*/ 332041 w 332527"/>
                    <a:gd name="connsiteY1" fmla="*/ 1202683 h 1202682"/>
                    <a:gd name="connsiteX2" fmla="*/ 1930 w 332527"/>
                    <a:gd name="connsiteY2" fmla="*/ 1173726 h 1202682"/>
                    <a:gd name="connsiteX3" fmla="*/ 1930 w 332527"/>
                    <a:gd name="connsiteY3" fmla="*/ 279918 h 1202682"/>
                    <a:gd name="connsiteX4" fmla="*/ 1930 w 332527"/>
                    <a:gd name="connsiteY4" fmla="*/ 262544 h 1202682"/>
                    <a:gd name="connsiteX5" fmla="*/ 0 w 332527"/>
                    <a:gd name="connsiteY5" fmla="*/ 243239 h 1202682"/>
                    <a:gd name="connsiteX6" fmla="*/ 254822 w 332527"/>
                    <a:gd name="connsiteY6" fmla="*/ 0 h 1202682"/>
                    <a:gd name="connsiteX7" fmla="*/ 332041 w 332527"/>
                    <a:gd name="connsiteY7" fmla="*/ 285710 h 120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527" h="1202682">
                      <a:moveTo>
                        <a:pt x="332041" y="285710"/>
                      </a:moveTo>
                      <a:lnTo>
                        <a:pt x="332041" y="1202683"/>
                      </a:lnTo>
                      <a:lnTo>
                        <a:pt x="1930" y="1173726"/>
                      </a:lnTo>
                      <a:lnTo>
                        <a:pt x="1930" y="279918"/>
                      </a:lnTo>
                      <a:cubicBezTo>
                        <a:pt x="1930" y="274127"/>
                        <a:pt x="1930" y="268335"/>
                        <a:pt x="1930" y="262544"/>
                      </a:cubicBezTo>
                      <a:cubicBezTo>
                        <a:pt x="1930" y="262544"/>
                        <a:pt x="1930" y="254822"/>
                        <a:pt x="0" y="243239"/>
                      </a:cubicBezTo>
                      <a:lnTo>
                        <a:pt x="254822" y="0"/>
                      </a:lnTo>
                      <a:cubicBezTo>
                        <a:pt x="333971" y="121620"/>
                        <a:pt x="333971" y="245170"/>
                        <a:pt x="332041" y="285710"/>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35" name="Hình tự do: Hình 434">
                  <a:extLst>
                    <a:ext uri="{FF2B5EF4-FFF2-40B4-BE49-F238E27FC236}">
                      <a16:creationId xmlns:a16="http://schemas.microsoft.com/office/drawing/2014/main" id="{C9069065-3732-6162-17AA-EBB0F73797DD}"/>
                    </a:ext>
                  </a:extLst>
                </p:cNvPr>
                <p:cNvSpPr/>
                <p:nvPr/>
              </p:nvSpPr>
              <p:spPr>
                <a:xfrm>
                  <a:off x="7027253" y="4390300"/>
                  <a:ext cx="745161" cy="403468"/>
                </a:xfrm>
                <a:custGeom>
                  <a:avLst/>
                  <a:gdLst>
                    <a:gd name="connsiteX0" fmla="*/ 295362 w 745161"/>
                    <a:gd name="connsiteY0" fmla="*/ 36679 h 403468"/>
                    <a:gd name="connsiteX1" fmla="*/ 384163 w 745161"/>
                    <a:gd name="connsiteY1" fmla="*/ 73358 h 403468"/>
                    <a:gd name="connsiteX2" fmla="*/ 393816 w 745161"/>
                    <a:gd name="connsiteY2" fmla="*/ 73358 h 403468"/>
                    <a:gd name="connsiteX3" fmla="*/ 527018 w 745161"/>
                    <a:gd name="connsiteY3" fmla="*/ 46331 h 403468"/>
                    <a:gd name="connsiteX4" fmla="*/ 745161 w 745161"/>
                    <a:gd name="connsiteY4" fmla="*/ 297292 h 403468"/>
                    <a:gd name="connsiteX5" fmla="*/ 403468 w 745161"/>
                    <a:gd name="connsiteY5" fmla="*/ 403468 h 403468"/>
                    <a:gd name="connsiteX6" fmla="*/ 389955 w 745161"/>
                    <a:gd name="connsiteY6" fmla="*/ 403468 h 403468"/>
                    <a:gd name="connsiteX7" fmla="*/ 67566 w 745161"/>
                    <a:gd name="connsiteY7" fmla="*/ 277988 h 403468"/>
                    <a:gd name="connsiteX8" fmla="*/ 0 w 745161"/>
                    <a:gd name="connsiteY8" fmla="*/ 196908 h 403468"/>
                    <a:gd name="connsiteX9" fmla="*/ 268335 w 745161"/>
                    <a:gd name="connsiteY9" fmla="*/ 0 h 403468"/>
                    <a:gd name="connsiteX10" fmla="*/ 295362 w 745161"/>
                    <a:gd name="connsiteY10" fmla="*/ 36679 h 40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161" h="403468">
                      <a:moveTo>
                        <a:pt x="295362" y="36679"/>
                      </a:moveTo>
                      <a:cubicBezTo>
                        <a:pt x="328180" y="69497"/>
                        <a:pt x="374511" y="73358"/>
                        <a:pt x="384163" y="73358"/>
                      </a:cubicBezTo>
                      <a:cubicBezTo>
                        <a:pt x="388025" y="73358"/>
                        <a:pt x="388025" y="73358"/>
                        <a:pt x="393816" y="73358"/>
                      </a:cubicBezTo>
                      <a:cubicBezTo>
                        <a:pt x="451730" y="75288"/>
                        <a:pt x="496131" y="65636"/>
                        <a:pt x="527018" y="46331"/>
                      </a:cubicBezTo>
                      <a:lnTo>
                        <a:pt x="745161" y="297292"/>
                      </a:lnTo>
                      <a:cubicBezTo>
                        <a:pt x="675664" y="353276"/>
                        <a:pt x="565628" y="403468"/>
                        <a:pt x="403468" y="403468"/>
                      </a:cubicBezTo>
                      <a:cubicBezTo>
                        <a:pt x="399607" y="403468"/>
                        <a:pt x="395746" y="403468"/>
                        <a:pt x="389955" y="403468"/>
                      </a:cubicBezTo>
                      <a:cubicBezTo>
                        <a:pt x="349415" y="403468"/>
                        <a:pt x="194978" y="397677"/>
                        <a:pt x="67566" y="277988"/>
                      </a:cubicBezTo>
                      <a:cubicBezTo>
                        <a:pt x="42470" y="252892"/>
                        <a:pt x="19305" y="225865"/>
                        <a:pt x="0" y="196908"/>
                      </a:cubicBezTo>
                      <a:lnTo>
                        <a:pt x="268335" y="0"/>
                      </a:lnTo>
                      <a:cubicBezTo>
                        <a:pt x="277988" y="13513"/>
                        <a:pt x="285710" y="27027"/>
                        <a:pt x="295362" y="36679"/>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6" name="Hình tự do: Hình 435">
                  <a:extLst>
                    <a:ext uri="{FF2B5EF4-FFF2-40B4-BE49-F238E27FC236}">
                      <a16:creationId xmlns:a16="http://schemas.microsoft.com/office/drawing/2014/main" id="{0B7FCFC6-399E-5527-6E4A-9499A5B53F5A}"/>
                    </a:ext>
                  </a:extLst>
                </p:cNvPr>
                <p:cNvSpPr/>
                <p:nvPr/>
              </p:nvSpPr>
              <p:spPr>
                <a:xfrm>
                  <a:off x="6940382" y="3988762"/>
                  <a:ext cx="357136" cy="598445"/>
                </a:xfrm>
                <a:custGeom>
                  <a:avLst/>
                  <a:gdLst>
                    <a:gd name="connsiteX0" fmla="*/ 330110 w 357136"/>
                    <a:gd name="connsiteY0" fmla="*/ 254822 h 598445"/>
                    <a:gd name="connsiteX1" fmla="*/ 357137 w 357136"/>
                    <a:gd name="connsiteY1" fmla="*/ 401538 h 598445"/>
                    <a:gd name="connsiteX2" fmla="*/ 88802 w 357136"/>
                    <a:gd name="connsiteY2" fmla="*/ 598446 h 598445"/>
                    <a:gd name="connsiteX3" fmla="*/ 0 w 357136"/>
                    <a:gd name="connsiteY3" fmla="*/ 254822 h 598445"/>
                    <a:gd name="connsiteX4" fmla="*/ 0 w 357136"/>
                    <a:gd name="connsiteY4" fmla="*/ 28957 h 598445"/>
                    <a:gd name="connsiteX5" fmla="*/ 330110 w 357136"/>
                    <a:gd name="connsiteY5" fmla="*/ 0 h 598445"/>
                    <a:gd name="connsiteX6" fmla="*/ 330110 w 357136"/>
                    <a:gd name="connsiteY6" fmla="*/ 254822 h 59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136" h="598445">
                      <a:moveTo>
                        <a:pt x="330110" y="254822"/>
                      </a:moveTo>
                      <a:cubicBezTo>
                        <a:pt x="330110" y="301153"/>
                        <a:pt x="335902" y="357137"/>
                        <a:pt x="357137" y="401538"/>
                      </a:cubicBezTo>
                      <a:lnTo>
                        <a:pt x="88802" y="598446"/>
                      </a:lnTo>
                      <a:cubicBezTo>
                        <a:pt x="28957" y="507714"/>
                        <a:pt x="0" y="391886"/>
                        <a:pt x="0" y="254822"/>
                      </a:cubicBezTo>
                      <a:lnTo>
                        <a:pt x="0" y="28957"/>
                      </a:lnTo>
                      <a:lnTo>
                        <a:pt x="330110" y="0"/>
                      </a:lnTo>
                      <a:lnTo>
                        <a:pt x="330110" y="254822"/>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7" name="Hình tự do: Hình 436">
                  <a:extLst>
                    <a:ext uri="{FF2B5EF4-FFF2-40B4-BE49-F238E27FC236}">
                      <a16:creationId xmlns:a16="http://schemas.microsoft.com/office/drawing/2014/main" id="{93741BB9-509E-0E48-3C10-92A2FBF398A0}"/>
                    </a:ext>
                  </a:extLst>
                </p:cNvPr>
                <p:cNvSpPr/>
                <p:nvPr/>
              </p:nvSpPr>
              <p:spPr>
                <a:xfrm>
                  <a:off x="7625699" y="3247461"/>
                  <a:ext cx="330110" cy="436286"/>
                </a:xfrm>
                <a:custGeom>
                  <a:avLst/>
                  <a:gdLst>
                    <a:gd name="connsiteX0" fmla="*/ 0 w 330110"/>
                    <a:gd name="connsiteY0" fmla="*/ 0 h 436286"/>
                    <a:gd name="connsiteX1" fmla="*/ 330110 w 330110"/>
                    <a:gd name="connsiteY1" fmla="*/ 30887 h 436286"/>
                    <a:gd name="connsiteX2" fmla="*/ 330110 w 330110"/>
                    <a:gd name="connsiteY2" fmla="*/ 415051 h 436286"/>
                    <a:gd name="connsiteX3" fmla="*/ 0 w 330110"/>
                    <a:gd name="connsiteY3" fmla="*/ 436286 h 436286"/>
                  </a:gdLst>
                  <a:ahLst/>
                  <a:cxnLst>
                    <a:cxn ang="0">
                      <a:pos x="connsiteX0" y="connsiteY0"/>
                    </a:cxn>
                    <a:cxn ang="0">
                      <a:pos x="connsiteX1" y="connsiteY1"/>
                    </a:cxn>
                    <a:cxn ang="0">
                      <a:pos x="connsiteX2" y="connsiteY2"/>
                    </a:cxn>
                    <a:cxn ang="0">
                      <a:pos x="connsiteX3" y="connsiteY3"/>
                    </a:cxn>
                  </a:cxnLst>
                  <a:rect l="l" t="t" r="r" b="b"/>
                  <a:pathLst>
                    <a:path w="330110" h="436286">
                      <a:moveTo>
                        <a:pt x="0" y="0"/>
                      </a:moveTo>
                      <a:lnTo>
                        <a:pt x="330110" y="30887"/>
                      </a:lnTo>
                      <a:lnTo>
                        <a:pt x="330110" y="415051"/>
                      </a:lnTo>
                      <a:lnTo>
                        <a:pt x="0" y="436286"/>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8" name="Hình tự do: Hình 437">
                  <a:extLst>
                    <a:ext uri="{FF2B5EF4-FFF2-40B4-BE49-F238E27FC236}">
                      <a16:creationId xmlns:a16="http://schemas.microsoft.com/office/drawing/2014/main" id="{7F33C1C0-4531-2816-C40A-A7398C0DE474}"/>
                    </a:ext>
                  </a:extLst>
                </p:cNvPr>
                <p:cNvSpPr/>
                <p:nvPr/>
              </p:nvSpPr>
              <p:spPr>
                <a:xfrm>
                  <a:off x="7623768" y="2824688"/>
                  <a:ext cx="330110" cy="455590"/>
                </a:xfrm>
                <a:custGeom>
                  <a:avLst/>
                  <a:gdLst>
                    <a:gd name="connsiteX0" fmla="*/ 1931 w 330110"/>
                    <a:gd name="connsiteY0" fmla="*/ 164090 h 455590"/>
                    <a:gd name="connsiteX1" fmla="*/ 166021 w 330110"/>
                    <a:gd name="connsiteY1" fmla="*/ 0 h 455590"/>
                    <a:gd name="connsiteX2" fmla="*/ 330110 w 330110"/>
                    <a:gd name="connsiteY2" fmla="*/ 164090 h 455590"/>
                    <a:gd name="connsiteX3" fmla="*/ 330110 w 330110"/>
                    <a:gd name="connsiteY3" fmla="*/ 455591 h 455590"/>
                    <a:gd name="connsiteX4" fmla="*/ 0 w 330110"/>
                    <a:gd name="connsiteY4" fmla="*/ 424703 h 455590"/>
                    <a:gd name="connsiteX5" fmla="*/ 0 w 330110"/>
                    <a:gd name="connsiteY5" fmla="*/ 164090 h 45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110" h="455590">
                      <a:moveTo>
                        <a:pt x="1931" y="164090"/>
                      </a:moveTo>
                      <a:cubicBezTo>
                        <a:pt x="1931" y="73358"/>
                        <a:pt x="75289" y="0"/>
                        <a:pt x="166021" y="0"/>
                      </a:cubicBezTo>
                      <a:cubicBezTo>
                        <a:pt x="256753" y="0"/>
                        <a:pt x="330110" y="73358"/>
                        <a:pt x="330110" y="164090"/>
                      </a:cubicBezTo>
                      <a:lnTo>
                        <a:pt x="330110" y="455591"/>
                      </a:lnTo>
                      <a:lnTo>
                        <a:pt x="0" y="424703"/>
                      </a:lnTo>
                      <a:lnTo>
                        <a:pt x="0" y="164090"/>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9" name="Hình tự do: Hình 438">
                  <a:extLst>
                    <a:ext uri="{FF2B5EF4-FFF2-40B4-BE49-F238E27FC236}">
                      <a16:creationId xmlns:a16="http://schemas.microsoft.com/office/drawing/2014/main" id="{2FFD66A6-D709-8BAE-F267-9EDD3CCC9F9F}"/>
                    </a:ext>
                  </a:extLst>
                </p:cNvPr>
                <p:cNvSpPr/>
                <p:nvPr/>
              </p:nvSpPr>
              <p:spPr>
                <a:xfrm>
                  <a:off x="7556202" y="4048606"/>
                  <a:ext cx="399607" cy="640916"/>
                </a:xfrm>
                <a:custGeom>
                  <a:avLst/>
                  <a:gdLst>
                    <a:gd name="connsiteX0" fmla="*/ 25096 w 399607"/>
                    <a:gd name="connsiteY0" fmla="*/ 370650 h 640916"/>
                    <a:gd name="connsiteX1" fmla="*/ 69497 w 399607"/>
                    <a:gd name="connsiteY1" fmla="*/ 249031 h 640916"/>
                    <a:gd name="connsiteX2" fmla="*/ 69497 w 399607"/>
                    <a:gd name="connsiteY2" fmla="*/ 243239 h 640916"/>
                    <a:gd name="connsiteX3" fmla="*/ 69497 w 399607"/>
                    <a:gd name="connsiteY3" fmla="*/ 0 h 640916"/>
                    <a:gd name="connsiteX4" fmla="*/ 399607 w 399607"/>
                    <a:gd name="connsiteY4" fmla="*/ 65636 h 640916"/>
                    <a:gd name="connsiteX5" fmla="*/ 399607 w 399607"/>
                    <a:gd name="connsiteY5" fmla="*/ 241309 h 640916"/>
                    <a:gd name="connsiteX6" fmla="*/ 262544 w 399607"/>
                    <a:gd name="connsiteY6" fmla="*/ 602307 h 640916"/>
                    <a:gd name="connsiteX7" fmla="*/ 218143 w 399607"/>
                    <a:gd name="connsiteY7" fmla="*/ 640916 h 640916"/>
                    <a:gd name="connsiteX8" fmla="*/ 0 w 399607"/>
                    <a:gd name="connsiteY8" fmla="*/ 389955 h 640916"/>
                    <a:gd name="connsiteX9" fmla="*/ 25096 w 399607"/>
                    <a:gd name="connsiteY9" fmla="*/ 370650 h 64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607" h="640916">
                      <a:moveTo>
                        <a:pt x="25096" y="370650"/>
                      </a:moveTo>
                      <a:cubicBezTo>
                        <a:pt x="67566" y="328180"/>
                        <a:pt x="69497" y="258683"/>
                        <a:pt x="69497" y="249031"/>
                      </a:cubicBezTo>
                      <a:cubicBezTo>
                        <a:pt x="69497" y="247100"/>
                        <a:pt x="69497" y="247100"/>
                        <a:pt x="69497" y="243239"/>
                      </a:cubicBezTo>
                      <a:lnTo>
                        <a:pt x="69497" y="0"/>
                      </a:lnTo>
                      <a:lnTo>
                        <a:pt x="399607" y="65636"/>
                      </a:lnTo>
                      <a:lnTo>
                        <a:pt x="399607" y="241309"/>
                      </a:lnTo>
                      <a:cubicBezTo>
                        <a:pt x="399607" y="279918"/>
                        <a:pt x="397677" y="463313"/>
                        <a:pt x="262544" y="602307"/>
                      </a:cubicBezTo>
                      <a:cubicBezTo>
                        <a:pt x="250961" y="615820"/>
                        <a:pt x="235518" y="627403"/>
                        <a:pt x="218143" y="640916"/>
                      </a:cubicBezTo>
                      <a:lnTo>
                        <a:pt x="0" y="389955"/>
                      </a:lnTo>
                      <a:cubicBezTo>
                        <a:pt x="9652" y="384164"/>
                        <a:pt x="17374" y="378372"/>
                        <a:pt x="25096" y="370650"/>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0" name="Hình tự do: Hình 439">
                  <a:extLst>
                    <a:ext uri="{FF2B5EF4-FFF2-40B4-BE49-F238E27FC236}">
                      <a16:creationId xmlns:a16="http://schemas.microsoft.com/office/drawing/2014/main" id="{FADC4193-A57B-4EAC-E18D-979DA0B45223}"/>
                    </a:ext>
                  </a:extLst>
                </p:cNvPr>
                <p:cNvSpPr/>
                <p:nvPr/>
              </p:nvSpPr>
              <p:spPr>
                <a:xfrm>
                  <a:off x="7625699" y="3662512"/>
                  <a:ext cx="330110" cy="451730"/>
                </a:xfrm>
                <a:custGeom>
                  <a:avLst/>
                  <a:gdLst>
                    <a:gd name="connsiteX0" fmla="*/ 0 w 330110"/>
                    <a:gd name="connsiteY0" fmla="*/ 21235 h 451730"/>
                    <a:gd name="connsiteX1" fmla="*/ 330110 w 330110"/>
                    <a:gd name="connsiteY1" fmla="*/ 0 h 451730"/>
                    <a:gd name="connsiteX2" fmla="*/ 330110 w 330110"/>
                    <a:gd name="connsiteY2" fmla="*/ 451730 h 451730"/>
                    <a:gd name="connsiteX3" fmla="*/ 0 w 330110"/>
                    <a:gd name="connsiteY3" fmla="*/ 386094 h 451730"/>
                  </a:gdLst>
                  <a:ahLst/>
                  <a:cxnLst>
                    <a:cxn ang="0">
                      <a:pos x="connsiteX0" y="connsiteY0"/>
                    </a:cxn>
                    <a:cxn ang="0">
                      <a:pos x="connsiteX1" y="connsiteY1"/>
                    </a:cxn>
                    <a:cxn ang="0">
                      <a:pos x="connsiteX2" y="connsiteY2"/>
                    </a:cxn>
                    <a:cxn ang="0">
                      <a:pos x="connsiteX3" y="connsiteY3"/>
                    </a:cxn>
                  </a:cxnLst>
                  <a:rect l="l" t="t" r="r" b="b"/>
                  <a:pathLst>
                    <a:path w="330110" h="451730">
                      <a:moveTo>
                        <a:pt x="0" y="21235"/>
                      </a:moveTo>
                      <a:lnTo>
                        <a:pt x="330110" y="0"/>
                      </a:lnTo>
                      <a:lnTo>
                        <a:pt x="330110" y="451730"/>
                      </a:lnTo>
                      <a:lnTo>
                        <a:pt x="0" y="386094"/>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1" name="Hình tự do: Hình 440">
                  <a:extLst>
                    <a:ext uri="{FF2B5EF4-FFF2-40B4-BE49-F238E27FC236}">
                      <a16:creationId xmlns:a16="http://schemas.microsoft.com/office/drawing/2014/main" id="{F2207C69-CB63-AB2B-5ACD-A230D5140A20}"/>
                    </a:ext>
                  </a:extLst>
                </p:cNvPr>
                <p:cNvSpPr/>
                <p:nvPr/>
              </p:nvSpPr>
              <p:spPr>
                <a:xfrm>
                  <a:off x="4913389" y="2458526"/>
                  <a:ext cx="729717" cy="462685"/>
                </a:xfrm>
                <a:custGeom>
                  <a:avLst/>
                  <a:gdLst>
                    <a:gd name="connsiteX0" fmla="*/ 355206 w 729717"/>
                    <a:gd name="connsiteY0" fmla="*/ 5164 h 462685"/>
                    <a:gd name="connsiteX1" fmla="*/ 729718 w 729717"/>
                    <a:gd name="connsiteY1" fmla="*/ 252264 h 462685"/>
                    <a:gd name="connsiteX2" fmla="*/ 461382 w 729717"/>
                    <a:gd name="connsiteY2" fmla="*/ 462686 h 462685"/>
                    <a:gd name="connsiteX3" fmla="*/ 306945 w 729717"/>
                    <a:gd name="connsiteY3" fmla="*/ 331414 h 462685"/>
                    <a:gd name="connsiteX4" fmla="*/ 305014 w 729717"/>
                    <a:gd name="connsiteY4" fmla="*/ 331414 h 462685"/>
                    <a:gd name="connsiteX5" fmla="*/ 146716 w 729717"/>
                    <a:gd name="connsiteY5" fmla="*/ 362301 h 462685"/>
                    <a:gd name="connsiteX6" fmla="*/ 0 w 729717"/>
                    <a:gd name="connsiteY6" fmla="*/ 65009 h 462685"/>
                    <a:gd name="connsiteX7" fmla="*/ 355206 w 729717"/>
                    <a:gd name="connsiteY7" fmla="*/ 5164 h 46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9717" h="462685">
                      <a:moveTo>
                        <a:pt x="355206" y="5164"/>
                      </a:moveTo>
                      <a:cubicBezTo>
                        <a:pt x="523157" y="28330"/>
                        <a:pt x="652499" y="115201"/>
                        <a:pt x="729718" y="252264"/>
                      </a:cubicBezTo>
                      <a:lnTo>
                        <a:pt x="461382" y="462686"/>
                      </a:lnTo>
                      <a:cubicBezTo>
                        <a:pt x="436286" y="381606"/>
                        <a:pt x="389955" y="342996"/>
                        <a:pt x="306945" y="331414"/>
                      </a:cubicBezTo>
                      <a:cubicBezTo>
                        <a:pt x="306945" y="331414"/>
                        <a:pt x="305014" y="331414"/>
                        <a:pt x="305014" y="331414"/>
                      </a:cubicBezTo>
                      <a:cubicBezTo>
                        <a:pt x="285710" y="327553"/>
                        <a:pt x="202699" y="325622"/>
                        <a:pt x="146716" y="362301"/>
                      </a:cubicBezTo>
                      <a:lnTo>
                        <a:pt x="0" y="65009"/>
                      </a:lnTo>
                      <a:cubicBezTo>
                        <a:pt x="158299" y="-19932"/>
                        <a:pt x="326249" y="1303"/>
                        <a:pt x="355206" y="5164"/>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2" name="Hình tự do: Hình 441">
                  <a:extLst>
                    <a:ext uri="{FF2B5EF4-FFF2-40B4-BE49-F238E27FC236}">
                      <a16:creationId xmlns:a16="http://schemas.microsoft.com/office/drawing/2014/main" id="{830A0BF3-191A-0A1C-7392-6A6A389301DC}"/>
                    </a:ext>
                  </a:extLst>
                </p:cNvPr>
                <p:cNvSpPr/>
                <p:nvPr/>
              </p:nvSpPr>
              <p:spPr>
                <a:xfrm>
                  <a:off x="5374770" y="2708868"/>
                  <a:ext cx="349086" cy="637055"/>
                </a:xfrm>
                <a:custGeom>
                  <a:avLst/>
                  <a:gdLst>
                    <a:gd name="connsiteX0" fmla="*/ 322388 w 349086"/>
                    <a:gd name="connsiteY0" fmla="*/ 135133 h 637055"/>
                    <a:gd name="connsiteX1" fmla="*/ 345554 w 349086"/>
                    <a:gd name="connsiteY1" fmla="*/ 411190 h 637055"/>
                    <a:gd name="connsiteX2" fmla="*/ 345554 w 349086"/>
                    <a:gd name="connsiteY2" fmla="*/ 637055 h 637055"/>
                    <a:gd name="connsiteX3" fmla="*/ 15444 w 349086"/>
                    <a:gd name="connsiteY3" fmla="*/ 594585 h 637055"/>
                    <a:gd name="connsiteX4" fmla="*/ 15444 w 349086"/>
                    <a:gd name="connsiteY4" fmla="*/ 401538 h 637055"/>
                    <a:gd name="connsiteX5" fmla="*/ 17374 w 349086"/>
                    <a:gd name="connsiteY5" fmla="*/ 380303 h 637055"/>
                    <a:gd name="connsiteX6" fmla="*/ 3861 w 349086"/>
                    <a:gd name="connsiteY6" fmla="*/ 222004 h 637055"/>
                    <a:gd name="connsiteX7" fmla="*/ 0 w 349086"/>
                    <a:gd name="connsiteY7" fmla="*/ 210421 h 637055"/>
                    <a:gd name="connsiteX8" fmla="*/ 266405 w 349086"/>
                    <a:gd name="connsiteY8" fmla="*/ 0 h 637055"/>
                    <a:gd name="connsiteX9" fmla="*/ 322388 w 349086"/>
                    <a:gd name="connsiteY9" fmla="*/ 135133 h 63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9086" h="637055">
                      <a:moveTo>
                        <a:pt x="322388" y="135133"/>
                      </a:moveTo>
                      <a:cubicBezTo>
                        <a:pt x="357137" y="258683"/>
                        <a:pt x="349415" y="372581"/>
                        <a:pt x="345554" y="411190"/>
                      </a:cubicBezTo>
                      <a:lnTo>
                        <a:pt x="345554" y="637055"/>
                      </a:lnTo>
                      <a:lnTo>
                        <a:pt x="15444" y="594585"/>
                      </a:lnTo>
                      <a:lnTo>
                        <a:pt x="15444" y="401538"/>
                      </a:lnTo>
                      <a:cubicBezTo>
                        <a:pt x="15444" y="393816"/>
                        <a:pt x="15444" y="386094"/>
                        <a:pt x="17374" y="380303"/>
                      </a:cubicBezTo>
                      <a:cubicBezTo>
                        <a:pt x="17374" y="380303"/>
                        <a:pt x="27027" y="301153"/>
                        <a:pt x="3861" y="222004"/>
                      </a:cubicBezTo>
                      <a:cubicBezTo>
                        <a:pt x="1930" y="218143"/>
                        <a:pt x="1930" y="214282"/>
                        <a:pt x="0" y="210421"/>
                      </a:cubicBezTo>
                      <a:lnTo>
                        <a:pt x="266405" y="0"/>
                      </a:lnTo>
                      <a:cubicBezTo>
                        <a:pt x="289570" y="42470"/>
                        <a:pt x="308875" y="86871"/>
                        <a:pt x="322388" y="135133"/>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3" name="Hình tự do: Hình 442">
                  <a:extLst>
                    <a:ext uri="{FF2B5EF4-FFF2-40B4-BE49-F238E27FC236}">
                      <a16:creationId xmlns:a16="http://schemas.microsoft.com/office/drawing/2014/main" id="{951023D7-EFAD-1BF9-278D-0263956448CA}"/>
                    </a:ext>
                  </a:extLst>
                </p:cNvPr>
                <p:cNvSpPr/>
                <p:nvPr/>
              </p:nvSpPr>
              <p:spPr>
                <a:xfrm>
                  <a:off x="5390179" y="3755175"/>
                  <a:ext cx="420877" cy="621611"/>
                </a:xfrm>
                <a:custGeom>
                  <a:avLst/>
                  <a:gdLst>
                    <a:gd name="connsiteX0" fmla="*/ 330146 w 420877"/>
                    <a:gd name="connsiteY0" fmla="*/ 142855 h 621611"/>
                    <a:gd name="connsiteX1" fmla="*/ 330146 w 420877"/>
                    <a:gd name="connsiteY1" fmla="*/ 142855 h 621611"/>
                    <a:gd name="connsiteX2" fmla="*/ 370686 w 420877"/>
                    <a:gd name="connsiteY2" fmla="*/ 272196 h 621611"/>
                    <a:gd name="connsiteX3" fmla="*/ 420878 w 420877"/>
                    <a:gd name="connsiteY3" fmla="*/ 303084 h 621611"/>
                    <a:gd name="connsiteX4" fmla="*/ 332076 w 420877"/>
                    <a:gd name="connsiteY4" fmla="*/ 621611 h 621611"/>
                    <a:gd name="connsiteX5" fmla="*/ 139029 w 420877"/>
                    <a:gd name="connsiteY5" fmla="*/ 507714 h 621611"/>
                    <a:gd name="connsiteX6" fmla="*/ 35 w 420877"/>
                    <a:gd name="connsiteY6" fmla="*/ 142855 h 621611"/>
                    <a:gd name="connsiteX7" fmla="*/ 35 w 420877"/>
                    <a:gd name="connsiteY7" fmla="*/ 102315 h 621611"/>
                    <a:gd name="connsiteX8" fmla="*/ 330146 w 420877"/>
                    <a:gd name="connsiteY8" fmla="*/ 0 h 621611"/>
                    <a:gd name="connsiteX9" fmla="*/ 330146 w 420877"/>
                    <a:gd name="connsiteY9" fmla="*/ 142855 h 62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877" h="621611">
                      <a:moveTo>
                        <a:pt x="330146" y="142855"/>
                      </a:moveTo>
                      <a:cubicBezTo>
                        <a:pt x="330146" y="142855"/>
                        <a:pt x="330146" y="142855"/>
                        <a:pt x="330146" y="142855"/>
                      </a:cubicBezTo>
                      <a:cubicBezTo>
                        <a:pt x="330146" y="231656"/>
                        <a:pt x="359103" y="260613"/>
                        <a:pt x="370686" y="272196"/>
                      </a:cubicBezTo>
                      <a:cubicBezTo>
                        <a:pt x="384199" y="283779"/>
                        <a:pt x="399643" y="295362"/>
                        <a:pt x="420878" y="303084"/>
                      </a:cubicBezTo>
                      <a:lnTo>
                        <a:pt x="332076" y="621611"/>
                      </a:lnTo>
                      <a:cubicBezTo>
                        <a:pt x="256788" y="596515"/>
                        <a:pt x="191152" y="557906"/>
                        <a:pt x="139029" y="507714"/>
                      </a:cubicBezTo>
                      <a:cubicBezTo>
                        <a:pt x="75324" y="444008"/>
                        <a:pt x="-1895" y="330110"/>
                        <a:pt x="35" y="142855"/>
                      </a:cubicBezTo>
                      <a:lnTo>
                        <a:pt x="35" y="102315"/>
                      </a:lnTo>
                      <a:lnTo>
                        <a:pt x="330146" y="0"/>
                      </a:lnTo>
                      <a:lnTo>
                        <a:pt x="330146" y="142855"/>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4" name="Hình tự do: Hình 443">
                  <a:extLst>
                    <a:ext uri="{FF2B5EF4-FFF2-40B4-BE49-F238E27FC236}">
                      <a16:creationId xmlns:a16="http://schemas.microsoft.com/office/drawing/2014/main" id="{7AD37498-5A58-92D6-1CE0-3582374B9770}"/>
                    </a:ext>
                  </a:extLst>
                </p:cNvPr>
                <p:cNvSpPr/>
                <p:nvPr/>
              </p:nvSpPr>
              <p:spPr>
                <a:xfrm>
                  <a:off x="5722256" y="4017719"/>
                  <a:ext cx="685316" cy="396474"/>
                </a:xfrm>
                <a:custGeom>
                  <a:avLst/>
                  <a:gdLst>
                    <a:gd name="connsiteX0" fmla="*/ 247100 w 685316"/>
                    <a:gd name="connsiteY0" fmla="*/ 63706 h 396474"/>
                    <a:gd name="connsiteX1" fmla="*/ 397677 w 685316"/>
                    <a:gd name="connsiteY1" fmla="*/ 0 h 396474"/>
                    <a:gd name="connsiteX2" fmla="*/ 685317 w 685316"/>
                    <a:gd name="connsiteY2" fmla="*/ 164090 h 396474"/>
                    <a:gd name="connsiteX3" fmla="*/ 258683 w 685316"/>
                    <a:gd name="connsiteY3" fmla="*/ 395746 h 396474"/>
                    <a:gd name="connsiteX4" fmla="*/ 0 w 685316"/>
                    <a:gd name="connsiteY4" fmla="*/ 362928 h 396474"/>
                    <a:gd name="connsiteX5" fmla="*/ 88802 w 685316"/>
                    <a:gd name="connsiteY5" fmla="*/ 44401 h 396474"/>
                    <a:gd name="connsiteX6" fmla="*/ 247100 w 685316"/>
                    <a:gd name="connsiteY6" fmla="*/ 63706 h 39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316" h="396474">
                      <a:moveTo>
                        <a:pt x="247100" y="63706"/>
                      </a:moveTo>
                      <a:cubicBezTo>
                        <a:pt x="332041" y="61775"/>
                        <a:pt x="374511" y="28957"/>
                        <a:pt x="397677" y="0"/>
                      </a:cubicBezTo>
                      <a:lnTo>
                        <a:pt x="685317" y="164090"/>
                      </a:lnTo>
                      <a:cubicBezTo>
                        <a:pt x="594585" y="306945"/>
                        <a:pt x="444008" y="389955"/>
                        <a:pt x="258683" y="395746"/>
                      </a:cubicBezTo>
                      <a:cubicBezTo>
                        <a:pt x="164090" y="399607"/>
                        <a:pt x="77219" y="388024"/>
                        <a:pt x="0" y="362928"/>
                      </a:cubicBezTo>
                      <a:lnTo>
                        <a:pt x="88802" y="44401"/>
                      </a:lnTo>
                      <a:cubicBezTo>
                        <a:pt x="129341" y="55984"/>
                        <a:pt x="185325" y="65636"/>
                        <a:pt x="247100" y="63706"/>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5" name="Hình tự do: Hình 444">
                  <a:extLst>
                    <a:ext uri="{FF2B5EF4-FFF2-40B4-BE49-F238E27FC236}">
                      <a16:creationId xmlns:a16="http://schemas.microsoft.com/office/drawing/2014/main" id="{3702B3ED-A190-CCD5-F0CD-AA36E2BDEAEE}"/>
                    </a:ext>
                  </a:extLst>
                </p:cNvPr>
                <p:cNvSpPr/>
                <p:nvPr/>
              </p:nvSpPr>
              <p:spPr>
                <a:xfrm>
                  <a:off x="6119932" y="3714635"/>
                  <a:ext cx="374511" cy="465243"/>
                </a:xfrm>
                <a:custGeom>
                  <a:avLst/>
                  <a:gdLst>
                    <a:gd name="connsiteX0" fmla="*/ 11583 w 374511"/>
                    <a:gd name="connsiteY0" fmla="*/ 283779 h 465243"/>
                    <a:gd name="connsiteX1" fmla="*/ 44401 w 374511"/>
                    <a:gd name="connsiteY1" fmla="*/ 183395 h 465243"/>
                    <a:gd name="connsiteX2" fmla="*/ 44401 w 374511"/>
                    <a:gd name="connsiteY2" fmla="*/ 0 h 465243"/>
                    <a:gd name="connsiteX3" fmla="*/ 374511 w 374511"/>
                    <a:gd name="connsiteY3" fmla="*/ 17374 h 465243"/>
                    <a:gd name="connsiteX4" fmla="*/ 374511 w 374511"/>
                    <a:gd name="connsiteY4" fmla="*/ 189186 h 465243"/>
                    <a:gd name="connsiteX5" fmla="*/ 374511 w 374511"/>
                    <a:gd name="connsiteY5" fmla="*/ 196908 h 465243"/>
                    <a:gd name="connsiteX6" fmla="*/ 305014 w 374511"/>
                    <a:gd name="connsiteY6" fmla="*/ 436286 h 465243"/>
                    <a:gd name="connsiteX7" fmla="*/ 287640 w 374511"/>
                    <a:gd name="connsiteY7" fmla="*/ 465243 h 465243"/>
                    <a:gd name="connsiteX8" fmla="*/ 0 w 374511"/>
                    <a:gd name="connsiteY8" fmla="*/ 301153 h 465243"/>
                    <a:gd name="connsiteX9" fmla="*/ 11583 w 374511"/>
                    <a:gd name="connsiteY9" fmla="*/ 283779 h 46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511" h="465243">
                      <a:moveTo>
                        <a:pt x="11583" y="283779"/>
                      </a:moveTo>
                      <a:cubicBezTo>
                        <a:pt x="36679" y="241309"/>
                        <a:pt x="44401" y="194977"/>
                        <a:pt x="44401" y="183395"/>
                      </a:cubicBezTo>
                      <a:lnTo>
                        <a:pt x="44401" y="0"/>
                      </a:lnTo>
                      <a:lnTo>
                        <a:pt x="374511" y="17374"/>
                      </a:lnTo>
                      <a:lnTo>
                        <a:pt x="374511" y="189186"/>
                      </a:lnTo>
                      <a:cubicBezTo>
                        <a:pt x="374511" y="191117"/>
                        <a:pt x="374511" y="193047"/>
                        <a:pt x="374511" y="196908"/>
                      </a:cubicBezTo>
                      <a:cubicBezTo>
                        <a:pt x="374511" y="216213"/>
                        <a:pt x="366789" y="324319"/>
                        <a:pt x="305014" y="436286"/>
                      </a:cubicBezTo>
                      <a:cubicBezTo>
                        <a:pt x="299223" y="445939"/>
                        <a:pt x="293431" y="455591"/>
                        <a:pt x="287640" y="465243"/>
                      </a:cubicBezTo>
                      <a:lnTo>
                        <a:pt x="0" y="301153"/>
                      </a:lnTo>
                      <a:cubicBezTo>
                        <a:pt x="3861" y="295362"/>
                        <a:pt x="9652" y="289571"/>
                        <a:pt x="11583" y="283779"/>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6" name="Hình tự do: Hình 445">
                  <a:extLst>
                    <a:ext uri="{FF2B5EF4-FFF2-40B4-BE49-F238E27FC236}">
                      <a16:creationId xmlns:a16="http://schemas.microsoft.com/office/drawing/2014/main" id="{3D3F2887-3998-068A-6141-C6D706EEFB4F}"/>
                    </a:ext>
                  </a:extLst>
                </p:cNvPr>
                <p:cNvSpPr/>
                <p:nvPr/>
              </p:nvSpPr>
              <p:spPr>
                <a:xfrm>
                  <a:off x="5390215" y="3305375"/>
                  <a:ext cx="330110" cy="550183"/>
                </a:xfrm>
                <a:custGeom>
                  <a:avLst/>
                  <a:gdLst>
                    <a:gd name="connsiteX0" fmla="*/ 330110 w 330110"/>
                    <a:gd name="connsiteY0" fmla="*/ 447869 h 550183"/>
                    <a:gd name="connsiteX1" fmla="*/ 0 w 330110"/>
                    <a:gd name="connsiteY1" fmla="*/ 550184 h 550183"/>
                    <a:gd name="connsiteX2" fmla="*/ 0 w 330110"/>
                    <a:gd name="connsiteY2" fmla="*/ 0 h 550183"/>
                    <a:gd name="connsiteX3" fmla="*/ 330110 w 330110"/>
                    <a:gd name="connsiteY3" fmla="*/ 40540 h 550183"/>
                  </a:gdLst>
                  <a:ahLst/>
                  <a:cxnLst>
                    <a:cxn ang="0">
                      <a:pos x="connsiteX0" y="connsiteY0"/>
                    </a:cxn>
                    <a:cxn ang="0">
                      <a:pos x="connsiteX1" y="connsiteY1"/>
                    </a:cxn>
                    <a:cxn ang="0">
                      <a:pos x="connsiteX2" y="connsiteY2"/>
                    </a:cxn>
                    <a:cxn ang="0">
                      <a:pos x="connsiteX3" y="connsiteY3"/>
                    </a:cxn>
                  </a:cxnLst>
                  <a:rect l="l" t="t" r="r" b="b"/>
                  <a:pathLst>
                    <a:path w="330110" h="550183">
                      <a:moveTo>
                        <a:pt x="330110" y="447869"/>
                      </a:moveTo>
                      <a:lnTo>
                        <a:pt x="0" y="550184"/>
                      </a:lnTo>
                      <a:lnTo>
                        <a:pt x="0" y="0"/>
                      </a:lnTo>
                      <a:lnTo>
                        <a:pt x="330110" y="40540"/>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7" name="Hình tự do: Hình 446">
                  <a:extLst>
                    <a:ext uri="{FF2B5EF4-FFF2-40B4-BE49-F238E27FC236}">
                      <a16:creationId xmlns:a16="http://schemas.microsoft.com/office/drawing/2014/main" id="{95AA531D-B0FF-84CC-D56E-35AC8F084DB2}"/>
                    </a:ext>
                  </a:extLst>
                </p:cNvPr>
                <p:cNvSpPr/>
                <p:nvPr/>
              </p:nvSpPr>
              <p:spPr>
                <a:xfrm>
                  <a:off x="6166264" y="2581449"/>
                  <a:ext cx="332040" cy="1150560"/>
                </a:xfrm>
                <a:custGeom>
                  <a:avLst/>
                  <a:gdLst>
                    <a:gd name="connsiteX0" fmla="*/ 0 w 332040"/>
                    <a:gd name="connsiteY0" fmla="*/ 189186 h 1150560"/>
                    <a:gd name="connsiteX1" fmla="*/ 27027 w 332040"/>
                    <a:gd name="connsiteY1" fmla="*/ 0 h 1150560"/>
                    <a:gd name="connsiteX2" fmla="*/ 332041 w 332040"/>
                    <a:gd name="connsiteY2" fmla="*/ 150577 h 1150560"/>
                    <a:gd name="connsiteX3" fmla="*/ 330110 w 332040"/>
                    <a:gd name="connsiteY3" fmla="*/ 189186 h 1150560"/>
                    <a:gd name="connsiteX4" fmla="*/ 330110 w 332040"/>
                    <a:gd name="connsiteY4" fmla="*/ 1150560 h 1150560"/>
                    <a:gd name="connsiteX5" fmla="*/ 0 w 332040"/>
                    <a:gd name="connsiteY5" fmla="*/ 1133186 h 1150560"/>
                    <a:gd name="connsiteX6" fmla="*/ 0 w 332040"/>
                    <a:gd name="connsiteY6" fmla="*/ 189186 h 115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040" h="1150560">
                      <a:moveTo>
                        <a:pt x="0" y="189186"/>
                      </a:moveTo>
                      <a:cubicBezTo>
                        <a:pt x="0" y="121620"/>
                        <a:pt x="9652" y="57914"/>
                        <a:pt x="27027" y="0"/>
                      </a:cubicBezTo>
                      <a:lnTo>
                        <a:pt x="332041" y="150577"/>
                      </a:lnTo>
                      <a:cubicBezTo>
                        <a:pt x="330110" y="162159"/>
                        <a:pt x="330110" y="175673"/>
                        <a:pt x="330110" y="189186"/>
                      </a:cubicBezTo>
                      <a:lnTo>
                        <a:pt x="330110" y="1150560"/>
                      </a:lnTo>
                      <a:lnTo>
                        <a:pt x="0" y="1133186"/>
                      </a:lnTo>
                      <a:lnTo>
                        <a:pt x="0" y="189186"/>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426" name="Hình tự do: Hình 425">
                <a:extLst>
                  <a:ext uri="{FF2B5EF4-FFF2-40B4-BE49-F238E27FC236}">
                    <a16:creationId xmlns:a16="http://schemas.microsoft.com/office/drawing/2014/main" id="{68EE8AC0-8E7A-4AD2-7225-165E354414D4}"/>
                  </a:ext>
                </a:extLst>
              </p:cNvPr>
              <p:cNvSpPr/>
              <p:nvPr/>
            </p:nvSpPr>
            <p:spPr>
              <a:xfrm>
                <a:off x="7523384" y="2442455"/>
                <a:ext cx="536670" cy="534740"/>
              </a:xfrm>
              <a:custGeom>
                <a:avLst/>
                <a:gdLst>
                  <a:gd name="connsiteX0" fmla="*/ 0 w 536670"/>
                  <a:gd name="connsiteY0" fmla="*/ 432425 h 534740"/>
                  <a:gd name="connsiteX1" fmla="*/ 102315 w 536670"/>
                  <a:gd name="connsiteY1" fmla="*/ 534740 h 534740"/>
                  <a:gd name="connsiteX2" fmla="*/ 434356 w 536670"/>
                  <a:gd name="connsiteY2" fmla="*/ 534740 h 534740"/>
                  <a:gd name="connsiteX3" fmla="*/ 536671 w 536670"/>
                  <a:gd name="connsiteY3" fmla="*/ 432425 h 534740"/>
                  <a:gd name="connsiteX4" fmla="*/ 536671 w 536670"/>
                  <a:gd name="connsiteY4" fmla="*/ 102315 h 534740"/>
                  <a:gd name="connsiteX5" fmla="*/ 434356 w 536670"/>
                  <a:gd name="connsiteY5" fmla="*/ 0 h 534740"/>
                  <a:gd name="connsiteX6" fmla="*/ 102315 w 536670"/>
                  <a:gd name="connsiteY6" fmla="*/ 0 h 534740"/>
                  <a:gd name="connsiteX7" fmla="*/ 0 w 536670"/>
                  <a:gd name="connsiteY7" fmla="*/ 102315 h 534740"/>
                  <a:gd name="connsiteX8" fmla="*/ 0 w 536670"/>
                  <a:gd name="connsiteY8" fmla="*/ 432425 h 53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4740">
                    <a:moveTo>
                      <a:pt x="0" y="432425"/>
                    </a:moveTo>
                    <a:cubicBezTo>
                      <a:pt x="0" y="488409"/>
                      <a:pt x="46331" y="534740"/>
                      <a:pt x="102315" y="534740"/>
                    </a:cubicBezTo>
                    <a:lnTo>
                      <a:pt x="434356" y="534740"/>
                    </a:lnTo>
                    <a:cubicBezTo>
                      <a:pt x="490340" y="534740"/>
                      <a:pt x="536671" y="488409"/>
                      <a:pt x="536671" y="432425"/>
                    </a:cubicBezTo>
                    <a:lnTo>
                      <a:pt x="536671" y="102315"/>
                    </a:lnTo>
                    <a:cubicBezTo>
                      <a:pt x="536671" y="46331"/>
                      <a:pt x="490340" y="0"/>
                      <a:pt x="434356" y="0"/>
                    </a:cubicBezTo>
                    <a:lnTo>
                      <a:pt x="102315" y="0"/>
                    </a:lnTo>
                    <a:cubicBezTo>
                      <a:pt x="46331" y="0"/>
                      <a:pt x="0" y="46331"/>
                      <a:pt x="0" y="102315"/>
                    </a:cubicBezTo>
                    <a:lnTo>
                      <a:pt x="0" y="432425"/>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7" name="Hình tự do: Hình 426">
                <a:extLst>
                  <a:ext uri="{FF2B5EF4-FFF2-40B4-BE49-F238E27FC236}">
                    <a16:creationId xmlns:a16="http://schemas.microsoft.com/office/drawing/2014/main" id="{D1BAB8E1-3FF9-7B2A-7900-72814F602E77}"/>
                  </a:ext>
                </a:extLst>
              </p:cNvPr>
              <p:cNvSpPr/>
              <p:nvPr/>
            </p:nvSpPr>
            <p:spPr>
              <a:xfrm>
                <a:off x="7552341" y="2469482"/>
                <a:ext cx="474895" cy="476826"/>
              </a:xfrm>
              <a:custGeom>
                <a:avLst/>
                <a:gdLst>
                  <a:gd name="connsiteX0" fmla="*/ 0 w 474895"/>
                  <a:gd name="connsiteY0" fmla="*/ 386094 h 476826"/>
                  <a:gd name="connsiteX1" fmla="*/ 90732 w 474895"/>
                  <a:gd name="connsiteY1" fmla="*/ 476826 h 476826"/>
                  <a:gd name="connsiteX2" fmla="*/ 384164 w 474895"/>
                  <a:gd name="connsiteY2" fmla="*/ 476826 h 476826"/>
                  <a:gd name="connsiteX3" fmla="*/ 474896 w 474895"/>
                  <a:gd name="connsiteY3" fmla="*/ 386094 h 476826"/>
                  <a:gd name="connsiteX4" fmla="*/ 474896 w 474895"/>
                  <a:gd name="connsiteY4" fmla="*/ 90732 h 476826"/>
                  <a:gd name="connsiteX5" fmla="*/ 384164 w 474895"/>
                  <a:gd name="connsiteY5" fmla="*/ 0 h 476826"/>
                  <a:gd name="connsiteX6" fmla="*/ 90732 w 474895"/>
                  <a:gd name="connsiteY6" fmla="*/ 0 h 476826"/>
                  <a:gd name="connsiteX7" fmla="*/ 0 w 474895"/>
                  <a:gd name="connsiteY7" fmla="*/ 90732 h 476826"/>
                  <a:gd name="connsiteX8" fmla="*/ 0 w 474895"/>
                  <a:gd name="connsiteY8" fmla="*/ 386094 h 47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4895" h="476826">
                    <a:moveTo>
                      <a:pt x="0" y="386094"/>
                    </a:moveTo>
                    <a:cubicBezTo>
                      <a:pt x="0" y="436286"/>
                      <a:pt x="40540" y="476826"/>
                      <a:pt x="90732" y="476826"/>
                    </a:cubicBezTo>
                    <a:lnTo>
                      <a:pt x="384164" y="476826"/>
                    </a:lnTo>
                    <a:cubicBezTo>
                      <a:pt x="434356" y="476826"/>
                      <a:pt x="474896" y="436286"/>
                      <a:pt x="474896" y="386094"/>
                    </a:cubicBezTo>
                    <a:lnTo>
                      <a:pt x="474896" y="90732"/>
                    </a:lnTo>
                    <a:cubicBezTo>
                      <a:pt x="474896" y="40540"/>
                      <a:pt x="434356" y="0"/>
                      <a:pt x="384164" y="0"/>
                    </a:cubicBezTo>
                    <a:lnTo>
                      <a:pt x="90732" y="0"/>
                    </a:lnTo>
                    <a:cubicBezTo>
                      <a:pt x="40540" y="0"/>
                      <a:pt x="0" y="40540"/>
                      <a:pt x="0" y="90732"/>
                    </a:cubicBezTo>
                    <a:lnTo>
                      <a:pt x="0" y="386094"/>
                    </a:lnTo>
                    <a:close/>
                  </a:path>
                </a:pathLst>
              </a:custGeom>
              <a:solidFill>
                <a:srgbClr val="FFFAE9"/>
              </a:solidFill>
              <a:ln w="57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8" name="Hình tự do: Hình 427">
                <a:extLst>
                  <a:ext uri="{FF2B5EF4-FFF2-40B4-BE49-F238E27FC236}">
                    <a16:creationId xmlns:a16="http://schemas.microsoft.com/office/drawing/2014/main" id="{9B78519B-BDB7-FBF8-FED2-6A81DAC37C06}"/>
                  </a:ext>
                </a:extLst>
              </p:cNvPr>
              <p:cNvSpPr/>
              <p:nvPr/>
            </p:nvSpPr>
            <p:spPr>
              <a:xfrm>
                <a:off x="4546600" y="2413498"/>
                <a:ext cx="536670" cy="536670"/>
              </a:xfrm>
              <a:custGeom>
                <a:avLst/>
                <a:gdLst>
                  <a:gd name="connsiteX0" fmla="*/ 0 w 536670"/>
                  <a:gd name="connsiteY0" fmla="*/ 434356 h 536670"/>
                  <a:gd name="connsiteX1" fmla="*/ 102315 w 536670"/>
                  <a:gd name="connsiteY1" fmla="*/ 536671 h 536670"/>
                  <a:gd name="connsiteX2" fmla="*/ 434356 w 536670"/>
                  <a:gd name="connsiteY2" fmla="*/ 536671 h 536670"/>
                  <a:gd name="connsiteX3" fmla="*/ 536671 w 536670"/>
                  <a:gd name="connsiteY3" fmla="*/ 434356 h 536670"/>
                  <a:gd name="connsiteX4" fmla="*/ 536671 w 536670"/>
                  <a:gd name="connsiteY4" fmla="*/ 102315 h 536670"/>
                  <a:gd name="connsiteX5" fmla="*/ 434356 w 536670"/>
                  <a:gd name="connsiteY5" fmla="*/ 0 h 536670"/>
                  <a:gd name="connsiteX6" fmla="*/ 102315 w 536670"/>
                  <a:gd name="connsiteY6" fmla="*/ 0 h 536670"/>
                  <a:gd name="connsiteX7" fmla="*/ 0 w 536670"/>
                  <a:gd name="connsiteY7" fmla="*/ 102315 h 536670"/>
                  <a:gd name="connsiteX8" fmla="*/ 0 w 536670"/>
                  <a:gd name="connsiteY8" fmla="*/ 434356 h 53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6670">
                    <a:moveTo>
                      <a:pt x="0" y="434356"/>
                    </a:moveTo>
                    <a:cubicBezTo>
                      <a:pt x="0" y="490339"/>
                      <a:pt x="46331" y="536671"/>
                      <a:pt x="102315" y="536671"/>
                    </a:cubicBezTo>
                    <a:lnTo>
                      <a:pt x="434356" y="536671"/>
                    </a:lnTo>
                    <a:cubicBezTo>
                      <a:pt x="490339" y="536671"/>
                      <a:pt x="536671" y="490339"/>
                      <a:pt x="536671" y="434356"/>
                    </a:cubicBezTo>
                    <a:lnTo>
                      <a:pt x="536671" y="102315"/>
                    </a:lnTo>
                    <a:cubicBezTo>
                      <a:pt x="536671" y="46331"/>
                      <a:pt x="490339" y="0"/>
                      <a:pt x="434356" y="0"/>
                    </a:cubicBezTo>
                    <a:lnTo>
                      <a:pt x="102315" y="0"/>
                    </a:lnTo>
                    <a:cubicBezTo>
                      <a:pt x="46331" y="0"/>
                      <a:pt x="0" y="46331"/>
                      <a:pt x="0" y="102315"/>
                    </a:cubicBezTo>
                    <a:lnTo>
                      <a:pt x="0" y="434356"/>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9" name="Hình tự do: Hình 428">
                <a:extLst>
                  <a:ext uri="{FF2B5EF4-FFF2-40B4-BE49-F238E27FC236}">
                    <a16:creationId xmlns:a16="http://schemas.microsoft.com/office/drawing/2014/main" id="{E7B0212B-2D25-BA12-E03D-52E7BA92EA65}"/>
                  </a:ext>
                </a:extLst>
              </p:cNvPr>
              <p:cNvSpPr/>
              <p:nvPr/>
            </p:nvSpPr>
            <p:spPr>
              <a:xfrm>
                <a:off x="6175916" y="2979126"/>
                <a:ext cx="308875" cy="418912"/>
              </a:xfrm>
              <a:custGeom>
                <a:avLst/>
                <a:gdLst>
                  <a:gd name="connsiteX0" fmla="*/ 0 w 308875"/>
                  <a:gd name="connsiteY0" fmla="*/ 11583 h 418912"/>
                  <a:gd name="connsiteX1" fmla="*/ 0 w 308875"/>
                  <a:gd name="connsiteY1" fmla="*/ 418912 h 418912"/>
                  <a:gd name="connsiteX2" fmla="*/ 308875 w 308875"/>
                  <a:gd name="connsiteY2" fmla="*/ 391885 h 418912"/>
                  <a:gd name="connsiteX3" fmla="*/ 308875 w 308875"/>
                  <a:gd name="connsiteY3" fmla="*/ 0 h 418912"/>
                </a:gdLst>
                <a:ahLst/>
                <a:cxnLst>
                  <a:cxn ang="0">
                    <a:pos x="connsiteX0" y="connsiteY0"/>
                  </a:cxn>
                  <a:cxn ang="0">
                    <a:pos x="connsiteX1" y="connsiteY1"/>
                  </a:cxn>
                  <a:cxn ang="0">
                    <a:pos x="connsiteX2" y="connsiteY2"/>
                  </a:cxn>
                  <a:cxn ang="0">
                    <a:pos x="connsiteX3" y="connsiteY3"/>
                  </a:cxn>
                </a:cxnLst>
                <a:rect l="l" t="t" r="r" b="b"/>
                <a:pathLst>
                  <a:path w="308875" h="418912">
                    <a:moveTo>
                      <a:pt x="0" y="11583"/>
                    </a:moveTo>
                    <a:lnTo>
                      <a:pt x="0" y="418912"/>
                    </a:lnTo>
                    <a:lnTo>
                      <a:pt x="308875" y="391885"/>
                    </a:lnTo>
                    <a:lnTo>
                      <a:pt x="308875" y="0"/>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0" name="Hình tự do: Hình 429">
                <a:extLst>
                  <a:ext uri="{FF2B5EF4-FFF2-40B4-BE49-F238E27FC236}">
                    <a16:creationId xmlns:a16="http://schemas.microsoft.com/office/drawing/2014/main" id="{67D4E75D-1FFF-8C06-66FF-7F832E3BA9B4}"/>
                  </a:ext>
                </a:extLst>
              </p:cNvPr>
              <p:cNvSpPr/>
              <p:nvPr/>
            </p:nvSpPr>
            <p:spPr>
              <a:xfrm>
                <a:off x="6948104" y="2884533"/>
                <a:ext cx="310805" cy="415051"/>
              </a:xfrm>
              <a:custGeom>
                <a:avLst/>
                <a:gdLst>
                  <a:gd name="connsiteX0" fmla="*/ 3861 w 310805"/>
                  <a:gd name="connsiteY0" fmla="*/ 0 h 415051"/>
                  <a:gd name="connsiteX1" fmla="*/ 310806 w 310805"/>
                  <a:gd name="connsiteY1" fmla="*/ 50192 h 415051"/>
                  <a:gd name="connsiteX2" fmla="*/ 310806 w 310805"/>
                  <a:gd name="connsiteY2" fmla="*/ 382233 h 415051"/>
                  <a:gd name="connsiteX3" fmla="*/ 0 w 310805"/>
                  <a:gd name="connsiteY3" fmla="*/ 415051 h 415051"/>
                </a:gdLst>
                <a:ahLst/>
                <a:cxnLst>
                  <a:cxn ang="0">
                    <a:pos x="connsiteX0" y="connsiteY0"/>
                  </a:cxn>
                  <a:cxn ang="0">
                    <a:pos x="connsiteX1" y="connsiteY1"/>
                  </a:cxn>
                  <a:cxn ang="0">
                    <a:pos x="connsiteX2" y="connsiteY2"/>
                  </a:cxn>
                  <a:cxn ang="0">
                    <a:pos x="connsiteX3" y="connsiteY3"/>
                  </a:cxn>
                </a:cxnLst>
                <a:rect l="l" t="t" r="r" b="b"/>
                <a:pathLst>
                  <a:path w="310805" h="415051">
                    <a:moveTo>
                      <a:pt x="3861" y="0"/>
                    </a:moveTo>
                    <a:lnTo>
                      <a:pt x="310806" y="50192"/>
                    </a:lnTo>
                    <a:lnTo>
                      <a:pt x="310806" y="382233"/>
                    </a:lnTo>
                    <a:lnTo>
                      <a:pt x="0" y="415051"/>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8" name="Hình tự do: Hình 7">
              <a:extLst>
                <a:ext uri="{FF2B5EF4-FFF2-40B4-BE49-F238E27FC236}">
                  <a16:creationId xmlns:a16="http://schemas.microsoft.com/office/drawing/2014/main" id="{FC38E11F-547D-D58F-BCE1-B1A11FC8E9D2}"/>
                </a:ext>
              </a:extLst>
            </p:cNvPr>
            <p:cNvSpPr/>
            <p:nvPr/>
          </p:nvSpPr>
          <p:spPr>
            <a:xfrm>
              <a:off x="3901440" y="1616358"/>
              <a:ext cx="894080" cy="3180080"/>
            </a:xfrm>
            <a:custGeom>
              <a:avLst/>
              <a:gdLst>
                <a:gd name="connsiteX0" fmla="*/ 426720 w 894080"/>
                <a:gd name="connsiteY0" fmla="*/ 0 h 3169920"/>
                <a:gd name="connsiteX1" fmla="*/ 741680 w 894080"/>
                <a:gd name="connsiteY1" fmla="*/ 1280160 h 3169920"/>
                <a:gd name="connsiteX2" fmla="*/ 741680 w 894080"/>
                <a:gd name="connsiteY2" fmla="*/ 2458720 h 3169920"/>
                <a:gd name="connsiteX3" fmla="*/ 894080 w 894080"/>
                <a:gd name="connsiteY3" fmla="*/ 2661920 h 3169920"/>
                <a:gd name="connsiteX4" fmla="*/ 772160 w 894080"/>
                <a:gd name="connsiteY4" fmla="*/ 3169920 h 3169920"/>
                <a:gd name="connsiteX5" fmla="*/ 142240 w 894080"/>
                <a:gd name="connsiteY5" fmla="*/ 2214880 h 3169920"/>
                <a:gd name="connsiteX6" fmla="*/ 142240 w 894080"/>
                <a:gd name="connsiteY6" fmla="*/ 345440 h 3169920"/>
                <a:gd name="connsiteX7" fmla="*/ 0 w 894080"/>
                <a:gd name="connsiteY7" fmla="*/ 193040 h 3169920"/>
                <a:gd name="connsiteX8" fmla="*/ 426720 w 894080"/>
                <a:gd name="connsiteY8" fmla="*/ 0 h 3169920"/>
                <a:gd name="connsiteX0" fmla="*/ 426720 w 894080"/>
                <a:gd name="connsiteY0" fmla="*/ 0 h 3169920"/>
                <a:gd name="connsiteX1" fmla="*/ 741680 w 894080"/>
                <a:gd name="connsiteY1" fmla="*/ 1280160 h 3169920"/>
                <a:gd name="connsiteX2" fmla="*/ 741680 w 894080"/>
                <a:gd name="connsiteY2" fmla="*/ 2458720 h 3169920"/>
                <a:gd name="connsiteX3" fmla="*/ 894080 w 894080"/>
                <a:gd name="connsiteY3" fmla="*/ 2661920 h 3169920"/>
                <a:gd name="connsiteX4" fmla="*/ 772160 w 894080"/>
                <a:gd name="connsiteY4" fmla="*/ 3169920 h 3169920"/>
                <a:gd name="connsiteX5" fmla="*/ 172720 w 894080"/>
                <a:gd name="connsiteY5" fmla="*/ 2214880 h 3169920"/>
                <a:gd name="connsiteX6" fmla="*/ 142240 w 894080"/>
                <a:gd name="connsiteY6" fmla="*/ 345440 h 3169920"/>
                <a:gd name="connsiteX7" fmla="*/ 0 w 894080"/>
                <a:gd name="connsiteY7" fmla="*/ 193040 h 3169920"/>
                <a:gd name="connsiteX8" fmla="*/ 426720 w 894080"/>
                <a:gd name="connsiteY8" fmla="*/ 0 h 3169920"/>
                <a:gd name="connsiteX0" fmla="*/ 426720 w 894080"/>
                <a:gd name="connsiteY0" fmla="*/ 0 h 3169920"/>
                <a:gd name="connsiteX1" fmla="*/ 741680 w 894080"/>
                <a:gd name="connsiteY1" fmla="*/ 1280160 h 3169920"/>
                <a:gd name="connsiteX2" fmla="*/ 741680 w 894080"/>
                <a:gd name="connsiteY2" fmla="*/ 2458720 h 3169920"/>
                <a:gd name="connsiteX3" fmla="*/ 894080 w 894080"/>
                <a:gd name="connsiteY3" fmla="*/ 2661920 h 3169920"/>
                <a:gd name="connsiteX4" fmla="*/ 772160 w 894080"/>
                <a:gd name="connsiteY4" fmla="*/ 3169920 h 3169920"/>
                <a:gd name="connsiteX5" fmla="*/ 172720 w 894080"/>
                <a:gd name="connsiteY5" fmla="*/ 2214880 h 3169920"/>
                <a:gd name="connsiteX6" fmla="*/ 203200 w 894080"/>
                <a:gd name="connsiteY6" fmla="*/ 375920 h 3169920"/>
                <a:gd name="connsiteX7" fmla="*/ 0 w 894080"/>
                <a:gd name="connsiteY7" fmla="*/ 193040 h 3169920"/>
                <a:gd name="connsiteX8" fmla="*/ 426720 w 894080"/>
                <a:gd name="connsiteY8" fmla="*/ 0 h 3169920"/>
                <a:gd name="connsiteX0" fmla="*/ 426720 w 894080"/>
                <a:gd name="connsiteY0" fmla="*/ 0 h 3169920"/>
                <a:gd name="connsiteX1" fmla="*/ 609600 w 894080"/>
                <a:gd name="connsiteY1" fmla="*/ 254000 h 3169920"/>
                <a:gd name="connsiteX2" fmla="*/ 741680 w 894080"/>
                <a:gd name="connsiteY2" fmla="*/ 1280160 h 3169920"/>
                <a:gd name="connsiteX3" fmla="*/ 741680 w 894080"/>
                <a:gd name="connsiteY3" fmla="*/ 2458720 h 3169920"/>
                <a:gd name="connsiteX4" fmla="*/ 894080 w 894080"/>
                <a:gd name="connsiteY4" fmla="*/ 2661920 h 3169920"/>
                <a:gd name="connsiteX5" fmla="*/ 772160 w 894080"/>
                <a:gd name="connsiteY5" fmla="*/ 3169920 h 3169920"/>
                <a:gd name="connsiteX6" fmla="*/ 172720 w 894080"/>
                <a:gd name="connsiteY6" fmla="*/ 2214880 h 3169920"/>
                <a:gd name="connsiteX7" fmla="*/ 203200 w 894080"/>
                <a:gd name="connsiteY7" fmla="*/ 375920 h 3169920"/>
                <a:gd name="connsiteX8" fmla="*/ 0 w 894080"/>
                <a:gd name="connsiteY8" fmla="*/ 193040 h 3169920"/>
                <a:gd name="connsiteX9" fmla="*/ 426720 w 894080"/>
                <a:gd name="connsiteY9" fmla="*/ 0 h 3169920"/>
                <a:gd name="connsiteX0" fmla="*/ 426720 w 894080"/>
                <a:gd name="connsiteY0" fmla="*/ 0 h 3169920"/>
                <a:gd name="connsiteX1" fmla="*/ 609600 w 894080"/>
                <a:gd name="connsiteY1" fmla="*/ 254000 h 3169920"/>
                <a:gd name="connsiteX2" fmla="*/ 741680 w 894080"/>
                <a:gd name="connsiteY2" fmla="*/ 1280160 h 3169920"/>
                <a:gd name="connsiteX3" fmla="*/ 741680 w 894080"/>
                <a:gd name="connsiteY3" fmla="*/ 2458720 h 3169920"/>
                <a:gd name="connsiteX4" fmla="*/ 894080 w 894080"/>
                <a:gd name="connsiteY4" fmla="*/ 2661920 h 3169920"/>
                <a:gd name="connsiteX5" fmla="*/ 772160 w 894080"/>
                <a:gd name="connsiteY5" fmla="*/ 3169920 h 3169920"/>
                <a:gd name="connsiteX6" fmla="*/ 172720 w 894080"/>
                <a:gd name="connsiteY6" fmla="*/ 2214880 h 3169920"/>
                <a:gd name="connsiteX7" fmla="*/ 203200 w 894080"/>
                <a:gd name="connsiteY7" fmla="*/ 375920 h 3169920"/>
                <a:gd name="connsiteX8" fmla="*/ 0 w 894080"/>
                <a:gd name="connsiteY8" fmla="*/ 193040 h 3169920"/>
                <a:gd name="connsiteX9" fmla="*/ 426720 w 894080"/>
                <a:gd name="connsiteY9" fmla="*/ 0 h 316992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20320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6256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4224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4224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5024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42240 w 894080"/>
                <a:gd name="connsiteY7" fmla="*/ 386080 h 3180080"/>
                <a:gd name="connsiteX8" fmla="*/ 0 w 894080"/>
                <a:gd name="connsiteY8" fmla="*/ 203200 h 3180080"/>
                <a:gd name="connsiteX9" fmla="*/ 508000 w 894080"/>
                <a:gd name="connsiteY9" fmla="*/ 0 h 318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4080" h="3180080">
                  <a:moveTo>
                    <a:pt x="508000" y="0"/>
                  </a:moveTo>
                  <a:cubicBezTo>
                    <a:pt x="531707" y="84667"/>
                    <a:pt x="626533" y="179493"/>
                    <a:pt x="650240" y="264160"/>
                  </a:cubicBezTo>
                  <a:cubicBezTo>
                    <a:pt x="765387" y="646853"/>
                    <a:pt x="697653" y="948267"/>
                    <a:pt x="741680" y="1290320"/>
                  </a:cubicBezTo>
                  <a:lnTo>
                    <a:pt x="741680" y="2468880"/>
                  </a:lnTo>
                  <a:lnTo>
                    <a:pt x="894080" y="2672080"/>
                  </a:lnTo>
                  <a:lnTo>
                    <a:pt x="772160" y="3180080"/>
                  </a:lnTo>
                  <a:lnTo>
                    <a:pt x="172720" y="2225040"/>
                  </a:lnTo>
                  <a:cubicBezTo>
                    <a:pt x="169333" y="1612053"/>
                    <a:pt x="206587" y="1029547"/>
                    <a:pt x="142240" y="386080"/>
                  </a:cubicBezTo>
                  <a:lnTo>
                    <a:pt x="0" y="203200"/>
                  </a:lnTo>
                  <a:lnTo>
                    <a:pt x="508000" y="0"/>
                  </a:lnTo>
                  <a:close/>
                </a:path>
              </a:pathLst>
            </a:custGeom>
            <a:solidFill>
              <a:srgbClr val="FDE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1</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9" name="Hình tự do: Hình 8">
              <a:hlinkClick r:id="rId4" action="ppaction://hlinksldjump"/>
              <a:extLst>
                <a:ext uri="{FF2B5EF4-FFF2-40B4-BE49-F238E27FC236}">
                  <a16:creationId xmlns:a16="http://schemas.microsoft.com/office/drawing/2014/main" id="{E798B9F1-5076-58CD-43BB-18AA14CDC669}"/>
                </a:ext>
              </a:extLst>
            </p:cNvPr>
            <p:cNvSpPr/>
            <p:nvPr/>
          </p:nvSpPr>
          <p:spPr>
            <a:xfrm>
              <a:off x="5252720" y="1494438"/>
              <a:ext cx="843280" cy="3190240"/>
            </a:xfrm>
            <a:custGeom>
              <a:avLst/>
              <a:gdLst>
                <a:gd name="connsiteX0" fmla="*/ 355600 w 843280"/>
                <a:gd name="connsiteY0" fmla="*/ 213360 h 3190240"/>
                <a:gd name="connsiteX1" fmla="*/ 843280 w 843280"/>
                <a:gd name="connsiteY1" fmla="*/ 457200 h 3190240"/>
                <a:gd name="connsiteX2" fmla="*/ 833120 w 843280"/>
                <a:gd name="connsiteY2" fmla="*/ 2479040 h 3190240"/>
                <a:gd name="connsiteX3" fmla="*/ 467360 w 843280"/>
                <a:gd name="connsiteY3" fmla="*/ 3190240 h 3190240"/>
                <a:gd name="connsiteX4" fmla="*/ 0 w 843280"/>
                <a:gd name="connsiteY4" fmla="*/ 2854960 h 3190240"/>
                <a:gd name="connsiteX5" fmla="*/ 284480 w 843280"/>
                <a:gd name="connsiteY5" fmla="*/ 2600960 h 3190240"/>
                <a:gd name="connsiteX6" fmla="*/ 325120 w 843280"/>
                <a:gd name="connsiteY6" fmla="*/ 0 h 3190240"/>
                <a:gd name="connsiteX7" fmla="*/ 508000 w 843280"/>
                <a:gd name="connsiteY7" fmla="*/ 254000 h 3190240"/>
                <a:gd name="connsiteX0" fmla="*/ 355600 w 843280"/>
                <a:gd name="connsiteY0" fmla="*/ 213360 h 3190240"/>
                <a:gd name="connsiteX1" fmla="*/ 843280 w 843280"/>
                <a:gd name="connsiteY1" fmla="*/ 457200 h 3190240"/>
                <a:gd name="connsiteX2" fmla="*/ 833120 w 843280"/>
                <a:gd name="connsiteY2" fmla="*/ 2479040 h 3190240"/>
                <a:gd name="connsiteX3" fmla="*/ 467360 w 843280"/>
                <a:gd name="connsiteY3" fmla="*/ 3190240 h 3190240"/>
                <a:gd name="connsiteX4" fmla="*/ 0 w 843280"/>
                <a:gd name="connsiteY4" fmla="*/ 2854960 h 3190240"/>
                <a:gd name="connsiteX5" fmla="*/ 284480 w 843280"/>
                <a:gd name="connsiteY5" fmla="*/ 2600960 h 3190240"/>
                <a:gd name="connsiteX6" fmla="*/ 284480 w 843280"/>
                <a:gd name="connsiteY6" fmla="*/ 609600 h 3190240"/>
                <a:gd name="connsiteX7" fmla="*/ 325120 w 843280"/>
                <a:gd name="connsiteY7" fmla="*/ 0 h 3190240"/>
                <a:gd name="connsiteX8" fmla="*/ 508000 w 843280"/>
                <a:gd name="connsiteY8" fmla="*/ 254000 h 3190240"/>
                <a:gd name="connsiteX0" fmla="*/ 355600 w 843280"/>
                <a:gd name="connsiteY0" fmla="*/ 213360 h 3190240"/>
                <a:gd name="connsiteX1" fmla="*/ 843280 w 843280"/>
                <a:gd name="connsiteY1" fmla="*/ 457200 h 3190240"/>
                <a:gd name="connsiteX2" fmla="*/ 833120 w 843280"/>
                <a:gd name="connsiteY2" fmla="*/ 2479040 h 3190240"/>
                <a:gd name="connsiteX3" fmla="*/ 660400 w 843280"/>
                <a:gd name="connsiteY3" fmla="*/ 2997200 h 3190240"/>
                <a:gd name="connsiteX4" fmla="*/ 467360 w 843280"/>
                <a:gd name="connsiteY4" fmla="*/ 3190240 h 3190240"/>
                <a:gd name="connsiteX5" fmla="*/ 0 w 843280"/>
                <a:gd name="connsiteY5" fmla="*/ 2854960 h 3190240"/>
                <a:gd name="connsiteX6" fmla="*/ 284480 w 843280"/>
                <a:gd name="connsiteY6" fmla="*/ 2600960 h 3190240"/>
                <a:gd name="connsiteX7" fmla="*/ 284480 w 843280"/>
                <a:gd name="connsiteY7" fmla="*/ 609600 h 3190240"/>
                <a:gd name="connsiteX8" fmla="*/ 325120 w 843280"/>
                <a:gd name="connsiteY8" fmla="*/ 0 h 3190240"/>
                <a:gd name="connsiteX9" fmla="*/ 508000 w 843280"/>
                <a:gd name="connsiteY9" fmla="*/ 254000 h 3190240"/>
                <a:gd name="connsiteX0" fmla="*/ 355600 w 843280"/>
                <a:gd name="connsiteY0" fmla="*/ 213360 h 3190240"/>
                <a:gd name="connsiteX1" fmla="*/ 843280 w 843280"/>
                <a:gd name="connsiteY1" fmla="*/ 457200 h 3190240"/>
                <a:gd name="connsiteX2" fmla="*/ 833120 w 843280"/>
                <a:gd name="connsiteY2" fmla="*/ 2479040 h 3190240"/>
                <a:gd name="connsiteX3" fmla="*/ 660400 w 843280"/>
                <a:gd name="connsiteY3" fmla="*/ 2997200 h 3190240"/>
                <a:gd name="connsiteX4" fmla="*/ 467360 w 843280"/>
                <a:gd name="connsiteY4" fmla="*/ 3190240 h 3190240"/>
                <a:gd name="connsiteX5" fmla="*/ 0 w 843280"/>
                <a:gd name="connsiteY5" fmla="*/ 2854960 h 3190240"/>
                <a:gd name="connsiteX6" fmla="*/ 284480 w 843280"/>
                <a:gd name="connsiteY6" fmla="*/ 2600960 h 3190240"/>
                <a:gd name="connsiteX7" fmla="*/ 284480 w 843280"/>
                <a:gd name="connsiteY7" fmla="*/ 609600 h 3190240"/>
                <a:gd name="connsiteX8" fmla="*/ 325120 w 843280"/>
                <a:gd name="connsiteY8" fmla="*/ 0 h 3190240"/>
                <a:gd name="connsiteX9" fmla="*/ 650240 w 843280"/>
                <a:gd name="connsiteY9" fmla="*/ 254000 h 3190240"/>
                <a:gd name="connsiteX0" fmla="*/ 355600 w 843280"/>
                <a:gd name="connsiteY0" fmla="*/ 213360 h 3190240"/>
                <a:gd name="connsiteX1" fmla="*/ 680720 w 843280"/>
                <a:gd name="connsiteY1" fmla="*/ 294640 h 3190240"/>
                <a:gd name="connsiteX2" fmla="*/ 843280 w 843280"/>
                <a:gd name="connsiteY2" fmla="*/ 457200 h 3190240"/>
                <a:gd name="connsiteX3" fmla="*/ 833120 w 843280"/>
                <a:gd name="connsiteY3" fmla="*/ 2479040 h 3190240"/>
                <a:gd name="connsiteX4" fmla="*/ 660400 w 843280"/>
                <a:gd name="connsiteY4" fmla="*/ 2997200 h 3190240"/>
                <a:gd name="connsiteX5" fmla="*/ 467360 w 843280"/>
                <a:gd name="connsiteY5" fmla="*/ 3190240 h 3190240"/>
                <a:gd name="connsiteX6" fmla="*/ 0 w 843280"/>
                <a:gd name="connsiteY6" fmla="*/ 2854960 h 3190240"/>
                <a:gd name="connsiteX7" fmla="*/ 284480 w 843280"/>
                <a:gd name="connsiteY7" fmla="*/ 2600960 h 3190240"/>
                <a:gd name="connsiteX8" fmla="*/ 284480 w 843280"/>
                <a:gd name="connsiteY8" fmla="*/ 609600 h 3190240"/>
                <a:gd name="connsiteX9" fmla="*/ 325120 w 843280"/>
                <a:gd name="connsiteY9" fmla="*/ 0 h 3190240"/>
                <a:gd name="connsiteX10" fmla="*/ 650240 w 843280"/>
                <a:gd name="connsiteY10" fmla="*/ 254000 h 319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3280" h="3190240">
                  <a:moveTo>
                    <a:pt x="355600" y="213360"/>
                  </a:moveTo>
                  <a:cubicBezTo>
                    <a:pt x="419947" y="240453"/>
                    <a:pt x="616373" y="267547"/>
                    <a:pt x="680720" y="294640"/>
                  </a:cubicBezTo>
                  <a:lnTo>
                    <a:pt x="843280" y="457200"/>
                  </a:lnTo>
                  <a:cubicBezTo>
                    <a:pt x="839893" y="1131147"/>
                    <a:pt x="836507" y="1805093"/>
                    <a:pt x="833120" y="2479040"/>
                  </a:cubicBezTo>
                  <a:cubicBezTo>
                    <a:pt x="775547" y="2580640"/>
                    <a:pt x="717973" y="2895600"/>
                    <a:pt x="660400" y="2997200"/>
                  </a:cubicBezTo>
                  <a:lnTo>
                    <a:pt x="467360" y="3190240"/>
                  </a:lnTo>
                  <a:lnTo>
                    <a:pt x="0" y="2854960"/>
                  </a:lnTo>
                  <a:lnTo>
                    <a:pt x="284480" y="2600960"/>
                  </a:lnTo>
                  <a:cubicBezTo>
                    <a:pt x="294640" y="1933787"/>
                    <a:pt x="274320" y="1276773"/>
                    <a:pt x="284480" y="609600"/>
                  </a:cubicBezTo>
                  <a:lnTo>
                    <a:pt x="325120" y="0"/>
                  </a:lnTo>
                  <a:lnTo>
                    <a:pt x="650240" y="254000"/>
                  </a:lnTo>
                </a:path>
              </a:pathLst>
            </a:custGeom>
            <a:solidFill>
              <a:srgbClr val="7E8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1" name="Hình tự do: Hình 10">
              <a:extLst>
                <a:ext uri="{FF2B5EF4-FFF2-40B4-BE49-F238E27FC236}">
                  <a16:creationId xmlns:a16="http://schemas.microsoft.com/office/drawing/2014/main" id="{DC2207C4-E613-48FA-2D3B-7543563A5875}"/>
                </a:ext>
              </a:extLst>
            </p:cNvPr>
            <p:cNvSpPr/>
            <p:nvPr/>
          </p:nvSpPr>
          <p:spPr>
            <a:xfrm>
              <a:off x="5669280" y="802078"/>
              <a:ext cx="1879600" cy="2622759"/>
            </a:xfrm>
            <a:custGeom>
              <a:avLst/>
              <a:gdLst>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589280 w 1788160"/>
                <a:gd name="connsiteY7" fmla="*/ 43688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579120 w 1788160"/>
                <a:gd name="connsiteY7" fmla="*/ 49784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579120 w 1788160"/>
                <a:gd name="connsiteY7" fmla="*/ 49784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640080 w 1788160"/>
                <a:gd name="connsiteY7" fmla="*/ 52832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640080 w 1788160"/>
                <a:gd name="connsiteY7" fmla="*/ 52832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660400 w 1788160"/>
                <a:gd name="connsiteY7" fmla="*/ 49784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731520 w 1788160"/>
                <a:gd name="connsiteY7" fmla="*/ 558800 h 2661920"/>
                <a:gd name="connsiteX8" fmla="*/ 660400 w 1788160"/>
                <a:gd name="connsiteY8" fmla="*/ 497840 h 2661920"/>
                <a:gd name="connsiteX9" fmla="*/ 345440 w 1788160"/>
                <a:gd name="connsiteY9" fmla="*/ 894080 h 2661920"/>
                <a:gd name="connsiteX10" fmla="*/ 0 w 1788160"/>
                <a:gd name="connsiteY10" fmla="*/ 579120 h 2661920"/>
                <a:gd name="connsiteX11" fmla="*/ 121920 w 1788160"/>
                <a:gd name="connsiteY11"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57680 w 1788160"/>
                <a:gd name="connsiteY3" fmla="*/ 894080 h 2661920"/>
                <a:gd name="connsiteX4" fmla="*/ 1778000 w 1788160"/>
                <a:gd name="connsiteY4" fmla="*/ 1422400 h 2661920"/>
                <a:gd name="connsiteX5" fmla="*/ 1788160 w 1788160"/>
                <a:gd name="connsiteY5" fmla="*/ 2661920 h 2661920"/>
                <a:gd name="connsiteX6" fmla="*/ 1249680 w 1788160"/>
                <a:gd name="connsiteY6" fmla="*/ 2590800 h 2661920"/>
                <a:gd name="connsiteX7" fmla="*/ 1229360 w 1788160"/>
                <a:gd name="connsiteY7" fmla="*/ 731520 h 2661920"/>
                <a:gd name="connsiteX8" fmla="*/ 731520 w 1788160"/>
                <a:gd name="connsiteY8" fmla="*/ 558800 h 2661920"/>
                <a:gd name="connsiteX9" fmla="*/ 660400 w 1788160"/>
                <a:gd name="connsiteY9" fmla="*/ 497840 h 2661920"/>
                <a:gd name="connsiteX10" fmla="*/ 345440 w 1788160"/>
                <a:gd name="connsiteY10" fmla="*/ 894080 h 2661920"/>
                <a:gd name="connsiteX11" fmla="*/ 0 w 1788160"/>
                <a:gd name="connsiteY11" fmla="*/ 579120 h 2661920"/>
                <a:gd name="connsiteX12" fmla="*/ 121920 w 1788160"/>
                <a:gd name="connsiteY12" fmla="*/ 284480 h 2661920"/>
                <a:gd name="connsiteX0" fmla="*/ 121920 w 1788160"/>
                <a:gd name="connsiteY0" fmla="*/ 284480 h 2661920"/>
                <a:gd name="connsiteX1" fmla="*/ 792480 w 1788160"/>
                <a:gd name="connsiteY1" fmla="*/ 0 h 2661920"/>
                <a:gd name="connsiteX2" fmla="*/ 1290320 w 1788160"/>
                <a:gd name="connsiteY2" fmla="*/ 162560 h 2661920"/>
                <a:gd name="connsiteX3" fmla="*/ 1656080 w 1788160"/>
                <a:gd name="connsiteY3" fmla="*/ 457200 h 2661920"/>
                <a:gd name="connsiteX4" fmla="*/ 1757680 w 1788160"/>
                <a:gd name="connsiteY4" fmla="*/ 894080 h 2661920"/>
                <a:gd name="connsiteX5" fmla="*/ 1778000 w 1788160"/>
                <a:gd name="connsiteY5" fmla="*/ 1422400 h 2661920"/>
                <a:gd name="connsiteX6" fmla="*/ 1788160 w 1788160"/>
                <a:gd name="connsiteY6" fmla="*/ 2661920 h 2661920"/>
                <a:gd name="connsiteX7" fmla="*/ 1249680 w 1788160"/>
                <a:gd name="connsiteY7" fmla="*/ 2590800 h 2661920"/>
                <a:gd name="connsiteX8" fmla="*/ 1229360 w 1788160"/>
                <a:gd name="connsiteY8" fmla="*/ 731520 h 2661920"/>
                <a:gd name="connsiteX9" fmla="*/ 731520 w 1788160"/>
                <a:gd name="connsiteY9" fmla="*/ 558800 h 2661920"/>
                <a:gd name="connsiteX10" fmla="*/ 660400 w 1788160"/>
                <a:gd name="connsiteY10" fmla="*/ 497840 h 2661920"/>
                <a:gd name="connsiteX11" fmla="*/ 345440 w 1788160"/>
                <a:gd name="connsiteY11" fmla="*/ 894080 h 2661920"/>
                <a:gd name="connsiteX12" fmla="*/ 0 w 1788160"/>
                <a:gd name="connsiteY12" fmla="*/ 579120 h 2661920"/>
                <a:gd name="connsiteX13" fmla="*/ 121920 w 1788160"/>
                <a:gd name="connsiteY13" fmla="*/ 284480 h 2661920"/>
                <a:gd name="connsiteX0" fmla="*/ 121920 w 1788160"/>
                <a:gd name="connsiteY0" fmla="*/ 284480 h 2661920"/>
                <a:gd name="connsiteX1" fmla="*/ 365760 w 1788160"/>
                <a:gd name="connsiteY1" fmla="*/ 162560 h 2661920"/>
                <a:gd name="connsiteX2" fmla="*/ 792480 w 1788160"/>
                <a:gd name="connsiteY2" fmla="*/ 0 h 2661920"/>
                <a:gd name="connsiteX3" fmla="*/ 1290320 w 1788160"/>
                <a:gd name="connsiteY3" fmla="*/ 162560 h 2661920"/>
                <a:gd name="connsiteX4" fmla="*/ 1656080 w 1788160"/>
                <a:gd name="connsiteY4" fmla="*/ 457200 h 2661920"/>
                <a:gd name="connsiteX5" fmla="*/ 1757680 w 1788160"/>
                <a:gd name="connsiteY5" fmla="*/ 894080 h 2661920"/>
                <a:gd name="connsiteX6" fmla="*/ 1778000 w 1788160"/>
                <a:gd name="connsiteY6" fmla="*/ 1422400 h 2661920"/>
                <a:gd name="connsiteX7" fmla="*/ 1788160 w 1788160"/>
                <a:gd name="connsiteY7" fmla="*/ 2661920 h 2661920"/>
                <a:gd name="connsiteX8" fmla="*/ 1249680 w 1788160"/>
                <a:gd name="connsiteY8" fmla="*/ 2590800 h 2661920"/>
                <a:gd name="connsiteX9" fmla="*/ 1229360 w 1788160"/>
                <a:gd name="connsiteY9" fmla="*/ 731520 h 2661920"/>
                <a:gd name="connsiteX10" fmla="*/ 731520 w 1788160"/>
                <a:gd name="connsiteY10" fmla="*/ 558800 h 2661920"/>
                <a:gd name="connsiteX11" fmla="*/ 660400 w 1788160"/>
                <a:gd name="connsiteY11" fmla="*/ 497840 h 2661920"/>
                <a:gd name="connsiteX12" fmla="*/ 345440 w 1788160"/>
                <a:gd name="connsiteY12" fmla="*/ 894080 h 2661920"/>
                <a:gd name="connsiteX13" fmla="*/ 0 w 1788160"/>
                <a:gd name="connsiteY13" fmla="*/ 579120 h 2661920"/>
                <a:gd name="connsiteX14" fmla="*/ 121920 w 1788160"/>
                <a:gd name="connsiteY14" fmla="*/ 284480 h 2661920"/>
                <a:gd name="connsiteX0" fmla="*/ 213360 w 1879600"/>
                <a:gd name="connsiteY0" fmla="*/ 284480 h 2661920"/>
                <a:gd name="connsiteX1" fmla="*/ 457200 w 1879600"/>
                <a:gd name="connsiteY1" fmla="*/ 162560 h 2661920"/>
                <a:gd name="connsiteX2" fmla="*/ 883920 w 1879600"/>
                <a:gd name="connsiteY2" fmla="*/ 0 h 2661920"/>
                <a:gd name="connsiteX3" fmla="*/ 1381760 w 1879600"/>
                <a:gd name="connsiteY3" fmla="*/ 162560 h 2661920"/>
                <a:gd name="connsiteX4" fmla="*/ 1747520 w 1879600"/>
                <a:gd name="connsiteY4" fmla="*/ 457200 h 2661920"/>
                <a:gd name="connsiteX5" fmla="*/ 1849120 w 1879600"/>
                <a:gd name="connsiteY5" fmla="*/ 894080 h 2661920"/>
                <a:gd name="connsiteX6" fmla="*/ 1869440 w 1879600"/>
                <a:gd name="connsiteY6" fmla="*/ 1422400 h 2661920"/>
                <a:gd name="connsiteX7" fmla="*/ 1879600 w 1879600"/>
                <a:gd name="connsiteY7" fmla="*/ 2661920 h 2661920"/>
                <a:gd name="connsiteX8" fmla="*/ 1341120 w 1879600"/>
                <a:gd name="connsiteY8" fmla="*/ 2590800 h 2661920"/>
                <a:gd name="connsiteX9" fmla="*/ 1320800 w 1879600"/>
                <a:gd name="connsiteY9" fmla="*/ 731520 h 2661920"/>
                <a:gd name="connsiteX10" fmla="*/ 822960 w 1879600"/>
                <a:gd name="connsiteY10" fmla="*/ 558800 h 2661920"/>
                <a:gd name="connsiteX11" fmla="*/ 751840 w 1879600"/>
                <a:gd name="connsiteY11" fmla="*/ 497840 h 2661920"/>
                <a:gd name="connsiteX12" fmla="*/ 436880 w 1879600"/>
                <a:gd name="connsiteY12" fmla="*/ 894080 h 2661920"/>
                <a:gd name="connsiteX13" fmla="*/ 0 w 1879600"/>
                <a:gd name="connsiteY13" fmla="*/ 619760 h 2661920"/>
                <a:gd name="connsiteX14" fmla="*/ 213360 w 1879600"/>
                <a:gd name="connsiteY14" fmla="*/ 284480 h 2661920"/>
                <a:gd name="connsiteX0" fmla="*/ 213360 w 1879600"/>
                <a:gd name="connsiteY0" fmla="*/ 243840 h 2621280"/>
                <a:gd name="connsiteX1" fmla="*/ 457200 w 1879600"/>
                <a:gd name="connsiteY1" fmla="*/ 121920 h 2621280"/>
                <a:gd name="connsiteX2" fmla="*/ 883920 w 1879600"/>
                <a:gd name="connsiteY2" fmla="*/ 0 h 2621280"/>
                <a:gd name="connsiteX3" fmla="*/ 1381760 w 1879600"/>
                <a:gd name="connsiteY3" fmla="*/ 121920 h 2621280"/>
                <a:gd name="connsiteX4" fmla="*/ 1747520 w 1879600"/>
                <a:gd name="connsiteY4" fmla="*/ 416560 h 2621280"/>
                <a:gd name="connsiteX5" fmla="*/ 1849120 w 1879600"/>
                <a:gd name="connsiteY5" fmla="*/ 853440 h 2621280"/>
                <a:gd name="connsiteX6" fmla="*/ 1869440 w 1879600"/>
                <a:gd name="connsiteY6" fmla="*/ 1381760 h 2621280"/>
                <a:gd name="connsiteX7" fmla="*/ 1879600 w 1879600"/>
                <a:gd name="connsiteY7" fmla="*/ 2621280 h 2621280"/>
                <a:gd name="connsiteX8" fmla="*/ 1341120 w 1879600"/>
                <a:gd name="connsiteY8" fmla="*/ 2550160 h 2621280"/>
                <a:gd name="connsiteX9" fmla="*/ 1320800 w 1879600"/>
                <a:gd name="connsiteY9" fmla="*/ 690880 h 2621280"/>
                <a:gd name="connsiteX10" fmla="*/ 822960 w 1879600"/>
                <a:gd name="connsiteY10" fmla="*/ 518160 h 2621280"/>
                <a:gd name="connsiteX11" fmla="*/ 751840 w 1879600"/>
                <a:gd name="connsiteY11" fmla="*/ 457200 h 2621280"/>
                <a:gd name="connsiteX12" fmla="*/ 436880 w 1879600"/>
                <a:gd name="connsiteY12" fmla="*/ 853440 h 2621280"/>
                <a:gd name="connsiteX13" fmla="*/ 0 w 1879600"/>
                <a:gd name="connsiteY13" fmla="*/ 579120 h 2621280"/>
                <a:gd name="connsiteX14" fmla="*/ 213360 w 1879600"/>
                <a:gd name="connsiteY14" fmla="*/ 243840 h 2621280"/>
                <a:gd name="connsiteX0" fmla="*/ 213360 w 1879600"/>
                <a:gd name="connsiteY0" fmla="*/ 243840 h 2621280"/>
                <a:gd name="connsiteX1" fmla="*/ 457200 w 1879600"/>
                <a:gd name="connsiteY1" fmla="*/ 121920 h 2621280"/>
                <a:gd name="connsiteX2" fmla="*/ 833120 w 1879600"/>
                <a:gd name="connsiteY2" fmla="*/ 0 h 2621280"/>
                <a:gd name="connsiteX3" fmla="*/ 1381760 w 1879600"/>
                <a:gd name="connsiteY3" fmla="*/ 121920 h 2621280"/>
                <a:gd name="connsiteX4" fmla="*/ 1747520 w 1879600"/>
                <a:gd name="connsiteY4" fmla="*/ 416560 h 2621280"/>
                <a:gd name="connsiteX5" fmla="*/ 1849120 w 1879600"/>
                <a:gd name="connsiteY5" fmla="*/ 853440 h 2621280"/>
                <a:gd name="connsiteX6" fmla="*/ 1869440 w 1879600"/>
                <a:gd name="connsiteY6" fmla="*/ 1381760 h 2621280"/>
                <a:gd name="connsiteX7" fmla="*/ 1879600 w 1879600"/>
                <a:gd name="connsiteY7" fmla="*/ 2621280 h 2621280"/>
                <a:gd name="connsiteX8" fmla="*/ 1341120 w 1879600"/>
                <a:gd name="connsiteY8" fmla="*/ 2550160 h 2621280"/>
                <a:gd name="connsiteX9" fmla="*/ 1320800 w 1879600"/>
                <a:gd name="connsiteY9" fmla="*/ 690880 h 2621280"/>
                <a:gd name="connsiteX10" fmla="*/ 822960 w 1879600"/>
                <a:gd name="connsiteY10" fmla="*/ 518160 h 2621280"/>
                <a:gd name="connsiteX11" fmla="*/ 751840 w 1879600"/>
                <a:gd name="connsiteY11" fmla="*/ 457200 h 2621280"/>
                <a:gd name="connsiteX12" fmla="*/ 436880 w 1879600"/>
                <a:gd name="connsiteY12" fmla="*/ 853440 h 2621280"/>
                <a:gd name="connsiteX13" fmla="*/ 0 w 1879600"/>
                <a:gd name="connsiteY13" fmla="*/ 579120 h 2621280"/>
                <a:gd name="connsiteX14" fmla="*/ 213360 w 1879600"/>
                <a:gd name="connsiteY14" fmla="*/ 243840 h 2621280"/>
                <a:gd name="connsiteX0" fmla="*/ 213360 w 1879600"/>
                <a:gd name="connsiteY0" fmla="*/ 245319 h 2622759"/>
                <a:gd name="connsiteX1" fmla="*/ 457200 w 1879600"/>
                <a:gd name="connsiteY1" fmla="*/ 123399 h 2622759"/>
                <a:gd name="connsiteX2" fmla="*/ 833120 w 1879600"/>
                <a:gd name="connsiteY2" fmla="*/ 1479 h 2622759"/>
                <a:gd name="connsiteX3" fmla="*/ 1117600 w 1879600"/>
                <a:gd name="connsiteY3" fmla="*/ 72599 h 2622759"/>
                <a:gd name="connsiteX4" fmla="*/ 1381760 w 1879600"/>
                <a:gd name="connsiteY4" fmla="*/ 123399 h 2622759"/>
                <a:gd name="connsiteX5" fmla="*/ 1747520 w 1879600"/>
                <a:gd name="connsiteY5" fmla="*/ 418039 h 2622759"/>
                <a:gd name="connsiteX6" fmla="*/ 1849120 w 1879600"/>
                <a:gd name="connsiteY6" fmla="*/ 854919 h 2622759"/>
                <a:gd name="connsiteX7" fmla="*/ 1869440 w 1879600"/>
                <a:gd name="connsiteY7" fmla="*/ 1383239 h 2622759"/>
                <a:gd name="connsiteX8" fmla="*/ 1879600 w 1879600"/>
                <a:gd name="connsiteY8" fmla="*/ 2622759 h 2622759"/>
                <a:gd name="connsiteX9" fmla="*/ 1341120 w 1879600"/>
                <a:gd name="connsiteY9" fmla="*/ 2551639 h 2622759"/>
                <a:gd name="connsiteX10" fmla="*/ 1320800 w 1879600"/>
                <a:gd name="connsiteY10" fmla="*/ 692359 h 2622759"/>
                <a:gd name="connsiteX11" fmla="*/ 822960 w 1879600"/>
                <a:gd name="connsiteY11" fmla="*/ 519639 h 2622759"/>
                <a:gd name="connsiteX12" fmla="*/ 751840 w 1879600"/>
                <a:gd name="connsiteY12" fmla="*/ 458679 h 2622759"/>
                <a:gd name="connsiteX13" fmla="*/ 436880 w 1879600"/>
                <a:gd name="connsiteY13" fmla="*/ 854919 h 2622759"/>
                <a:gd name="connsiteX14" fmla="*/ 0 w 1879600"/>
                <a:gd name="connsiteY14" fmla="*/ 580599 h 2622759"/>
                <a:gd name="connsiteX15" fmla="*/ 213360 w 1879600"/>
                <a:gd name="connsiteY15"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822960 w 1879600"/>
                <a:gd name="connsiteY12" fmla="*/ 519639 h 2622759"/>
                <a:gd name="connsiteX13" fmla="*/ 751840 w 1879600"/>
                <a:gd name="connsiteY13" fmla="*/ 458679 h 2622759"/>
                <a:gd name="connsiteX14" fmla="*/ 436880 w 1879600"/>
                <a:gd name="connsiteY14" fmla="*/ 854919 h 2622759"/>
                <a:gd name="connsiteX15" fmla="*/ 0 w 1879600"/>
                <a:gd name="connsiteY15" fmla="*/ 580599 h 2622759"/>
                <a:gd name="connsiteX16" fmla="*/ 213360 w 1879600"/>
                <a:gd name="connsiteY16"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036320 w 1879600"/>
                <a:gd name="connsiteY12" fmla="*/ 499320 h 2622759"/>
                <a:gd name="connsiteX13" fmla="*/ 822960 w 1879600"/>
                <a:gd name="connsiteY13" fmla="*/ 519639 h 2622759"/>
                <a:gd name="connsiteX14" fmla="*/ 751840 w 1879600"/>
                <a:gd name="connsiteY14" fmla="*/ 458679 h 2622759"/>
                <a:gd name="connsiteX15" fmla="*/ 436880 w 1879600"/>
                <a:gd name="connsiteY15" fmla="*/ 854919 h 2622759"/>
                <a:gd name="connsiteX16" fmla="*/ 0 w 1879600"/>
                <a:gd name="connsiteY16" fmla="*/ 580599 h 2622759"/>
                <a:gd name="connsiteX17" fmla="*/ 213360 w 1879600"/>
                <a:gd name="connsiteY17"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209040 w 1879600"/>
                <a:gd name="connsiteY12" fmla="*/ 570440 h 2622759"/>
                <a:gd name="connsiteX13" fmla="*/ 1036320 w 1879600"/>
                <a:gd name="connsiteY13" fmla="*/ 499320 h 2622759"/>
                <a:gd name="connsiteX14" fmla="*/ 822960 w 1879600"/>
                <a:gd name="connsiteY14" fmla="*/ 519639 h 2622759"/>
                <a:gd name="connsiteX15" fmla="*/ 751840 w 1879600"/>
                <a:gd name="connsiteY15" fmla="*/ 458679 h 2622759"/>
                <a:gd name="connsiteX16" fmla="*/ 436880 w 1879600"/>
                <a:gd name="connsiteY16" fmla="*/ 854919 h 2622759"/>
                <a:gd name="connsiteX17" fmla="*/ 0 w 1879600"/>
                <a:gd name="connsiteY17" fmla="*/ 580599 h 2622759"/>
                <a:gd name="connsiteX18" fmla="*/ 213360 w 1879600"/>
                <a:gd name="connsiteY18"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209040 w 1879600"/>
                <a:gd name="connsiteY12" fmla="*/ 570440 h 2622759"/>
                <a:gd name="connsiteX13" fmla="*/ 1036320 w 1879600"/>
                <a:gd name="connsiteY13" fmla="*/ 499320 h 2622759"/>
                <a:gd name="connsiteX14" fmla="*/ 822960 w 1879600"/>
                <a:gd name="connsiteY14" fmla="*/ 519639 h 2622759"/>
                <a:gd name="connsiteX15" fmla="*/ 751840 w 1879600"/>
                <a:gd name="connsiteY15" fmla="*/ 458679 h 2622759"/>
                <a:gd name="connsiteX16" fmla="*/ 426720 w 1879600"/>
                <a:gd name="connsiteY16" fmla="*/ 773639 h 2622759"/>
                <a:gd name="connsiteX17" fmla="*/ 0 w 1879600"/>
                <a:gd name="connsiteY17" fmla="*/ 580599 h 2622759"/>
                <a:gd name="connsiteX18" fmla="*/ 213360 w 1879600"/>
                <a:gd name="connsiteY18"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209040 w 1879600"/>
                <a:gd name="connsiteY12" fmla="*/ 570440 h 2622759"/>
                <a:gd name="connsiteX13" fmla="*/ 1036320 w 1879600"/>
                <a:gd name="connsiteY13" fmla="*/ 499320 h 2622759"/>
                <a:gd name="connsiteX14" fmla="*/ 822960 w 1879600"/>
                <a:gd name="connsiteY14" fmla="*/ 519639 h 2622759"/>
                <a:gd name="connsiteX15" fmla="*/ 619760 w 1879600"/>
                <a:gd name="connsiteY15" fmla="*/ 550119 h 2622759"/>
                <a:gd name="connsiteX16" fmla="*/ 426720 w 1879600"/>
                <a:gd name="connsiteY16" fmla="*/ 773639 h 2622759"/>
                <a:gd name="connsiteX17" fmla="*/ 0 w 1879600"/>
                <a:gd name="connsiteY17" fmla="*/ 580599 h 2622759"/>
                <a:gd name="connsiteX18" fmla="*/ 213360 w 1879600"/>
                <a:gd name="connsiteY18" fmla="*/ 245319 h 2622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79600" h="2622759">
                  <a:moveTo>
                    <a:pt x="213360" y="245319"/>
                  </a:moveTo>
                  <a:cubicBezTo>
                    <a:pt x="304800" y="208066"/>
                    <a:pt x="365760" y="160652"/>
                    <a:pt x="457200" y="123399"/>
                  </a:cubicBezTo>
                  <a:cubicBezTo>
                    <a:pt x="514773" y="106466"/>
                    <a:pt x="541867" y="69213"/>
                    <a:pt x="599440" y="52280"/>
                  </a:cubicBezTo>
                  <a:lnTo>
                    <a:pt x="833120" y="1479"/>
                  </a:lnTo>
                  <a:cubicBezTo>
                    <a:pt x="933027" y="-10374"/>
                    <a:pt x="1026160" y="52279"/>
                    <a:pt x="1117600" y="72599"/>
                  </a:cubicBezTo>
                  <a:cubicBezTo>
                    <a:pt x="1209040" y="92919"/>
                    <a:pt x="1266614" y="62439"/>
                    <a:pt x="1381760" y="123399"/>
                  </a:cubicBezTo>
                  <a:lnTo>
                    <a:pt x="1747520" y="418039"/>
                  </a:lnTo>
                  <a:cubicBezTo>
                    <a:pt x="1764453" y="550119"/>
                    <a:pt x="1832187" y="722839"/>
                    <a:pt x="1849120" y="854919"/>
                  </a:cubicBezTo>
                  <a:lnTo>
                    <a:pt x="1869440" y="1383239"/>
                  </a:lnTo>
                  <a:cubicBezTo>
                    <a:pt x="1872827" y="1796412"/>
                    <a:pt x="1876213" y="2209586"/>
                    <a:pt x="1879600" y="2622759"/>
                  </a:cubicBezTo>
                  <a:lnTo>
                    <a:pt x="1341120" y="2551639"/>
                  </a:lnTo>
                  <a:lnTo>
                    <a:pt x="1320800" y="692359"/>
                  </a:lnTo>
                  <a:cubicBezTo>
                    <a:pt x="1308947" y="348613"/>
                    <a:pt x="1256453" y="602613"/>
                    <a:pt x="1209040" y="570440"/>
                  </a:cubicBezTo>
                  <a:cubicBezTo>
                    <a:pt x="1161627" y="538267"/>
                    <a:pt x="1110826" y="494240"/>
                    <a:pt x="1036320" y="499320"/>
                  </a:cubicBezTo>
                  <a:cubicBezTo>
                    <a:pt x="961814" y="504400"/>
                    <a:pt x="890693" y="523026"/>
                    <a:pt x="822960" y="519639"/>
                  </a:cubicBezTo>
                  <a:cubicBezTo>
                    <a:pt x="755227" y="516252"/>
                    <a:pt x="697653" y="485772"/>
                    <a:pt x="619760" y="550119"/>
                  </a:cubicBezTo>
                  <a:lnTo>
                    <a:pt x="426720" y="773639"/>
                  </a:lnTo>
                  <a:lnTo>
                    <a:pt x="0" y="580599"/>
                  </a:lnTo>
                  <a:lnTo>
                    <a:pt x="213360" y="245319"/>
                  </a:lnTo>
                  <a:close/>
                </a:path>
              </a:pathLst>
            </a:custGeom>
            <a:solidFill>
              <a:srgbClr val="FDE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Hình tự do: Hình 11">
              <a:extLst>
                <a:ext uri="{FF2B5EF4-FFF2-40B4-BE49-F238E27FC236}">
                  <a16:creationId xmlns:a16="http://schemas.microsoft.com/office/drawing/2014/main" id="{6C4B94DE-C3F5-7698-36B4-B820D3696F98}"/>
                </a:ext>
              </a:extLst>
            </p:cNvPr>
            <p:cNvSpPr/>
            <p:nvPr/>
          </p:nvSpPr>
          <p:spPr>
            <a:xfrm>
              <a:off x="7005866" y="3506118"/>
              <a:ext cx="1772374" cy="2092960"/>
            </a:xfrm>
            <a:custGeom>
              <a:avLst/>
              <a:gdLst>
                <a:gd name="connsiteX0" fmla="*/ 0 w 1767840"/>
                <a:gd name="connsiteY0" fmla="*/ 0 h 2092960"/>
                <a:gd name="connsiteX1" fmla="*/ 538480 w 1767840"/>
                <a:gd name="connsiteY1" fmla="*/ 60960 h 2092960"/>
                <a:gd name="connsiteX2" fmla="*/ 528320 w 1767840"/>
                <a:gd name="connsiteY2" fmla="*/ 1270000 h 2092960"/>
                <a:gd name="connsiteX3" fmla="*/ 711200 w 1767840"/>
                <a:gd name="connsiteY3" fmla="*/ 158496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0 w 1767840"/>
                <a:gd name="connsiteY11" fmla="*/ 1351280 h 2092960"/>
                <a:gd name="connsiteX12" fmla="*/ 10160 w 1767840"/>
                <a:gd name="connsiteY12" fmla="*/ 518160 h 2092960"/>
                <a:gd name="connsiteX0" fmla="*/ 0 w 1767840"/>
                <a:gd name="connsiteY0" fmla="*/ 0 h 2092960"/>
                <a:gd name="connsiteX1" fmla="*/ 538480 w 1767840"/>
                <a:gd name="connsiteY1" fmla="*/ 60960 h 2092960"/>
                <a:gd name="connsiteX2" fmla="*/ 528320 w 1767840"/>
                <a:gd name="connsiteY2" fmla="*/ 1270000 h 2092960"/>
                <a:gd name="connsiteX3" fmla="*/ 711200 w 1767840"/>
                <a:gd name="connsiteY3" fmla="*/ 158496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 w 1767840"/>
                <a:gd name="connsiteY11" fmla="*/ 1066800 h 2092960"/>
                <a:gd name="connsiteX12" fmla="*/ 10160 w 1767840"/>
                <a:gd name="connsiteY12" fmla="*/ 518160 h 2092960"/>
                <a:gd name="connsiteX0" fmla="*/ 0 w 1767840"/>
                <a:gd name="connsiteY0" fmla="*/ 0 h 2092960"/>
                <a:gd name="connsiteX1" fmla="*/ 538480 w 1767840"/>
                <a:gd name="connsiteY1" fmla="*/ 60960 h 2092960"/>
                <a:gd name="connsiteX2" fmla="*/ 528320 w 1767840"/>
                <a:gd name="connsiteY2" fmla="*/ 1270000 h 2092960"/>
                <a:gd name="connsiteX3" fmla="*/ 711200 w 1767840"/>
                <a:gd name="connsiteY3" fmla="*/ 158496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 w 1767840"/>
                <a:gd name="connsiteY11" fmla="*/ 1066800 h 2092960"/>
                <a:gd name="connsiteX12" fmla="*/ 10160 w 1767840"/>
                <a:gd name="connsiteY12" fmla="*/ 518160 h 2092960"/>
                <a:gd name="connsiteX0" fmla="*/ 0 w 1767840"/>
                <a:gd name="connsiteY0" fmla="*/ 0 h 2092960"/>
                <a:gd name="connsiteX1" fmla="*/ 538480 w 1767840"/>
                <a:gd name="connsiteY1" fmla="*/ 60960 h 2092960"/>
                <a:gd name="connsiteX2" fmla="*/ 528320 w 1767840"/>
                <a:gd name="connsiteY2" fmla="*/ 1270000 h 2092960"/>
                <a:gd name="connsiteX3" fmla="*/ 751840 w 1767840"/>
                <a:gd name="connsiteY3" fmla="*/ 156464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 w 1767840"/>
                <a:gd name="connsiteY11" fmla="*/ 1066800 h 2092960"/>
                <a:gd name="connsiteX12" fmla="*/ 10160 w 1767840"/>
                <a:gd name="connsiteY12" fmla="*/ 518160 h 2092960"/>
                <a:gd name="connsiteX0" fmla="*/ 4534 w 1772374"/>
                <a:gd name="connsiteY0" fmla="*/ 0 h 2092960"/>
                <a:gd name="connsiteX1" fmla="*/ 543014 w 1772374"/>
                <a:gd name="connsiteY1" fmla="*/ 60960 h 2092960"/>
                <a:gd name="connsiteX2" fmla="*/ 532854 w 1772374"/>
                <a:gd name="connsiteY2" fmla="*/ 1270000 h 2092960"/>
                <a:gd name="connsiteX3" fmla="*/ 756374 w 1772374"/>
                <a:gd name="connsiteY3" fmla="*/ 1564640 h 2092960"/>
                <a:gd name="connsiteX4" fmla="*/ 1142454 w 1772374"/>
                <a:gd name="connsiteY4" fmla="*/ 1513840 h 2092960"/>
                <a:gd name="connsiteX5" fmla="*/ 1416774 w 1772374"/>
                <a:gd name="connsiteY5" fmla="*/ 1127760 h 2092960"/>
                <a:gd name="connsiteX6" fmla="*/ 1772374 w 1772374"/>
                <a:gd name="connsiteY6" fmla="*/ 1493520 h 2092960"/>
                <a:gd name="connsiteX7" fmla="*/ 1508214 w 1772374"/>
                <a:gd name="connsiteY7" fmla="*/ 1899920 h 2092960"/>
                <a:gd name="connsiteX8" fmla="*/ 939254 w 1772374"/>
                <a:gd name="connsiteY8" fmla="*/ 2092960 h 2092960"/>
                <a:gd name="connsiteX9" fmla="*/ 431254 w 1772374"/>
                <a:gd name="connsiteY9" fmla="*/ 1920240 h 2092960"/>
                <a:gd name="connsiteX10" fmla="*/ 146774 w 1772374"/>
                <a:gd name="connsiteY10" fmla="*/ 1727200 h 2092960"/>
                <a:gd name="connsiteX11" fmla="*/ 14694 w 1772374"/>
                <a:gd name="connsiteY11" fmla="*/ 1066800 h 2092960"/>
                <a:gd name="connsiteX12" fmla="*/ 4534 w 1772374"/>
                <a:gd name="connsiteY12" fmla="*/ 762000 h 2092960"/>
                <a:gd name="connsiteX13" fmla="*/ 14694 w 1772374"/>
                <a:gd name="connsiteY13" fmla="*/ 518160 h 209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72374" h="2092960">
                  <a:moveTo>
                    <a:pt x="4534" y="0"/>
                  </a:moveTo>
                  <a:lnTo>
                    <a:pt x="543014" y="60960"/>
                  </a:lnTo>
                  <a:cubicBezTo>
                    <a:pt x="539627" y="463973"/>
                    <a:pt x="536241" y="866987"/>
                    <a:pt x="532854" y="1270000"/>
                  </a:cubicBezTo>
                  <a:lnTo>
                    <a:pt x="756374" y="1564640"/>
                  </a:lnTo>
                  <a:lnTo>
                    <a:pt x="1142454" y="1513840"/>
                  </a:lnTo>
                  <a:lnTo>
                    <a:pt x="1416774" y="1127760"/>
                  </a:lnTo>
                  <a:lnTo>
                    <a:pt x="1772374" y="1493520"/>
                  </a:lnTo>
                  <a:lnTo>
                    <a:pt x="1508214" y="1899920"/>
                  </a:lnTo>
                  <a:lnTo>
                    <a:pt x="939254" y="2092960"/>
                  </a:lnTo>
                  <a:lnTo>
                    <a:pt x="431254" y="1920240"/>
                  </a:lnTo>
                  <a:lnTo>
                    <a:pt x="146774" y="1727200"/>
                  </a:lnTo>
                  <a:cubicBezTo>
                    <a:pt x="102747" y="1507067"/>
                    <a:pt x="-2239" y="1388533"/>
                    <a:pt x="14694" y="1066800"/>
                  </a:cubicBezTo>
                  <a:cubicBezTo>
                    <a:pt x="-10706" y="902547"/>
                    <a:pt x="4534" y="853440"/>
                    <a:pt x="4534" y="762000"/>
                  </a:cubicBezTo>
                  <a:cubicBezTo>
                    <a:pt x="4534" y="670560"/>
                    <a:pt x="11307" y="555413"/>
                    <a:pt x="14694" y="518160"/>
                  </a:cubicBezTo>
                </a:path>
              </a:pathLst>
            </a:custGeom>
            <a:solidFill>
              <a:srgbClr val="7E8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Hình tự do: Hình 12">
              <a:extLst>
                <a:ext uri="{FF2B5EF4-FFF2-40B4-BE49-F238E27FC236}">
                  <a16:creationId xmlns:a16="http://schemas.microsoft.com/office/drawing/2014/main" id="{D4428704-A0FA-3442-4691-FF39EC947D10}"/>
                </a:ext>
              </a:extLst>
            </p:cNvPr>
            <p:cNvSpPr/>
            <p:nvPr/>
          </p:nvSpPr>
          <p:spPr>
            <a:xfrm>
              <a:off x="8270240" y="2276758"/>
              <a:ext cx="568960" cy="1971040"/>
            </a:xfrm>
            <a:custGeom>
              <a:avLst/>
              <a:gdLst>
                <a:gd name="connsiteX0" fmla="*/ 20320 w 568960"/>
                <a:gd name="connsiteY0" fmla="*/ 0 h 1971040"/>
                <a:gd name="connsiteX1" fmla="*/ 20320 w 568960"/>
                <a:gd name="connsiteY1" fmla="*/ 0 h 1971040"/>
                <a:gd name="connsiteX2" fmla="*/ 558800 w 568960"/>
                <a:gd name="connsiteY2" fmla="*/ 0 h 1971040"/>
                <a:gd name="connsiteX3" fmla="*/ 568960 w 568960"/>
                <a:gd name="connsiteY3" fmla="*/ 1971040 h 1971040"/>
                <a:gd name="connsiteX4" fmla="*/ 0 w 568960"/>
                <a:gd name="connsiteY4" fmla="*/ 1879600 h 1971040"/>
                <a:gd name="connsiteX5" fmla="*/ 20320 w 568960"/>
                <a:gd name="connsiteY5" fmla="*/ 0 h 197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8960" h="1971040">
                  <a:moveTo>
                    <a:pt x="20320" y="0"/>
                  </a:moveTo>
                  <a:lnTo>
                    <a:pt x="20320" y="0"/>
                  </a:lnTo>
                  <a:lnTo>
                    <a:pt x="558800" y="0"/>
                  </a:lnTo>
                  <a:cubicBezTo>
                    <a:pt x="562187" y="657013"/>
                    <a:pt x="565573" y="1314027"/>
                    <a:pt x="568960" y="1971040"/>
                  </a:cubicBezTo>
                  <a:lnTo>
                    <a:pt x="0" y="1879600"/>
                  </a:lnTo>
                  <a:lnTo>
                    <a:pt x="20320" y="0"/>
                  </a:lnTo>
                  <a:close/>
                </a:path>
              </a:pathLst>
            </a:custGeom>
            <a:solidFill>
              <a:srgbClr val="FDE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Hộp Văn bản 14">
              <a:extLst>
                <a:ext uri="{FF2B5EF4-FFF2-40B4-BE49-F238E27FC236}">
                  <a16:creationId xmlns:a16="http://schemas.microsoft.com/office/drawing/2014/main" id="{459A3AEA-E9CF-6C1C-C327-A2FCBFA0F163}"/>
                </a:ext>
              </a:extLst>
            </p:cNvPr>
            <p:cNvSpPr txBox="1"/>
            <p:nvPr/>
          </p:nvSpPr>
          <p:spPr>
            <a:xfrm>
              <a:off x="5547879" y="3029653"/>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2</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6" name="Hộp Văn bản 15">
              <a:extLst>
                <a:ext uri="{FF2B5EF4-FFF2-40B4-BE49-F238E27FC236}">
                  <a16:creationId xmlns:a16="http://schemas.microsoft.com/office/drawing/2014/main" id="{CDD3E6A3-7CBA-4EFF-AD79-3B77F6CED480}"/>
                </a:ext>
              </a:extLst>
            </p:cNvPr>
            <p:cNvSpPr txBox="1"/>
            <p:nvPr/>
          </p:nvSpPr>
          <p:spPr>
            <a:xfrm>
              <a:off x="7000761" y="1636311"/>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3</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7" name="Hộp Văn bản 16">
              <a:extLst>
                <a:ext uri="{FF2B5EF4-FFF2-40B4-BE49-F238E27FC236}">
                  <a16:creationId xmlns:a16="http://schemas.microsoft.com/office/drawing/2014/main" id="{20FC7D06-A1CE-0E0A-31C6-018764780479}"/>
                </a:ext>
              </a:extLst>
            </p:cNvPr>
            <p:cNvSpPr txBox="1"/>
            <p:nvPr/>
          </p:nvSpPr>
          <p:spPr>
            <a:xfrm>
              <a:off x="7062949" y="4175019"/>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4</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8" name="Hộp Văn bản 17">
              <a:extLst>
                <a:ext uri="{FF2B5EF4-FFF2-40B4-BE49-F238E27FC236}">
                  <a16:creationId xmlns:a16="http://schemas.microsoft.com/office/drawing/2014/main" id="{D3D5E27D-51A6-7773-B5F0-3CF576E99FAE}"/>
                </a:ext>
              </a:extLst>
            </p:cNvPr>
            <p:cNvSpPr txBox="1"/>
            <p:nvPr/>
          </p:nvSpPr>
          <p:spPr>
            <a:xfrm>
              <a:off x="8270836" y="2844887"/>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hlinkClick r:id="rId5" action="ppaction://hlinksldjump"/>
                </a:rPr>
                <a:t>5</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grpSp>
          <p:nvGrpSpPr>
            <p:cNvPr id="317" name="Đồ họa 240">
              <a:extLst>
                <a:ext uri="{FF2B5EF4-FFF2-40B4-BE49-F238E27FC236}">
                  <a16:creationId xmlns:a16="http://schemas.microsoft.com/office/drawing/2014/main" id="{19470A55-7280-4FC9-EAFC-5E8F1C4D2DA0}"/>
                </a:ext>
              </a:extLst>
            </p:cNvPr>
            <p:cNvGrpSpPr/>
            <p:nvPr/>
          </p:nvGrpSpPr>
          <p:grpSpPr>
            <a:xfrm>
              <a:off x="4598876" y="2939791"/>
              <a:ext cx="1033487" cy="368759"/>
              <a:chOff x="5675422" y="3343483"/>
              <a:chExt cx="549258" cy="195981"/>
            </a:xfrm>
          </p:grpSpPr>
          <p:grpSp>
            <p:nvGrpSpPr>
              <p:cNvPr id="318" name="Đồ họa 240">
                <a:extLst>
                  <a:ext uri="{FF2B5EF4-FFF2-40B4-BE49-F238E27FC236}">
                    <a16:creationId xmlns:a16="http://schemas.microsoft.com/office/drawing/2014/main" id="{598454CF-A62D-ED09-7038-670ABFEDEAB5}"/>
                  </a:ext>
                </a:extLst>
              </p:cNvPr>
              <p:cNvGrpSpPr/>
              <p:nvPr/>
            </p:nvGrpSpPr>
            <p:grpSpPr>
              <a:xfrm>
                <a:off x="5685075" y="3480546"/>
                <a:ext cx="539605" cy="58918"/>
                <a:chOff x="5685075" y="3480546"/>
                <a:chExt cx="539605" cy="58918"/>
              </a:xfrm>
            </p:grpSpPr>
            <p:sp>
              <p:nvSpPr>
                <p:cNvPr id="319" name="Hình tự do: Hình 318">
                  <a:extLst>
                    <a:ext uri="{FF2B5EF4-FFF2-40B4-BE49-F238E27FC236}">
                      <a16:creationId xmlns:a16="http://schemas.microsoft.com/office/drawing/2014/main" id="{69018169-4470-A1C7-FC35-0560D88D5196}"/>
                    </a:ext>
                  </a:extLst>
                </p:cNvPr>
                <p:cNvSpPr/>
                <p:nvPr/>
              </p:nvSpPr>
              <p:spPr>
                <a:xfrm>
                  <a:off x="5685075" y="3480546"/>
                  <a:ext cx="539605" cy="58918"/>
                </a:xfrm>
                <a:custGeom>
                  <a:avLst/>
                  <a:gdLst>
                    <a:gd name="connsiteX0" fmla="*/ 8224 w 539605"/>
                    <a:gd name="connsiteY0" fmla="*/ 41042 h 58918"/>
                    <a:gd name="connsiteX1" fmla="*/ 502 w 539605"/>
                    <a:gd name="connsiteY1" fmla="*/ 50694 h 58918"/>
                    <a:gd name="connsiteX2" fmla="*/ 502 w 539605"/>
                    <a:gd name="connsiteY2" fmla="*/ 50694 h 58918"/>
                    <a:gd name="connsiteX3" fmla="*/ 10155 w 539605"/>
                    <a:gd name="connsiteY3" fmla="*/ 58416 h 58918"/>
                    <a:gd name="connsiteX4" fmla="*/ 531381 w 539605"/>
                    <a:gd name="connsiteY4" fmla="*/ 17876 h 58918"/>
                    <a:gd name="connsiteX5" fmla="*/ 539103 w 539605"/>
                    <a:gd name="connsiteY5" fmla="*/ 8224 h 58918"/>
                    <a:gd name="connsiteX6" fmla="*/ 539103 w 539605"/>
                    <a:gd name="connsiteY6" fmla="*/ 8224 h 58918"/>
                    <a:gd name="connsiteX7" fmla="*/ 529451 w 539605"/>
                    <a:gd name="connsiteY7" fmla="*/ 502 h 58918"/>
                    <a:gd name="connsiteX8" fmla="*/ 8224 w 539605"/>
                    <a:gd name="connsiteY8" fmla="*/ 41042 h 5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9605" h="58918">
                      <a:moveTo>
                        <a:pt x="8224" y="41042"/>
                      </a:moveTo>
                      <a:cubicBezTo>
                        <a:pt x="2433" y="41042"/>
                        <a:pt x="-1428" y="46833"/>
                        <a:pt x="502" y="50694"/>
                      </a:cubicBezTo>
                      <a:lnTo>
                        <a:pt x="502" y="50694"/>
                      </a:lnTo>
                      <a:cubicBezTo>
                        <a:pt x="502" y="56486"/>
                        <a:pt x="6294" y="60347"/>
                        <a:pt x="10155" y="58416"/>
                      </a:cubicBezTo>
                      <a:lnTo>
                        <a:pt x="531381" y="17876"/>
                      </a:lnTo>
                      <a:cubicBezTo>
                        <a:pt x="537173" y="17876"/>
                        <a:pt x="541034" y="12085"/>
                        <a:pt x="539103" y="8224"/>
                      </a:cubicBezTo>
                      <a:lnTo>
                        <a:pt x="539103" y="8224"/>
                      </a:lnTo>
                      <a:cubicBezTo>
                        <a:pt x="539103" y="2433"/>
                        <a:pt x="533312" y="-1428"/>
                        <a:pt x="529451" y="502"/>
                      </a:cubicBezTo>
                      <a:lnTo>
                        <a:pt x="8224" y="41042"/>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 name="Hình tự do: Hình 319">
                  <a:extLst>
                    <a:ext uri="{FF2B5EF4-FFF2-40B4-BE49-F238E27FC236}">
                      <a16:creationId xmlns:a16="http://schemas.microsoft.com/office/drawing/2014/main" id="{250050D7-6F0F-A4CE-D037-33F5C238FC65}"/>
                    </a:ext>
                  </a:extLst>
                </p:cNvPr>
                <p:cNvSpPr/>
                <p:nvPr/>
              </p:nvSpPr>
              <p:spPr>
                <a:xfrm>
                  <a:off x="5691371" y="3490698"/>
                  <a:ext cx="528948" cy="46331"/>
                </a:xfrm>
                <a:custGeom>
                  <a:avLst/>
                  <a:gdLst>
                    <a:gd name="connsiteX0" fmla="*/ 9652 w 528948"/>
                    <a:gd name="connsiteY0" fmla="*/ 40540 h 46331"/>
                    <a:gd name="connsiteX1" fmla="*/ 0 w 528948"/>
                    <a:gd name="connsiteY1" fmla="*/ 44401 h 46331"/>
                    <a:gd name="connsiteX2" fmla="*/ 0 w 528948"/>
                    <a:gd name="connsiteY2" fmla="*/ 44401 h 46331"/>
                    <a:gd name="connsiteX3" fmla="*/ 9652 w 528948"/>
                    <a:gd name="connsiteY3" fmla="*/ 46331 h 46331"/>
                    <a:gd name="connsiteX4" fmla="*/ 519296 w 528948"/>
                    <a:gd name="connsiteY4" fmla="*/ 5791 h 46331"/>
                    <a:gd name="connsiteX5" fmla="*/ 528949 w 528948"/>
                    <a:gd name="connsiteY5" fmla="*/ 1930 h 46331"/>
                    <a:gd name="connsiteX6" fmla="*/ 528949 w 528948"/>
                    <a:gd name="connsiteY6" fmla="*/ 1930 h 46331"/>
                    <a:gd name="connsiteX7" fmla="*/ 519296 w 528948"/>
                    <a:gd name="connsiteY7" fmla="*/ 0 h 46331"/>
                    <a:gd name="connsiteX8" fmla="*/ 9652 w 528948"/>
                    <a:gd name="connsiteY8" fmla="*/ 40540 h 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8948" h="46331">
                      <a:moveTo>
                        <a:pt x="9652" y="40540"/>
                      </a:moveTo>
                      <a:cubicBezTo>
                        <a:pt x="3861" y="40540"/>
                        <a:pt x="0" y="42470"/>
                        <a:pt x="0" y="44401"/>
                      </a:cubicBezTo>
                      <a:lnTo>
                        <a:pt x="0" y="44401"/>
                      </a:lnTo>
                      <a:cubicBezTo>
                        <a:pt x="0" y="46331"/>
                        <a:pt x="3861" y="46331"/>
                        <a:pt x="9652" y="46331"/>
                      </a:cubicBezTo>
                      <a:lnTo>
                        <a:pt x="519296" y="5791"/>
                      </a:lnTo>
                      <a:cubicBezTo>
                        <a:pt x="525088" y="5791"/>
                        <a:pt x="528949" y="3861"/>
                        <a:pt x="528949" y="1930"/>
                      </a:cubicBezTo>
                      <a:lnTo>
                        <a:pt x="528949" y="1930"/>
                      </a:lnTo>
                      <a:cubicBezTo>
                        <a:pt x="528949" y="0"/>
                        <a:pt x="525088" y="0"/>
                        <a:pt x="519296" y="0"/>
                      </a:cubicBezTo>
                      <a:lnTo>
                        <a:pt x="9652" y="40540"/>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21" name="Đồ họa 240">
                <a:extLst>
                  <a:ext uri="{FF2B5EF4-FFF2-40B4-BE49-F238E27FC236}">
                    <a16:creationId xmlns:a16="http://schemas.microsoft.com/office/drawing/2014/main" id="{D549517B-0194-64C6-C126-6B06B7929B05}"/>
                  </a:ext>
                </a:extLst>
              </p:cNvPr>
              <p:cNvGrpSpPr/>
              <p:nvPr/>
            </p:nvGrpSpPr>
            <p:grpSpPr>
              <a:xfrm>
                <a:off x="5720325" y="3355568"/>
                <a:ext cx="484547" cy="170394"/>
                <a:chOff x="5720325" y="3355568"/>
                <a:chExt cx="484547" cy="170394"/>
              </a:xfrm>
            </p:grpSpPr>
            <p:grpSp>
              <p:nvGrpSpPr>
                <p:cNvPr id="322" name="Đồ họa 240">
                  <a:extLst>
                    <a:ext uri="{FF2B5EF4-FFF2-40B4-BE49-F238E27FC236}">
                      <a16:creationId xmlns:a16="http://schemas.microsoft.com/office/drawing/2014/main" id="{9C2DAAB8-1384-22AB-390F-8B66E8D1D997}"/>
                    </a:ext>
                  </a:extLst>
                </p:cNvPr>
                <p:cNvGrpSpPr/>
                <p:nvPr/>
              </p:nvGrpSpPr>
              <p:grpSpPr>
                <a:xfrm>
                  <a:off x="6181707" y="3355568"/>
                  <a:ext cx="23165" cy="133715"/>
                  <a:chOff x="6181707" y="3355568"/>
                  <a:chExt cx="23165" cy="133715"/>
                </a:xfrm>
              </p:grpSpPr>
              <p:grpSp>
                <p:nvGrpSpPr>
                  <p:cNvPr id="323" name="Đồ họa 240">
                    <a:extLst>
                      <a:ext uri="{FF2B5EF4-FFF2-40B4-BE49-F238E27FC236}">
                        <a16:creationId xmlns:a16="http://schemas.microsoft.com/office/drawing/2014/main" id="{3317339E-2001-48D1-7C20-3E1B5EB2F3D5}"/>
                      </a:ext>
                    </a:extLst>
                  </p:cNvPr>
                  <p:cNvGrpSpPr/>
                  <p:nvPr/>
                </p:nvGrpSpPr>
                <p:grpSpPr>
                  <a:xfrm>
                    <a:off x="6181707" y="3355568"/>
                    <a:ext cx="23165" cy="133715"/>
                    <a:chOff x="6181707" y="3355568"/>
                    <a:chExt cx="23165" cy="133715"/>
                  </a:xfrm>
                </p:grpSpPr>
                <p:sp>
                  <p:nvSpPr>
                    <p:cNvPr id="324" name="Hình tự do: Hình 323">
                      <a:extLst>
                        <a:ext uri="{FF2B5EF4-FFF2-40B4-BE49-F238E27FC236}">
                          <a16:creationId xmlns:a16="http://schemas.microsoft.com/office/drawing/2014/main" id="{FFFD6F96-06AA-E4CF-DA5D-F3D7A1CB2CA9}"/>
                        </a:ext>
                      </a:extLst>
                    </p:cNvPr>
                    <p:cNvSpPr/>
                    <p:nvPr/>
                  </p:nvSpPr>
                  <p:spPr>
                    <a:xfrm>
                      <a:off x="6181707" y="3355568"/>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1" y="0"/>
                            <a:pt x="0" y="3861"/>
                            <a:pt x="0" y="7722"/>
                          </a:cubicBezTo>
                          <a:lnTo>
                            <a:pt x="9652" y="127411"/>
                          </a:lnTo>
                          <a:cubicBezTo>
                            <a:pt x="9652" y="131272"/>
                            <a:pt x="13513" y="135133"/>
                            <a:pt x="17374" y="133202"/>
                          </a:cubicBezTo>
                          <a:lnTo>
                            <a:pt x="17374" y="133202"/>
                          </a:lnTo>
                          <a:cubicBezTo>
                            <a:pt x="21235" y="133202"/>
                            <a:pt x="23166" y="129342"/>
                            <a:pt x="23166" y="125481"/>
                          </a:cubicBezTo>
                          <a:lnTo>
                            <a:pt x="13513" y="5791"/>
                          </a:lnTo>
                          <a:cubicBezTo>
                            <a:pt x="13513" y="386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5" name="Hình tự do: Hình 324">
                      <a:extLst>
                        <a:ext uri="{FF2B5EF4-FFF2-40B4-BE49-F238E27FC236}">
                          <a16:creationId xmlns:a16="http://schemas.microsoft.com/office/drawing/2014/main" id="{C1C68958-4AAA-1CF6-5CFA-87F97943F1A4}"/>
                        </a:ext>
                      </a:extLst>
                    </p:cNvPr>
                    <p:cNvSpPr/>
                    <p:nvPr/>
                  </p:nvSpPr>
                  <p:spPr>
                    <a:xfrm>
                      <a:off x="6181707" y="3361359"/>
                      <a:ext cx="19304" cy="123550"/>
                    </a:xfrm>
                    <a:custGeom>
                      <a:avLst/>
                      <a:gdLst>
                        <a:gd name="connsiteX0" fmla="*/ 5791 w 19304"/>
                        <a:gd name="connsiteY0" fmla="*/ 0 h 123550"/>
                        <a:gd name="connsiteX1" fmla="*/ 0 w 19304"/>
                        <a:gd name="connsiteY1" fmla="*/ 7722 h 123550"/>
                        <a:gd name="connsiteX2" fmla="*/ 7722 w 19304"/>
                        <a:gd name="connsiteY2" fmla="*/ 117759 h 123550"/>
                        <a:gd name="connsiteX3" fmla="*/ 13513 w 19304"/>
                        <a:gd name="connsiteY3" fmla="*/ 123550 h 123550"/>
                        <a:gd name="connsiteX4" fmla="*/ 13513 w 19304"/>
                        <a:gd name="connsiteY4" fmla="*/ 123550 h 123550"/>
                        <a:gd name="connsiteX5" fmla="*/ 19305 w 19304"/>
                        <a:gd name="connsiteY5" fmla="*/ 115828 h 123550"/>
                        <a:gd name="connsiteX6" fmla="*/ 9652 w 19304"/>
                        <a:gd name="connsiteY6" fmla="*/ 5791 h 123550"/>
                        <a:gd name="connsiteX7" fmla="*/ 5791 w 19304"/>
                        <a:gd name="connsiteY7" fmla="*/ 0 h 123550"/>
                        <a:gd name="connsiteX8" fmla="*/ 5791 w 19304"/>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04" h="123550">
                          <a:moveTo>
                            <a:pt x="5791" y="0"/>
                          </a:moveTo>
                          <a:cubicBezTo>
                            <a:pt x="1931" y="0"/>
                            <a:pt x="0" y="3861"/>
                            <a:pt x="0" y="7722"/>
                          </a:cubicBezTo>
                          <a:lnTo>
                            <a:pt x="7722" y="117759"/>
                          </a:lnTo>
                          <a:cubicBezTo>
                            <a:pt x="7722" y="121620"/>
                            <a:pt x="11583" y="123550"/>
                            <a:pt x="13513" y="123550"/>
                          </a:cubicBezTo>
                          <a:lnTo>
                            <a:pt x="13513" y="123550"/>
                          </a:lnTo>
                          <a:cubicBezTo>
                            <a:pt x="17374" y="123550"/>
                            <a:pt x="19305" y="119689"/>
                            <a:pt x="19305" y="115828"/>
                          </a:cubicBezTo>
                          <a:lnTo>
                            <a:pt x="9652" y="5791"/>
                          </a:lnTo>
                          <a:cubicBezTo>
                            <a:pt x="11583" y="1931"/>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26" name="Hình tự do: Hình 325">
                    <a:extLst>
                      <a:ext uri="{FF2B5EF4-FFF2-40B4-BE49-F238E27FC236}">
                        <a16:creationId xmlns:a16="http://schemas.microsoft.com/office/drawing/2014/main" id="{C4322B4D-6FFE-0EC2-2D66-0DD1941F4B34}"/>
                      </a:ext>
                    </a:extLst>
                  </p:cNvPr>
                  <p:cNvSpPr/>
                  <p:nvPr/>
                </p:nvSpPr>
                <p:spPr>
                  <a:xfrm>
                    <a:off x="6191360" y="3363290"/>
                    <a:ext cx="11582" cy="117758"/>
                  </a:xfrm>
                  <a:custGeom>
                    <a:avLst/>
                    <a:gdLst>
                      <a:gd name="connsiteX0" fmla="*/ 0 w 11582"/>
                      <a:gd name="connsiteY0" fmla="*/ 0 h 117758"/>
                      <a:gd name="connsiteX1" fmla="*/ 0 w 11582"/>
                      <a:gd name="connsiteY1" fmla="*/ 0 h 117758"/>
                      <a:gd name="connsiteX2" fmla="*/ 7722 w 11582"/>
                      <a:gd name="connsiteY2" fmla="*/ 115828 h 117758"/>
                      <a:gd name="connsiteX3" fmla="*/ 9652 w 11582"/>
                      <a:gd name="connsiteY3" fmla="*/ 117759 h 117758"/>
                      <a:gd name="connsiteX4" fmla="*/ 9652 w 11582"/>
                      <a:gd name="connsiteY4" fmla="*/ 117759 h 117758"/>
                      <a:gd name="connsiteX5" fmla="*/ 11583 w 11582"/>
                      <a:gd name="connsiteY5" fmla="*/ 115828 h 117758"/>
                      <a:gd name="connsiteX6" fmla="*/ 0 w 11582"/>
                      <a:gd name="connsiteY6" fmla="*/ 0 h 117758"/>
                      <a:gd name="connsiteX7" fmla="*/ 0 w 11582"/>
                      <a:gd name="connsiteY7" fmla="*/ 0 h 117758"/>
                      <a:gd name="connsiteX8" fmla="*/ 0 w 11582"/>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 h="117758">
                        <a:moveTo>
                          <a:pt x="0" y="0"/>
                        </a:moveTo>
                        <a:cubicBezTo>
                          <a:pt x="0" y="0"/>
                          <a:pt x="0" y="0"/>
                          <a:pt x="0" y="0"/>
                        </a:cubicBezTo>
                        <a:lnTo>
                          <a:pt x="7722" y="115828"/>
                        </a:lnTo>
                        <a:cubicBezTo>
                          <a:pt x="7722" y="115828"/>
                          <a:pt x="7722" y="117759"/>
                          <a:pt x="9652" y="117759"/>
                        </a:cubicBezTo>
                        <a:lnTo>
                          <a:pt x="9652" y="117759"/>
                        </a:lnTo>
                        <a:cubicBezTo>
                          <a:pt x="9652" y="117759"/>
                          <a:pt x="11583" y="117759"/>
                          <a:pt x="11583" y="115828"/>
                        </a:cubicBezTo>
                        <a:lnTo>
                          <a:pt x="0" y="0"/>
                        </a:lnTo>
                        <a:cubicBezTo>
                          <a:pt x="1931" y="0"/>
                          <a:pt x="0" y="0"/>
                          <a:pt x="0" y="0"/>
                        </a:cubicBezTo>
                        <a:lnTo>
                          <a:pt x="0"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27" name="Đồ họa 240">
                  <a:extLst>
                    <a:ext uri="{FF2B5EF4-FFF2-40B4-BE49-F238E27FC236}">
                      <a16:creationId xmlns:a16="http://schemas.microsoft.com/office/drawing/2014/main" id="{54582351-2A72-E150-A6BE-DEE2A4C82B00}"/>
                    </a:ext>
                  </a:extLst>
                </p:cNvPr>
                <p:cNvGrpSpPr/>
                <p:nvPr/>
              </p:nvGrpSpPr>
              <p:grpSpPr>
                <a:xfrm>
                  <a:off x="6116071" y="3361359"/>
                  <a:ext cx="23165" cy="133715"/>
                  <a:chOff x="6116071" y="3361359"/>
                  <a:chExt cx="23165" cy="133715"/>
                </a:xfrm>
              </p:grpSpPr>
              <p:grpSp>
                <p:nvGrpSpPr>
                  <p:cNvPr id="328" name="Đồ họa 240">
                    <a:extLst>
                      <a:ext uri="{FF2B5EF4-FFF2-40B4-BE49-F238E27FC236}">
                        <a16:creationId xmlns:a16="http://schemas.microsoft.com/office/drawing/2014/main" id="{DB507CB6-5B75-7923-9C91-47BAA539F806}"/>
                      </a:ext>
                    </a:extLst>
                  </p:cNvPr>
                  <p:cNvGrpSpPr/>
                  <p:nvPr/>
                </p:nvGrpSpPr>
                <p:grpSpPr>
                  <a:xfrm>
                    <a:off x="6116071" y="3361359"/>
                    <a:ext cx="23165" cy="133715"/>
                    <a:chOff x="6116071" y="3361359"/>
                    <a:chExt cx="23165" cy="133715"/>
                  </a:xfrm>
                </p:grpSpPr>
                <p:sp>
                  <p:nvSpPr>
                    <p:cNvPr id="329" name="Hình tự do: Hình 328">
                      <a:extLst>
                        <a:ext uri="{FF2B5EF4-FFF2-40B4-BE49-F238E27FC236}">
                          <a16:creationId xmlns:a16="http://schemas.microsoft.com/office/drawing/2014/main" id="{4D97A8F2-1DCD-30E0-F0D3-CEDA36F5F200}"/>
                        </a:ext>
                      </a:extLst>
                    </p:cNvPr>
                    <p:cNvSpPr/>
                    <p:nvPr/>
                  </p:nvSpPr>
                  <p:spPr>
                    <a:xfrm>
                      <a:off x="6116071" y="3361359"/>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2"/>
                            <a:pt x="23166" y="125481"/>
                          </a:cubicBezTo>
                          <a:lnTo>
                            <a:pt x="13513" y="5791"/>
                          </a:lnTo>
                          <a:cubicBezTo>
                            <a:pt x="13513" y="193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0" name="Hình tự do: Hình 329">
                      <a:extLst>
                        <a:ext uri="{FF2B5EF4-FFF2-40B4-BE49-F238E27FC236}">
                          <a16:creationId xmlns:a16="http://schemas.microsoft.com/office/drawing/2014/main" id="{08710FDC-977F-A070-D5BA-20C1437DBA5C}"/>
                        </a:ext>
                      </a:extLst>
                    </p:cNvPr>
                    <p:cNvSpPr/>
                    <p:nvPr/>
                  </p:nvSpPr>
                  <p:spPr>
                    <a:xfrm>
                      <a:off x="6116071" y="3367150"/>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351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3513" y="5791"/>
                          </a:lnTo>
                          <a:cubicBezTo>
                            <a:pt x="11583" y="1930"/>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31" name="Hình tự do: Hình 330">
                    <a:extLst>
                      <a:ext uri="{FF2B5EF4-FFF2-40B4-BE49-F238E27FC236}">
                        <a16:creationId xmlns:a16="http://schemas.microsoft.com/office/drawing/2014/main" id="{AEC11ADE-A7A7-6980-94FC-BE3CFA947E65}"/>
                      </a:ext>
                    </a:extLst>
                  </p:cNvPr>
                  <p:cNvSpPr/>
                  <p:nvPr/>
                </p:nvSpPr>
                <p:spPr>
                  <a:xfrm>
                    <a:off x="6124866" y="3369081"/>
                    <a:ext cx="12440" cy="117758"/>
                  </a:xfrm>
                  <a:custGeom>
                    <a:avLst/>
                    <a:gdLst>
                      <a:gd name="connsiteX0" fmla="*/ 858 w 12440"/>
                      <a:gd name="connsiteY0" fmla="*/ 0 h 117758"/>
                      <a:gd name="connsiteX1" fmla="*/ 858 w 12440"/>
                      <a:gd name="connsiteY1" fmla="*/ 0 h 117758"/>
                      <a:gd name="connsiteX2" fmla="*/ 8580 w 12440"/>
                      <a:gd name="connsiteY2" fmla="*/ 115828 h 117758"/>
                      <a:gd name="connsiteX3" fmla="*/ 10510 w 12440"/>
                      <a:gd name="connsiteY3" fmla="*/ 117759 h 117758"/>
                      <a:gd name="connsiteX4" fmla="*/ 10510 w 12440"/>
                      <a:gd name="connsiteY4" fmla="*/ 117759 h 117758"/>
                      <a:gd name="connsiteX5" fmla="*/ 12441 w 12440"/>
                      <a:gd name="connsiteY5" fmla="*/ 115828 h 117758"/>
                      <a:gd name="connsiteX6" fmla="*/ 858 w 12440"/>
                      <a:gd name="connsiteY6" fmla="*/ 0 h 117758"/>
                      <a:gd name="connsiteX7" fmla="*/ 858 w 12440"/>
                      <a:gd name="connsiteY7" fmla="*/ 0 h 117758"/>
                      <a:gd name="connsiteX8" fmla="*/ 858 w 1244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0" h="117758">
                        <a:moveTo>
                          <a:pt x="858" y="0"/>
                        </a:moveTo>
                        <a:cubicBezTo>
                          <a:pt x="858" y="0"/>
                          <a:pt x="-1073" y="0"/>
                          <a:pt x="858" y="0"/>
                        </a:cubicBezTo>
                        <a:lnTo>
                          <a:pt x="8580" y="115828"/>
                        </a:lnTo>
                        <a:cubicBezTo>
                          <a:pt x="8580" y="115828"/>
                          <a:pt x="8580" y="117759"/>
                          <a:pt x="10510" y="117759"/>
                        </a:cubicBezTo>
                        <a:lnTo>
                          <a:pt x="10510" y="117759"/>
                        </a:lnTo>
                        <a:cubicBezTo>
                          <a:pt x="10510" y="117759"/>
                          <a:pt x="12441" y="117759"/>
                          <a:pt x="12441" y="115828"/>
                        </a:cubicBezTo>
                        <a:lnTo>
                          <a:pt x="858" y="0"/>
                        </a:lnTo>
                        <a:cubicBezTo>
                          <a:pt x="2788" y="0"/>
                          <a:pt x="858" y="0"/>
                          <a:pt x="858" y="0"/>
                        </a:cubicBezTo>
                        <a:lnTo>
                          <a:pt x="85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32" name="Đồ họa 240">
                  <a:extLst>
                    <a:ext uri="{FF2B5EF4-FFF2-40B4-BE49-F238E27FC236}">
                      <a16:creationId xmlns:a16="http://schemas.microsoft.com/office/drawing/2014/main" id="{391BF51C-F1F6-62FF-E889-8AAB703E50E9}"/>
                    </a:ext>
                  </a:extLst>
                </p:cNvPr>
                <p:cNvGrpSpPr/>
                <p:nvPr/>
              </p:nvGrpSpPr>
              <p:grpSpPr>
                <a:xfrm>
                  <a:off x="6050435" y="3366637"/>
                  <a:ext cx="23165" cy="134229"/>
                  <a:chOff x="6050435" y="3366637"/>
                  <a:chExt cx="23165" cy="134229"/>
                </a:xfrm>
              </p:grpSpPr>
              <p:grpSp>
                <p:nvGrpSpPr>
                  <p:cNvPr id="333" name="Đồ họa 240">
                    <a:extLst>
                      <a:ext uri="{FF2B5EF4-FFF2-40B4-BE49-F238E27FC236}">
                        <a16:creationId xmlns:a16="http://schemas.microsoft.com/office/drawing/2014/main" id="{471EB945-E27A-036F-84B6-C03373C2A365}"/>
                      </a:ext>
                    </a:extLst>
                  </p:cNvPr>
                  <p:cNvGrpSpPr/>
                  <p:nvPr/>
                </p:nvGrpSpPr>
                <p:grpSpPr>
                  <a:xfrm>
                    <a:off x="6050435" y="3366637"/>
                    <a:ext cx="23165" cy="134229"/>
                    <a:chOff x="6050435" y="3366637"/>
                    <a:chExt cx="23165" cy="134229"/>
                  </a:xfrm>
                </p:grpSpPr>
                <p:sp>
                  <p:nvSpPr>
                    <p:cNvPr id="334" name="Hình tự do: Hình 333">
                      <a:extLst>
                        <a:ext uri="{FF2B5EF4-FFF2-40B4-BE49-F238E27FC236}">
                          <a16:creationId xmlns:a16="http://schemas.microsoft.com/office/drawing/2014/main" id="{08F69439-067D-4116-1B9C-1EAD7573D910}"/>
                        </a:ext>
                      </a:extLst>
                    </p:cNvPr>
                    <p:cNvSpPr/>
                    <p:nvPr/>
                  </p:nvSpPr>
                  <p:spPr>
                    <a:xfrm>
                      <a:off x="6050435" y="3366637"/>
                      <a:ext cx="23165" cy="134229"/>
                    </a:xfrm>
                    <a:custGeom>
                      <a:avLst/>
                      <a:gdLst>
                        <a:gd name="connsiteX0" fmla="*/ 5791 w 23165"/>
                        <a:gd name="connsiteY0" fmla="*/ 513 h 134229"/>
                        <a:gd name="connsiteX1" fmla="*/ 0 w 23165"/>
                        <a:gd name="connsiteY1" fmla="*/ 8235 h 134229"/>
                        <a:gd name="connsiteX2" fmla="*/ 9652 w 23165"/>
                        <a:gd name="connsiteY2" fmla="*/ 127925 h 134229"/>
                        <a:gd name="connsiteX3" fmla="*/ 17374 w 23165"/>
                        <a:gd name="connsiteY3" fmla="*/ 133716 h 134229"/>
                        <a:gd name="connsiteX4" fmla="*/ 17374 w 23165"/>
                        <a:gd name="connsiteY4" fmla="*/ 133716 h 134229"/>
                        <a:gd name="connsiteX5" fmla="*/ 23166 w 23165"/>
                        <a:gd name="connsiteY5" fmla="*/ 125994 h 134229"/>
                        <a:gd name="connsiteX6" fmla="*/ 13513 w 23165"/>
                        <a:gd name="connsiteY6" fmla="*/ 6305 h 134229"/>
                        <a:gd name="connsiteX7" fmla="*/ 5791 w 23165"/>
                        <a:gd name="connsiteY7" fmla="*/ 513 h 134229"/>
                        <a:gd name="connsiteX8" fmla="*/ 5791 w 23165"/>
                        <a:gd name="connsiteY8" fmla="*/ 513 h 13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4229">
                          <a:moveTo>
                            <a:pt x="5791" y="513"/>
                          </a:moveTo>
                          <a:cubicBezTo>
                            <a:pt x="1930" y="513"/>
                            <a:pt x="0" y="4374"/>
                            <a:pt x="0" y="8235"/>
                          </a:cubicBezTo>
                          <a:lnTo>
                            <a:pt x="9652" y="127925"/>
                          </a:lnTo>
                          <a:cubicBezTo>
                            <a:pt x="9652" y="131785"/>
                            <a:pt x="13513" y="135646"/>
                            <a:pt x="17374" y="133716"/>
                          </a:cubicBezTo>
                          <a:lnTo>
                            <a:pt x="17374" y="133716"/>
                          </a:lnTo>
                          <a:cubicBezTo>
                            <a:pt x="21235" y="133716"/>
                            <a:pt x="23166" y="129855"/>
                            <a:pt x="23166" y="125994"/>
                          </a:cubicBezTo>
                          <a:lnTo>
                            <a:pt x="13513" y="6305"/>
                          </a:lnTo>
                          <a:cubicBezTo>
                            <a:pt x="13513" y="2444"/>
                            <a:pt x="9652" y="-1417"/>
                            <a:pt x="5791" y="513"/>
                          </a:cubicBezTo>
                          <a:lnTo>
                            <a:pt x="5791" y="513"/>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5" name="Hình tự do: Hình 334">
                      <a:extLst>
                        <a:ext uri="{FF2B5EF4-FFF2-40B4-BE49-F238E27FC236}">
                          <a16:creationId xmlns:a16="http://schemas.microsoft.com/office/drawing/2014/main" id="{F778AFFF-F63C-FAD3-9AFC-EA71BFE92935}"/>
                        </a:ext>
                      </a:extLst>
                    </p:cNvPr>
                    <p:cNvSpPr/>
                    <p:nvPr/>
                  </p:nvSpPr>
                  <p:spPr>
                    <a:xfrm>
                      <a:off x="6050435" y="3371011"/>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7722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7722"/>
                          </a:lnTo>
                          <a:cubicBezTo>
                            <a:pt x="11583" y="3861"/>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36" name="Hình tự do: Hình 335">
                    <a:extLst>
                      <a:ext uri="{FF2B5EF4-FFF2-40B4-BE49-F238E27FC236}">
                        <a16:creationId xmlns:a16="http://schemas.microsoft.com/office/drawing/2014/main" id="{D9E7549C-3115-50C2-56B9-DE8A85EEE713}"/>
                      </a:ext>
                    </a:extLst>
                  </p:cNvPr>
                  <p:cNvSpPr/>
                  <p:nvPr/>
                </p:nvSpPr>
                <p:spPr>
                  <a:xfrm>
                    <a:off x="6059230" y="3374872"/>
                    <a:ext cx="12440" cy="117758"/>
                  </a:xfrm>
                  <a:custGeom>
                    <a:avLst/>
                    <a:gdLst>
                      <a:gd name="connsiteX0" fmla="*/ 858 w 12440"/>
                      <a:gd name="connsiteY0" fmla="*/ 0 h 117758"/>
                      <a:gd name="connsiteX1" fmla="*/ 858 w 12440"/>
                      <a:gd name="connsiteY1" fmla="*/ 0 h 117758"/>
                      <a:gd name="connsiteX2" fmla="*/ 8580 w 12440"/>
                      <a:gd name="connsiteY2" fmla="*/ 115828 h 117758"/>
                      <a:gd name="connsiteX3" fmla="*/ 10510 w 12440"/>
                      <a:gd name="connsiteY3" fmla="*/ 117759 h 117758"/>
                      <a:gd name="connsiteX4" fmla="*/ 10510 w 12440"/>
                      <a:gd name="connsiteY4" fmla="*/ 117759 h 117758"/>
                      <a:gd name="connsiteX5" fmla="*/ 12441 w 12440"/>
                      <a:gd name="connsiteY5" fmla="*/ 115828 h 117758"/>
                      <a:gd name="connsiteX6" fmla="*/ 858 w 12440"/>
                      <a:gd name="connsiteY6" fmla="*/ 0 h 117758"/>
                      <a:gd name="connsiteX7" fmla="*/ 858 w 12440"/>
                      <a:gd name="connsiteY7" fmla="*/ 0 h 117758"/>
                      <a:gd name="connsiteX8" fmla="*/ 858 w 1244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0" h="117758">
                        <a:moveTo>
                          <a:pt x="858" y="0"/>
                        </a:moveTo>
                        <a:cubicBezTo>
                          <a:pt x="858" y="0"/>
                          <a:pt x="-1072" y="0"/>
                          <a:pt x="858" y="0"/>
                        </a:cubicBezTo>
                        <a:lnTo>
                          <a:pt x="8580" y="115828"/>
                        </a:lnTo>
                        <a:cubicBezTo>
                          <a:pt x="8580" y="115828"/>
                          <a:pt x="8580" y="117759"/>
                          <a:pt x="10510" y="117759"/>
                        </a:cubicBezTo>
                        <a:lnTo>
                          <a:pt x="10510" y="117759"/>
                        </a:lnTo>
                        <a:cubicBezTo>
                          <a:pt x="10510" y="117759"/>
                          <a:pt x="12441" y="117759"/>
                          <a:pt x="12441" y="115828"/>
                        </a:cubicBezTo>
                        <a:lnTo>
                          <a:pt x="858" y="0"/>
                        </a:lnTo>
                        <a:cubicBezTo>
                          <a:pt x="2788" y="0"/>
                          <a:pt x="858" y="0"/>
                          <a:pt x="858" y="0"/>
                        </a:cubicBezTo>
                        <a:lnTo>
                          <a:pt x="85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37" name="Đồ họa 240">
                  <a:extLst>
                    <a:ext uri="{FF2B5EF4-FFF2-40B4-BE49-F238E27FC236}">
                      <a16:creationId xmlns:a16="http://schemas.microsoft.com/office/drawing/2014/main" id="{CA1EFF17-BD50-2335-F6D8-3CEF85527218}"/>
                    </a:ext>
                  </a:extLst>
                </p:cNvPr>
                <p:cNvGrpSpPr/>
                <p:nvPr/>
              </p:nvGrpSpPr>
              <p:grpSpPr>
                <a:xfrm>
                  <a:off x="5984799" y="3371011"/>
                  <a:ext cx="23165" cy="133715"/>
                  <a:chOff x="5984799" y="3371011"/>
                  <a:chExt cx="23165" cy="133715"/>
                </a:xfrm>
              </p:grpSpPr>
              <p:grpSp>
                <p:nvGrpSpPr>
                  <p:cNvPr id="338" name="Đồ họa 240">
                    <a:extLst>
                      <a:ext uri="{FF2B5EF4-FFF2-40B4-BE49-F238E27FC236}">
                        <a16:creationId xmlns:a16="http://schemas.microsoft.com/office/drawing/2014/main" id="{9C1F2294-97DA-A80D-F1B9-D18054558423}"/>
                      </a:ext>
                    </a:extLst>
                  </p:cNvPr>
                  <p:cNvGrpSpPr/>
                  <p:nvPr/>
                </p:nvGrpSpPr>
                <p:grpSpPr>
                  <a:xfrm>
                    <a:off x="5984799" y="3371011"/>
                    <a:ext cx="23165" cy="133715"/>
                    <a:chOff x="5984799" y="3371011"/>
                    <a:chExt cx="23165" cy="133715"/>
                  </a:xfrm>
                </p:grpSpPr>
                <p:sp>
                  <p:nvSpPr>
                    <p:cNvPr id="339" name="Hình tự do: Hình 338">
                      <a:extLst>
                        <a:ext uri="{FF2B5EF4-FFF2-40B4-BE49-F238E27FC236}">
                          <a16:creationId xmlns:a16="http://schemas.microsoft.com/office/drawing/2014/main" id="{2383D362-E4E1-6064-9384-7DB06C1B7F02}"/>
                        </a:ext>
                      </a:extLst>
                    </p:cNvPr>
                    <p:cNvSpPr/>
                    <p:nvPr/>
                  </p:nvSpPr>
                  <p:spPr>
                    <a:xfrm>
                      <a:off x="5984799" y="3371011"/>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7722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2"/>
                            <a:pt x="23166" y="125481"/>
                          </a:cubicBezTo>
                          <a:lnTo>
                            <a:pt x="13513" y="7722"/>
                          </a:lnTo>
                          <a:cubicBezTo>
                            <a:pt x="13513" y="386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0" name="Hình tự do: Hình 339">
                      <a:extLst>
                        <a:ext uri="{FF2B5EF4-FFF2-40B4-BE49-F238E27FC236}">
                          <a16:creationId xmlns:a16="http://schemas.microsoft.com/office/drawing/2014/main" id="{5459C56E-7B97-C2D2-2658-F33FE5B48085}"/>
                        </a:ext>
                      </a:extLst>
                    </p:cNvPr>
                    <p:cNvSpPr/>
                    <p:nvPr/>
                  </p:nvSpPr>
                  <p:spPr>
                    <a:xfrm>
                      <a:off x="5984799" y="3376803"/>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41" name="Hình tự do: Hình 340">
                    <a:extLst>
                      <a:ext uri="{FF2B5EF4-FFF2-40B4-BE49-F238E27FC236}">
                        <a16:creationId xmlns:a16="http://schemas.microsoft.com/office/drawing/2014/main" id="{630413EA-9791-ACB0-A955-BA0771107230}"/>
                      </a:ext>
                    </a:extLst>
                  </p:cNvPr>
                  <p:cNvSpPr/>
                  <p:nvPr/>
                </p:nvSpPr>
                <p:spPr>
                  <a:xfrm>
                    <a:off x="5993004" y="3378733"/>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1930"/>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0"/>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342" name="Đồ họa 240">
                  <a:extLst>
                    <a:ext uri="{FF2B5EF4-FFF2-40B4-BE49-F238E27FC236}">
                      <a16:creationId xmlns:a16="http://schemas.microsoft.com/office/drawing/2014/main" id="{F04098E1-4A8B-A778-EC9B-F3963AE02DCC}"/>
                    </a:ext>
                  </a:extLst>
                </p:cNvPr>
                <p:cNvGrpSpPr/>
                <p:nvPr/>
              </p:nvGrpSpPr>
              <p:grpSpPr>
                <a:xfrm>
                  <a:off x="5919163" y="3376803"/>
                  <a:ext cx="23165" cy="133715"/>
                  <a:chOff x="5919163" y="3376803"/>
                  <a:chExt cx="23165" cy="133715"/>
                </a:xfrm>
              </p:grpSpPr>
              <p:grpSp>
                <p:nvGrpSpPr>
                  <p:cNvPr id="343" name="Đồ họa 240">
                    <a:extLst>
                      <a:ext uri="{FF2B5EF4-FFF2-40B4-BE49-F238E27FC236}">
                        <a16:creationId xmlns:a16="http://schemas.microsoft.com/office/drawing/2014/main" id="{6BAE93D6-83E0-4BB4-8EF4-6D17CE87EEA4}"/>
                      </a:ext>
                    </a:extLst>
                  </p:cNvPr>
                  <p:cNvGrpSpPr/>
                  <p:nvPr/>
                </p:nvGrpSpPr>
                <p:grpSpPr>
                  <a:xfrm>
                    <a:off x="5919163" y="3376803"/>
                    <a:ext cx="23165" cy="133715"/>
                    <a:chOff x="5919163" y="3376803"/>
                    <a:chExt cx="23165" cy="133715"/>
                  </a:xfrm>
                </p:grpSpPr>
                <p:sp>
                  <p:nvSpPr>
                    <p:cNvPr id="344" name="Hình tự do: Hình 343">
                      <a:extLst>
                        <a:ext uri="{FF2B5EF4-FFF2-40B4-BE49-F238E27FC236}">
                          <a16:creationId xmlns:a16="http://schemas.microsoft.com/office/drawing/2014/main" id="{F726CC94-4680-C1A6-281B-369C6E0BBE21}"/>
                        </a:ext>
                      </a:extLst>
                    </p:cNvPr>
                    <p:cNvSpPr/>
                    <p:nvPr/>
                  </p:nvSpPr>
                  <p:spPr>
                    <a:xfrm>
                      <a:off x="5919163" y="3376803"/>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1"/>
                            <a:pt x="23166" y="125481"/>
                          </a:cubicBezTo>
                          <a:lnTo>
                            <a:pt x="13513" y="5791"/>
                          </a:lnTo>
                          <a:cubicBezTo>
                            <a:pt x="11583" y="1930"/>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5" name="Hình tự do: Hình 344">
                      <a:extLst>
                        <a:ext uri="{FF2B5EF4-FFF2-40B4-BE49-F238E27FC236}">
                          <a16:creationId xmlns:a16="http://schemas.microsoft.com/office/drawing/2014/main" id="{658DADBD-026E-0DA1-15B1-9B9F12F72BA0}"/>
                        </a:ext>
                      </a:extLst>
                    </p:cNvPr>
                    <p:cNvSpPr/>
                    <p:nvPr/>
                  </p:nvSpPr>
                  <p:spPr>
                    <a:xfrm>
                      <a:off x="5919163" y="3382594"/>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46" name="Hình tự do: Hình 345">
                    <a:extLst>
                      <a:ext uri="{FF2B5EF4-FFF2-40B4-BE49-F238E27FC236}">
                        <a16:creationId xmlns:a16="http://schemas.microsoft.com/office/drawing/2014/main" id="{F22966BD-3E1C-2C65-F687-9C8E95914E04}"/>
                      </a:ext>
                    </a:extLst>
                  </p:cNvPr>
                  <p:cNvSpPr/>
                  <p:nvPr/>
                </p:nvSpPr>
                <p:spPr>
                  <a:xfrm>
                    <a:off x="5927368" y="3384525"/>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0"/>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0"/>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47" name="Đồ họa 240">
                  <a:extLst>
                    <a:ext uri="{FF2B5EF4-FFF2-40B4-BE49-F238E27FC236}">
                      <a16:creationId xmlns:a16="http://schemas.microsoft.com/office/drawing/2014/main" id="{F59C3C10-9C95-989B-DCEB-7D0B61FDBA63}"/>
                    </a:ext>
                  </a:extLst>
                </p:cNvPr>
                <p:cNvGrpSpPr/>
                <p:nvPr/>
              </p:nvGrpSpPr>
              <p:grpSpPr>
                <a:xfrm>
                  <a:off x="5853527" y="3382594"/>
                  <a:ext cx="23165" cy="133715"/>
                  <a:chOff x="5853527" y="3382594"/>
                  <a:chExt cx="23165" cy="133715"/>
                </a:xfrm>
              </p:grpSpPr>
              <p:grpSp>
                <p:nvGrpSpPr>
                  <p:cNvPr id="348" name="Đồ họa 240">
                    <a:extLst>
                      <a:ext uri="{FF2B5EF4-FFF2-40B4-BE49-F238E27FC236}">
                        <a16:creationId xmlns:a16="http://schemas.microsoft.com/office/drawing/2014/main" id="{86BBC8EF-ACCA-95D7-38AE-A114C9ED464F}"/>
                      </a:ext>
                    </a:extLst>
                  </p:cNvPr>
                  <p:cNvGrpSpPr/>
                  <p:nvPr/>
                </p:nvGrpSpPr>
                <p:grpSpPr>
                  <a:xfrm>
                    <a:off x="5853527" y="3382594"/>
                    <a:ext cx="23165" cy="133715"/>
                    <a:chOff x="5853527" y="3382594"/>
                    <a:chExt cx="23165" cy="133715"/>
                  </a:xfrm>
                </p:grpSpPr>
                <p:sp>
                  <p:nvSpPr>
                    <p:cNvPr id="349" name="Hình tự do: Hình 348">
                      <a:extLst>
                        <a:ext uri="{FF2B5EF4-FFF2-40B4-BE49-F238E27FC236}">
                          <a16:creationId xmlns:a16="http://schemas.microsoft.com/office/drawing/2014/main" id="{DF337694-5FDD-0A8E-0977-6DF590019774}"/>
                        </a:ext>
                      </a:extLst>
                    </p:cNvPr>
                    <p:cNvSpPr/>
                    <p:nvPr/>
                  </p:nvSpPr>
                  <p:spPr>
                    <a:xfrm>
                      <a:off x="5853527" y="3382594"/>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0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1" y="0"/>
                            <a:pt x="0" y="3861"/>
                            <a:pt x="0" y="7722"/>
                          </a:cubicBezTo>
                          <a:lnTo>
                            <a:pt x="9652" y="127411"/>
                          </a:lnTo>
                          <a:cubicBezTo>
                            <a:pt x="9652" y="131272"/>
                            <a:pt x="13513" y="135133"/>
                            <a:pt x="17374" y="133202"/>
                          </a:cubicBezTo>
                          <a:lnTo>
                            <a:pt x="17374" y="133202"/>
                          </a:lnTo>
                          <a:cubicBezTo>
                            <a:pt x="21235" y="133202"/>
                            <a:pt x="23166" y="129342"/>
                            <a:pt x="23166" y="125480"/>
                          </a:cubicBezTo>
                          <a:lnTo>
                            <a:pt x="13513" y="5791"/>
                          </a:lnTo>
                          <a:cubicBezTo>
                            <a:pt x="11583" y="1930"/>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0" name="Hình tự do: Hình 349">
                      <a:extLst>
                        <a:ext uri="{FF2B5EF4-FFF2-40B4-BE49-F238E27FC236}">
                          <a16:creationId xmlns:a16="http://schemas.microsoft.com/office/drawing/2014/main" id="{A74B843F-DF75-787B-3C4D-2502C705820B}"/>
                        </a:ext>
                      </a:extLst>
                    </p:cNvPr>
                    <p:cNvSpPr/>
                    <p:nvPr/>
                  </p:nvSpPr>
                  <p:spPr>
                    <a:xfrm>
                      <a:off x="5853527" y="3387872"/>
                      <a:ext cx="21235" cy="124063"/>
                    </a:xfrm>
                    <a:custGeom>
                      <a:avLst/>
                      <a:gdLst>
                        <a:gd name="connsiteX0" fmla="*/ 5791 w 21235"/>
                        <a:gd name="connsiteY0" fmla="*/ 513 h 124063"/>
                        <a:gd name="connsiteX1" fmla="*/ 0 w 21235"/>
                        <a:gd name="connsiteY1" fmla="*/ 8235 h 124063"/>
                        <a:gd name="connsiteX2" fmla="*/ 9652 w 21235"/>
                        <a:gd name="connsiteY2" fmla="*/ 118272 h 124063"/>
                        <a:gd name="connsiteX3" fmla="*/ 15444 w 21235"/>
                        <a:gd name="connsiteY3" fmla="*/ 124064 h 124063"/>
                        <a:gd name="connsiteX4" fmla="*/ 15444 w 21235"/>
                        <a:gd name="connsiteY4" fmla="*/ 124064 h 124063"/>
                        <a:gd name="connsiteX5" fmla="*/ 21235 w 21235"/>
                        <a:gd name="connsiteY5" fmla="*/ 116342 h 124063"/>
                        <a:gd name="connsiteX6" fmla="*/ 11583 w 21235"/>
                        <a:gd name="connsiteY6" fmla="*/ 6305 h 124063"/>
                        <a:gd name="connsiteX7" fmla="*/ 5791 w 21235"/>
                        <a:gd name="connsiteY7" fmla="*/ 513 h 124063"/>
                        <a:gd name="connsiteX8" fmla="*/ 5791 w 21235"/>
                        <a:gd name="connsiteY8" fmla="*/ 513 h 12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4063">
                          <a:moveTo>
                            <a:pt x="5791" y="513"/>
                          </a:moveTo>
                          <a:cubicBezTo>
                            <a:pt x="1931" y="513"/>
                            <a:pt x="0" y="4374"/>
                            <a:pt x="0" y="8235"/>
                          </a:cubicBezTo>
                          <a:lnTo>
                            <a:pt x="9652" y="118272"/>
                          </a:lnTo>
                          <a:cubicBezTo>
                            <a:pt x="9652" y="122133"/>
                            <a:pt x="13513" y="124064"/>
                            <a:pt x="15444" y="124064"/>
                          </a:cubicBezTo>
                          <a:lnTo>
                            <a:pt x="15444" y="124064"/>
                          </a:lnTo>
                          <a:cubicBezTo>
                            <a:pt x="19305" y="124064"/>
                            <a:pt x="21235" y="120203"/>
                            <a:pt x="21235" y="116342"/>
                          </a:cubicBezTo>
                          <a:lnTo>
                            <a:pt x="11583" y="6305"/>
                          </a:lnTo>
                          <a:cubicBezTo>
                            <a:pt x="11583" y="2444"/>
                            <a:pt x="9652" y="-1417"/>
                            <a:pt x="5791" y="513"/>
                          </a:cubicBezTo>
                          <a:lnTo>
                            <a:pt x="5791" y="513"/>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51" name="Hình tự do: Hình 350">
                    <a:extLst>
                      <a:ext uri="{FF2B5EF4-FFF2-40B4-BE49-F238E27FC236}">
                        <a16:creationId xmlns:a16="http://schemas.microsoft.com/office/drawing/2014/main" id="{F4B48F0B-376F-3D1A-CAC0-00990079602D}"/>
                      </a:ext>
                    </a:extLst>
                  </p:cNvPr>
                  <p:cNvSpPr/>
                  <p:nvPr/>
                </p:nvSpPr>
                <p:spPr>
                  <a:xfrm>
                    <a:off x="5861732" y="3390316"/>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0"/>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0"/>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52" name="Đồ họa 240">
                  <a:extLst>
                    <a:ext uri="{FF2B5EF4-FFF2-40B4-BE49-F238E27FC236}">
                      <a16:creationId xmlns:a16="http://schemas.microsoft.com/office/drawing/2014/main" id="{413FD33C-1A49-7829-E604-20102B6F6E73}"/>
                    </a:ext>
                  </a:extLst>
                </p:cNvPr>
                <p:cNvGrpSpPr/>
                <p:nvPr/>
              </p:nvGrpSpPr>
              <p:grpSpPr>
                <a:xfrm>
                  <a:off x="5787892" y="3386455"/>
                  <a:ext cx="23165" cy="133715"/>
                  <a:chOff x="5787892" y="3386455"/>
                  <a:chExt cx="23165" cy="133715"/>
                </a:xfrm>
              </p:grpSpPr>
              <p:grpSp>
                <p:nvGrpSpPr>
                  <p:cNvPr id="353" name="Đồ họa 240">
                    <a:extLst>
                      <a:ext uri="{FF2B5EF4-FFF2-40B4-BE49-F238E27FC236}">
                        <a16:creationId xmlns:a16="http://schemas.microsoft.com/office/drawing/2014/main" id="{3E28144C-5C95-76FF-0833-95D7D0439CFD}"/>
                      </a:ext>
                    </a:extLst>
                  </p:cNvPr>
                  <p:cNvGrpSpPr/>
                  <p:nvPr/>
                </p:nvGrpSpPr>
                <p:grpSpPr>
                  <a:xfrm>
                    <a:off x="5787892" y="3386455"/>
                    <a:ext cx="23165" cy="133715"/>
                    <a:chOff x="5787892" y="3386455"/>
                    <a:chExt cx="23165" cy="133715"/>
                  </a:xfrm>
                </p:grpSpPr>
                <p:sp>
                  <p:nvSpPr>
                    <p:cNvPr id="354" name="Hình tự do: Hình 353">
                      <a:extLst>
                        <a:ext uri="{FF2B5EF4-FFF2-40B4-BE49-F238E27FC236}">
                          <a16:creationId xmlns:a16="http://schemas.microsoft.com/office/drawing/2014/main" id="{D0299DCE-6267-8BD1-B349-26893FE215F3}"/>
                        </a:ext>
                      </a:extLst>
                    </p:cNvPr>
                    <p:cNvSpPr/>
                    <p:nvPr/>
                  </p:nvSpPr>
                  <p:spPr>
                    <a:xfrm>
                      <a:off x="5787892" y="3386455"/>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1"/>
                            <a:pt x="23166" y="125481"/>
                          </a:cubicBezTo>
                          <a:lnTo>
                            <a:pt x="13513" y="5791"/>
                          </a:lnTo>
                          <a:cubicBezTo>
                            <a:pt x="11583" y="386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5" name="Hình tự do: Hình 354">
                      <a:extLst>
                        <a:ext uri="{FF2B5EF4-FFF2-40B4-BE49-F238E27FC236}">
                          <a16:creationId xmlns:a16="http://schemas.microsoft.com/office/drawing/2014/main" id="{DC335496-9E1E-D918-7316-91B2924C3303}"/>
                        </a:ext>
                      </a:extLst>
                    </p:cNvPr>
                    <p:cNvSpPr/>
                    <p:nvPr/>
                  </p:nvSpPr>
                  <p:spPr>
                    <a:xfrm>
                      <a:off x="5787892" y="3392247"/>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772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56" name="Hình tự do: Hình 355">
                    <a:extLst>
                      <a:ext uri="{FF2B5EF4-FFF2-40B4-BE49-F238E27FC236}">
                        <a16:creationId xmlns:a16="http://schemas.microsoft.com/office/drawing/2014/main" id="{2DB641E7-D31C-C110-42EF-BB75C98758D2}"/>
                      </a:ext>
                    </a:extLst>
                  </p:cNvPr>
                  <p:cNvSpPr/>
                  <p:nvPr/>
                </p:nvSpPr>
                <p:spPr>
                  <a:xfrm>
                    <a:off x="5796096" y="3394177"/>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1931"/>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1931"/>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57" name="Đồ họa 240">
                  <a:extLst>
                    <a:ext uri="{FF2B5EF4-FFF2-40B4-BE49-F238E27FC236}">
                      <a16:creationId xmlns:a16="http://schemas.microsoft.com/office/drawing/2014/main" id="{84A9D744-895F-8279-FEE2-2CA5B5662AFC}"/>
                    </a:ext>
                  </a:extLst>
                </p:cNvPr>
                <p:cNvGrpSpPr/>
                <p:nvPr/>
              </p:nvGrpSpPr>
              <p:grpSpPr>
                <a:xfrm>
                  <a:off x="5720325" y="3392247"/>
                  <a:ext cx="23165" cy="133715"/>
                  <a:chOff x="5720325" y="3392247"/>
                  <a:chExt cx="23165" cy="133715"/>
                </a:xfrm>
              </p:grpSpPr>
              <p:grpSp>
                <p:nvGrpSpPr>
                  <p:cNvPr id="358" name="Đồ họa 240">
                    <a:extLst>
                      <a:ext uri="{FF2B5EF4-FFF2-40B4-BE49-F238E27FC236}">
                        <a16:creationId xmlns:a16="http://schemas.microsoft.com/office/drawing/2014/main" id="{66B0F202-6264-CD2E-E41F-BF013694F917}"/>
                      </a:ext>
                    </a:extLst>
                  </p:cNvPr>
                  <p:cNvGrpSpPr/>
                  <p:nvPr/>
                </p:nvGrpSpPr>
                <p:grpSpPr>
                  <a:xfrm>
                    <a:off x="5720325" y="3392247"/>
                    <a:ext cx="23165" cy="133715"/>
                    <a:chOff x="5720325" y="3392247"/>
                    <a:chExt cx="23165" cy="133715"/>
                  </a:xfrm>
                </p:grpSpPr>
                <p:sp>
                  <p:nvSpPr>
                    <p:cNvPr id="359" name="Hình tự do: Hình 358">
                      <a:extLst>
                        <a:ext uri="{FF2B5EF4-FFF2-40B4-BE49-F238E27FC236}">
                          <a16:creationId xmlns:a16="http://schemas.microsoft.com/office/drawing/2014/main" id="{5A755338-EAFF-B649-8B11-63EBBAC42807}"/>
                        </a:ext>
                      </a:extLst>
                    </p:cNvPr>
                    <p:cNvSpPr/>
                    <p:nvPr/>
                  </p:nvSpPr>
                  <p:spPr>
                    <a:xfrm>
                      <a:off x="5720325" y="3392247"/>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0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1" y="0"/>
                            <a:pt x="0" y="3861"/>
                            <a:pt x="0" y="7722"/>
                          </a:cubicBezTo>
                          <a:lnTo>
                            <a:pt x="9652" y="127411"/>
                          </a:lnTo>
                          <a:cubicBezTo>
                            <a:pt x="9652" y="131272"/>
                            <a:pt x="13513" y="135133"/>
                            <a:pt x="17374" y="133202"/>
                          </a:cubicBezTo>
                          <a:lnTo>
                            <a:pt x="17374" y="133202"/>
                          </a:lnTo>
                          <a:cubicBezTo>
                            <a:pt x="21235" y="133202"/>
                            <a:pt x="23166" y="129342"/>
                            <a:pt x="23166" y="125480"/>
                          </a:cubicBezTo>
                          <a:lnTo>
                            <a:pt x="13513" y="5791"/>
                          </a:lnTo>
                          <a:cubicBezTo>
                            <a:pt x="13513" y="1930"/>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60" name="Hình tự do: Hình 359">
                      <a:extLst>
                        <a:ext uri="{FF2B5EF4-FFF2-40B4-BE49-F238E27FC236}">
                          <a16:creationId xmlns:a16="http://schemas.microsoft.com/office/drawing/2014/main" id="{71B8A112-FEAE-6430-009D-7EE9D17B6B18}"/>
                        </a:ext>
                      </a:extLst>
                    </p:cNvPr>
                    <p:cNvSpPr/>
                    <p:nvPr/>
                  </p:nvSpPr>
                  <p:spPr>
                    <a:xfrm>
                      <a:off x="5722256" y="3398038"/>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772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61" name="Hình tự do: Hình 360">
                    <a:extLst>
                      <a:ext uri="{FF2B5EF4-FFF2-40B4-BE49-F238E27FC236}">
                        <a16:creationId xmlns:a16="http://schemas.microsoft.com/office/drawing/2014/main" id="{2BEE8C08-9F85-8535-FDD9-04A13A688CD4}"/>
                      </a:ext>
                    </a:extLst>
                  </p:cNvPr>
                  <p:cNvSpPr/>
                  <p:nvPr/>
                </p:nvSpPr>
                <p:spPr>
                  <a:xfrm>
                    <a:off x="5729977" y="3399968"/>
                    <a:ext cx="11582" cy="117758"/>
                  </a:xfrm>
                  <a:custGeom>
                    <a:avLst/>
                    <a:gdLst>
                      <a:gd name="connsiteX0" fmla="*/ 0 w 11582"/>
                      <a:gd name="connsiteY0" fmla="*/ 0 h 117758"/>
                      <a:gd name="connsiteX1" fmla="*/ 0 w 11582"/>
                      <a:gd name="connsiteY1" fmla="*/ 0 h 117758"/>
                      <a:gd name="connsiteX2" fmla="*/ 7722 w 11582"/>
                      <a:gd name="connsiteY2" fmla="*/ 115828 h 117758"/>
                      <a:gd name="connsiteX3" fmla="*/ 9652 w 11582"/>
                      <a:gd name="connsiteY3" fmla="*/ 117759 h 117758"/>
                      <a:gd name="connsiteX4" fmla="*/ 9652 w 11582"/>
                      <a:gd name="connsiteY4" fmla="*/ 117759 h 117758"/>
                      <a:gd name="connsiteX5" fmla="*/ 11583 w 11582"/>
                      <a:gd name="connsiteY5" fmla="*/ 115828 h 117758"/>
                      <a:gd name="connsiteX6" fmla="*/ 0 w 11582"/>
                      <a:gd name="connsiteY6" fmla="*/ 0 h 117758"/>
                      <a:gd name="connsiteX7" fmla="*/ 0 w 11582"/>
                      <a:gd name="connsiteY7" fmla="*/ 0 h 117758"/>
                      <a:gd name="connsiteX8" fmla="*/ 0 w 11582"/>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 h="117758">
                        <a:moveTo>
                          <a:pt x="0" y="0"/>
                        </a:moveTo>
                        <a:cubicBezTo>
                          <a:pt x="0" y="0"/>
                          <a:pt x="0" y="0"/>
                          <a:pt x="0" y="0"/>
                        </a:cubicBezTo>
                        <a:lnTo>
                          <a:pt x="7722" y="115828"/>
                        </a:lnTo>
                        <a:cubicBezTo>
                          <a:pt x="7722" y="115828"/>
                          <a:pt x="7722" y="117759"/>
                          <a:pt x="9652" y="117759"/>
                        </a:cubicBezTo>
                        <a:lnTo>
                          <a:pt x="9652" y="117759"/>
                        </a:lnTo>
                        <a:cubicBezTo>
                          <a:pt x="9652" y="117759"/>
                          <a:pt x="11583" y="117759"/>
                          <a:pt x="11583" y="115828"/>
                        </a:cubicBezTo>
                        <a:lnTo>
                          <a:pt x="0" y="0"/>
                        </a:lnTo>
                        <a:cubicBezTo>
                          <a:pt x="1931" y="0"/>
                          <a:pt x="1931" y="0"/>
                          <a:pt x="0" y="0"/>
                        </a:cubicBezTo>
                        <a:lnTo>
                          <a:pt x="0"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nvGrpSpPr>
              <p:cNvPr id="362" name="Đồ họa 240">
                <a:extLst>
                  <a:ext uri="{FF2B5EF4-FFF2-40B4-BE49-F238E27FC236}">
                    <a16:creationId xmlns:a16="http://schemas.microsoft.com/office/drawing/2014/main" id="{E571A5F2-A807-12E8-6801-E3BF198A2932}"/>
                  </a:ext>
                </a:extLst>
              </p:cNvPr>
              <p:cNvGrpSpPr/>
              <p:nvPr/>
            </p:nvGrpSpPr>
            <p:grpSpPr>
              <a:xfrm>
                <a:off x="5675422" y="3343483"/>
                <a:ext cx="539605" cy="58918"/>
                <a:chOff x="5675422" y="3343483"/>
                <a:chExt cx="539605" cy="58918"/>
              </a:xfrm>
            </p:grpSpPr>
            <p:sp>
              <p:nvSpPr>
                <p:cNvPr id="363" name="Hình tự do: Hình 362">
                  <a:extLst>
                    <a:ext uri="{FF2B5EF4-FFF2-40B4-BE49-F238E27FC236}">
                      <a16:creationId xmlns:a16="http://schemas.microsoft.com/office/drawing/2014/main" id="{F0AAC9DA-99C8-0145-1B57-84341A14300E}"/>
                    </a:ext>
                  </a:extLst>
                </p:cNvPr>
                <p:cNvSpPr/>
                <p:nvPr/>
              </p:nvSpPr>
              <p:spPr>
                <a:xfrm>
                  <a:off x="5675422" y="3343483"/>
                  <a:ext cx="539605" cy="58918"/>
                </a:xfrm>
                <a:custGeom>
                  <a:avLst/>
                  <a:gdLst>
                    <a:gd name="connsiteX0" fmla="*/ 8224 w 539605"/>
                    <a:gd name="connsiteY0" fmla="*/ 41042 h 58918"/>
                    <a:gd name="connsiteX1" fmla="*/ 502 w 539605"/>
                    <a:gd name="connsiteY1" fmla="*/ 50694 h 58918"/>
                    <a:gd name="connsiteX2" fmla="*/ 502 w 539605"/>
                    <a:gd name="connsiteY2" fmla="*/ 50694 h 58918"/>
                    <a:gd name="connsiteX3" fmla="*/ 10155 w 539605"/>
                    <a:gd name="connsiteY3" fmla="*/ 58416 h 58918"/>
                    <a:gd name="connsiteX4" fmla="*/ 531381 w 539605"/>
                    <a:gd name="connsiteY4" fmla="*/ 17876 h 58918"/>
                    <a:gd name="connsiteX5" fmla="*/ 539103 w 539605"/>
                    <a:gd name="connsiteY5" fmla="*/ 8224 h 58918"/>
                    <a:gd name="connsiteX6" fmla="*/ 539103 w 539605"/>
                    <a:gd name="connsiteY6" fmla="*/ 8224 h 58918"/>
                    <a:gd name="connsiteX7" fmla="*/ 529451 w 539605"/>
                    <a:gd name="connsiteY7" fmla="*/ 502 h 58918"/>
                    <a:gd name="connsiteX8" fmla="*/ 8224 w 539605"/>
                    <a:gd name="connsiteY8" fmla="*/ 41042 h 5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9605" h="58918">
                      <a:moveTo>
                        <a:pt x="8224" y="41042"/>
                      </a:moveTo>
                      <a:cubicBezTo>
                        <a:pt x="2433" y="41042"/>
                        <a:pt x="-1428" y="46833"/>
                        <a:pt x="502" y="50694"/>
                      </a:cubicBezTo>
                      <a:lnTo>
                        <a:pt x="502" y="50694"/>
                      </a:lnTo>
                      <a:cubicBezTo>
                        <a:pt x="502" y="56486"/>
                        <a:pt x="6294" y="60347"/>
                        <a:pt x="10155" y="58416"/>
                      </a:cubicBezTo>
                      <a:lnTo>
                        <a:pt x="531381" y="17876"/>
                      </a:lnTo>
                      <a:cubicBezTo>
                        <a:pt x="537173" y="17876"/>
                        <a:pt x="541034" y="12085"/>
                        <a:pt x="539103" y="8224"/>
                      </a:cubicBezTo>
                      <a:lnTo>
                        <a:pt x="539103" y="8224"/>
                      </a:lnTo>
                      <a:cubicBezTo>
                        <a:pt x="539103" y="2433"/>
                        <a:pt x="533312" y="-1428"/>
                        <a:pt x="529451" y="502"/>
                      </a:cubicBezTo>
                      <a:lnTo>
                        <a:pt x="8224" y="41042"/>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64" name="Hình tự do: Hình 363">
                  <a:extLst>
                    <a:ext uri="{FF2B5EF4-FFF2-40B4-BE49-F238E27FC236}">
                      <a16:creationId xmlns:a16="http://schemas.microsoft.com/office/drawing/2014/main" id="{EECE300E-697F-9B36-ADAA-B269EA601406}"/>
                    </a:ext>
                  </a:extLst>
                </p:cNvPr>
                <p:cNvSpPr/>
                <p:nvPr/>
              </p:nvSpPr>
              <p:spPr>
                <a:xfrm>
                  <a:off x="5681716" y="3353637"/>
                  <a:ext cx="528948" cy="46331"/>
                </a:xfrm>
                <a:custGeom>
                  <a:avLst/>
                  <a:gdLst>
                    <a:gd name="connsiteX0" fmla="*/ 9652 w 528948"/>
                    <a:gd name="connsiteY0" fmla="*/ 40540 h 46331"/>
                    <a:gd name="connsiteX1" fmla="*/ 0 w 528948"/>
                    <a:gd name="connsiteY1" fmla="*/ 44401 h 46331"/>
                    <a:gd name="connsiteX2" fmla="*/ 0 w 528948"/>
                    <a:gd name="connsiteY2" fmla="*/ 44401 h 46331"/>
                    <a:gd name="connsiteX3" fmla="*/ 9652 w 528948"/>
                    <a:gd name="connsiteY3" fmla="*/ 46331 h 46331"/>
                    <a:gd name="connsiteX4" fmla="*/ 519296 w 528948"/>
                    <a:gd name="connsiteY4" fmla="*/ 5791 h 46331"/>
                    <a:gd name="connsiteX5" fmla="*/ 528949 w 528948"/>
                    <a:gd name="connsiteY5" fmla="*/ 1930 h 46331"/>
                    <a:gd name="connsiteX6" fmla="*/ 528949 w 528948"/>
                    <a:gd name="connsiteY6" fmla="*/ 1930 h 46331"/>
                    <a:gd name="connsiteX7" fmla="*/ 519296 w 528948"/>
                    <a:gd name="connsiteY7" fmla="*/ 0 h 46331"/>
                    <a:gd name="connsiteX8" fmla="*/ 9652 w 528948"/>
                    <a:gd name="connsiteY8" fmla="*/ 40540 h 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8948" h="46331">
                      <a:moveTo>
                        <a:pt x="9652" y="40540"/>
                      </a:moveTo>
                      <a:cubicBezTo>
                        <a:pt x="3861" y="40540"/>
                        <a:pt x="0" y="42470"/>
                        <a:pt x="0" y="44401"/>
                      </a:cubicBezTo>
                      <a:lnTo>
                        <a:pt x="0" y="44401"/>
                      </a:lnTo>
                      <a:cubicBezTo>
                        <a:pt x="0" y="46331"/>
                        <a:pt x="3861" y="46331"/>
                        <a:pt x="9652" y="46331"/>
                      </a:cubicBezTo>
                      <a:lnTo>
                        <a:pt x="519296" y="5791"/>
                      </a:lnTo>
                      <a:cubicBezTo>
                        <a:pt x="525088" y="5791"/>
                        <a:pt x="528949" y="3861"/>
                        <a:pt x="528949" y="1930"/>
                      </a:cubicBezTo>
                      <a:lnTo>
                        <a:pt x="528949" y="1930"/>
                      </a:lnTo>
                      <a:cubicBezTo>
                        <a:pt x="528949" y="0"/>
                        <a:pt x="525088" y="0"/>
                        <a:pt x="519296" y="0"/>
                      </a:cubicBezTo>
                      <a:lnTo>
                        <a:pt x="9652" y="40540"/>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nvGrpSpPr>
            <p:cNvPr id="269" name="Đồ họa 240">
              <a:extLst>
                <a:ext uri="{FF2B5EF4-FFF2-40B4-BE49-F238E27FC236}">
                  <a16:creationId xmlns:a16="http://schemas.microsoft.com/office/drawing/2014/main" id="{27F44DCC-2FFA-EFD6-96B8-87260C9E8E2C}"/>
                </a:ext>
              </a:extLst>
            </p:cNvPr>
            <p:cNvGrpSpPr/>
            <p:nvPr/>
          </p:nvGrpSpPr>
          <p:grpSpPr>
            <a:xfrm>
              <a:off x="5982403" y="4090839"/>
              <a:ext cx="1154188" cy="703773"/>
              <a:chOff x="6410709" y="3955220"/>
              <a:chExt cx="613406" cy="374028"/>
            </a:xfrm>
          </p:grpSpPr>
          <p:grpSp>
            <p:nvGrpSpPr>
              <p:cNvPr id="270" name="Đồ họa 240">
                <a:extLst>
                  <a:ext uri="{FF2B5EF4-FFF2-40B4-BE49-F238E27FC236}">
                    <a16:creationId xmlns:a16="http://schemas.microsoft.com/office/drawing/2014/main" id="{B453B1FE-C545-1C0C-FC42-E30994F37A7C}"/>
                  </a:ext>
                </a:extLst>
              </p:cNvPr>
              <p:cNvGrpSpPr/>
              <p:nvPr/>
            </p:nvGrpSpPr>
            <p:grpSpPr>
              <a:xfrm>
                <a:off x="6410709" y="4094214"/>
                <a:ext cx="557423" cy="235034"/>
                <a:chOff x="6410709" y="4094214"/>
                <a:chExt cx="557423" cy="235034"/>
              </a:xfrm>
            </p:grpSpPr>
            <p:sp>
              <p:nvSpPr>
                <p:cNvPr id="271" name="Hình tự do: Hình 270">
                  <a:extLst>
                    <a:ext uri="{FF2B5EF4-FFF2-40B4-BE49-F238E27FC236}">
                      <a16:creationId xmlns:a16="http://schemas.microsoft.com/office/drawing/2014/main" id="{80843317-4F8B-5C4D-F18D-8B639CE46072}"/>
                    </a:ext>
                  </a:extLst>
                </p:cNvPr>
                <p:cNvSpPr/>
                <p:nvPr/>
              </p:nvSpPr>
              <p:spPr>
                <a:xfrm>
                  <a:off x="6410709" y="4094214"/>
                  <a:ext cx="557423" cy="235034"/>
                </a:xfrm>
                <a:custGeom>
                  <a:avLst/>
                  <a:gdLst>
                    <a:gd name="connsiteX0" fmla="*/ 14237 w 557423"/>
                    <a:gd name="connsiteY0" fmla="*/ 724 h 235034"/>
                    <a:gd name="connsiteX1" fmla="*/ 724 w 557423"/>
                    <a:gd name="connsiteY1" fmla="*/ 6515 h 235034"/>
                    <a:gd name="connsiteX2" fmla="*/ 724 w 557423"/>
                    <a:gd name="connsiteY2" fmla="*/ 6515 h 235034"/>
                    <a:gd name="connsiteX3" fmla="*/ 6515 w 557423"/>
                    <a:gd name="connsiteY3" fmla="*/ 20029 h 235034"/>
                    <a:gd name="connsiteX4" fmla="*/ 543186 w 557423"/>
                    <a:gd name="connsiteY4" fmla="*/ 234311 h 235034"/>
                    <a:gd name="connsiteX5" fmla="*/ 556699 w 557423"/>
                    <a:gd name="connsiteY5" fmla="*/ 228519 h 235034"/>
                    <a:gd name="connsiteX6" fmla="*/ 556699 w 557423"/>
                    <a:gd name="connsiteY6" fmla="*/ 228519 h 235034"/>
                    <a:gd name="connsiteX7" fmla="*/ 550908 w 557423"/>
                    <a:gd name="connsiteY7" fmla="*/ 215006 h 235034"/>
                    <a:gd name="connsiteX8" fmla="*/ 14237 w 557423"/>
                    <a:gd name="connsiteY8" fmla="*/ 724 h 23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7423" h="235034">
                      <a:moveTo>
                        <a:pt x="14237" y="724"/>
                      </a:moveTo>
                      <a:cubicBezTo>
                        <a:pt x="8446" y="-1207"/>
                        <a:pt x="2654" y="724"/>
                        <a:pt x="724" y="6515"/>
                      </a:cubicBezTo>
                      <a:lnTo>
                        <a:pt x="724" y="6515"/>
                      </a:lnTo>
                      <a:cubicBezTo>
                        <a:pt x="-1207" y="12307"/>
                        <a:pt x="724" y="18098"/>
                        <a:pt x="6515" y="20029"/>
                      </a:cubicBezTo>
                      <a:lnTo>
                        <a:pt x="543186" y="234311"/>
                      </a:lnTo>
                      <a:cubicBezTo>
                        <a:pt x="548977" y="236241"/>
                        <a:pt x="554769" y="234311"/>
                        <a:pt x="556699" y="228519"/>
                      </a:cubicBezTo>
                      <a:lnTo>
                        <a:pt x="556699" y="228519"/>
                      </a:lnTo>
                      <a:cubicBezTo>
                        <a:pt x="558630" y="222728"/>
                        <a:pt x="556699" y="216937"/>
                        <a:pt x="550908" y="215006"/>
                      </a:cubicBezTo>
                      <a:lnTo>
                        <a:pt x="14237" y="724"/>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2" name="Hình tự do: Hình 271">
                  <a:extLst>
                    <a:ext uri="{FF2B5EF4-FFF2-40B4-BE49-F238E27FC236}">
                      <a16:creationId xmlns:a16="http://schemas.microsoft.com/office/drawing/2014/main" id="{9C5A51B6-35B9-BAA4-9FDC-2B7968F8B9F0}"/>
                    </a:ext>
                  </a:extLst>
                </p:cNvPr>
                <p:cNvSpPr/>
                <p:nvPr/>
              </p:nvSpPr>
              <p:spPr>
                <a:xfrm>
                  <a:off x="6417225" y="4107003"/>
                  <a:ext cx="542461" cy="219108"/>
                </a:xfrm>
                <a:custGeom>
                  <a:avLst/>
                  <a:gdLst>
                    <a:gd name="connsiteX0" fmla="*/ 9652 w 542461"/>
                    <a:gd name="connsiteY0" fmla="*/ 1448 h 219108"/>
                    <a:gd name="connsiteX1" fmla="*/ 0 w 542461"/>
                    <a:gd name="connsiteY1" fmla="*/ 1448 h 219108"/>
                    <a:gd name="connsiteX2" fmla="*/ 0 w 542461"/>
                    <a:gd name="connsiteY2" fmla="*/ 1448 h 219108"/>
                    <a:gd name="connsiteX3" fmla="*/ 7722 w 542461"/>
                    <a:gd name="connsiteY3" fmla="*/ 7239 h 219108"/>
                    <a:gd name="connsiteX4" fmla="*/ 532810 w 542461"/>
                    <a:gd name="connsiteY4" fmla="*/ 217661 h 219108"/>
                    <a:gd name="connsiteX5" fmla="*/ 542462 w 542461"/>
                    <a:gd name="connsiteY5" fmla="*/ 217661 h 219108"/>
                    <a:gd name="connsiteX6" fmla="*/ 542462 w 542461"/>
                    <a:gd name="connsiteY6" fmla="*/ 217661 h 219108"/>
                    <a:gd name="connsiteX7" fmla="*/ 534740 w 542461"/>
                    <a:gd name="connsiteY7" fmla="*/ 211869 h 219108"/>
                    <a:gd name="connsiteX8" fmla="*/ 9652 w 542461"/>
                    <a:gd name="connsiteY8" fmla="*/ 1448 h 219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461" h="219108">
                      <a:moveTo>
                        <a:pt x="9652" y="1448"/>
                      </a:moveTo>
                      <a:cubicBezTo>
                        <a:pt x="3861" y="-483"/>
                        <a:pt x="0" y="-483"/>
                        <a:pt x="0" y="1448"/>
                      </a:cubicBezTo>
                      <a:lnTo>
                        <a:pt x="0" y="1448"/>
                      </a:lnTo>
                      <a:cubicBezTo>
                        <a:pt x="0" y="3378"/>
                        <a:pt x="3861" y="5309"/>
                        <a:pt x="7722" y="7239"/>
                      </a:cubicBezTo>
                      <a:lnTo>
                        <a:pt x="532810" y="217661"/>
                      </a:lnTo>
                      <a:cubicBezTo>
                        <a:pt x="538601" y="219591"/>
                        <a:pt x="542462" y="219591"/>
                        <a:pt x="542462" y="217661"/>
                      </a:cubicBezTo>
                      <a:lnTo>
                        <a:pt x="542462" y="217661"/>
                      </a:lnTo>
                      <a:cubicBezTo>
                        <a:pt x="542462" y="215730"/>
                        <a:pt x="538601" y="213800"/>
                        <a:pt x="534740" y="211869"/>
                      </a:cubicBezTo>
                      <a:lnTo>
                        <a:pt x="9652" y="1448"/>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73" name="Đồ họa 240">
                <a:extLst>
                  <a:ext uri="{FF2B5EF4-FFF2-40B4-BE49-F238E27FC236}">
                    <a16:creationId xmlns:a16="http://schemas.microsoft.com/office/drawing/2014/main" id="{12B610D5-B8DA-E21A-5FED-9CD34CBB57BC}"/>
                  </a:ext>
                </a:extLst>
              </p:cNvPr>
              <p:cNvGrpSpPr/>
              <p:nvPr/>
            </p:nvGrpSpPr>
            <p:grpSpPr>
              <a:xfrm>
                <a:off x="6460868" y="3984144"/>
                <a:ext cx="538185" cy="327764"/>
                <a:chOff x="6460868" y="3984144"/>
                <a:chExt cx="538185" cy="327764"/>
              </a:xfrm>
            </p:grpSpPr>
            <p:grpSp>
              <p:nvGrpSpPr>
                <p:cNvPr id="274" name="Đồ họa 240">
                  <a:extLst>
                    <a:ext uri="{FF2B5EF4-FFF2-40B4-BE49-F238E27FC236}">
                      <a16:creationId xmlns:a16="http://schemas.microsoft.com/office/drawing/2014/main" id="{105720DA-940A-268C-EA02-133E7D64A1B1}"/>
                    </a:ext>
                  </a:extLst>
                </p:cNvPr>
                <p:cNvGrpSpPr/>
                <p:nvPr/>
              </p:nvGrpSpPr>
              <p:grpSpPr>
                <a:xfrm>
                  <a:off x="6933833" y="4173330"/>
                  <a:ext cx="65220" cy="138578"/>
                  <a:chOff x="6933833" y="4173330"/>
                  <a:chExt cx="65220" cy="138578"/>
                </a:xfrm>
              </p:grpSpPr>
              <p:grpSp>
                <p:nvGrpSpPr>
                  <p:cNvPr id="275" name="Đồ họa 240">
                    <a:extLst>
                      <a:ext uri="{FF2B5EF4-FFF2-40B4-BE49-F238E27FC236}">
                        <a16:creationId xmlns:a16="http://schemas.microsoft.com/office/drawing/2014/main" id="{99E030AF-E135-A6DA-8A29-64B2EA593A22}"/>
                      </a:ext>
                    </a:extLst>
                  </p:cNvPr>
                  <p:cNvGrpSpPr/>
                  <p:nvPr/>
                </p:nvGrpSpPr>
                <p:grpSpPr>
                  <a:xfrm>
                    <a:off x="6933833" y="4173330"/>
                    <a:ext cx="65220" cy="138578"/>
                    <a:chOff x="6933833" y="4173330"/>
                    <a:chExt cx="65220" cy="138578"/>
                  </a:xfrm>
                </p:grpSpPr>
                <p:sp>
                  <p:nvSpPr>
                    <p:cNvPr id="276" name="Hình tự do: Hình 275">
                      <a:extLst>
                        <a:ext uri="{FF2B5EF4-FFF2-40B4-BE49-F238E27FC236}">
                          <a16:creationId xmlns:a16="http://schemas.microsoft.com/office/drawing/2014/main" id="{05209E34-347A-2627-74AA-E14788905013}"/>
                        </a:ext>
                      </a:extLst>
                    </p:cNvPr>
                    <p:cNvSpPr/>
                    <p:nvPr/>
                  </p:nvSpPr>
                  <p:spPr>
                    <a:xfrm>
                      <a:off x="6933833" y="4173330"/>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7" name="Hình tự do: Hình 276">
                      <a:extLst>
                        <a:ext uri="{FF2B5EF4-FFF2-40B4-BE49-F238E27FC236}">
                          <a16:creationId xmlns:a16="http://schemas.microsoft.com/office/drawing/2014/main" id="{C3F3E107-9537-C4DD-28C0-B132BBC73B47}"/>
                        </a:ext>
                      </a:extLst>
                    </p:cNvPr>
                    <p:cNvSpPr/>
                    <p:nvPr/>
                  </p:nvSpPr>
                  <p:spPr>
                    <a:xfrm>
                      <a:off x="6939625" y="4179121"/>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6549"/>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78" name="Hình tự do: Hình 277">
                    <a:extLst>
                      <a:ext uri="{FF2B5EF4-FFF2-40B4-BE49-F238E27FC236}">
                        <a16:creationId xmlns:a16="http://schemas.microsoft.com/office/drawing/2014/main" id="{6EDA9162-4984-1210-AC17-71314E65EDEF}"/>
                      </a:ext>
                    </a:extLst>
                  </p:cNvPr>
                  <p:cNvSpPr/>
                  <p:nvPr/>
                </p:nvSpPr>
                <p:spPr>
                  <a:xfrm>
                    <a:off x="6946173" y="4183739"/>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8262"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79" name="Đồ họa 240">
                  <a:extLst>
                    <a:ext uri="{FF2B5EF4-FFF2-40B4-BE49-F238E27FC236}">
                      <a16:creationId xmlns:a16="http://schemas.microsoft.com/office/drawing/2014/main" id="{8E987558-3835-EB71-723F-1D172E2576BC}"/>
                    </a:ext>
                  </a:extLst>
                </p:cNvPr>
                <p:cNvGrpSpPr/>
                <p:nvPr/>
              </p:nvGrpSpPr>
              <p:grpSpPr>
                <a:xfrm>
                  <a:off x="6866267" y="4146303"/>
                  <a:ext cx="65220" cy="138578"/>
                  <a:chOff x="6866267" y="4146303"/>
                  <a:chExt cx="65220" cy="138578"/>
                </a:xfrm>
              </p:grpSpPr>
              <p:grpSp>
                <p:nvGrpSpPr>
                  <p:cNvPr id="280" name="Đồ họa 240">
                    <a:extLst>
                      <a:ext uri="{FF2B5EF4-FFF2-40B4-BE49-F238E27FC236}">
                        <a16:creationId xmlns:a16="http://schemas.microsoft.com/office/drawing/2014/main" id="{F76E0F20-D74A-8B2F-A67F-206F2FDF5814}"/>
                      </a:ext>
                    </a:extLst>
                  </p:cNvPr>
                  <p:cNvGrpSpPr/>
                  <p:nvPr/>
                </p:nvGrpSpPr>
                <p:grpSpPr>
                  <a:xfrm>
                    <a:off x="6866267" y="4146303"/>
                    <a:ext cx="65220" cy="138578"/>
                    <a:chOff x="6866267" y="4146303"/>
                    <a:chExt cx="65220" cy="138578"/>
                  </a:xfrm>
                </p:grpSpPr>
                <p:sp>
                  <p:nvSpPr>
                    <p:cNvPr id="281" name="Hình tự do: Hình 280">
                      <a:extLst>
                        <a:ext uri="{FF2B5EF4-FFF2-40B4-BE49-F238E27FC236}">
                          <a16:creationId xmlns:a16="http://schemas.microsoft.com/office/drawing/2014/main" id="{E0EC8D35-B4D6-194A-A9B2-6AF7AA8D78F5}"/>
                        </a:ext>
                      </a:extLst>
                    </p:cNvPr>
                    <p:cNvSpPr/>
                    <p:nvPr/>
                  </p:nvSpPr>
                  <p:spPr>
                    <a:xfrm>
                      <a:off x="6866267" y="4146303"/>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2" name="Hình tự do: Hình 281">
                      <a:extLst>
                        <a:ext uri="{FF2B5EF4-FFF2-40B4-BE49-F238E27FC236}">
                          <a16:creationId xmlns:a16="http://schemas.microsoft.com/office/drawing/2014/main" id="{C5D9DF59-538A-D5B7-DB78-909895B95C1E}"/>
                        </a:ext>
                      </a:extLst>
                    </p:cNvPr>
                    <p:cNvSpPr/>
                    <p:nvPr/>
                  </p:nvSpPr>
                  <p:spPr>
                    <a:xfrm>
                      <a:off x="6872058" y="4152094"/>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6549"/>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83" name="Hình tự do: Hình 282">
                    <a:extLst>
                      <a:ext uri="{FF2B5EF4-FFF2-40B4-BE49-F238E27FC236}">
                        <a16:creationId xmlns:a16="http://schemas.microsoft.com/office/drawing/2014/main" id="{1DB4792A-8014-4145-45E9-B821D1F2C252}"/>
                      </a:ext>
                    </a:extLst>
                  </p:cNvPr>
                  <p:cNvSpPr/>
                  <p:nvPr/>
                </p:nvSpPr>
                <p:spPr>
                  <a:xfrm>
                    <a:off x="6878607" y="4156713"/>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8262"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84" name="Đồ họa 240">
                  <a:extLst>
                    <a:ext uri="{FF2B5EF4-FFF2-40B4-BE49-F238E27FC236}">
                      <a16:creationId xmlns:a16="http://schemas.microsoft.com/office/drawing/2014/main" id="{F947E8F8-CAA9-ED65-6F2A-7DA9C863A920}"/>
                    </a:ext>
                  </a:extLst>
                </p:cNvPr>
                <p:cNvGrpSpPr/>
                <p:nvPr/>
              </p:nvGrpSpPr>
              <p:grpSpPr>
                <a:xfrm>
                  <a:off x="6798700" y="4119277"/>
                  <a:ext cx="65220" cy="138577"/>
                  <a:chOff x="6798700" y="4119277"/>
                  <a:chExt cx="65220" cy="138577"/>
                </a:xfrm>
              </p:grpSpPr>
              <p:grpSp>
                <p:nvGrpSpPr>
                  <p:cNvPr id="285" name="Đồ họa 240">
                    <a:extLst>
                      <a:ext uri="{FF2B5EF4-FFF2-40B4-BE49-F238E27FC236}">
                        <a16:creationId xmlns:a16="http://schemas.microsoft.com/office/drawing/2014/main" id="{7B7B904F-E295-B257-C775-6250D411EAEF}"/>
                      </a:ext>
                    </a:extLst>
                  </p:cNvPr>
                  <p:cNvGrpSpPr/>
                  <p:nvPr/>
                </p:nvGrpSpPr>
                <p:grpSpPr>
                  <a:xfrm>
                    <a:off x="6798700" y="4119277"/>
                    <a:ext cx="65220" cy="138577"/>
                    <a:chOff x="6798700" y="4119277"/>
                    <a:chExt cx="65220" cy="138577"/>
                  </a:xfrm>
                </p:grpSpPr>
                <p:sp>
                  <p:nvSpPr>
                    <p:cNvPr id="286" name="Hình tự do: Hình 285">
                      <a:extLst>
                        <a:ext uri="{FF2B5EF4-FFF2-40B4-BE49-F238E27FC236}">
                          <a16:creationId xmlns:a16="http://schemas.microsoft.com/office/drawing/2014/main" id="{E69D5032-53A1-58FB-CECA-0932947716E9}"/>
                        </a:ext>
                      </a:extLst>
                    </p:cNvPr>
                    <p:cNvSpPr/>
                    <p:nvPr/>
                  </p:nvSpPr>
                  <p:spPr>
                    <a:xfrm>
                      <a:off x="6798700" y="4119277"/>
                      <a:ext cx="65220" cy="138577"/>
                    </a:xfrm>
                    <a:custGeom>
                      <a:avLst/>
                      <a:gdLst>
                        <a:gd name="connsiteX0" fmla="*/ 60602 w 65220"/>
                        <a:gd name="connsiteY0" fmla="*/ 757 h 138577"/>
                        <a:gd name="connsiteX1" fmla="*/ 50950 w 65220"/>
                        <a:gd name="connsiteY1" fmla="*/ 4618 h 138577"/>
                        <a:gd name="connsiteX2" fmla="*/ 757 w 65220"/>
                        <a:gd name="connsiteY2" fmla="*/ 128168 h 138577"/>
                        <a:gd name="connsiteX3" fmla="*/ 4618 w 65220"/>
                        <a:gd name="connsiteY3" fmla="*/ 137821 h 138577"/>
                        <a:gd name="connsiteX4" fmla="*/ 4618 w 65220"/>
                        <a:gd name="connsiteY4" fmla="*/ 137821 h 138577"/>
                        <a:gd name="connsiteX5" fmla="*/ 14271 w 65220"/>
                        <a:gd name="connsiteY5" fmla="*/ 133960 h 138577"/>
                        <a:gd name="connsiteX6" fmla="*/ 64463 w 65220"/>
                        <a:gd name="connsiteY6" fmla="*/ 10410 h 138577"/>
                        <a:gd name="connsiteX7" fmla="*/ 60602 w 65220"/>
                        <a:gd name="connsiteY7" fmla="*/ 757 h 138577"/>
                        <a:gd name="connsiteX8" fmla="*/ 60602 w 65220"/>
                        <a:gd name="connsiteY8" fmla="*/ 757 h 13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7">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7" name="Hình tự do: Hình 286">
                      <a:extLst>
                        <a:ext uri="{FF2B5EF4-FFF2-40B4-BE49-F238E27FC236}">
                          <a16:creationId xmlns:a16="http://schemas.microsoft.com/office/drawing/2014/main" id="{601383C4-4F18-710F-A5F1-043BF26E9407}"/>
                        </a:ext>
                      </a:extLst>
                    </p:cNvPr>
                    <p:cNvSpPr/>
                    <p:nvPr/>
                  </p:nvSpPr>
                  <p:spPr>
                    <a:xfrm>
                      <a:off x="6804492" y="4125068"/>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6549"/>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88" name="Hình tự do: Hình 287">
                    <a:extLst>
                      <a:ext uri="{FF2B5EF4-FFF2-40B4-BE49-F238E27FC236}">
                        <a16:creationId xmlns:a16="http://schemas.microsoft.com/office/drawing/2014/main" id="{6F5C33F6-99DA-11F2-B93A-A86060B5FAEF}"/>
                      </a:ext>
                    </a:extLst>
                  </p:cNvPr>
                  <p:cNvSpPr/>
                  <p:nvPr/>
                </p:nvSpPr>
                <p:spPr>
                  <a:xfrm>
                    <a:off x="6811041" y="4129686"/>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6331"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89" name="Đồ họa 240">
                  <a:extLst>
                    <a:ext uri="{FF2B5EF4-FFF2-40B4-BE49-F238E27FC236}">
                      <a16:creationId xmlns:a16="http://schemas.microsoft.com/office/drawing/2014/main" id="{3F4EFB19-8732-6712-73C2-DD08B7963249}"/>
                    </a:ext>
                  </a:extLst>
                </p:cNvPr>
                <p:cNvGrpSpPr/>
                <p:nvPr/>
              </p:nvGrpSpPr>
              <p:grpSpPr>
                <a:xfrm>
                  <a:off x="6731134" y="4092250"/>
                  <a:ext cx="65220" cy="138577"/>
                  <a:chOff x="6731134" y="4092250"/>
                  <a:chExt cx="65220" cy="138577"/>
                </a:xfrm>
              </p:grpSpPr>
              <p:grpSp>
                <p:nvGrpSpPr>
                  <p:cNvPr id="290" name="Đồ họa 240">
                    <a:extLst>
                      <a:ext uri="{FF2B5EF4-FFF2-40B4-BE49-F238E27FC236}">
                        <a16:creationId xmlns:a16="http://schemas.microsoft.com/office/drawing/2014/main" id="{D182DB9D-9DE3-BFB8-EBF4-11A5C129F21B}"/>
                      </a:ext>
                    </a:extLst>
                  </p:cNvPr>
                  <p:cNvGrpSpPr/>
                  <p:nvPr/>
                </p:nvGrpSpPr>
                <p:grpSpPr>
                  <a:xfrm>
                    <a:off x="6731134" y="4092250"/>
                    <a:ext cx="65220" cy="138577"/>
                    <a:chOff x="6731134" y="4092250"/>
                    <a:chExt cx="65220" cy="138577"/>
                  </a:xfrm>
                </p:grpSpPr>
                <p:sp>
                  <p:nvSpPr>
                    <p:cNvPr id="291" name="Hình tự do: Hình 290">
                      <a:extLst>
                        <a:ext uri="{FF2B5EF4-FFF2-40B4-BE49-F238E27FC236}">
                          <a16:creationId xmlns:a16="http://schemas.microsoft.com/office/drawing/2014/main" id="{298266F4-5FAD-8458-3C77-A06FBC1F5044}"/>
                        </a:ext>
                      </a:extLst>
                    </p:cNvPr>
                    <p:cNvSpPr/>
                    <p:nvPr/>
                  </p:nvSpPr>
                  <p:spPr>
                    <a:xfrm>
                      <a:off x="6731134" y="4092250"/>
                      <a:ext cx="65220" cy="138577"/>
                    </a:xfrm>
                    <a:custGeom>
                      <a:avLst/>
                      <a:gdLst>
                        <a:gd name="connsiteX0" fmla="*/ 60602 w 65220"/>
                        <a:gd name="connsiteY0" fmla="*/ 757 h 138577"/>
                        <a:gd name="connsiteX1" fmla="*/ 50950 w 65220"/>
                        <a:gd name="connsiteY1" fmla="*/ 4618 h 138577"/>
                        <a:gd name="connsiteX2" fmla="*/ 757 w 65220"/>
                        <a:gd name="connsiteY2" fmla="*/ 128168 h 138577"/>
                        <a:gd name="connsiteX3" fmla="*/ 4618 w 65220"/>
                        <a:gd name="connsiteY3" fmla="*/ 137821 h 138577"/>
                        <a:gd name="connsiteX4" fmla="*/ 4618 w 65220"/>
                        <a:gd name="connsiteY4" fmla="*/ 137821 h 138577"/>
                        <a:gd name="connsiteX5" fmla="*/ 14271 w 65220"/>
                        <a:gd name="connsiteY5" fmla="*/ 133960 h 138577"/>
                        <a:gd name="connsiteX6" fmla="*/ 64463 w 65220"/>
                        <a:gd name="connsiteY6" fmla="*/ 10410 h 138577"/>
                        <a:gd name="connsiteX7" fmla="*/ 60602 w 65220"/>
                        <a:gd name="connsiteY7" fmla="*/ 757 h 138577"/>
                        <a:gd name="connsiteX8" fmla="*/ 60602 w 65220"/>
                        <a:gd name="connsiteY8" fmla="*/ 757 h 13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7">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2" name="Hình tự do: Hình 291">
                      <a:extLst>
                        <a:ext uri="{FF2B5EF4-FFF2-40B4-BE49-F238E27FC236}">
                          <a16:creationId xmlns:a16="http://schemas.microsoft.com/office/drawing/2014/main" id="{FD7A18B0-95A0-5668-6BC8-9D900949B644}"/>
                        </a:ext>
                      </a:extLst>
                    </p:cNvPr>
                    <p:cNvSpPr/>
                    <p:nvPr/>
                  </p:nvSpPr>
                  <p:spPr>
                    <a:xfrm>
                      <a:off x="6736925" y="4098041"/>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4618"/>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93" name="Hình tự do: Hình 292">
                    <a:extLst>
                      <a:ext uri="{FF2B5EF4-FFF2-40B4-BE49-F238E27FC236}">
                        <a16:creationId xmlns:a16="http://schemas.microsoft.com/office/drawing/2014/main" id="{3108F2DC-20EA-0B16-63DE-26FA4C59B5F0}"/>
                      </a:ext>
                    </a:extLst>
                  </p:cNvPr>
                  <p:cNvSpPr/>
                  <p:nvPr/>
                </p:nvSpPr>
                <p:spPr>
                  <a:xfrm>
                    <a:off x="6743474" y="4102660"/>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6331"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94" name="Đồ họa 240">
                  <a:extLst>
                    <a:ext uri="{FF2B5EF4-FFF2-40B4-BE49-F238E27FC236}">
                      <a16:creationId xmlns:a16="http://schemas.microsoft.com/office/drawing/2014/main" id="{C47D95E6-DBAA-5401-B6F3-E9CF074C7D16}"/>
                    </a:ext>
                  </a:extLst>
                </p:cNvPr>
                <p:cNvGrpSpPr/>
                <p:nvPr/>
              </p:nvGrpSpPr>
              <p:grpSpPr>
                <a:xfrm>
                  <a:off x="6663567" y="4065223"/>
                  <a:ext cx="65220" cy="138578"/>
                  <a:chOff x="6663567" y="4065223"/>
                  <a:chExt cx="65220" cy="138578"/>
                </a:xfrm>
              </p:grpSpPr>
              <p:grpSp>
                <p:nvGrpSpPr>
                  <p:cNvPr id="295" name="Đồ họa 240">
                    <a:extLst>
                      <a:ext uri="{FF2B5EF4-FFF2-40B4-BE49-F238E27FC236}">
                        <a16:creationId xmlns:a16="http://schemas.microsoft.com/office/drawing/2014/main" id="{7E3279C8-DD39-D48E-5F0A-0F5EE7714BAA}"/>
                      </a:ext>
                    </a:extLst>
                  </p:cNvPr>
                  <p:cNvGrpSpPr/>
                  <p:nvPr/>
                </p:nvGrpSpPr>
                <p:grpSpPr>
                  <a:xfrm>
                    <a:off x="6663567" y="4065223"/>
                    <a:ext cx="65220" cy="138578"/>
                    <a:chOff x="6663567" y="4065223"/>
                    <a:chExt cx="65220" cy="138578"/>
                  </a:xfrm>
                </p:grpSpPr>
                <p:sp>
                  <p:nvSpPr>
                    <p:cNvPr id="296" name="Hình tự do: Hình 295">
                      <a:extLst>
                        <a:ext uri="{FF2B5EF4-FFF2-40B4-BE49-F238E27FC236}">
                          <a16:creationId xmlns:a16="http://schemas.microsoft.com/office/drawing/2014/main" id="{C45850E6-6B94-73AB-8EAE-68C42E397FD8}"/>
                        </a:ext>
                      </a:extLst>
                    </p:cNvPr>
                    <p:cNvSpPr/>
                    <p:nvPr/>
                  </p:nvSpPr>
                  <p:spPr>
                    <a:xfrm>
                      <a:off x="6663567" y="4065223"/>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7" name="Hình tự do: Hình 296">
                      <a:extLst>
                        <a:ext uri="{FF2B5EF4-FFF2-40B4-BE49-F238E27FC236}">
                          <a16:creationId xmlns:a16="http://schemas.microsoft.com/office/drawing/2014/main" id="{3C16F073-FC39-ED49-A789-A3D4CB70D3B4}"/>
                        </a:ext>
                      </a:extLst>
                    </p:cNvPr>
                    <p:cNvSpPr/>
                    <p:nvPr/>
                  </p:nvSpPr>
                  <p:spPr>
                    <a:xfrm>
                      <a:off x="6669359" y="4071015"/>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4618"/>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98" name="Hình tự do: Hình 297">
                    <a:extLst>
                      <a:ext uri="{FF2B5EF4-FFF2-40B4-BE49-F238E27FC236}">
                        <a16:creationId xmlns:a16="http://schemas.microsoft.com/office/drawing/2014/main" id="{C5FD0E02-B1EA-4E30-6E75-DB1A3DA2C118}"/>
                      </a:ext>
                    </a:extLst>
                  </p:cNvPr>
                  <p:cNvSpPr/>
                  <p:nvPr/>
                </p:nvSpPr>
                <p:spPr>
                  <a:xfrm>
                    <a:off x="6675908" y="4075633"/>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6331"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99" name="Đồ họa 240">
                  <a:extLst>
                    <a:ext uri="{FF2B5EF4-FFF2-40B4-BE49-F238E27FC236}">
                      <a16:creationId xmlns:a16="http://schemas.microsoft.com/office/drawing/2014/main" id="{79EDF391-282B-8027-0AC0-C9752B7A82E1}"/>
                    </a:ext>
                  </a:extLst>
                </p:cNvPr>
                <p:cNvGrpSpPr/>
                <p:nvPr/>
              </p:nvGrpSpPr>
              <p:grpSpPr>
                <a:xfrm>
                  <a:off x="6596001" y="4038197"/>
                  <a:ext cx="65220" cy="138578"/>
                  <a:chOff x="6596001" y="4038197"/>
                  <a:chExt cx="65220" cy="138578"/>
                </a:xfrm>
              </p:grpSpPr>
              <p:grpSp>
                <p:nvGrpSpPr>
                  <p:cNvPr id="300" name="Đồ họa 240">
                    <a:extLst>
                      <a:ext uri="{FF2B5EF4-FFF2-40B4-BE49-F238E27FC236}">
                        <a16:creationId xmlns:a16="http://schemas.microsoft.com/office/drawing/2014/main" id="{0CF07453-1408-4797-4B17-642676C95D67}"/>
                      </a:ext>
                    </a:extLst>
                  </p:cNvPr>
                  <p:cNvGrpSpPr/>
                  <p:nvPr/>
                </p:nvGrpSpPr>
                <p:grpSpPr>
                  <a:xfrm>
                    <a:off x="6596001" y="4038197"/>
                    <a:ext cx="65220" cy="138578"/>
                    <a:chOff x="6596001" y="4038197"/>
                    <a:chExt cx="65220" cy="138578"/>
                  </a:xfrm>
                </p:grpSpPr>
                <p:sp>
                  <p:nvSpPr>
                    <p:cNvPr id="301" name="Hình tự do: Hình 300">
                      <a:extLst>
                        <a:ext uri="{FF2B5EF4-FFF2-40B4-BE49-F238E27FC236}">
                          <a16:creationId xmlns:a16="http://schemas.microsoft.com/office/drawing/2014/main" id="{60CD2EC9-B7FE-B2D7-F022-854054087782}"/>
                        </a:ext>
                      </a:extLst>
                    </p:cNvPr>
                    <p:cNvSpPr/>
                    <p:nvPr/>
                  </p:nvSpPr>
                  <p:spPr>
                    <a:xfrm>
                      <a:off x="6596001" y="4038197"/>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2" name="Hình tự do: Hình 301">
                      <a:extLst>
                        <a:ext uri="{FF2B5EF4-FFF2-40B4-BE49-F238E27FC236}">
                          <a16:creationId xmlns:a16="http://schemas.microsoft.com/office/drawing/2014/main" id="{E4A978BA-B28E-63DC-7B15-A0B2E796C12A}"/>
                        </a:ext>
                      </a:extLst>
                    </p:cNvPr>
                    <p:cNvSpPr/>
                    <p:nvPr/>
                  </p:nvSpPr>
                  <p:spPr>
                    <a:xfrm>
                      <a:off x="6601792" y="4043988"/>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4618"/>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03" name="Hình tự do: Hình 302">
                    <a:extLst>
                      <a:ext uri="{FF2B5EF4-FFF2-40B4-BE49-F238E27FC236}">
                        <a16:creationId xmlns:a16="http://schemas.microsoft.com/office/drawing/2014/main" id="{A08C955B-D181-39B9-F1F0-955A3C70FA25}"/>
                      </a:ext>
                    </a:extLst>
                  </p:cNvPr>
                  <p:cNvSpPr/>
                  <p:nvPr/>
                </p:nvSpPr>
                <p:spPr>
                  <a:xfrm>
                    <a:off x="6608341" y="4047748"/>
                    <a:ext cx="48261" cy="122477"/>
                  </a:xfrm>
                  <a:custGeom>
                    <a:avLst/>
                    <a:gdLst>
                      <a:gd name="connsiteX0" fmla="*/ 48262 w 48261"/>
                      <a:gd name="connsiteY0" fmla="*/ 858 h 122477"/>
                      <a:gd name="connsiteX1" fmla="*/ 48262 w 48261"/>
                      <a:gd name="connsiteY1" fmla="*/ 858 h 122477"/>
                      <a:gd name="connsiteX2" fmla="*/ 0 w 48261"/>
                      <a:gd name="connsiteY2" fmla="*/ 120547 h 122477"/>
                      <a:gd name="connsiteX3" fmla="*/ 0 w 48261"/>
                      <a:gd name="connsiteY3" fmla="*/ 122478 h 122477"/>
                      <a:gd name="connsiteX4" fmla="*/ 0 w 48261"/>
                      <a:gd name="connsiteY4" fmla="*/ 122478 h 122477"/>
                      <a:gd name="connsiteX5" fmla="*/ 1930 w 48261"/>
                      <a:gd name="connsiteY5" fmla="*/ 122478 h 122477"/>
                      <a:gd name="connsiteX6" fmla="*/ 48262 w 48261"/>
                      <a:gd name="connsiteY6" fmla="*/ 858 h 122477"/>
                      <a:gd name="connsiteX7" fmla="*/ 48262 w 48261"/>
                      <a:gd name="connsiteY7" fmla="*/ 858 h 122477"/>
                      <a:gd name="connsiteX8" fmla="*/ 48262 w 48261"/>
                      <a:gd name="connsiteY8" fmla="*/ 858 h 122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2477">
                        <a:moveTo>
                          <a:pt x="48262" y="858"/>
                        </a:moveTo>
                        <a:cubicBezTo>
                          <a:pt x="46331" y="-1072"/>
                          <a:pt x="46331" y="858"/>
                          <a:pt x="48262" y="858"/>
                        </a:cubicBezTo>
                        <a:lnTo>
                          <a:pt x="0" y="120547"/>
                        </a:lnTo>
                        <a:cubicBezTo>
                          <a:pt x="0" y="120547"/>
                          <a:pt x="0" y="122478"/>
                          <a:pt x="0" y="122478"/>
                        </a:cubicBezTo>
                        <a:lnTo>
                          <a:pt x="0" y="122478"/>
                        </a:lnTo>
                        <a:cubicBezTo>
                          <a:pt x="0" y="122478"/>
                          <a:pt x="1930" y="122478"/>
                          <a:pt x="1930" y="122478"/>
                        </a:cubicBezTo>
                        <a:lnTo>
                          <a:pt x="48262" y="858"/>
                        </a:lnTo>
                        <a:cubicBezTo>
                          <a:pt x="48262" y="858"/>
                          <a:pt x="48262" y="858"/>
                          <a:pt x="48262" y="858"/>
                        </a:cubicBezTo>
                        <a:lnTo>
                          <a:pt x="48262" y="858"/>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04" name="Đồ họa 240">
                  <a:extLst>
                    <a:ext uri="{FF2B5EF4-FFF2-40B4-BE49-F238E27FC236}">
                      <a16:creationId xmlns:a16="http://schemas.microsoft.com/office/drawing/2014/main" id="{33475053-AA58-10CC-51E5-4A37AC7AC71E}"/>
                    </a:ext>
                  </a:extLst>
                </p:cNvPr>
                <p:cNvGrpSpPr/>
                <p:nvPr/>
              </p:nvGrpSpPr>
              <p:grpSpPr>
                <a:xfrm>
                  <a:off x="6526504" y="4011170"/>
                  <a:ext cx="65617" cy="138578"/>
                  <a:chOff x="6526504" y="4011170"/>
                  <a:chExt cx="65617" cy="138578"/>
                </a:xfrm>
              </p:grpSpPr>
              <p:grpSp>
                <p:nvGrpSpPr>
                  <p:cNvPr id="305" name="Đồ họa 240">
                    <a:extLst>
                      <a:ext uri="{FF2B5EF4-FFF2-40B4-BE49-F238E27FC236}">
                        <a16:creationId xmlns:a16="http://schemas.microsoft.com/office/drawing/2014/main" id="{421D39CB-C425-5856-16CA-E7CEC456096A}"/>
                      </a:ext>
                    </a:extLst>
                  </p:cNvPr>
                  <p:cNvGrpSpPr/>
                  <p:nvPr/>
                </p:nvGrpSpPr>
                <p:grpSpPr>
                  <a:xfrm>
                    <a:off x="6526504" y="4011170"/>
                    <a:ext cx="65617" cy="138578"/>
                    <a:chOff x="6526504" y="4011170"/>
                    <a:chExt cx="65617" cy="138578"/>
                  </a:xfrm>
                </p:grpSpPr>
                <p:sp>
                  <p:nvSpPr>
                    <p:cNvPr id="306" name="Hình tự do: Hình 305">
                      <a:extLst>
                        <a:ext uri="{FF2B5EF4-FFF2-40B4-BE49-F238E27FC236}">
                          <a16:creationId xmlns:a16="http://schemas.microsoft.com/office/drawing/2014/main" id="{C620C8E3-5659-58A0-733A-FF2E57418C57}"/>
                        </a:ext>
                      </a:extLst>
                    </p:cNvPr>
                    <p:cNvSpPr/>
                    <p:nvPr/>
                  </p:nvSpPr>
                  <p:spPr>
                    <a:xfrm>
                      <a:off x="6526504" y="4011170"/>
                      <a:ext cx="65617" cy="138578"/>
                    </a:xfrm>
                    <a:custGeom>
                      <a:avLst/>
                      <a:gdLst>
                        <a:gd name="connsiteX0" fmla="*/ 60602 w 65617"/>
                        <a:gd name="connsiteY0" fmla="*/ 757 h 138578"/>
                        <a:gd name="connsiteX1" fmla="*/ 50950 w 65617"/>
                        <a:gd name="connsiteY1" fmla="*/ 4618 h 138578"/>
                        <a:gd name="connsiteX2" fmla="*/ 757 w 65617"/>
                        <a:gd name="connsiteY2" fmla="*/ 128168 h 138578"/>
                        <a:gd name="connsiteX3" fmla="*/ 4618 w 65617"/>
                        <a:gd name="connsiteY3" fmla="*/ 137821 h 138578"/>
                        <a:gd name="connsiteX4" fmla="*/ 4618 w 65617"/>
                        <a:gd name="connsiteY4" fmla="*/ 137821 h 138578"/>
                        <a:gd name="connsiteX5" fmla="*/ 14271 w 65617"/>
                        <a:gd name="connsiteY5" fmla="*/ 133960 h 138578"/>
                        <a:gd name="connsiteX6" fmla="*/ 64463 w 65617"/>
                        <a:gd name="connsiteY6" fmla="*/ 10410 h 138578"/>
                        <a:gd name="connsiteX7" fmla="*/ 60602 w 65617"/>
                        <a:gd name="connsiteY7" fmla="*/ 757 h 138578"/>
                        <a:gd name="connsiteX8" fmla="*/ 60602 w 65617"/>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617"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639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7" name="Hình tự do: Hình 306">
                      <a:extLst>
                        <a:ext uri="{FF2B5EF4-FFF2-40B4-BE49-F238E27FC236}">
                          <a16:creationId xmlns:a16="http://schemas.microsoft.com/office/drawing/2014/main" id="{AF0D7121-BA0C-64F0-8B10-D15FADE28EB7}"/>
                        </a:ext>
                      </a:extLst>
                    </p:cNvPr>
                    <p:cNvSpPr/>
                    <p:nvPr/>
                  </p:nvSpPr>
                  <p:spPr>
                    <a:xfrm>
                      <a:off x="6532296" y="4016962"/>
                      <a:ext cx="57498" cy="128925"/>
                    </a:xfrm>
                    <a:custGeom>
                      <a:avLst/>
                      <a:gdLst>
                        <a:gd name="connsiteX0" fmla="*/ 52880 w 57498"/>
                        <a:gd name="connsiteY0" fmla="*/ 757 h 128925"/>
                        <a:gd name="connsiteX1" fmla="*/ 45158 w 57498"/>
                        <a:gd name="connsiteY1" fmla="*/ 4618 h 128925"/>
                        <a:gd name="connsiteX2" fmla="*/ 757 w 57498"/>
                        <a:gd name="connsiteY2" fmla="*/ 118516 h 128925"/>
                        <a:gd name="connsiteX3" fmla="*/ 4618 w 57498"/>
                        <a:gd name="connsiteY3" fmla="*/ 128168 h 128925"/>
                        <a:gd name="connsiteX4" fmla="*/ 4618 w 57498"/>
                        <a:gd name="connsiteY4" fmla="*/ 128168 h 128925"/>
                        <a:gd name="connsiteX5" fmla="*/ 12340 w 57498"/>
                        <a:gd name="connsiteY5" fmla="*/ 124307 h 128925"/>
                        <a:gd name="connsiteX6" fmla="*/ 56741 w 57498"/>
                        <a:gd name="connsiteY6" fmla="*/ 10410 h 128925"/>
                        <a:gd name="connsiteX7" fmla="*/ 52880 w 57498"/>
                        <a:gd name="connsiteY7" fmla="*/ 757 h 128925"/>
                        <a:gd name="connsiteX8" fmla="*/ 52880 w 57498"/>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498"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8671" y="4618"/>
                            <a:pt x="5674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08" name="Hình tự do: Hình 307">
                    <a:extLst>
                      <a:ext uri="{FF2B5EF4-FFF2-40B4-BE49-F238E27FC236}">
                        <a16:creationId xmlns:a16="http://schemas.microsoft.com/office/drawing/2014/main" id="{AF53F0FE-64CA-00E2-EAEF-24FD1DD7F58C}"/>
                      </a:ext>
                    </a:extLst>
                  </p:cNvPr>
                  <p:cNvSpPr/>
                  <p:nvPr/>
                </p:nvSpPr>
                <p:spPr>
                  <a:xfrm>
                    <a:off x="6540775" y="4020722"/>
                    <a:ext cx="48261" cy="122477"/>
                  </a:xfrm>
                  <a:custGeom>
                    <a:avLst/>
                    <a:gdLst>
                      <a:gd name="connsiteX0" fmla="*/ 48262 w 48261"/>
                      <a:gd name="connsiteY0" fmla="*/ 858 h 122477"/>
                      <a:gd name="connsiteX1" fmla="*/ 48262 w 48261"/>
                      <a:gd name="connsiteY1" fmla="*/ 858 h 122477"/>
                      <a:gd name="connsiteX2" fmla="*/ 0 w 48261"/>
                      <a:gd name="connsiteY2" fmla="*/ 120547 h 122477"/>
                      <a:gd name="connsiteX3" fmla="*/ 0 w 48261"/>
                      <a:gd name="connsiteY3" fmla="*/ 122478 h 122477"/>
                      <a:gd name="connsiteX4" fmla="*/ 0 w 48261"/>
                      <a:gd name="connsiteY4" fmla="*/ 122478 h 122477"/>
                      <a:gd name="connsiteX5" fmla="*/ 1930 w 48261"/>
                      <a:gd name="connsiteY5" fmla="*/ 122478 h 122477"/>
                      <a:gd name="connsiteX6" fmla="*/ 48262 w 48261"/>
                      <a:gd name="connsiteY6" fmla="*/ 858 h 122477"/>
                      <a:gd name="connsiteX7" fmla="*/ 48262 w 48261"/>
                      <a:gd name="connsiteY7" fmla="*/ 858 h 122477"/>
                      <a:gd name="connsiteX8" fmla="*/ 48262 w 48261"/>
                      <a:gd name="connsiteY8" fmla="*/ 858 h 122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2477">
                        <a:moveTo>
                          <a:pt x="48262" y="858"/>
                        </a:moveTo>
                        <a:cubicBezTo>
                          <a:pt x="46331" y="-1073"/>
                          <a:pt x="46331" y="858"/>
                          <a:pt x="48262" y="858"/>
                        </a:cubicBezTo>
                        <a:lnTo>
                          <a:pt x="0" y="120547"/>
                        </a:lnTo>
                        <a:cubicBezTo>
                          <a:pt x="0" y="120547"/>
                          <a:pt x="0" y="122478"/>
                          <a:pt x="0" y="122478"/>
                        </a:cubicBezTo>
                        <a:lnTo>
                          <a:pt x="0" y="122478"/>
                        </a:lnTo>
                        <a:cubicBezTo>
                          <a:pt x="0" y="122478"/>
                          <a:pt x="1930" y="122478"/>
                          <a:pt x="1930" y="122478"/>
                        </a:cubicBezTo>
                        <a:lnTo>
                          <a:pt x="48262" y="858"/>
                        </a:lnTo>
                        <a:cubicBezTo>
                          <a:pt x="48262" y="858"/>
                          <a:pt x="48262" y="858"/>
                          <a:pt x="48262" y="858"/>
                        </a:cubicBezTo>
                        <a:lnTo>
                          <a:pt x="48262" y="858"/>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09" name="Đồ họa 240">
                  <a:extLst>
                    <a:ext uri="{FF2B5EF4-FFF2-40B4-BE49-F238E27FC236}">
                      <a16:creationId xmlns:a16="http://schemas.microsoft.com/office/drawing/2014/main" id="{168A4FBD-DAD2-733C-CC67-C0D7258042E5}"/>
                    </a:ext>
                  </a:extLst>
                </p:cNvPr>
                <p:cNvGrpSpPr/>
                <p:nvPr/>
              </p:nvGrpSpPr>
              <p:grpSpPr>
                <a:xfrm>
                  <a:off x="6460868" y="3984144"/>
                  <a:ext cx="64462" cy="138577"/>
                  <a:chOff x="6460868" y="3984144"/>
                  <a:chExt cx="64462" cy="138577"/>
                </a:xfrm>
              </p:grpSpPr>
              <p:grpSp>
                <p:nvGrpSpPr>
                  <p:cNvPr id="310" name="Đồ họa 240">
                    <a:extLst>
                      <a:ext uri="{FF2B5EF4-FFF2-40B4-BE49-F238E27FC236}">
                        <a16:creationId xmlns:a16="http://schemas.microsoft.com/office/drawing/2014/main" id="{D2F9A39C-84F3-BBFF-4767-3E5022DAAC39}"/>
                      </a:ext>
                    </a:extLst>
                  </p:cNvPr>
                  <p:cNvGrpSpPr/>
                  <p:nvPr/>
                </p:nvGrpSpPr>
                <p:grpSpPr>
                  <a:xfrm>
                    <a:off x="6460868" y="3984144"/>
                    <a:ext cx="64462" cy="138577"/>
                    <a:chOff x="6460868" y="3984144"/>
                    <a:chExt cx="64462" cy="138577"/>
                  </a:xfrm>
                </p:grpSpPr>
                <p:sp>
                  <p:nvSpPr>
                    <p:cNvPr id="311" name="Hình tự do: Hình 310">
                      <a:extLst>
                        <a:ext uri="{FF2B5EF4-FFF2-40B4-BE49-F238E27FC236}">
                          <a16:creationId xmlns:a16="http://schemas.microsoft.com/office/drawing/2014/main" id="{1300B0B3-21E4-E8E0-AEF2-795292B73363}"/>
                        </a:ext>
                      </a:extLst>
                    </p:cNvPr>
                    <p:cNvSpPr/>
                    <p:nvPr/>
                  </p:nvSpPr>
                  <p:spPr>
                    <a:xfrm>
                      <a:off x="6460868" y="3984144"/>
                      <a:ext cx="64462" cy="138577"/>
                    </a:xfrm>
                    <a:custGeom>
                      <a:avLst/>
                      <a:gdLst>
                        <a:gd name="connsiteX0" fmla="*/ 58671 w 64462"/>
                        <a:gd name="connsiteY0" fmla="*/ 757 h 138577"/>
                        <a:gd name="connsiteX1" fmla="*/ 49019 w 64462"/>
                        <a:gd name="connsiteY1" fmla="*/ 4618 h 138577"/>
                        <a:gd name="connsiteX2" fmla="*/ 757 w 64462"/>
                        <a:gd name="connsiteY2" fmla="*/ 128168 h 138577"/>
                        <a:gd name="connsiteX3" fmla="*/ 4618 w 64462"/>
                        <a:gd name="connsiteY3" fmla="*/ 137821 h 138577"/>
                        <a:gd name="connsiteX4" fmla="*/ 4618 w 64462"/>
                        <a:gd name="connsiteY4" fmla="*/ 137821 h 138577"/>
                        <a:gd name="connsiteX5" fmla="*/ 14271 w 64462"/>
                        <a:gd name="connsiteY5" fmla="*/ 133960 h 138577"/>
                        <a:gd name="connsiteX6" fmla="*/ 64463 w 64462"/>
                        <a:gd name="connsiteY6" fmla="*/ 10410 h 138577"/>
                        <a:gd name="connsiteX7" fmla="*/ 58671 w 64462"/>
                        <a:gd name="connsiteY7" fmla="*/ 757 h 138577"/>
                        <a:gd name="connsiteX8" fmla="*/ 58671 w 64462"/>
                        <a:gd name="connsiteY8" fmla="*/ 757 h 13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462" h="138577">
                          <a:moveTo>
                            <a:pt x="58671" y="757"/>
                          </a:moveTo>
                          <a:cubicBezTo>
                            <a:pt x="54811" y="-1173"/>
                            <a:pt x="50950" y="757"/>
                            <a:pt x="49019"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4463" y="6549"/>
                            <a:pt x="62532" y="757"/>
                            <a:pt x="58671" y="757"/>
                          </a:cubicBezTo>
                          <a:lnTo>
                            <a:pt x="58671"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 name="Hình tự do: Hình 311">
                      <a:extLst>
                        <a:ext uri="{FF2B5EF4-FFF2-40B4-BE49-F238E27FC236}">
                          <a16:creationId xmlns:a16="http://schemas.microsoft.com/office/drawing/2014/main" id="{6923C18B-9EDF-DB03-1070-B00E5508831C}"/>
                        </a:ext>
                      </a:extLst>
                    </p:cNvPr>
                    <p:cNvSpPr/>
                    <p:nvPr/>
                  </p:nvSpPr>
                  <p:spPr>
                    <a:xfrm>
                      <a:off x="6464729" y="3989935"/>
                      <a:ext cx="58671" cy="128925"/>
                    </a:xfrm>
                    <a:custGeom>
                      <a:avLst/>
                      <a:gdLst>
                        <a:gd name="connsiteX0" fmla="*/ 52880 w 58671"/>
                        <a:gd name="connsiteY0" fmla="*/ 757 h 128925"/>
                        <a:gd name="connsiteX1" fmla="*/ 45158 w 58671"/>
                        <a:gd name="connsiteY1" fmla="*/ 4618 h 128925"/>
                        <a:gd name="connsiteX2" fmla="*/ 757 w 58671"/>
                        <a:gd name="connsiteY2" fmla="*/ 118516 h 128925"/>
                        <a:gd name="connsiteX3" fmla="*/ 4618 w 58671"/>
                        <a:gd name="connsiteY3" fmla="*/ 128168 h 128925"/>
                        <a:gd name="connsiteX4" fmla="*/ 4618 w 58671"/>
                        <a:gd name="connsiteY4" fmla="*/ 128168 h 128925"/>
                        <a:gd name="connsiteX5" fmla="*/ 12340 w 58671"/>
                        <a:gd name="connsiteY5" fmla="*/ 124307 h 128925"/>
                        <a:gd name="connsiteX6" fmla="*/ 58671 w 58671"/>
                        <a:gd name="connsiteY6" fmla="*/ 10410 h 128925"/>
                        <a:gd name="connsiteX7" fmla="*/ 52880 w 58671"/>
                        <a:gd name="connsiteY7" fmla="*/ 757 h 128925"/>
                        <a:gd name="connsiteX8" fmla="*/ 52880 w 58671"/>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71"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8671" y="10410"/>
                          </a:lnTo>
                          <a:cubicBezTo>
                            <a:pt x="58671" y="4618"/>
                            <a:pt x="5674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13" name="Hình tự do: Hình 312">
                    <a:extLst>
                      <a:ext uri="{FF2B5EF4-FFF2-40B4-BE49-F238E27FC236}">
                        <a16:creationId xmlns:a16="http://schemas.microsoft.com/office/drawing/2014/main" id="{E6F80247-5A75-7C65-5B04-7C460A42E66E}"/>
                      </a:ext>
                    </a:extLst>
                  </p:cNvPr>
                  <p:cNvSpPr/>
                  <p:nvPr/>
                </p:nvSpPr>
                <p:spPr>
                  <a:xfrm>
                    <a:off x="6471278" y="3993695"/>
                    <a:ext cx="49709" cy="120547"/>
                  </a:xfrm>
                  <a:custGeom>
                    <a:avLst/>
                    <a:gdLst>
                      <a:gd name="connsiteX0" fmla="*/ 48262 w 49709"/>
                      <a:gd name="connsiteY0" fmla="*/ 858 h 120547"/>
                      <a:gd name="connsiteX1" fmla="*/ 48262 w 49709"/>
                      <a:gd name="connsiteY1" fmla="*/ 858 h 120547"/>
                      <a:gd name="connsiteX2" fmla="*/ 0 w 49709"/>
                      <a:gd name="connsiteY2" fmla="*/ 118617 h 120547"/>
                      <a:gd name="connsiteX3" fmla="*/ 0 w 49709"/>
                      <a:gd name="connsiteY3" fmla="*/ 120547 h 120547"/>
                      <a:gd name="connsiteX4" fmla="*/ 0 w 49709"/>
                      <a:gd name="connsiteY4" fmla="*/ 120547 h 120547"/>
                      <a:gd name="connsiteX5" fmla="*/ 1931 w 49709"/>
                      <a:gd name="connsiteY5" fmla="*/ 120547 h 120547"/>
                      <a:gd name="connsiteX6" fmla="*/ 48262 w 49709"/>
                      <a:gd name="connsiteY6" fmla="*/ 858 h 120547"/>
                      <a:gd name="connsiteX7" fmla="*/ 48262 w 49709"/>
                      <a:gd name="connsiteY7" fmla="*/ 858 h 120547"/>
                      <a:gd name="connsiteX8" fmla="*/ 48262 w 49709"/>
                      <a:gd name="connsiteY8" fmla="*/ 858 h 120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09" h="120547">
                        <a:moveTo>
                          <a:pt x="48262" y="858"/>
                        </a:moveTo>
                        <a:cubicBezTo>
                          <a:pt x="48262" y="-1072"/>
                          <a:pt x="48262" y="858"/>
                          <a:pt x="48262" y="858"/>
                        </a:cubicBezTo>
                        <a:lnTo>
                          <a:pt x="0" y="118617"/>
                        </a:lnTo>
                        <a:cubicBezTo>
                          <a:pt x="0" y="118617"/>
                          <a:pt x="0" y="120547"/>
                          <a:pt x="0" y="120547"/>
                        </a:cubicBezTo>
                        <a:lnTo>
                          <a:pt x="0" y="120547"/>
                        </a:lnTo>
                        <a:cubicBezTo>
                          <a:pt x="0" y="120547"/>
                          <a:pt x="1931" y="120547"/>
                          <a:pt x="1931" y="120547"/>
                        </a:cubicBezTo>
                        <a:lnTo>
                          <a:pt x="48262" y="858"/>
                        </a:lnTo>
                        <a:cubicBezTo>
                          <a:pt x="50192" y="858"/>
                          <a:pt x="50192" y="858"/>
                          <a:pt x="48262" y="858"/>
                        </a:cubicBezTo>
                        <a:lnTo>
                          <a:pt x="48262" y="858"/>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nvGrpSpPr>
              <p:cNvPr id="314" name="Đồ họa 240">
                <a:extLst>
                  <a:ext uri="{FF2B5EF4-FFF2-40B4-BE49-F238E27FC236}">
                    <a16:creationId xmlns:a16="http://schemas.microsoft.com/office/drawing/2014/main" id="{BF3F95D0-EFAB-6477-66FD-0CE897B1BF3E}"/>
                  </a:ext>
                </a:extLst>
              </p:cNvPr>
              <p:cNvGrpSpPr/>
              <p:nvPr/>
            </p:nvGrpSpPr>
            <p:grpSpPr>
              <a:xfrm>
                <a:off x="6466693" y="3955220"/>
                <a:ext cx="557423" cy="235034"/>
                <a:chOff x="6466693" y="3955220"/>
                <a:chExt cx="557423" cy="235034"/>
              </a:xfrm>
            </p:grpSpPr>
            <p:sp>
              <p:nvSpPr>
                <p:cNvPr id="315" name="Hình tự do: Hình 314">
                  <a:extLst>
                    <a:ext uri="{FF2B5EF4-FFF2-40B4-BE49-F238E27FC236}">
                      <a16:creationId xmlns:a16="http://schemas.microsoft.com/office/drawing/2014/main" id="{EC8CE328-D125-4CCF-2156-F1C7BAC008E6}"/>
                    </a:ext>
                  </a:extLst>
                </p:cNvPr>
                <p:cNvSpPr/>
                <p:nvPr/>
              </p:nvSpPr>
              <p:spPr>
                <a:xfrm>
                  <a:off x="6466693" y="3955220"/>
                  <a:ext cx="557423" cy="235034"/>
                </a:xfrm>
                <a:custGeom>
                  <a:avLst/>
                  <a:gdLst>
                    <a:gd name="connsiteX0" fmla="*/ 14237 w 557423"/>
                    <a:gd name="connsiteY0" fmla="*/ 724 h 235034"/>
                    <a:gd name="connsiteX1" fmla="*/ 724 w 557423"/>
                    <a:gd name="connsiteY1" fmla="*/ 6515 h 235034"/>
                    <a:gd name="connsiteX2" fmla="*/ 724 w 557423"/>
                    <a:gd name="connsiteY2" fmla="*/ 6515 h 235034"/>
                    <a:gd name="connsiteX3" fmla="*/ 6515 w 557423"/>
                    <a:gd name="connsiteY3" fmla="*/ 20029 h 235034"/>
                    <a:gd name="connsiteX4" fmla="*/ 543186 w 557423"/>
                    <a:gd name="connsiteY4" fmla="*/ 234311 h 235034"/>
                    <a:gd name="connsiteX5" fmla="*/ 556699 w 557423"/>
                    <a:gd name="connsiteY5" fmla="*/ 228519 h 235034"/>
                    <a:gd name="connsiteX6" fmla="*/ 556699 w 557423"/>
                    <a:gd name="connsiteY6" fmla="*/ 228519 h 235034"/>
                    <a:gd name="connsiteX7" fmla="*/ 550908 w 557423"/>
                    <a:gd name="connsiteY7" fmla="*/ 215006 h 235034"/>
                    <a:gd name="connsiteX8" fmla="*/ 14237 w 557423"/>
                    <a:gd name="connsiteY8" fmla="*/ 724 h 23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7423" h="235034">
                      <a:moveTo>
                        <a:pt x="14237" y="724"/>
                      </a:moveTo>
                      <a:cubicBezTo>
                        <a:pt x="8446" y="-1207"/>
                        <a:pt x="2654" y="724"/>
                        <a:pt x="724" y="6515"/>
                      </a:cubicBezTo>
                      <a:lnTo>
                        <a:pt x="724" y="6515"/>
                      </a:lnTo>
                      <a:cubicBezTo>
                        <a:pt x="-1207" y="12307"/>
                        <a:pt x="724" y="18098"/>
                        <a:pt x="6515" y="20029"/>
                      </a:cubicBezTo>
                      <a:lnTo>
                        <a:pt x="543186" y="234311"/>
                      </a:lnTo>
                      <a:cubicBezTo>
                        <a:pt x="548977" y="236241"/>
                        <a:pt x="554769" y="234311"/>
                        <a:pt x="556699" y="228519"/>
                      </a:cubicBezTo>
                      <a:lnTo>
                        <a:pt x="556699" y="228519"/>
                      </a:lnTo>
                      <a:cubicBezTo>
                        <a:pt x="558630" y="222728"/>
                        <a:pt x="556699" y="216937"/>
                        <a:pt x="550908" y="215006"/>
                      </a:cubicBezTo>
                      <a:lnTo>
                        <a:pt x="14237" y="724"/>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 name="Hình tự do: Hình 315">
                  <a:extLst>
                    <a:ext uri="{FF2B5EF4-FFF2-40B4-BE49-F238E27FC236}">
                      <a16:creationId xmlns:a16="http://schemas.microsoft.com/office/drawing/2014/main" id="{3316A457-7AD7-430E-8594-A7B1CFBED2EF}"/>
                    </a:ext>
                  </a:extLst>
                </p:cNvPr>
                <p:cNvSpPr/>
                <p:nvPr/>
              </p:nvSpPr>
              <p:spPr>
                <a:xfrm>
                  <a:off x="6473208" y="3968009"/>
                  <a:ext cx="542461" cy="219108"/>
                </a:xfrm>
                <a:custGeom>
                  <a:avLst/>
                  <a:gdLst>
                    <a:gd name="connsiteX0" fmla="*/ 9652 w 542461"/>
                    <a:gd name="connsiteY0" fmla="*/ 1448 h 219108"/>
                    <a:gd name="connsiteX1" fmla="*/ 0 w 542461"/>
                    <a:gd name="connsiteY1" fmla="*/ 1448 h 219108"/>
                    <a:gd name="connsiteX2" fmla="*/ 0 w 542461"/>
                    <a:gd name="connsiteY2" fmla="*/ 1448 h 219108"/>
                    <a:gd name="connsiteX3" fmla="*/ 7722 w 542461"/>
                    <a:gd name="connsiteY3" fmla="*/ 7239 h 219108"/>
                    <a:gd name="connsiteX4" fmla="*/ 532810 w 542461"/>
                    <a:gd name="connsiteY4" fmla="*/ 217661 h 219108"/>
                    <a:gd name="connsiteX5" fmla="*/ 542462 w 542461"/>
                    <a:gd name="connsiteY5" fmla="*/ 217661 h 219108"/>
                    <a:gd name="connsiteX6" fmla="*/ 542462 w 542461"/>
                    <a:gd name="connsiteY6" fmla="*/ 217661 h 219108"/>
                    <a:gd name="connsiteX7" fmla="*/ 534740 w 542461"/>
                    <a:gd name="connsiteY7" fmla="*/ 211869 h 219108"/>
                    <a:gd name="connsiteX8" fmla="*/ 9652 w 542461"/>
                    <a:gd name="connsiteY8" fmla="*/ 1448 h 219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461" h="219108">
                      <a:moveTo>
                        <a:pt x="9652" y="1448"/>
                      </a:moveTo>
                      <a:cubicBezTo>
                        <a:pt x="3861" y="-483"/>
                        <a:pt x="0" y="-483"/>
                        <a:pt x="0" y="1448"/>
                      </a:cubicBezTo>
                      <a:lnTo>
                        <a:pt x="0" y="1448"/>
                      </a:lnTo>
                      <a:cubicBezTo>
                        <a:pt x="0" y="3378"/>
                        <a:pt x="3861" y="5309"/>
                        <a:pt x="7722" y="7239"/>
                      </a:cubicBezTo>
                      <a:lnTo>
                        <a:pt x="532810" y="217661"/>
                      </a:lnTo>
                      <a:cubicBezTo>
                        <a:pt x="538601" y="219591"/>
                        <a:pt x="542462" y="219591"/>
                        <a:pt x="542462" y="217661"/>
                      </a:cubicBezTo>
                      <a:lnTo>
                        <a:pt x="542462" y="217661"/>
                      </a:lnTo>
                      <a:cubicBezTo>
                        <a:pt x="542462" y="215730"/>
                        <a:pt x="538601" y="213800"/>
                        <a:pt x="534740" y="211869"/>
                      </a:cubicBezTo>
                      <a:lnTo>
                        <a:pt x="9652" y="1448"/>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pic>
        <p:nvPicPr>
          <p:cNvPr id="20" name="Đồ họa 19">
            <a:extLst>
              <a:ext uri="{FF2B5EF4-FFF2-40B4-BE49-F238E27FC236}">
                <a16:creationId xmlns:a16="http://schemas.microsoft.com/office/drawing/2014/main" id="{11992148-8F52-C476-B5AD-75D7602F6DF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920969" y="3340428"/>
            <a:ext cx="1363034" cy="1096353"/>
          </a:xfrm>
          <a:prstGeom prst="rect">
            <a:avLst/>
          </a:prstGeom>
        </p:spPr>
      </p:pic>
      <p:pic>
        <p:nvPicPr>
          <p:cNvPr id="21" name="Đồ họa 20">
            <a:extLst>
              <a:ext uri="{FF2B5EF4-FFF2-40B4-BE49-F238E27FC236}">
                <a16:creationId xmlns:a16="http://schemas.microsoft.com/office/drawing/2014/main" id="{A4818E55-865E-F75A-D2C7-3B4EABD6C28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320786" y="653189"/>
            <a:ext cx="1240854" cy="1240854"/>
          </a:xfrm>
          <a:prstGeom prst="rect">
            <a:avLst/>
          </a:prstGeom>
        </p:spPr>
      </p:pic>
    </p:spTree>
    <p:extLst>
      <p:ext uri="{BB962C8B-B14F-4D97-AF65-F5344CB8AC3E}">
        <p14:creationId xmlns:p14="http://schemas.microsoft.com/office/powerpoint/2010/main" val="35216739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924 -0.01042 L 0.00924 -0.01042 C 0.00755 0.00347 0.00586 0.01759 0.0039 0.03171 C 0.0026 0.04166 0.00039 0.05139 -0.00065 0.06157 C -0.01367 0.18472 0.00039 0.07963 -0.01055 0.1581 C -0.0099 0.16504 -0.00925 0.17176 -0.00834 0.1787 C -0.00794 0.18148 -0.00781 0.18449 -0.00677 0.1868 C -0.00521 0.19028 -0.00274 0.19236 -0.00065 0.19491 C 0.00221 0.19838 0.0112 0.20787 0.01471 0.20995 C 0.01706 0.21134 0.01979 0.2118 0.02226 0.21273 C 0.02995 0.21134 0.04544 0.21157 0.05521 0.20579 C 0.0595 0.20324 0.06159 0.20092 0.0651 0.19629 C 0.06927 0.19097 0.07357 0.18588 0.07747 0.17986 C 0.08073 0.175 0.08476 0.17106 0.08737 0.16504 C 0.09114 0.15602 0.08841 0.16319 0.09114 0.15416 C 0.09219 0.15092 0.09336 0.14791 0.09427 0.14467 C 0.09518 0.1412 0.09831 0.12477 0.09883 0.12153 C 0.09948 0.11736 0.09961 0.11319 0.10039 0.10926 C 0.1013 0.1044 0.10299 0.10023 0.10416 0.0956 C 0.10885 0.07708 0.10586 0.08704 0.1095 0.06829 C 0.11666 0.03241 0.10885 0.07685 0.11497 0.0412 C 0.11523 0.03704 0.11536 0.0331 0.11562 0.02893 C 0.1164 0.01805 0.11732 0.02245 0.11562 0.01666 " pathEditMode="relative" ptsTypes="AAAAAAAAAAAAAAAAAAAAAAA">
                                      <p:cBhvr>
                                        <p:cTn id="6" dur="2000" fill="hold"/>
                                        <p:tgtEl>
                                          <p:spTgt spid="2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553454" y="426928"/>
            <a:ext cx="833718" cy="753037"/>
          </a:xfrm>
          <a:prstGeom prst="ellipse">
            <a:avLst/>
          </a:prstGeom>
          <a:solidFill>
            <a:srgbClr val="00CC99"/>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3</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21642" y="3269142"/>
            <a:ext cx="4900394" cy="3182074"/>
          </a:xfrm>
          <a:prstGeom prst="rect">
            <a:avLst/>
          </a:prstGeom>
        </p:spPr>
      </p:pic>
      <p:sp>
        <p:nvSpPr>
          <p:cNvPr id="4" name="TextBox 3"/>
          <p:cNvSpPr txBox="1"/>
          <p:nvPr/>
        </p:nvSpPr>
        <p:spPr>
          <a:xfrm>
            <a:off x="1387172" y="426928"/>
            <a:ext cx="9810217" cy="2400657"/>
          </a:xfrm>
          <a:prstGeom prst="rect">
            <a:avLst/>
          </a:prstGeom>
          <a:noFill/>
        </p:spPr>
        <p:txBody>
          <a:bodyPr wrap="square" rtlCol="0">
            <a:spAutoFit/>
          </a:bodyPr>
          <a:lstStyle/>
          <a:p>
            <a:pPr algn="just"/>
            <a:r>
              <a:rPr lang="en-US" sz="3000" b="1">
                <a:latin typeface="Cambria" panose="02040503050406030204" pitchFamily="18" charset="0"/>
                <a:ea typeface="Cambria" panose="02040503050406030204" pitchFamily="18" charset="0"/>
              </a:rPr>
              <a:t>Việt nói rằng: “Hai số 37 003 847 và 23 938 399 có cùng số chữ số. Chữ số tận cùng của số 23 938 399 là 9. Chữ số tận cùng của số 37 003 847 là 7. Mà 9 lớn hơn 7 nên 23 938 399 lớn hơn 37 003 847”.</a:t>
            </a:r>
          </a:p>
          <a:p>
            <a:pPr algn="just"/>
            <a:r>
              <a:rPr lang="en-US" sz="3000" b="1">
                <a:latin typeface="Cambria" panose="02040503050406030204" pitchFamily="18" charset="0"/>
                <a:ea typeface="Cambria" panose="02040503050406030204" pitchFamily="18" charset="0"/>
              </a:rPr>
              <a:t>Hỏi Việt đã nói sai ở đâu?</a:t>
            </a:r>
          </a:p>
        </p:txBody>
      </p:sp>
      <p:grpSp>
        <p:nvGrpSpPr>
          <p:cNvPr id="7" name="Group 6"/>
          <p:cNvGrpSpPr/>
          <p:nvPr/>
        </p:nvGrpSpPr>
        <p:grpSpPr>
          <a:xfrm>
            <a:off x="553455" y="3012469"/>
            <a:ext cx="6168188" cy="3356072"/>
            <a:chOff x="553455" y="3012469"/>
            <a:chExt cx="6168188" cy="3356072"/>
          </a:xfrm>
        </p:grpSpPr>
        <p:sp>
          <p:nvSpPr>
            <p:cNvPr id="5" name="Rounded Rectangle 4"/>
            <p:cNvSpPr/>
            <p:nvPr/>
          </p:nvSpPr>
          <p:spPr>
            <a:xfrm>
              <a:off x="553455" y="3012469"/>
              <a:ext cx="6168188" cy="3182075"/>
            </a:xfrm>
            <a:prstGeom prst="roundRect">
              <a:avLst/>
            </a:prstGeom>
            <a:solidFill>
              <a:srgbClr val="CCFFFF">
                <a:alpha val="67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21895" y="3044554"/>
              <a:ext cx="5807242" cy="3323987"/>
            </a:xfrm>
            <a:prstGeom prst="rect">
              <a:avLst/>
            </a:prstGeom>
            <a:noFill/>
          </p:spPr>
          <p:txBody>
            <a:bodyPr wrap="square" rtlCol="0">
              <a:spAutoFit/>
            </a:bodyPr>
            <a:lstStyle/>
            <a:p>
              <a:pPr algn="just"/>
              <a:r>
                <a:rPr lang="en-US" sz="3000" b="1">
                  <a:solidFill>
                    <a:schemeClr val="accent6">
                      <a:lumMod val="75000"/>
                    </a:schemeClr>
                  </a:solidFill>
                  <a:latin typeface="Cambria" panose="02040503050406030204" pitchFamily="18" charset="0"/>
                  <a:ea typeface="Cambria" panose="02040503050406030204" pitchFamily="18" charset="0"/>
                </a:rPr>
                <a:t>Việt sai ở chỗ đã so sánh số từ phải sang trái. </a:t>
              </a:r>
              <a:r>
                <a:rPr lang="en-US" sz="3000" b="1">
                  <a:solidFill>
                    <a:srgbClr val="00B050"/>
                  </a:solidFill>
                  <a:latin typeface="Cambria" panose="02040503050406030204" pitchFamily="18" charset="0"/>
                  <a:ea typeface="Cambria" panose="02040503050406030204" pitchFamily="18" charset="0"/>
                </a:rPr>
                <a:t>Để đúng với quy tắc so sánh số có nhiều chữ số, ta phải so sánh từ trái sang phải, tức là so sánh chữ số hàng chục triệu của hai số trước. </a:t>
              </a:r>
            </a:p>
            <a:p>
              <a:pPr algn="just"/>
              <a:endParaRPr lang="en-US" sz="3000" b="1">
                <a:solidFill>
                  <a:srgbClr val="00B05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3330487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 name="Đồ họa 4">
            <a:extLst>
              <a:ext uri="{FF2B5EF4-FFF2-40B4-BE49-F238E27FC236}">
                <a16:creationId xmlns:a16="http://schemas.microsoft.com/office/drawing/2014/main" id="{9BDDF274-9993-7EE4-540B-CEEFB7A48E8B}"/>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14064" r="-184" b="8820"/>
          <a:stretch/>
        </p:blipFill>
        <p:spPr>
          <a:xfrm>
            <a:off x="-45431" y="-1"/>
            <a:ext cx="12378417" cy="6911353"/>
          </a:xfrm>
          <a:prstGeom prst="rect">
            <a:avLst/>
          </a:prstGeom>
        </p:spPr>
      </p:pic>
      <p:grpSp>
        <p:nvGrpSpPr>
          <p:cNvPr id="448" name="Nhóm 447" hidden="1">
            <a:extLst>
              <a:ext uri="{FF2B5EF4-FFF2-40B4-BE49-F238E27FC236}">
                <a16:creationId xmlns:a16="http://schemas.microsoft.com/office/drawing/2014/main" id="{94750F86-595E-7C86-4D8D-BD6F95EC2951}"/>
              </a:ext>
            </a:extLst>
          </p:cNvPr>
          <p:cNvGrpSpPr/>
          <p:nvPr/>
        </p:nvGrpSpPr>
        <p:grpSpPr>
          <a:xfrm>
            <a:off x="2456859" y="758541"/>
            <a:ext cx="6610939" cy="4878294"/>
            <a:chOff x="2767658" y="3464174"/>
            <a:chExt cx="4770119" cy="3519930"/>
          </a:xfrm>
        </p:grpSpPr>
        <p:grpSp>
          <p:nvGrpSpPr>
            <p:cNvPr id="245" name="Đồ họa 240">
              <a:extLst>
                <a:ext uri="{FF2B5EF4-FFF2-40B4-BE49-F238E27FC236}">
                  <a16:creationId xmlns:a16="http://schemas.microsoft.com/office/drawing/2014/main" id="{3E3D321A-3878-68B7-A96F-2F3BF79E383D}"/>
                </a:ext>
              </a:extLst>
            </p:cNvPr>
            <p:cNvGrpSpPr/>
            <p:nvPr/>
          </p:nvGrpSpPr>
          <p:grpSpPr>
            <a:xfrm>
              <a:off x="2767658" y="3464174"/>
              <a:ext cx="4770119" cy="3519930"/>
              <a:chOff x="4546600" y="2201146"/>
              <a:chExt cx="3513454" cy="2592622"/>
            </a:xfrm>
          </p:grpSpPr>
          <p:grpSp>
            <p:nvGrpSpPr>
              <p:cNvPr id="246" name="Đồ họa 240">
                <a:extLst>
                  <a:ext uri="{FF2B5EF4-FFF2-40B4-BE49-F238E27FC236}">
                    <a16:creationId xmlns:a16="http://schemas.microsoft.com/office/drawing/2014/main" id="{A24F62C4-E912-07ED-5996-4D46AFC5CCBB}"/>
                  </a:ext>
                </a:extLst>
              </p:cNvPr>
              <p:cNvGrpSpPr/>
              <p:nvPr/>
            </p:nvGrpSpPr>
            <p:grpSpPr>
              <a:xfrm>
                <a:off x="4913389" y="2201146"/>
                <a:ext cx="3042420" cy="2592622"/>
                <a:chOff x="4913389" y="2201146"/>
                <a:chExt cx="3042420" cy="2592622"/>
              </a:xfrm>
            </p:grpSpPr>
            <p:sp>
              <p:nvSpPr>
                <p:cNvPr id="247" name="Hình tự do: Hình 246">
                  <a:extLst>
                    <a:ext uri="{FF2B5EF4-FFF2-40B4-BE49-F238E27FC236}">
                      <a16:creationId xmlns:a16="http://schemas.microsoft.com/office/drawing/2014/main" id="{FA36BDDC-995A-17B7-2236-601DD63249E1}"/>
                    </a:ext>
                  </a:extLst>
                </p:cNvPr>
                <p:cNvSpPr/>
                <p:nvPr/>
              </p:nvSpPr>
              <p:spPr>
                <a:xfrm>
                  <a:off x="6940382" y="3612320"/>
                  <a:ext cx="330110" cy="405398"/>
                </a:xfrm>
                <a:custGeom>
                  <a:avLst/>
                  <a:gdLst>
                    <a:gd name="connsiteX0" fmla="*/ 330110 w 330110"/>
                    <a:gd name="connsiteY0" fmla="*/ 376442 h 405398"/>
                    <a:gd name="connsiteX1" fmla="*/ 0 w 330110"/>
                    <a:gd name="connsiteY1" fmla="*/ 405399 h 405398"/>
                    <a:gd name="connsiteX2" fmla="*/ 0 w 330110"/>
                    <a:gd name="connsiteY2" fmla="*/ 0 h 405398"/>
                    <a:gd name="connsiteX3" fmla="*/ 330110 w 330110"/>
                    <a:gd name="connsiteY3" fmla="*/ 28957 h 405398"/>
                  </a:gdLst>
                  <a:ahLst/>
                  <a:cxnLst>
                    <a:cxn ang="0">
                      <a:pos x="connsiteX0" y="connsiteY0"/>
                    </a:cxn>
                    <a:cxn ang="0">
                      <a:pos x="connsiteX1" y="connsiteY1"/>
                    </a:cxn>
                    <a:cxn ang="0">
                      <a:pos x="connsiteX2" y="connsiteY2"/>
                    </a:cxn>
                    <a:cxn ang="0">
                      <a:pos x="connsiteX3" y="connsiteY3"/>
                    </a:cxn>
                  </a:cxnLst>
                  <a:rect l="l" t="t" r="r" b="b"/>
                  <a:pathLst>
                    <a:path w="330110" h="405398">
                      <a:moveTo>
                        <a:pt x="330110" y="376442"/>
                      </a:moveTo>
                      <a:lnTo>
                        <a:pt x="0" y="405399"/>
                      </a:lnTo>
                      <a:lnTo>
                        <a:pt x="0" y="0"/>
                      </a:lnTo>
                      <a:lnTo>
                        <a:pt x="330110" y="28957"/>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8" name="Hình tự do: Hình 247">
                  <a:extLst>
                    <a:ext uri="{FF2B5EF4-FFF2-40B4-BE49-F238E27FC236}">
                      <a16:creationId xmlns:a16="http://schemas.microsoft.com/office/drawing/2014/main" id="{B0556D47-1215-1A1B-3A34-DD756B74CAB4}"/>
                    </a:ext>
                  </a:extLst>
                </p:cNvPr>
                <p:cNvSpPr/>
                <p:nvPr/>
              </p:nvSpPr>
              <p:spPr>
                <a:xfrm>
                  <a:off x="6191360" y="2201147"/>
                  <a:ext cx="519296" cy="530879"/>
                </a:xfrm>
                <a:custGeom>
                  <a:avLst/>
                  <a:gdLst>
                    <a:gd name="connsiteX0" fmla="*/ 250961 w 519296"/>
                    <a:gd name="connsiteY0" fmla="*/ 71427 h 530879"/>
                    <a:gd name="connsiteX1" fmla="*/ 517366 w 519296"/>
                    <a:gd name="connsiteY1" fmla="*/ 0 h 530879"/>
                    <a:gd name="connsiteX2" fmla="*/ 519296 w 519296"/>
                    <a:gd name="connsiteY2" fmla="*/ 0 h 530879"/>
                    <a:gd name="connsiteX3" fmla="*/ 505783 w 519296"/>
                    <a:gd name="connsiteY3" fmla="*/ 332041 h 530879"/>
                    <a:gd name="connsiteX4" fmla="*/ 397677 w 519296"/>
                    <a:gd name="connsiteY4" fmla="*/ 366789 h 530879"/>
                    <a:gd name="connsiteX5" fmla="*/ 305014 w 519296"/>
                    <a:gd name="connsiteY5" fmla="*/ 530879 h 530879"/>
                    <a:gd name="connsiteX6" fmla="*/ 0 w 519296"/>
                    <a:gd name="connsiteY6" fmla="*/ 380303 h 530879"/>
                    <a:gd name="connsiteX7" fmla="*/ 250961 w 519296"/>
                    <a:gd name="connsiteY7" fmla="*/ 71427 h 53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296" h="530879">
                      <a:moveTo>
                        <a:pt x="250961" y="71427"/>
                      </a:moveTo>
                      <a:cubicBezTo>
                        <a:pt x="378372" y="1930"/>
                        <a:pt x="503853" y="0"/>
                        <a:pt x="517366" y="0"/>
                      </a:cubicBezTo>
                      <a:cubicBezTo>
                        <a:pt x="517366" y="0"/>
                        <a:pt x="519296" y="0"/>
                        <a:pt x="519296" y="0"/>
                      </a:cubicBezTo>
                      <a:lnTo>
                        <a:pt x="505783" y="332041"/>
                      </a:lnTo>
                      <a:cubicBezTo>
                        <a:pt x="484548" y="333971"/>
                        <a:pt x="440147" y="341693"/>
                        <a:pt x="397677" y="366789"/>
                      </a:cubicBezTo>
                      <a:cubicBezTo>
                        <a:pt x="360998" y="388025"/>
                        <a:pt x="314667" y="428564"/>
                        <a:pt x="305014" y="530879"/>
                      </a:cubicBezTo>
                      <a:lnTo>
                        <a:pt x="0" y="380303"/>
                      </a:lnTo>
                      <a:cubicBezTo>
                        <a:pt x="40540" y="243239"/>
                        <a:pt x="125481" y="137063"/>
                        <a:pt x="250961" y="71427"/>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9" name="Hình tự do: Hình 248">
                  <a:extLst>
                    <a:ext uri="{FF2B5EF4-FFF2-40B4-BE49-F238E27FC236}">
                      <a16:creationId xmlns:a16="http://schemas.microsoft.com/office/drawing/2014/main" id="{5BAA4EEB-438B-71FF-FD1E-9138DA0ABA22}"/>
                    </a:ext>
                  </a:extLst>
                </p:cNvPr>
                <p:cNvSpPr/>
                <p:nvPr/>
              </p:nvSpPr>
              <p:spPr>
                <a:xfrm>
                  <a:off x="6695347" y="2201146"/>
                  <a:ext cx="496130" cy="480687"/>
                </a:xfrm>
                <a:custGeom>
                  <a:avLst/>
                  <a:gdLst>
                    <a:gd name="connsiteX0" fmla="*/ 17374 w 496130"/>
                    <a:gd name="connsiteY0" fmla="*/ 0 h 480687"/>
                    <a:gd name="connsiteX1" fmla="*/ 457521 w 496130"/>
                    <a:gd name="connsiteY1" fmla="*/ 185325 h 480687"/>
                    <a:gd name="connsiteX2" fmla="*/ 496131 w 496130"/>
                    <a:gd name="connsiteY2" fmla="*/ 237448 h 480687"/>
                    <a:gd name="connsiteX3" fmla="*/ 241309 w 496130"/>
                    <a:gd name="connsiteY3" fmla="*/ 480687 h 480687"/>
                    <a:gd name="connsiteX4" fmla="*/ 208491 w 496130"/>
                    <a:gd name="connsiteY4" fmla="*/ 401538 h 480687"/>
                    <a:gd name="connsiteX5" fmla="*/ 11583 w 496130"/>
                    <a:gd name="connsiteY5" fmla="*/ 332041 h 480687"/>
                    <a:gd name="connsiteX6" fmla="*/ 0 w 496130"/>
                    <a:gd name="connsiteY6" fmla="*/ 333971 h 480687"/>
                    <a:gd name="connsiteX7" fmla="*/ 11583 w 496130"/>
                    <a:gd name="connsiteY7" fmla="*/ 0 h 480687"/>
                    <a:gd name="connsiteX8" fmla="*/ 17374 w 496130"/>
                    <a:gd name="connsiteY8" fmla="*/ 0 h 480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130" h="480687">
                      <a:moveTo>
                        <a:pt x="17374" y="0"/>
                      </a:moveTo>
                      <a:cubicBezTo>
                        <a:pt x="210421" y="7722"/>
                        <a:pt x="359068" y="71427"/>
                        <a:pt x="457521" y="185325"/>
                      </a:cubicBezTo>
                      <a:cubicBezTo>
                        <a:pt x="472965" y="202699"/>
                        <a:pt x="484548" y="220074"/>
                        <a:pt x="496131" y="237448"/>
                      </a:cubicBezTo>
                      <a:lnTo>
                        <a:pt x="241309" y="480687"/>
                      </a:lnTo>
                      <a:cubicBezTo>
                        <a:pt x="239378" y="459452"/>
                        <a:pt x="231656" y="428564"/>
                        <a:pt x="208491" y="401538"/>
                      </a:cubicBezTo>
                      <a:cubicBezTo>
                        <a:pt x="164090" y="349415"/>
                        <a:pt x="77219" y="333971"/>
                        <a:pt x="11583" y="332041"/>
                      </a:cubicBezTo>
                      <a:cubicBezTo>
                        <a:pt x="9652" y="332041"/>
                        <a:pt x="5791" y="332041"/>
                        <a:pt x="0" y="333971"/>
                      </a:cubicBezTo>
                      <a:lnTo>
                        <a:pt x="11583" y="0"/>
                      </a:lnTo>
                      <a:cubicBezTo>
                        <a:pt x="13513" y="0"/>
                        <a:pt x="15444" y="0"/>
                        <a:pt x="17374" y="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0" name="Hình tự do: Hình 249">
                  <a:extLst>
                    <a:ext uri="{FF2B5EF4-FFF2-40B4-BE49-F238E27FC236}">
                      <a16:creationId xmlns:a16="http://schemas.microsoft.com/office/drawing/2014/main" id="{538F0758-6ADD-002F-96C5-F3E8C645D045}"/>
                    </a:ext>
                  </a:extLst>
                </p:cNvPr>
                <p:cNvSpPr/>
                <p:nvPr/>
              </p:nvSpPr>
              <p:spPr>
                <a:xfrm>
                  <a:off x="6938452" y="2438594"/>
                  <a:ext cx="332527" cy="1202682"/>
                </a:xfrm>
                <a:custGeom>
                  <a:avLst/>
                  <a:gdLst>
                    <a:gd name="connsiteX0" fmla="*/ 332041 w 332527"/>
                    <a:gd name="connsiteY0" fmla="*/ 285710 h 1202682"/>
                    <a:gd name="connsiteX1" fmla="*/ 332041 w 332527"/>
                    <a:gd name="connsiteY1" fmla="*/ 1202683 h 1202682"/>
                    <a:gd name="connsiteX2" fmla="*/ 1930 w 332527"/>
                    <a:gd name="connsiteY2" fmla="*/ 1173726 h 1202682"/>
                    <a:gd name="connsiteX3" fmla="*/ 1930 w 332527"/>
                    <a:gd name="connsiteY3" fmla="*/ 279918 h 1202682"/>
                    <a:gd name="connsiteX4" fmla="*/ 1930 w 332527"/>
                    <a:gd name="connsiteY4" fmla="*/ 262544 h 1202682"/>
                    <a:gd name="connsiteX5" fmla="*/ 0 w 332527"/>
                    <a:gd name="connsiteY5" fmla="*/ 243239 h 1202682"/>
                    <a:gd name="connsiteX6" fmla="*/ 254822 w 332527"/>
                    <a:gd name="connsiteY6" fmla="*/ 0 h 1202682"/>
                    <a:gd name="connsiteX7" fmla="*/ 332041 w 332527"/>
                    <a:gd name="connsiteY7" fmla="*/ 285710 h 120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527" h="1202682">
                      <a:moveTo>
                        <a:pt x="332041" y="285710"/>
                      </a:moveTo>
                      <a:lnTo>
                        <a:pt x="332041" y="1202683"/>
                      </a:lnTo>
                      <a:lnTo>
                        <a:pt x="1930" y="1173726"/>
                      </a:lnTo>
                      <a:lnTo>
                        <a:pt x="1930" y="279918"/>
                      </a:lnTo>
                      <a:cubicBezTo>
                        <a:pt x="1930" y="274127"/>
                        <a:pt x="1930" y="268335"/>
                        <a:pt x="1930" y="262544"/>
                      </a:cubicBezTo>
                      <a:cubicBezTo>
                        <a:pt x="1930" y="262544"/>
                        <a:pt x="1930" y="254822"/>
                        <a:pt x="0" y="243239"/>
                      </a:cubicBezTo>
                      <a:lnTo>
                        <a:pt x="254822" y="0"/>
                      </a:lnTo>
                      <a:cubicBezTo>
                        <a:pt x="333971" y="121620"/>
                        <a:pt x="333971" y="245170"/>
                        <a:pt x="332041" y="28571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1" name="Hình tự do: Hình 250">
                  <a:extLst>
                    <a:ext uri="{FF2B5EF4-FFF2-40B4-BE49-F238E27FC236}">
                      <a16:creationId xmlns:a16="http://schemas.microsoft.com/office/drawing/2014/main" id="{091AA9A9-009C-725B-1E68-E6911D0C072E}"/>
                    </a:ext>
                  </a:extLst>
                </p:cNvPr>
                <p:cNvSpPr/>
                <p:nvPr/>
              </p:nvSpPr>
              <p:spPr>
                <a:xfrm>
                  <a:off x="7027253" y="4390300"/>
                  <a:ext cx="745161" cy="403468"/>
                </a:xfrm>
                <a:custGeom>
                  <a:avLst/>
                  <a:gdLst>
                    <a:gd name="connsiteX0" fmla="*/ 295362 w 745161"/>
                    <a:gd name="connsiteY0" fmla="*/ 36679 h 403468"/>
                    <a:gd name="connsiteX1" fmla="*/ 384163 w 745161"/>
                    <a:gd name="connsiteY1" fmla="*/ 73358 h 403468"/>
                    <a:gd name="connsiteX2" fmla="*/ 393816 w 745161"/>
                    <a:gd name="connsiteY2" fmla="*/ 73358 h 403468"/>
                    <a:gd name="connsiteX3" fmla="*/ 527018 w 745161"/>
                    <a:gd name="connsiteY3" fmla="*/ 46331 h 403468"/>
                    <a:gd name="connsiteX4" fmla="*/ 745161 w 745161"/>
                    <a:gd name="connsiteY4" fmla="*/ 297292 h 403468"/>
                    <a:gd name="connsiteX5" fmla="*/ 403468 w 745161"/>
                    <a:gd name="connsiteY5" fmla="*/ 403468 h 403468"/>
                    <a:gd name="connsiteX6" fmla="*/ 389955 w 745161"/>
                    <a:gd name="connsiteY6" fmla="*/ 403468 h 403468"/>
                    <a:gd name="connsiteX7" fmla="*/ 67566 w 745161"/>
                    <a:gd name="connsiteY7" fmla="*/ 277988 h 403468"/>
                    <a:gd name="connsiteX8" fmla="*/ 0 w 745161"/>
                    <a:gd name="connsiteY8" fmla="*/ 196908 h 403468"/>
                    <a:gd name="connsiteX9" fmla="*/ 268335 w 745161"/>
                    <a:gd name="connsiteY9" fmla="*/ 0 h 403468"/>
                    <a:gd name="connsiteX10" fmla="*/ 295362 w 745161"/>
                    <a:gd name="connsiteY10" fmla="*/ 36679 h 40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161" h="403468">
                      <a:moveTo>
                        <a:pt x="295362" y="36679"/>
                      </a:moveTo>
                      <a:cubicBezTo>
                        <a:pt x="328180" y="69497"/>
                        <a:pt x="374511" y="73358"/>
                        <a:pt x="384163" y="73358"/>
                      </a:cubicBezTo>
                      <a:cubicBezTo>
                        <a:pt x="388025" y="73358"/>
                        <a:pt x="388025" y="73358"/>
                        <a:pt x="393816" y="73358"/>
                      </a:cubicBezTo>
                      <a:cubicBezTo>
                        <a:pt x="451730" y="75288"/>
                        <a:pt x="496131" y="65636"/>
                        <a:pt x="527018" y="46331"/>
                      </a:cubicBezTo>
                      <a:lnTo>
                        <a:pt x="745161" y="297292"/>
                      </a:lnTo>
                      <a:cubicBezTo>
                        <a:pt x="675664" y="353276"/>
                        <a:pt x="565628" y="403468"/>
                        <a:pt x="403468" y="403468"/>
                      </a:cubicBezTo>
                      <a:cubicBezTo>
                        <a:pt x="399607" y="403468"/>
                        <a:pt x="395746" y="403468"/>
                        <a:pt x="389955" y="403468"/>
                      </a:cubicBezTo>
                      <a:cubicBezTo>
                        <a:pt x="349415" y="403468"/>
                        <a:pt x="194978" y="397677"/>
                        <a:pt x="67566" y="277988"/>
                      </a:cubicBezTo>
                      <a:cubicBezTo>
                        <a:pt x="42470" y="252892"/>
                        <a:pt x="19305" y="225865"/>
                        <a:pt x="0" y="196908"/>
                      </a:cubicBezTo>
                      <a:lnTo>
                        <a:pt x="268335" y="0"/>
                      </a:lnTo>
                      <a:cubicBezTo>
                        <a:pt x="277988" y="13513"/>
                        <a:pt x="285710" y="27027"/>
                        <a:pt x="295362" y="36679"/>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2" name="Hình tự do: Hình 251">
                  <a:extLst>
                    <a:ext uri="{FF2B5EF4-FFF2-40B4-BE49-F238E27FC236}">
                      <a16:creationId xmlns:a16="http://schemas.microsoft.com/office/drawing/2014/main" id="{DF63688E-E89E-2E2D-EF5D-5EE5C3365E9C}"/>
                    </a:ext>
                  </a:extLst>
                </p:cNvPr>
                <p:cNvSpPr/>
                <p:nvPr/>
              </p:nvSpPr>
              <p:spPr>
                <a:xfrm>
                  <a:off x="6940382" y="3988762"/>
                  <a:ext cx="357136" cy="598445"/>
                </a:xfrm>
                <a:custGeom>
                  <a:avLst/>
                  <a:gdLst>
                    <a:gd name="connsiteX0" fmla="*/ 330110 w 357136"/>
                    <a:gd name="connsiteY0" fmla="*/ 254822 h 598445"/>
                    <a:gd name="connsiteX1" fmla="*/ 357137 w 357136"/>
                    <a:gd name="connsiteY1" fmla="*/ 401538 h 598445"/>
                    <a:gd name="connsiteX2" fmla="*/ 88802 w 357136"/>
                    <a:gd name="connsiteY2" fmla="*/ 598446 h 598445"/>
                    <a:gd name="connsiteX3" fmla="*/ 0 w 357136"/>
                    <a:gd name="connsiteY3" fmla="*/ 254822 h 598445"/>
                    <a:gd name="connsiteX4" fmla="*/ 0 w 357136"/>
                    <a:gd name="connsiteY4" fmla="*/ 28957 h 598445"/>
                    <a:gd name="connsiteX5" fmla="*/ 330110 w 357136"/>
                    <a:gd name="connsiteY5" fmla="*/ 0 h 598445"/>
                    <a:gd name="connsiteX6" fmla="*/ 330110 w 357136"/>
                    <a:gd name="connsiteY6" fmla="*/ 254822 h 59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136" h="598445">
                      <a:moveTo>
                        <a:pt x="330110" y="254822"/>
                      </a:moveTo>
                      <a:cubicBezTo>
                        <a:pt x="330110" y="301153"/>
                        <a:pt x="335902" y="357137"/>
                        <a:pt x="357137" y="401538"/>
                      </a:cubicBezTo>
                      <a:lnTo>
                        <a:pt x="88802" y="598446"/>
                      </a:lnTo>
                      <a:cubicBezTo>
                        <a:pt x="28957" y="507714"/>
                        <a:pt x="0" y="391886"/>
                        <a:pt x="0" y="254822"/>
                      </a:cubicBezTo>
                      <a:lnTo>
                        <a:pt x="0" y="28957"/>
                      </a:lnTo>
                      <a:lnTo>
                        <a:pt x="330110" y="0"/>
                      </a:lnTo>
                      <a:lnTo>
                        <a:pt x="330110" y="254822"/>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3" name="Hình tự do: Hình 252">
                  <a:extLst>
                    <a:ext uri="{FF2B5EF4-FFF2-40B4-BE49-F238E27FC236}">
                      <a16:creationId xmlns:a16="http://schemas.microsoft.com/office/drawing/2014/main" id="{00A1DFC1-EB8F-6880-0893-0743687FF1A2}"/>
                    </a:ext>
                  </a:extLst>
                </p:cNvPr>
                <p:cNvSpPr/>
                <p:nvPr/>
              </p:nvSpPr>
              <p:spPr>
                <a:xfrm>
                  <a:off x="7620088" y="3247461"/>
                  <a:ext cx="330110" cy="436286"/>
                </a:xfrm>
                <a:custGeom>
                  <a:avLst/>
                  <a:gdLst>
                    <a:gd name="connsiteX0" fmla="*/ 0 w 330110"/>
                    <a:gd name="connsiteY0" fmla="*/ 0 h 436286"/>
                    <a:gd name="connsiteX1" fmla="*/ 330110 w 330110"/>
                    <a:gd name="connsiteY1" fmla="*/ 30887 h 436286"/>
                    <a:gd name="connsiteX2" fmla="*/ 330110 w 330110"/>
                    <a:gd name="connsiteY2" fmla="*/ 415051 h 436286"/>
                    <a:gd name="connsiteX3" fmla="*/ 0 w 330110"/>
                    <a:gd name="connsiteY3" fmla="*/ 436286 h 436286"/>
                  </a:gdLst>
                  <a:ahLst/>
                  <a:cxnLst>
                    <a:cxn ang="0">
                      <a:pos x="connsiteX0" y="connsiteY0"/>
                    </a:cxn>
                    <a:cxn ang="0">
                      <a:pos x="connsiteX1" y="connsiteY1"/>
                    </a:cxn>
                    <a:cxn ang="0">
                      <a:pos x="connsiteX2" y="connsiteY2"/>
                    </a:cxn>
                    <a:cxn ang="0">
                      <a:pos x="connsiteX3" y="connsiteY3"/>
                    </a:cxn>
                  </a:cxnLst>
                  <a:rect l="l" t="t" r="r" b="b"/>
                  <a:pathLst>
                    <a:path w="330110" h="436286">
                      <a:moveTo>
                        <a:pt x="0" y="0"/>
                      </a:moveTo>
                      <a:lnTo>
                        <a:pt x="330110" y="30887"/>
                      </a:lnTo>
                      <a:lnTo>
                        <a:pt x="330110" y="415051"/>
                      </a:lnTo>
                      <a:lnTo>
                        <a:pt x="0" y="436286"/>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4" name="Hình tự do: Hình 253">
                  <a:extLst>
                    <a:ext uri="{FF2B5EF4-FFF2-40B4-BE49-F238E27FC236}">
                      <a16:creationId xmlns:a16="http://schemas.microsoft.com/office/drawing/2014/main" id="{764C4DD9-F4AE-5305-3EC7-699DB2D1BD79}"/>
                    </a:ext>
                  </a:extLst>
                </p:cNvPr>
                <p:cNvSpPr/>
                <p:nvPr/>
              </p:nvSpPr>
              <p:spPr>
                <a:xfrm>
                  <a:off x="7623768" y="2824688"/>
                  <a:ext cx="330110" cy="455590"/>
                </a:xfrm>
                <a:custGeom>
                  <a:avLst/>
                  <a:gdLst>
                    <a:gd name="connsiteX0" fmla="*/ 1931 w 330110"/>
                    <a:gd name="connsiteY0" fmla="*/ 164090 h 455590"/>
                    <a:gd name="connsiteX1" fmla="*/ 166021 w 330110"/>
                    <a:gd name="connsiteY1" fmla="*/ 0 h 455590"/>
                    <a:gd name="connsiteX2" fmla="*/ 330110 w 330110"/>
                    <a:gd name="connsiteY2" fmla="*/ 164090 h 455590"/>
                    <a:gd name="connsiteX3" fmla="*/ 330110 w 330110"/>
                    <a:gd name="connsiteY3" fmla="*/ 455591 h 455590"/>
                    <a:gd name="connsiteX4" fmla="*/ 0 w 330110"/>
                    <a:gd name="connsiteY4" fmla="*/ 424703 h 455590"/>
                    <a:gd name="connsiteX5" fmla="*/ 0 w 330110"/>
                    <a:gd name="connsiteY5" fmla="*/ 164090 h 45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110" h="455590">
                      <a:moveTo>
                        <a:pt x="1931" y="164090"/>
                      </a:moveTo>
                      <a:cubicBezTo>
                        <a:pt x="1931" y="73358"/>
                        <a:pt x="75289" y="0"/>
                        <a:pt x="166021" y="0"/>
                      </a:cubicBezTo>
                      <a:cubicBezTo>
                        <a:pt x="256753" y="0"/>
                        <a:pt x="330110" y="73358"/>
                        <a:pt x="330110" y="164090"/>
                      </a:cubicBezTo>
                      <a:lnTo>
                        <a:pt x="330110" y="455591"/>
                      </a:lnTo>
                      <a:lnTo>
                        <a:pt x="0" y="424703"/>
                      </a:lnTo>
                      <a:lnTo>
                        <a:pt x="0" y="164090"/>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5" name="Hình tự do: Hình 254">
                  <a:extLst>
                    <a:ext uri="{FF2B5EF4-FFF2-40B4-BE49-F238E27FC236}">
                      <a16:creationId xmlns:a16="http://schemas.microsoft.com/office/drawing/2014/main" id="{779B1DFE-7756-FEA9-DD6C-2F2F4DB97479}"/>
                    </a:ext>
                  </a:extLst>
                </p:cNvPr>
                <p:cNvSpPr/>
                <p:nvPr/>
              </p:nvSpPr>
              <p:spPr>
                <a:xfrm>
                  <a:off x="7556202" y="4048606"/>
                  <a:ext cx="399607" cy="640916"/>
                </a:xfrm>
                <a:custGeom>
                  <a:avLst/>
                  <a:gdLst>
                    <a:gd name="connsiteX0" fmla="*/ 25096 w 399607"/>
                    <a:gd name="connsiteY0" fmla="*/ 370650 h 640916"/>
                    <a:gd name="connsiteX1" fmla="*/ 69497 w 399607"/>
                    <a:gd name="connsiteY1" fmla="*/ 249031 h 640916"/>
                    <a:gd name="connsiteX2" fmla="*/ 69497 w 399607"/>
                    <a:gd name="connsiteY2" fmla="*/ 243239 h 640916"/>
                    <a:gd name="connsiteX3" fmla="*/ 69497 w 399607"/>
                    <a:gd name="connsiteY3" fmla="*/ 0 h 640916"/>
                    <a:gd name="connsiteX4" fmla="*/ 399607 w 399607"/>
                    <a:gd name="connsiteY4" fmla="*/ 65636 h 640916"/>
                    <a:gd name="connsiteX5" fmla="*/ 399607 w 399607"/>
                    <a:gd name="connsiteY5" fmla="*/ 241309 h 640916"/>
                    <a:gd name="connsiteX6" fmla="*/ 262544 w 399607"/>
                    <a:gd name="connsiteY6" fmla="*/ 602307 h 640916"/>
                    <a:gd name="connsiteX7" fmla="*/ 218143 w 399607"/>
                    <a:gd name="connsiteY7" fmla="*/ 640916 h 640916"/>
                    <a:gd name="connsiteX8" fmla="*/ 0 w 399607"/>
                    <a:gd name="connsiteY8" fmla="*/ 389955 h 640916"/>
                    <a:gd name="connsiteX9" fmla="*/ 25096 w 399607"/>
                    <a:gd name="connsiteY9" fmla="*/ 370650 h 64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607" h="640916">
                      <a:moveTo>
                        <a:pt x="25096" y="370650"/>
                      </a:moveTo>
                      <a:cubicBezTo>
                        <a:pt x="67566" y="328180"/>
                        <a:pt x="69497" y="258683"/>
                        <a:pt x="69497" y="249031"/>
                      </a:cubicBezTo>
                      <a:cubicBezTo>
                        <a:pt x="69497" y="247100"/>
                        <a:pt x="69497" y="247100"/>
                        <a:pt x="69497" y="243239"/>
                      </a:cubicBezTo>
                      <a:lnTo>
                        <a:pt x="69497" y="0"/>
                      </a:lnTo>
                      <a:lnTo>
                        <a:pt x="399607" y="65636"/>
                      </a:lnTo>
                      <a:lnTo>
                        <a:pt x="399607" y="241309"/>
                      </a:lnTo>
                      <a:cubicBezTo>
                        <a:pt x="399607" y="279918"/>
                        <a:pt x="397677" y="463313"/>
                        <a:pt x="262544" y="602307"/>
                      </a:cubicBezTo>
                      <a:cubicBezTo>
                        <a:pt x="250961" y="615820"/>
                        <a:pt x="235518" y="627403"/>
                        <a:pt x="218143" y="640916"/>
                      </a:cubicBezTo>
                      <a:lnTo>
                        <a:pt x="0" y="389955"/>
                      </a:lnTo>
                      <a:cubicBezTo>
                        <a:pt x="9652" y="384164"/>
                        <a:pt x="17374" y="378372"/>
                        <a:pt x="25096" y="37065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6" name="Hình tự do: Hình 255">
                  <a:extLst>
                    <a:ext uri="{FF2B5EF4-FFF2-40B4-BE49-F238E27FC236}">
                      <a16:creationId xmlns:a16="http://schemas.microsoft.com/office/drawing/2014/main" id="{61CC11B2-0D33-C8E1-5CEE-69569A4B3E0A}"/>
                    </a:ext>
                  </a:extLst>
                </p:cNvPr>
                <p:cNvSpPr/>
                <p:nvPr/>
              </p:nvSpPr>
              <p:spPr>
                <a:xfrm>
                  <a:off x="7625699" y="3662512"/>
                  <a:ext cx="330110" cy="451730"/>
                </a:xfrm>
                <a:custGeom>
                  <a:avLst/>
                  <a:gdLst>
                    <a:gd name="connsiteX0" fmla="*/ 0 w 330110"/>
                    <a:gd name="connsiteY0" fmla="*/ 21235 h 451730"/>
                    <a:gd name="connsiteX1" fmla="*/ 330110 w 330110"/>
                    <a:gd name="connsiteY1" fmla="*/ 0 h 451730"/>
                    <a:gd name="connsiteX2" fmla="*/ 330110 w 330110"/>
                    <a:gd name="connsiteY2" fmla="*/ 451730 h 451730"/>
                    <a:gd name="connsiteX3" fmla="*/ 0 w 330110"/>
                    <a:gd name="connsiteY3" fmla="*/ 386094 h 451730"/>
                  </a:gdLst>
                  <a:ahLst/>
                  <a:cxnLst>
                    <a:cxn ang="0">
                      <a:pos x="connsiteX0" y="connsiteY0"/>
                    </a:cxn>
                    <a:cxn ang="0">
                      <a:pos x="connsiteX1" y="connsiteY1"/>
                    </a:cxn>
                    <a:cxn ang="0">
                      <a:pos x="connsiteX2" y="connsiteY2"/>
                    </a:cxn>
                    <a:cxn ang="0">
                      <a:pos x="connsiteX3" y="connsiteY3"/>
                    </a:cxn>
                  </a:cxnLst>
                  <a:rect l="l" t="t" r="r" b="b"/>
                  <a:pathLst>
                    <a:path w="330110" h="451730">
                      <a:moveTo>
                        <a:pt x="0" y="21235"/>
                      </a:moveTo>
                      <a:lnTo>
                        <a:pt x="330110" y="0"/>
                      </a:lnTo>
                      <a:lnTo>
                        <a:pt x="330110" y="451730"/>
                      </a:lnTo>
                      <a:lnTo>
                        <a:pt x="0" y="386094"/>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7" name="Hình tự do: Hình 256">
                  <a:extLst>
                    <a:ext uri="{FF2B5EF4-FFF2-40B4-BE49-F238E27FC236}">
                      <a16:creationId xmlns:a16="http://schemas.microsoft.com/office/drawing/2014/main" id="{99660D3F-D593-A71C-FFD3-9E981B5B4EB4}"/>
                    </a:ext>
                  </a:extLst>
                </p:cNvPr>
                <p:cNvSpPr/>
                <p:nvPr/>
              </p:nvSpPr>
              <p:spPr>
                <a:xfrm>
                  <a:off x="4913389" y="2458526"/>
                  <a:ext cx="729717" cy="462685"/>
                </a:xfrm>
                <a:custGeom>
                  <a:avLst/>
                  <a:gdLst>
                    <a:gd name="connsiteX0" fmla="*/ 355206 w 729717"/>
                    <a:gd name="connsiteY0" fmla="*/ 5164 h 462685"/>
                    <a:gd name="connsiteX1" fmla="*/ 729718 w 729717"/>
                    <a:gd name="connsiteY1" fmla="*/ 252264 h 462685"/>
                    <a:gd name="connsiteX2" fmla="*/ 461382 w 729717"/>
                    <a:gd name="connsiteY2" fmla="*/ 462686 h 462685"/>
                    <a:gd name="connsiteX3" fmla="*/ 306945 w 729717"/>
                    <a:gd name="connsiteY3" fmla="*/ 331414 h 462685"/>
                    <a:gd name="connsiteX4" fmla="*/ 305014 w 729717"/>
                    <a:gd name="connsiteY4" fmla="*/ 331414 h 462685"/>
                    <a:gd name="connsiteX5" fmla="*/ 146716 w 729717"/>
                    <a:gd name="connsiteY5" fmla="*/ 362301 h 462685"/>
                    <a:gd name="connsiteX6" fmla="*/ 0 w 729717"/>
                    <a:gd name="connsiteY6" fmla="*/ 65009 h 462685"/>
                    <a:gd name="connsiteX7" fmla="*/ 355206 w 729717"/>
                    <a:gd name="connsiteY7" fmla="*/ 5164 h 46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9717" h="462685">
                      <a:moveTo>
                        <a:pt x="355206" y="5164"/>
                      </a:moveTo>
                      <a:cubicBezTo>
                        <a:pt x="523157" y="28330"/>
                        <a:pt x="652499" y="115201"/>
                        <a:pt x="729718" y="252264"/>
                      </a:cubicBezTo>
                      <a:lnTo>
                        <a:pt x="461382" y="462686"/>
                      </a:lnTo>
                      <a:cubicBezTo>
                        <a:pt x="436286" y="381606"/>
                        <a:pt x="389955" y="342996"/>
                        <a:pt x="306945" y="331414"/>
                      </a:cubicBezTo>
                      <a:cubicBezTo>
                        <a:pt x="306945" y="331414"/>
                        <a:pt x="305014" y="331414"/>
                        <a:pt x="305014" y="331414"/>
                      </a:cubicBezTo>
                      <a:cubicBezTo>
                        <a:pt x="285710" y="327553"/>
                        <a:pt x="202699" y="325622"/>
                        <a:pt x="146716" y="362301"/>
                      </a:cubicBezTo>
                      <a:lnTo>
                        <a:pt x="0" y="65009"/>
                      </a:lnTo>
                      <a:cubicBezTo>
                        <a:pt x="158299" y="-19932"/>
                        <a:pt x="326249" y="1303"/>
                        <a:pt x="355206" y="5164"/>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58" name="Hình tự do: Hình 257">
                  <a:extLst>
                    <a:ext uri="{FF2B5EF4-FFF2-40B4-BE49-F238E27FC236}">
                      <a16:creationId xmlns:a16="http://schemas.microsoft.com/office/drawing/2014/main" id="{8880E0F3-4331-8FC4-8C7E-445AFDE711B4}"/>
                    </a:ext>
                  </a:extLst>
                </p:cNvPr>
                <p:cNvSpPr/>
                <p:nvPr/>
              </p:nvSpPr>
              <p:spPr>
                <a:xfrm>
                  <a:off x="5374771" y="2708860"/>
                  <a:ext cx="349086" cy="637055"/>
                </a:xfrm>
                <a:custGeom>
                  <a:avLst/>
                  <a:gdLst>
                    <a:gd name="connsiteX0" fmla="*/ 322388 w 349086"/>
                    <a:gd name="connsiteY0" fmla="*/ 135133 h 637055"/>
                    <a:gd name="connsiteX1" fmla="*/ 345554 w 349086"/>
                    <a:gd name="connsiteY1" fmla="*/ 411190 h 637055"/>
                    <a:gd name="connsiteX2" fmla="*/ 345554 w 349086"/>
                    <a:gd name="connsiteY2" fmla="*/ 637055 h 637055"/>
                    <a:gd name="connsiteX3" fmla="*/ 15444 w 349086"/>
                    <a:gd name="connsiteY3" fmla="*/ 594585 h 637055"/>
                    <a:gd name="connsiteX4" fmla="*/ 15444 w 349086"/>
                    <a:gd name="connsiteY4" fmla="*/ 401538 h 637055"/>
                    <a:gd name="connsiteX5" fmla="*/ 17374 w 349086"/>
                    <a:gd name="connsiteY5" fmla="*/ 380303 h 637055"/>
                    <a:gd name="connsiteX6" fmla="*/ 3861 w 349086"/>
                    <a:gd name="connsiteY6" fmla="*/ 222004 h 637055"/>
                    <a:gd name="connsiteX7" fmla="*/ 0 w 349086"/>
                    <a:gd name="connsiteY7" fmla="*/ 210421 h 637055"/>
                    <a:gd name="connsiteX8" fmla="*/ 266405 w 349086"/>
                    <a:gd name="connsiteY8" fmla="*/ 0 h 637055"/>
                    <a:gd name="connsiteX9" fmla="*/ 322388 w 349086"/>
                    <a:gd name="connsiteY9" fmla="*/ 135133 h 63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9086" h="637055">
                      <a:moveTo>
                        <a:pt x="322388" y="135133"/>
                      </a:moveTo>
                      <a:cubicBezTo>
                        <a:pt x="357137" y="258683"/>
                        <a:pt x="349415" y="372581"/>
                        <a:pt x="345554" y="411190"/>
                      </a:cubicBezTo>
                      <a:lnTo>
                        <a:pt x="345554" y="637055"/>
                      </a:lnTo>
                      <a:lnTo>
                        <a:pt x="15444" y="594585"/>
                      </a:lnTo>
                      <a:lnTo>
                        <a:pt x="15444" y="401538"/>
                      </a:lnTo>
                      <a:cubicBezTo>
                        <a:pt x="15444" y="393816"/>
                        <a:pt x="15444" y="386094"/>
                        <a:pt x="17374" y="380303"/>
                      </a:cubicBezTo>
                      <a:cubicBezTo>
                        <a:pt x="17374" y="380303"/>
                        <a:pt x="27027" y="301153"/>
                        <a:pt x="3861" y="222004"/>
                      </a:cubicBezTo>
                      <a:cubicBezTo>
                        <a:pt x="1930" y="218143"/>
                        <a:pt x="1930" y="214282"/>
                        <a:pt x="0" y="210421"/>
                      </a:cubicBezTo>
                      <a:lnTo>
                        <a:pt x="266405" y="0"/>
                      </a:lnTo>
                      <a:cubicBezTo>
                        <a:pt x="289570" y="42470"/>
                        <a:pt x="308875" y="86871"/>
                        <a:pt x="322388" y="135133"/>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9" name="Hình tự do: Hình 258">
                  <a:extLst>
                    <a:ext uri="{FF2B5EF4-FFF2-40B4-BE49-F238E27FC236}">
                      <a16:creationId xmlns:a16="http://schemas.microsoft.com/office/drawing/2014/main" id="{63633686-620E-2894-912D-B6244D6DDAF7}"/>
                    </a:ext>
                  </a:extLst>
                </p:cNvPr>
                <p:cNvSpPr/>
                <p:nvPr/>
              </p:nvSpPr>
              <p:spPr>
                <a:xfrm>
                  <a:off x="5390179" y="3755175"/>
                  <a:ext cx="420877" cy="621611"/>
                </a:xfrm>
                <a:custGeom>
                  <a:avLst/>
                  <a:gdLst>
                    <a:gd name="connsiteX0" fmla="*/ 330146 w 420877"/>
                    <a:gd name="connsiteY0" fmla="*/ 142855 h 621611"/>
                    <a:gd name="connsiteX1" fmla="*/ 330146 w 420877"/>
                    <a:gd name="connsiteY1" fmla="*/ 142855 h 621611"/>
                    <a:gd name="connsiteX2" fmla="*/ 370686 w 420877"/>
                    <a:gd name="connsiteY2" fmla="*/ 272196 h 621611"/>
                    <a:gd name="connsiteX3" fmla="*/ 420878 w 420877"/>
                    <a:gd name="connsiteY3" fmla="*/ 303084 h 621611"/>
                    <a:gd name="connsiteX4" fmla="*/ 332076 w 420877"/>
                    <a:gd name="connsiteY4" fmla="*/ 621611 h 621611"/>
                    <a:gd name="connsiteX5" fmla="*/ 139029 w 420877"/>
                    <a:gd name="connsiteY5" fmla="*/ 507714 h 621611"/>
                    <a:gd name="connsiteX6" fmla="*/ 35 w 420877"/>
                    <a:gd name="connsiteY6" fmla="*/ 142855 h 621611"/>
                    <a:gd name="connsiteX7" fmla="*/ 35 w 420877"/>
                    <a:gd name="connsiteY7" fmla="*/ 102315 h 621611"/>
                    <a:gd name="connsiteX8" fmla="*/ 330146 w 420877"/>
                    <a:gd name="connsiteY8" fmla="*/ 0 h 621611"/>
                    <a:gd name="connsiteX9" fmla="*/ 330146 w 420877"/>
                    <a:gd name="connsiteY9" fmla="*/ 142855 h 62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877" h="621611">
                      <a:moveTo>
                        <a:pt x="330146" y="142855"/>
                      </a:moveTo>
                      <a:cubicBezTo>
                        <a:pt x="330146" y="142855"/>
                        <a:pt x="330146" y="142855"/>
                        <a:pt x="330146" y="142855"/>
                      </a:cubicBezTo>
                      <a:cubicBezTo>
                        <a:pt x="330146" y="231656"/>
                        <a:pt x="359103" y="260613"/>
                        <a:pt x="370686" y="272196"/>
                      </a:cubicBezTo>
                      <a:cubicBezTo>
                        <a:pt x="384199" y="283779"/>
                        <a:pt x="399643" y="295362"/>
                        <a:pt x="420878" y="303084"/>
                      </a:cubicBezTo>
                      <a:lnTo>
                        <a:pt x="332076" y="621611"/>
                      </a:lnTo>
                      <a:cubicBezTo>
                        <a:pt x="256788" y="596515"/>
                        <a:pt x="191152" y="557906"/>
                        <a:pt x="139029" y="507714"/>
                      </a:cubicBezTo>
                      <a:cubicBezTo>
                        <a:pt x="75324" y="444008"/>
                        <a:pt x="-1895" y="330110"/>
                        <a:pt x="35" y="142855"/>
                      </a:cubicBezTo>
                      <a:lnTo>
                        <a:pt x="35" y="102315"/>
                      </a:lnTo>
                      <a:lnTo>
                        <a:pt x="330146" y="0"/>
                      </a:lnTo>
                      <a:lnTo>
                        <a:pt x="330146" y="142855"/>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0" name="Hình tự do: Hình 259">
                  <a:extLst>
                    <a:ext uri="{FF2B5EF4-FFF2-40B4-BE49-F238E27FC236}">
                      <a16:creationId xmlns:a16="http://schemas.microsoft.com/office/drawing/2014/main" id="{FC52042E-D303-08CF-830C-BA06969351DF}"/>
                    </a:ext>
                  </a:extLst>
                </p:cNvPr>
                <p:cNvSpPr/>
                <p:nvPr/>
              </p:nvSpPr>
              <p:spPr>
                <a:xfrm>
                  <a:off x="5722256" y="4017719"/>
                  <a:ext cx="685316" cy="396474"/>
                </a:xfrm>
                <a:custGeom>
                  <a:avLst/>
                  <a:gdLst>
                    <a:gd name="connsiteX0" fmla="*/ 247100 w 685316"/>
                    <a:gd name="connsiteY0" fmla="*/ 63706 h 396474"/>
                    <a:gd name="connsiteX1" fmla="*/ 397677 w 685316"/>
                    <a:gd name="connsiteY1" fmla="*/ 0 h 396474"/>
                    <a:gd name="connsiteX2" fmla="*/ 685317 w 685316"/>
                    <a:gd name="connsiteY2" fmla="*/ 164090 h 396474"/>
                    <a:gd name="connsiteX3" fmla="*/ 258683 w 685316"/>
                    <a:gd name="connsiteY3" fmla="*/ 395746 h 396474"/>
                    <a:gd name="connsiteX4" fmla="*/ 0 w 685316"/>
                    <a:gd name="connsiteY4" fmla="*/ 362928 h 396474"/>
                    <a:gd name="connsiteX5" fmla="*/ 88802 w 685316"/>
                    <a:gd name="connsiteY5" fmla="*/ 44401 h 396474"/>
                    <a:gd name="connsiteX6" fmla="*/ 247100 w 685316"/>
                    <a:gd name="connsiteY6" fmla="*/ 63706 h 39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316" h="396474">
                      <a:moveTo>
                        <a:pt x="247100" y="63706"/>
                      </a:moveTo>
                      <a:cubicBezTo>
                        <a:pt x="332041" y="61775"/>
                        <a:pt x="374511" y="28957"/>
                        <a:pt x="397677" y="0"/>
                      </a:cubicBezTo>
                      <a:lnTo>
                        <a:pt x="685317" y="164090"/>
                      </a:lnTo>
                      <a:cubicBezTo>
                        <a:pt x="594585" y="306945"/>
                        <a:pt x="444008" y="389955"/>
                        <a:pt x="258683" y="395746"/>
                      </a:cubicBezTo>
                      <a:cubicBezTo>
                        <a:pt x="164090" y="399607"/>
                        <a:pt x="77219" y="388024"/>
                        <a:pt x="0" y="362928"/>
                      </a:cubicBezTo>
                      <a:lnTo>
                        <a:pt x="88802" y="44401"/>
                      </a:lnTo>
                      <a:cubicBezTo>
                        <a:pt x="129341" y="55984"/>
                        <a:pt x="185325" y="65636"/>
                        <a:pt x="247100" y="63706"/>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1" name="Hình tự do: Hình 260">
                  <a:extLst>
                    <a:ext uri="{FF2B5EF4-FFF2-40B4-BE49-F238E27FC236}">
                      <a16:creationId xmlns:a16="http://schemas.microsoft.com/office/drawing/2014/main" id="{512C8C55-9599-F667-5E33-664212189601}"/>
                    </a:ext>
                  </a:extLst>
                </p:cNvPr>
                <p:cNvSpPr/>
                <p:nvPr/>
              </p:nvSpPr>
              <p:spPr>
                <a:xfrm>
                  <a:off x="6119932" y="3714635"/>
                  <a:ext cx="374511" cy="465243"/>
                </a:xfrm>
                <a:custGeom>
                  <a:avLst/>
                  <a:gdLst>
                    <a:gd name="connsiteX0" fmla="*/ 11583 w 374511"/>
                    <a:gd name="connsiteY0" fmla="*/ 283779 h 465243"/>
                    <a:gd name="connsiteX1" fmla="*/ 44401 w 374511"/>
                    <a:gd name="connsiteY1" fmla="*/ 183395 h 465243"/>
                    <a:gd name="connsiteX2" fmla="*/ 44401 w 374511"/>
                    <a:gd name="connsiteY2" fmla="*/ 0 h 465243"/>
                    <a:gd name="connsiteX3" fmla="*/ 374511 w 374511"/>
                    <a:gd name="connsiteY3" fmla="*/ 17374 h 465243"/>
                    <a:gd name="connsiteX4" fmla="*/ 374511 w 374511"/>
                    <a:gd name="connsiteY4" fmla="*/ 189186 h 465243"/>
                    <a:gd name="connsiteX5" fmla="*/ 374511 w 374511"/>
                    <a:gd name="connsiteY5" fmla="*/ 196908 h 465243"/>
                    <a:gd name="connsiteX6" fmla="*/ 305014 w 374511"/>
                    <a:gd name="connsiteY6" fmla="*/ 436286 h 465243"/>
                    <a:gd name="connsiteX7" fmla="*/ 287640 w 374511"/>
                    <a:gd name="connsiteY7" fmla="*/ 465243 h 465243"/>
                    <a:gd name="connsiteX8" fmla="*/ 0 w 374511"/>
                    <a:gd name="connsiteY8" fmla="*/ 301153 h 465243"/>
                    <a:gd name="connsiteX9" fmla="*/ 11583 w 374511"/>
                    <a:gd name="connsiteY9" fmla="*/ 283779 h 46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511" h="465243">
                      <a:moveTo>
                        <a:pt x="11583" y="283779"/>
                      </a:moveTo>
                      <a:cubicBezTo>
                        <a:pt x="36679" y="241309"/>
                        <a:pt x="44401" y="194977"/>
                        <a:pt x="44401" y="183395"/>
                      </a:cubicBezTo>
                      <a:lnTo>
                        <a:pt x="44401" y="0"/>
                      </a:lnTo>
                      <a:lnTo>
                        <a:pt x="374511" y="17374"/>
                      </a:lnTo>
                      <a:lnTo>
                        <a:pt x="374511" y="189186"/>
                      </a:lnTo>
                      <a:cubicBezTo>
                        <a:pt x="374511" y="191117"/>
                        <a:pt x="374511" y="193047"/>
                        <a:pt x="374511" y="196908"/>
                      </a:cubicBezTo>
                      <a:cubicBezTo>
                        <a:pt x="374511" y="216213"/>
                        <a:pt x="366789" y="324319"/>
                        <a:pt x="305014" y="436286"/>
                      </a:cubicBezTo>
                      <a:cubicBezTo>
                        <a:pt x="299223" y="445939"/>
                        <a:pt x="293431" y="455591"/>
                        <a:pt x="287640" y="465243"/>
                      </a:cubicBezTo>
                      <a:lnTo>
                        <a:pt x="0" y="301153"/>
                      </a:lnTo>
                      <a:cubicBezTo>
                        <a:pt x="3861" y="295362"/>
                        <a:pt x="9652" y="289571"/>
                        <a:pt x="11583" y="283779"/>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2" name="Hình tự do: Hình 261">
                  <a:extLst>
                    <a:ext uri="{FF2B5EF4-FFF2-40B4-BE49-F238E27FC236}">
                      <a16:creationId xmlns:a16="http://schemas.microsoft.com/office/drawing/2014/main" id="{726978D4-B515-59AD-245B-E7D0122774D4}"/>
                    </a:ext>
                  </a:extLst>
                </p:cNvPr>
                <p:cNvSpPr/>
                <p:nvPr/>
              </p:nvSpPr>
              <p:spPr>
                <a:xfrm>
                  <a:off x="5390215" y="3305375"/>
                  <a:ext cx="330110" cy="550183"/>
                </a:xfrm>
                <a:custGeom>
                  <a:avLst/>
                  <a:gdLst>
                    <a:gd name="connsiteX0" fmla="*/ 330110 w 330110"/>
                    <a:gd name="connsiteY0" fmla="*/ 447869 h 550183"/>
                    <a:gd name="connsiteX1" fmla="*/ 0 w 330110"/>
                    <a:gd name="connsiteY1" fmla="*/ 550184 h 550183"/>
                    <a:gd name="connsiteX2" fmla="*/ 0 w 330110"/>
                    <a:gd name="connsiteY2" fmla="*/ 0 h 550183"/>
                    <a:gd name="connsiteX3" fmla="*/ 330110 w 330110"/>
                    <a:gd name="connsiteY3" fmla="*/ 40540 h 550183"/>
                  </a:gdLst>
                  <a:ahLst/>
                  <a:cxnLst>
                    <a:cxn ang="0">
                      <a:pos x="connsiteX0" y="connsiteY0"/>
                    </a:cxn>
                    <a:cxn ang="0">
                      <a:pos x="connsiteX1" y="connsiteY1"/>
                    </a:cxn>
                    <a:cxn ang="0">
                      <a:pos x="connsiteX2" y="connsiteY2"/>
                    </a:cxn>
                    <a:cxn ang="0">
                      <a:pos x="connsiteX3" y="connsiteY3"/>
                    </a:cxn>
                  </a:cxnLst>
                  <a:rect l="l" t="t" r="r" b="b"/>
                  <a:pathLst>
                    <a:path w="330110" h="550183">
                      <a:moveTo>
                        <a:pt x="330110" y="447869"/>
                      </a:moveTo>
                      <a:lnTo>
                        <a:pt x="0" y="550184"/>
                      </a:lnTo>
                      <a:lnTo>
                        <a:pt x="0" y="0"/>
                      </a:lnTo>
                      <a:lnTo>
                        <a:pt x="330110" y="40540"/>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3" name="Hình tự do: Hình 262">
                  <a:extLst>
                    <a:ext uri="{FF2B5EF4-FFF2-40B4-BE49-F238E27FC236}">
                      <a16:creationId xmlns:a16="http://schemas.microsoft.com/office/drawing/2014/main" id="{A2A8C96A-783B-E3A2-7B09-C3E59C27224D}"/>
                    </a:ext>
                  </a:extLst>
                </p:cNvPr>
                <p:cNvSpPr/>
                <p:nvPr/>
              </p:nvSpPr>
              <p:spPr>
                <a:xfrm>
                  <a:off x="6166264" y="2581449"/>
                  <a:ext cx="332040" cy="1150560"/>
                </a:xfrm>
                <a:custGeom>
                  <a:avLst/>
                  <a:gdLst>
                    <a:gd name="connsiteX0" fmla="*/ 0 w 332040"/>
                    <a:gd name="connsiteY0" fmla="*/ 189186 h 1150560"/>
                    <a:gd name="connsiteX1" fmla="*/ 27027 w 332040"/>
                    <a:gd name="connsiteY1" fmla="*/ 0 h 1150560"/>
                    <a:gd name="connsiteX2" fmla="*/ 332041 w 332040"/>
                    <a:gd name="connsiteY2" fmla="*/ 150577 h 1150560"/>
                    <a:gd name="connsiteX3" fmla="*/ 330110 w 332040"/>
                    <a:gd name="connsiteY3" fmla="*/ 189186 h 1150560"/>
                    <a:gd name="connsiteX4" fmla="*/ 330110 w 332040"/>
                    <a:gd name="connsiteY4" fmla="*/ 1150560 h 1150560"/>
                    <a:gd name="connsiteX5" fmla="*/ 0 w 332040"/>
                    <a:gd name="connsiteY5" fmla="*/ 1133186 h 1150560"/>
                    <a:gd name="connsiteX6" fmla="*/ 0 w 332040"/>
                    <a:gd name="connsiteY6" fmla="*/ 189186 h 115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040" h="1150560">
                      <a:moveTo>
                        <a:pt x="0" y="189186"/>
                      </a:moveTo>
                      <a:cubicBezTo>
                        <a:pt x="0" y="121620"/>
                        <a:pt x="9652" y="57914"/>
                        <a:pt x="27027" y="0"/>
                      </a:cubicBezTo>
                      <a:lnTo>
                        <a:pt x="332041" y="150577"/>
                      </a:lnTo>
                      <a:cubicBezTo>
                        <a:pt x="330110" y="162159"/>
                        <a:pt x="330110" y="175673"/>
                        <a:pt x="330110" y="189186"/>
                      </a:cubicBezTo>
                      <a:lnTo>
                        <a:pt x="330110" y="1150560"/>
                      </a:lnTo>
                      <a:lnTo>
                        <a:pt x="0" y="1133186"/>
                      </a:lnTo>
                      <a:lnTo>
                        <a:pt x="0" y="189186"/>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64" name="Hình tự do: Hình 263">
                <a:extLst>
                  <a:ext uri="{FF2B5EF4-FFF2-40B4-BE49-F238E27FC236}">
                    <a16:creationId xmlns:a16="http://schemas.microsoft.com/office/drawing/2014/main" id="{CE847114-9FC6-CF9D-91C2-D852D34A9183}"/>
                  </a:ext>
                </a:extLst>
              </p:cNvPr>
              <p:cNvSpPr/>
              <p:nvPr/>
            </p:nvSpPr>
            <p:spPr>
              <a:xfrm>
                <a:off x="7523384" y="2442455"/>
                <a:ext cx="536670" cy="534740"/>
              </a:xfrm>
              <a:custGeom>
                <a:avLst/>
                <a:gdLst>
                  <a:gd name="connsiteX0" fmla="*/ 0 w 536670"/>
                  <a:gd name="connsiteY0" fmla="*/ 432425 h 534740"/>
                  <a:gd name="connsiteX1" fmla="*/ 102315 w 536670"/>
                  <a:gd name="connsiteY1" fmla="*/ 534740 h 534740"/>
                  <a:gd name="connsiteX2" fmla="*/ 434356 w 536670"/>
                  <a:gd name="connsiteY2" fmla="*/ 534740 h 534740"/>
                  <a:gd name="connsiteX3" fmla="*/ 536671 w 536670"/>
                  <a:gd name="connsiteY3" fmla="*/ 432425 h 534740"/>
                  <a:gd name="connsiteX4" fmla="*/ 536671 w 536670"/>
                  <a:gd name="connsiteY4" fmla="*/ 102315 h 534740"/>
                  <a:gd name="connsiteX5" fmla="*/ 434356 w 536670"/>
                  <a:gd name="connsiteY5" fmla="*/ 0 h 534740"/>
                  <a:gd name="connsiteX6" fmla="*/ 102315 w 536670"/>
                  <a:gd name="connsiteY6" fmla="*/ 0 h 534740"/>
                  <a:gd name="connsiteX7" fmla="*/ 0 w 536670"/>
                  <a:gd name="connsiteY7" fmla="*/ 102315 h 534740"/>
                  <a:gd name="connsiteX8" fmla="*/ 0 w 536670"/>
                  <a:gd name="connsiteY8" fmla="*/ 432425 h 53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4740">
                    <a:moveTo>
                      <a:pt x="0" y="432425"/>
                    </a:moveTo>
                    <a:cubicBezTo>
                      <a:pt x="0" y="488409"/>
                      <a:pt x="46331" y="534740"/>
                      <a:pt x="102315" y="534740"/>
                    </a:cubicBezTo>
                    <a:lnTo>
                      <a:pt x="434356" y="534740"/>
                    </a:lnTo>
                    <a:cubicBezTo>
                      <a:pt x="490340" y="534740"/>
                      <a:pt x="536671" y="488409"/>
                      <a:pt x="536671" y="432425"/>
                    </a:cubicBezTo>
                    <a:lnTo>
                      <a:pt x="536671" y="102315"/>
                    </a:lnTo>
                    <a:cubicBezTo>
                      <a:pt x="536671" y="46331"/>
                      <a:pt x="490340" y="0"/>
                      <a:pt x="434356" y="0"/>
                    </a:cubicBezTo>
                    <a:lnTo>
                      <a:pt x="102315" y="0"/>
                    </a:lnTo>
                    <a:cubicBezTo>
                      <a:pt x="46331" y="0"/>
                      <a:pt x="0" y="46331"/>
                      <a:pt x="0" y="102315"/>
                    </a:cubicBezTo>
                    <a:lnTo>
                      <a:pt x="0" y="432425"/>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5" name="Hình tự do: Hình 264">
                <a:extLst>
                  <a:ext uri="{FF2B5EF4-FFF2-40B4-BE49-F238E27FC236}">
                    <a16:creationId xmlns:a16="http://schemas.microsoft.com/office/drawing/2014/main" id="{F266426B-96AA-B4E4-3948-A54E39AAEDF8}"/>
                  </a:ext>
                </a:extLst>
              </p:cNvPr>
              <p:cNvSpPr/>
              <p:nvPr/>
            </p:nvSpPr>
            <p:spPr>
              <a:xfrm>
                <a:off x="7552341" y="2469482"/>
                <a:ext cx="474895" cy="476826"/>
              </a:xfrm>
              <a:custGeom>
                <a:avLst/>
                <a:gdLst>
                  <a:gd name="connsiteX0" fmla="*/ 0 w 474895"/>
                  <a:gd name="connsiteY0" fmla="*/ 386094 h 476826"/>
                  <a:gd name="connsiteX1" fmla="*/ 90732 w 474895"/>
                  <a:gd name="connsiteY1" fmla="*/ 476826 h 476826"/>
                  <a:gd name="connsiteX2" fmla="*/ 384164 w 474895"/>
                  <a:gd name="connsiteY2" fmla="*/ 476826 h 476826"/>
                  <a:gd name="connsiteX3" fmla="*/ 474896 w 474895"/>
                  <a:gd name="connsiteY3" fmla="*/ 386094 h 476826"/>
                  <a:gd name="connsiteX4" fmla="*/ 474896 w 474895"/>
                  <a:gd name="connsiteY4" fmla="*/ 90732 h 476826"/>
                  <a:gd name="connsiteX5" fmla="*/ 384164 w 474895"/>
                  <a:gd name="connsiteY5" fmla="*/ 0 h 476826"/>
                  <a:gd name="connsiteX6" fmla="*/ 90732 w 474895"/>
                  <a:gd name="connsiteY6" fmla="*/ 0 h 476826"/>
                  <a:gd name="connsiteX7" fmla="*/ 0 w 474895"/>
                  <a:gd name="connsiteY7" fmla="*/ 90732 h 476826"/>
                  <a:gd name="connsiteX8" fmla="*/ 0 w 474895"/>
                  <a:gd name="connsiteY8" fmla="*/ 386094 h 47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4895" h="476826">
                    <a:moveTo>
                      <a:pt x="0" y="386094"/>
                    </a:moveTo>
                    <a:cubicBezTo>
                      <a:pt x="0" y="436286"/>
                      <a:pt x="40540" y="476826"/>
                      <a:pt x="90732" y="476826"/>
                    </a:cubicBezTo>
                    <a:lnTo>
                      <a:pt x="384164" y="476826"/>
                    </a:lnTo>
                    <a:cubicBezTo>
                      <a:pt x="434356" y="476826"/>
                      <a:pt x="474896" y="436286"/>
                      <a:pt x="474896" y="386094"/>
                    </a:cubicBezTo>
                    <a:lnTo>
                      <a:pt x="474896" y="90732"/>
                    </a:lnTo>
                    <a:cubicBezTo>
                      <a:pt x="474896" y="40540"/>
                      <a:pt x="434356" y="0"/>
                      <a:pt x="384164" y="0"/>
                    </a:cubicBezTo>
                    <a:lnTo>
                      <a:pt x="90732" y="0"/>
                    </a:lnTo>
                    <a:cubicBezTo>
                      <a:pt x="40540" y="0"/>
                      <a:pt x="0" y="40540"/>
                      <a:pt x="0" y="90732"/>
                    </a:cubicBezTo>
                    <a:lnTo>
                      <a:pt x="0" y="386094"/>
                    </a:lnTo>
                    <a:close/>
                  </a:path>
                </a:pathLst>
              </a:custGeom>
              <a:solidFill>
                <a:srgbClr val="FFFAE9"/>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6" name="Hình tự do: Hình 265">
                <a:extLst>
                  <a:ext uri="{FF2B5EF4-FFF2-40B4-BE49-F238E27FC236}">
                    <a16:creationId xmlns:a16="http://schemas.microsoft.com/office/drawing/2014/main" id="{7BC83820-86AB-8B97-DDBB-BC45AA1FA4FC}"/>
                  </a:ext>
                </a:extLst>
              </p:cNvPr>
              <p:cNvSpPr/>
              <p:nvPr/>
            </p:nvSpPr>
            <p:spPr>
              <a:xfrm>
                <a:off x="4546600" y="2413498"/>
                <a:ext cx="536670" cy="536670"/>
              </a:xfrm>
              <a:custGeom>
                <a:avLst/>
                <a:gdLst>
                  <a:gd name="connsiteX0" fmla="*/ 0 w 536670"/>
                  <a:gd name="connsiteY0" fmla="*/ 434356 h 536670"/>
                  <a:gd name="connsiteX1" fmla="*/ 102315 w 536670"/>
                  <a:gd name="connsiteY1" fmla="*/ 536671 h 536670"/>
                  <a:gd name="connsiteX2" fmla="*/ 434356 w 536670"/>
                  <a:gd name="connsiteY2" fmla="*/ 536671 h 536670"/>
                  <a:gd name="connsiteX3" fmla="*/ 536671 w 536670"/>
                  <a:gd name="connsiteY3" fmla="*/ 434356 h 536670"/>
                  <a:gd name="connsiteX4" fmla="*/ 536671 w 536670"/>
                  <a:gd name="connsiteY4" fmla="*/ 102315 h 536670"/>
                  <a:gd name="connsiteX5" fmla="*/ 434356 w 536670"/>
                  <a:gd name="connsiteY5" fmla="*/ 0 h 536670"/>
                  <a:gd name="connsiteX6" fmla="*/ 102315 w 536670"/>
                  <a:gd name="connsiteY6" fmla="*/ 0 h 536670"/>
                  <a:gd name="connsiteX7" fmla="*/ 0 w 536670"/>
                  <a:gd name="connsiteY7" fmla="*/ 102315 h 536670"/>
                  <a:gd name="connsiteX8" fmla="*/ 0 w 536670"/>
                  <a:gd name="connsiteY8" fmla="*/ 434356 h 53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6670">
                    <a:moveTo>
                      <a:pt x="0" y="434356"/>
                    </a:moveTo>
                    <a:cubicBezTo>
                      <a:pt x="0" y="490339"/>
                      <a:pt x="46331" y="536671"/>
                      <a:pt x="102315" y="536671"/>
                    </a:cubicBezTo>
                    <a:lnTo>
                      <a:pt x="434356" y="536671"/>
                    </a:lnTo>
                    <a:cubicBezTo>
                      <a:pt x="490339" y="536671"/>
                      <a:pt x="536671" y="490339"/>
                      <a:pt x="536671" y="434356"/>
                    </a:cubicBezTo>
                    <a:lnTo>
                      <a:pt x="536671" y="102315"/>
                    </a:lnTo>
                    <a:cubicBezTo>
                      <a:pt x="536671" y="46331"/>
                      <a:pt x="490339" y="0"/>
                      <a:pt x="434356" y="0"/>
                    </a:cubicBezTo>
                    <a:lnTo>
                      <a:pt x="102315" y="0"/>
                    </a:lnTo>
                    <a:cubicBezTo>
                      <a:pt x="46331" y="0"/>
                      <a:pt x="0" y="46331"/>
                      <a:pt x="0" y="102315"/>
                    </a:cubicBezTo>
                    <a:lnTo>
                      <a:pt x="0" y="434356"/>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7" name="Hình tự do: Hình 266">
                <a:extLst>
                  <a:ext uri="{FF2B5EF4-FFF2-40B4-BE49-F238E27FC236}">
                    <a16:creationId xmlns:a16="http://schemas.microsoft.com/office/drawing/2014/main" id="{FB634553-ECA7-8F44-0C4F-75BE340D9CC4}"/>
                  </a:ext>
                </a:extLst>
              </p:cNvPr>
              <p:cNvSpPr/>
              <p:nvPr/>
            </p:nvSpPr>
            <p:spPr>
              <a:xfrm>
                <a:off x="6175916" y="2979126"/>
                <a:ext cx="308875" cy="418912"/>
              </a:xfrm>
              <a:custGeom>
                <a:avLst/>
                <a:gdLst>
                  <a:gd name="connsiteX0" fmla="*/ 0 w 308875"/>
                  <a:gd name="connsiteY0" fmla="*/ 11583 h 418912"/>
                  <a:gd name="connsiteX1" fmla="*/ 0 w 308875"/>
                  <a:gd name="connsiteY1" fmla="*/ 418912 h 418912"/>
                  <a:gd name="connsiteX2" fmla="*/ 308875 w 308875"/>
                  <a:gd name="connsiteY2" fmla="*/ 391885 h 418912"/>
                  <a:gd name="connsiteX3" fmla="*/ 308875 w 308875"/>
                  <a:gd name="connsiteY3" fmla="*/ 0 h 418912"/>
                </a:gdLst>
                <a:ahLst/>
                <a:cxnLst>
                  <a:cxn ang="0">
                    <a:pos x="connsiteX0" y="connsiteY0"/>
                  </a:cxn>
                  <a:cxn ang="0">
                    <a:pos x="connsiteX1" y="connsiteY1"/>
                  </a:cxn>
                  <a:cxn ang="0">
                    <a:pos x="connsiteX2" y="connsiteY2"/>
                  </a:cxn>
                  <a:cxn ang="0">
                    <a:pos x="connsiteX3" y="connsiteY3"/>
                  </a:cxn>
                </a:cxnLst>
                <a:rect l="l" t="t" r="r" b="b"/>
                <a:pathLst>
                  <a:path w="308875" h="418912">
                    <a:moveTo>
                      <a:pt x="0" y="11583"/>
                    </a:moveTo>
                    <a:lnTo>
                      <a:pt x="0" y="418912"/>
                    </a:lnTo>
                    <a:lnTo>
                      <a:pt x="308875" y="391885"/>
                    </a:lnTo>
                    <a:lnTo>
                      <a:pt x="308875" y="0"/>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8" name="Hình tự do: Hình 267">
                <a:extLst>
                  <a:ext uri="{FF2B5EF4-FFF2-40B4-BE49-F238E27FC236}">
                    <a16:creationId xmlns:a16="http://schemas.microsoft.com/office/drawing/2014/main" id="{FE55AF6F-A5B6-9427-5D03-C9CCBA19E1C8}"/>
                  </a:ext>
                </a:extLst>
              </p:cNvPr>
              <p:cNvSpPr/>
              <p:nvPr/>
            </p:nvSpPr>
            <p:spPr>
              <a:xfrm>
                <a:off x="6948104" y="2884533"/>
                <a:ext cx="310805" cy="415051"/>
              </a:xfrm>
              <a:custGeom>
                <a:avLst/>
                <a:gdLst>
                  <a:gd name="connsiteX0" fmla="*/ 3861 w 310805"/>
                  <a:gd name="connsiteY0" fmla="*/ 0 h 415051"/>
                  <a:gd name="connsiteX1" fmla="*/ 310806 w 310805"/>
                  <a:gd name="connsiteY1" fmla="*/ 50192 h 415051"/>
                  <a:gd name="connsiteX2" fmla="*/ 310806 w 310805"/>
                  <a:gd name="connsiteY2" fmla="*/ 382233 h 415051"/>
                  <a:gd name="connsiteX3" fmla="*/ 0 w 310805"/>
                  <a:gd name="connsiteY3" fmla="*/ 415051 h 415051"/>
                </a:gdLst>
                <a:ahLst/>
                <a:cxnLst>
                  <a:cxn ang="0">
                    <a:pos x="connsiteX0" y="connsiteY0"/>
                  </a:cxn>
                  <a:cxn ang="0">
                    <a:pos x="connsiteX1" y="connsiteY1"/>
                  </a:cxn>
                  <a:cxn ang="0">
                    <a:pos x="connsiteX2" y="connsiteY2"/>
                  </a:cxn>
                  <a:cxn ang="0">
                    <a:pos x="connsiteX3" y="connsiteY3"/>
                  </a:cxn>
                </a:cxnLst>
                <a:rect l="l" t="t" r="r" b="b"/>
                <a:pathLst>
                  <a:path w="310805" h="415051">
                    <a:moveTo>
                      <a:pt x="3861" y="0"/>
                    </a:moveTo>
                    <a:lnTo>
                      <a:pt x="310806" y="50192"/>
                    </a:lnTo>
                    <a:lnTo>
                      <a:pt x="310806" y="382233"/>
                    </a:lnTo>
                    <a:lnTo>
                      <a:pt x="0" y="415051"/>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65" name="Hình tự do: Hình 364">
              <a:extLst>
                <a:ext uri="{FF2B5EF4-FFF2-40B4-BE49-F238E27FC236}">
                  <a16:creationId xmlns:a16="http://schemas.microsoft.com/office/drawing/2014/main" id="{27FF1DDC-183E-7F9C-BD54-C9096FFFCB82}"/>
                </a:ext>
              </a:extLst>
            </p:cNvPr>
            <p:cNvSpPr/>
            <p:nvPr/>
          </p:nvSpPr>
          <p:spPr>
            <a:xfrm>
              <a:off x="2788625" y="3777379"/>
              <a:ext cx="670962" cy="670962"/>
            </a:xfrm>
            <a:custGeom>
              <a:avLst/>
              <a:gdLst>
                <a:gd name="connsiteX0" fmla="*/ 0 w 494200"/>
                <a:gd name="connsiteY0" fmla="*/ 399607 h 494200"/>
                <a:gd name="connsiteX1" fmla="*/ 94593 w 494200"/>
                <a:gd name="connsiteY1" fmla="*/ 494200 h 494200"/>
                <a:gd name="connsiteX2" fmla="*/ 399607 w 494200"/>
                <a:gd name="connsiteY2" fmla="*/ 494200 h 494200"/>
                <a:gd name="connsiteX3" fmla="*/ 494200 w 494200"/>
                <a:gd name="connsiteY3" fmla="*/ 399607 h 494200"/>
                <a:gd name="connsiteX4" fmla="*/ 494200 w 494200"/>
                <a:gd name="connsiteY4" fmla="*/ 94593 h 494200"/>
                <a:gd name="connsiteX5" fmla="*/ 399607 w 494200"/>
                <a:gd name="connsiteY5" fmla="*/ 0 h 494200"/>
                <a:gd name="connsiteX6" fmla="*/ 94593 w 494200"/>
                <a:gd name="connsiteY6" fmla="*/ 0 h 494200"/>
                <a:gd name="connsiteX7" fmla="*/ 0 w 494200"/>
                <a:gd name="connsiteY7" fmla="*/ 94593 h 494200"/>
                <a:gd name="connsiteX8" fmla="*/ 0 w 494200"/>
                <a:gd name="connsiteY8" fmla="*/ 399607 h 49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200" h="494200">
                  <a:moveTo>
                    <a:pt x="0" y="399607"/>
                  </a:moveTo>
                  <a:cubicBezTo>
                    <a:pt x="0" y="451730"/>
                    <a:pt x="42470" y="494200"/>
                    <a:pt x="94593" y="494200"/>
                  </a:cubicBezTo>
                  <a:lnTo>
                    <a:pt x="399607" y="494200"/>
                  </a:lnTo>
                  <a:cubicBezTo>
                    <a:pt x="451730" y="494200"/>
                    <a:pt x="494200" y="451730"/>
                    <a:pt x="494200" y="399607"/>
                  </a:cubicBezTo>
                  <a:lnTo>
                    <a:pt x="494200" y="94593"/>
                  </a:lnTo>
                  <a:cubicBezTo>
                    <a:pt x="494200" y="42470"/>
                    <a:pt x="451730" y="0"/>
                    <a:pt x="399607" y="0"/>
                  </a:cubicBezTo>
                  <a:lnTo>
                    <a:pt x="94593" y="0"/>
                  </a:lnTo>
                  <a:cubicBezTo>
                    <a:pt x="42470" y="0"/>
                    <a:pt x="0" y="42470"/>
                    <a:pt x="0" y="94593"/>
                  </a:cubicBezTo>
                  <a:lnTo>
                    <a:pt x="0" y="399607"/>
                  </a:lnTo>
                  <a:close/>
                </a:path>
              </a:pathLst>
            </a:custGeom>
            <a:solidFill>
              <a:srgbClr val="FFFAE9"/>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9" name="Nhóm 18">
            <a:extLst>
              <a:ext uri="{FF2B5EF4-FFF2-40B4-BE49-F238E27FC236}">
                <a16:creationId xmlns:a16="http://schemas.microsoft.com/office/drawing/2014/main" id="{3E04801D-747B-D5A4-B9C0-288D1DA7A076}"/>
              </a:ext>
            </a:extLst>
          </p:cNvPr>
          <p:cNvGrpSpPr/>
          <p:nvPr/>
        </p:nvGrpSpPr>
        <p:grpSpPr>
          <a:xfrm>
            <a:off x="2765956" y="758543"/>
            <a:ext cx="6610939" cy="4878292"/>
            <a:chOff x="2456860" y="758544"/>
            <a:chExt cx="6610939" cy="4878292"/>
          </a:xfrm>
        </p:grpSpPr>
        <p:grpSp>
          <p:nvGrpSpPr>
            <p:cNvPr id="424" name="Đồ họa 240">
              <a:extLst>
                <a:ext uri="{FF2B5EF4-FFF2-40B4-BE49-F238E27FC236}">
                  <a16:creationId xmlns:a16="http://schemas.microsoft.com/office/drawing/2014/main" id="{A99F0FA3-3B73-6530-5968-761645121C64}"/>
                </a:ext>
              </a:extLst>
            </p:cNvPr>
            <p:cNvGrpSpPr/>
            <p:nvPr/>
          </p:nvGrpSpPr>
          <p:grpSpPr>
            <a:xfrm>
              <a:off x="2456860" y="758544"/>
              <a:ext cx="6610939" cy="4878292"/>
              <a:chOff x="4546600" y="2201147"/>
              <a:chExt cx="3513454" cy="2592621"/>
            </a:xfrm>
          </p:grpSpPr>
          <p:grpSp>
            <p:nvGrpSpPr>
              <p:cNvPr id="425" name="Đồ họa 240">
                <a:extLst>
                  <a:ext uri="{FF2B5EF4-FFF2-40B4-BE49-F238E27FC236}">
                    <a16:creationId xmlns:a16="http://schemas.microsoft.com/office/drawing/2014/main" id="{7A5EBC7D-9732-0D93-1746-251506F4DFF1}"/>
                  </a:ext>
                </a:extLst>
              </p:cNvPr>
              <p:cNvGrpSpPr/>
              <p:nvPr/>
            </p:nvGrpSpPr>
            <p:grpSpPr>
              <a:xfrm>
                <a:off x="4913389" y="2201147"/>
                <a:ext cx="3042420" cy="2592621"/>
                <a:chOff x="4913389" y="2201147"/>
                <a:chExt cx="3042420" cy="2592621"/>
              </a:xfrm>
            </p:grpSpPr>
            <p:sp>
              <p:nvSpPr>
                <p:cNvPr id="431" name="Hình tự do: Hình 430">
                  <a:extLst>
                    <a:ext uri="{FF2B5EF4-FFF2-40B4-BE49-F238E27FC236}">
                      <a16:creationId xmlns:a16="http://schemas.microsoft.com/office/drawing/2014/main" id="{69920489-19BA-739F-EEFF-DD16D2E9B0DB}"/>
                    </a:ext>
                  </a:extLst>
                </p:cNvPr>
                <p:cNvSpPr/>
                <p:nvPr/>
              </p:nvSpPr>
              <p:spPr>
                <a:xfrm>
                  <a:off x="6940382" y="3612320"/>
                  <a:ext cx="330110" cy="405398"/>
                </a:xfrm>
                <a:custGeom>
                  <a:avLst/>
                  <a:gdLst>
                    <a:gd name="connsiteX0" fmla="*/ 330110 w 330110"/>
                    <a:gd name="connsiteY0" fmla="*/ 376442 h 405398"/>
                    <a:gd name="connsiteX1" fmla="*/ 0 w 330110"/>
                    <a:gd name="connsiteY1" fmla="*/ 405399 h 405398"/>
                    <a:gd name="connsiteX2" fmla="*/ 0 w 330110"/>
                    <a:gd name="connsiteY2" fmla="*/ 0 h 405398"/>
                    <a:gd name="connsiteX3" fmla="*/ 330110 w 330110"/>
                    <a:gd name="connsiteY3" fmla="*/ 28957 h 405398"/>
                  </a:gdLst>
                  <a:ahLst/>
                  <a:cxnLst>
                    <a:cxn ang="0">
                      <a:pos x="connsiteX0" y="connsiteY0"/>
                    </a:cxn>
                    <a:cxn ang="0">
                      <a:pos x="connsiteX1" y="connsiteY1"/>
                    </a:cxn>
                    <a:cxn ang="0">
                      <a:pos x="connsiteX2" y="connsiteY2"/>
                    </a:cxn>
                    <a:cxn ang="0">
                      <a:pos x="connsiteX3" y="connsiteY3"/>
                    </a:cxn>
                  </a:cxnLst>
                  <a:rect l="l" t="t" r="r" b="b"/>
                  <a:pathLst>
                    <a:path w="330110" h="405398">
                      <a:moveTo>
                        <a:pt x="330110" y="376442"/>
                      </a:moveTo>
                      <a:lnTo>
                        <a:pt x="0" y="405399"/>
                      </a:lnTo>
                      <a:lnTo>
                        <a:pt x="0" y="0"/>
                      </a:lnTo>
                      <a:lnTo>
                        <a:pt x="330110" y="28957"/>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2" name="Hình tự do: Hình 431">
                  <a:extLst>
                    <a:ext uri="{FF2B5EF4-FFF2-40B4-BE49-F238E27FC236}">
                      <a16:creationId xmlns:a16="http://schemas.microsoft.com/office/drawing/2014/main" id="{4C84E21E-7F9E-D69E-8D31-5AA5CEB16892}"/>
                    </a:ext>
                  </a:extLst>
                </p:cNvPr>
                <p:cNvSpPr/>
                <p:nvPr/>
              </p:nvSpPr>
              <p:spPr>
                <a:xfrm>
                  <a:off x="6191360" y="2201148"/>
                  <a:ext cx="519296" cy="530879"/>
                </a:xfrm>
                <a:custGeom>
                  <a:avLst/>
                  <a:gdLst>
                    <a:gd name="connsiteX0" fmla="*/ 250961 w 519296"/>
                    <a:gd name="connsiteY0" fmla="*/ 71427 h 530879"/>
                    <a:gd name="connsiteX1" fmla="*/ 517366 w 519296"/>
                    <a:gd name="connsiteY1" fmla="*/ 0 h 530879"/>
                    <a:gd name="connsiteX2" fmla="*/ 519296 w 519296"/>
                    <a:gd name="connsiteY2" fmla="*/ 0 h 530879"/>
                    <a:gd name="connsiteX3" fmla="*/ 505783 w 519296"/>
                    <a:gd name="connsiteY3" fmla="*/ 332041 h 530879"/>
                    <a:gd name="connsiteX4" fmla="*/ 397677 w 519296"/>
                    <a:gd name="connsiteY4" fmla="*/ 366789 h 530879"/>
                    <a:gd name="connsiteX5" fmla="*/ 305014 w 519296"/>
                    <a:gd name="connsiteY5" fmla="*/ 530879 h 530879"/>
                    <a:gd name="connsiteX6" fmla="*/ 0 w 519296"/>
                    <a:gd name="connsiteY6" fmla="*/ 380303 h 530879"/>
                    <a:gd name="connsiteX7" fmla="*/ 250961 w 519296"/>
                    <a:gd name="connsiteY7" fmla="*/ 71427 h 53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296" h="530879">
                      <a:moveTo>
                        <a:pt x="250961" y="71427"/>
                      </a:moveTo>
                      <a:cubicBezTo>
                        <a:pt x="378372" y="1930"/>
                        <a:pt x="503853" y="0"/>
                        <a:pt x="517366" y="0"/>
                      </a:cubicBezTo>
                      <a:cubicBezTo>
                        <a:pt x="517366" y="0"/>
                        <a:pt x="519296" y="0"/>
                        <a:pt x="519296" y="0"/>
                      </a:cubicBezTo>
                      <a:lnTo>
                        <a:pt x="505783" y="332041"/>
                      </a:lnTo>
                      <a:cubicBezTo>
                        <a:pt x="484548" y="333971"/>
                        <a:pt x="440147" y="341693"/>
                        <a:pt x="397677" y="366789"/>
                      </a:cubicBezTo>
                      <a:cubicBezTo>
                        <a:pt x="360998" y="388025"/>
                        <a:pt x="314667" y="428564"/>
                        <a:pt x="305014" y="530879"/>
                      </a:cubicBezTo>
                      <a:lnTo>
                        <a:pt x="0" y="380303"/>
                      </a:lnTo>
                      <a:cubicBezTo>
                        <a:pt x="40540" y="243239"/>
                        <a:pt x="125481" y="137063"/>
                        <a:pt x="250961" y="71427"/>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3" name="Hình tự do: Hình 432">
                  <a:extLst>
                    <a:ext uri="{FF2B5EF4-FFF2-40B4-BE49-F238E27FC236}">
                      <a16:creationId xmlns:a16="http://schemas.microsoft.com/office/drawing/2014/main" id="{83644CFD-7BCB-B16D-8CEB-CE860AB8AF59}"/>
                    </a:ext>
                  </a:extLst>
                </p:cNvPr>
                <p:cNvSpPr/>
                <p:nvPr/>
              </p:nvSpPr>
              <p:spPr>
                <a:xfrm>
                  <a:off x="6699073" y="2201147"/>
                  <a:ext cx="496130" cy="480687"/>
                </a:xfrm>
                <a:custGeom>
                  <a:avLst/>
                  <a:gdLst>
                    <a:gd name="connsiteX0" fmla="*/ 17374 w 496130"/>
                    <a:gd name="connsiteY0" fmla="*/ 0 h 480687"/>
                    <a:gd name="connsiteX1" fmla="*/ 457521 w 496130"/>
                    <a:gd name="connsiteY1" fmla="*/ 185325 h 480687"/>
                    <a:gd name="connsiteX2" fmla="*/ 496131 w 496130"/>
                    <a:gd name="connsiteY2" fmla="*/ 237448 h 480687"/>
                    <a:gd name="connsiteX3" fmla="*/ 241309 w 496130"/>
                    <a:gd name="connsiteY3" fmla="*/ 480687 h 480687"/>
                    <a:gd name="connsiteX4" fmla="*/ 208491 w 496130"/>
                    <a:gd name="connsiteY4" fmla="*/ 401538 h 480687"/>
                    <a:gd name="connsiteX5" fmla="*/ 11583 w 496130"/>
                    <a:gd name="connsiteY5" fmla="*/ 332041 h 480687"/>
                    <a:gd name="connsiteX6" fmla="*/ 0 w 496130"/>
                    <a:gd name="connsiteY6" fmla="*/ 333971 h 480687"/>
                    <a:gd name="connsiteX7" fmla="*/ 11583 w 496130"/>
                    <a:gd name="connsiteY7" fmla="*/ 0 h 480687"/>
                    <a:gd name="connsiteX8" fmla="*/ 17374 w 496130"/>
                    <a:gd name="connsiteY8" fmla="*/ 0 h 480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130" h="480687">
                      <a:moveTo>
                        <a:pt x="17374" y="0"/>
                      </a:moveTo>
                      <a:cubicBezTo>
                        <a:pt x="210421" y="7722"/>
                        <a:pt x="359068" y="71427"/>
                        <a:pt x="457521" y="185325"/>
                      </a:cubicBezTo>
                      <a:cubicBezTo>
                        <a:pt x="472965" y="202699"/>
                        <a:pt x="484548" y="220074"/>
                        <a:pt x="496131" y="237448"/>
                      </a:cubicBezTo>
                      <a:lnTo>
                        <a:pt x="241309" y="480687"/>
                      </a:lnTo>
                      <a:cubicBezTo>
                        <a:pt x="239378" y="459452"/>
                        <a:pt x="231656" y="428564"/>
                        <a:pt x="208491" y="401538"/>
                      </a:cubicBezTo>
                      <a:cubicBezTo>
                        <a:pt x="164090" y="349415"/>
                        <a:pt x="77219" y="333971"/>
                        <a:pt x="11583" y="332041"/>
                      </a:cubicBezTo>
                      <a:cubicBezTo>
                        <a:pt x="9652" y="332041"/>
                        <a:pt x="5791" y="332041"/>
                        <a:pt x="0" y="333971"/>
                      </a:cubicBezTo>
                      <a:lnTo>
                        <a:pt x="11583" y="0"/>
                      </a:lnTo>
                      <a:cubicBezTo>
                        <a:pt x="13513" y="0"/>
                        <a:pt x="15444" y="0"/>
                        <a:pt x="17374" y="0"/>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4" name="Hình tự do: Hình 433">
                  <a:extLst>
                    <a:ext uri="{FF2B5EF4-FFF2-40B4-BE49-F238E27FC236}">
                      <a16:creationId xmlns:a16="http://schemas.microsoft.com/office/drawing/2014/main" id="{C431279A-040B-87A2-9E28-3D74F3CB1E25}"/>
                    </a:ext>
                  </a:extLst>
                </p:cNvPr>
                <p:cNvSpPr/>
                <p:nvPr/>
              </p:nvSpPr>
              <p:spPr>
                <a:xfrm>
                  <a:off x="6938452" y="2438594"/>
                  <a:ext cx="332527" cy="1202682"/>
                </a:xfrm>
                <a:custGeom>
                  <a:avLst/>
                  <a:gdLst>
                    <a:gd name="connsiteX0" fmla="*/ 332041 w 332527"/>
                    <a:gd name="connsiteY0" fmla="*/ 285710 h 1202682"/>
                    <a:gd name="connsiteX1" fmla="*/ 332041 w 332527"/>
                    <a:gd name="connsiteY1" fmla="*/ 1202683 h 1202682"/>
                    <a:gd name="connsiteX2" fmla="*/ 1930 w 332527"/>
                    <a:gd name="connsiteY2" fmla="*/ 1173726 h 1202682"/>
                    <a:gd name="connsiteX3" fmla="*/ 1930 w 332527"/>
                    <a:gd name="connsiteY3" fmla="*/ 279918 h 1202682"/>
                    <a:gd name="connsiteX4" fmla="*/ 1930 w 332527"/>
                    <a:gd name="connsiteY4" fmla="*/ 262544 h 1202682"/>
                    <a:gd name="connsiteX5" fmla="*/ 0 w 332527"/>
                    <a:gd name="connsiteY5" fmla="*/ 243239 h 1202682"/>
                    <a:gd name="connsiteX6" fmla="*/ 254822 w 332527"/>
                    <a:gd name="connsiteY6" fmla="*/ 0 h 1202682"/>
                    <a:gd name="connsiteX7" fmla="*/ 332041 w 332527"/>
                    <a:gd name="connsiteY7" fmla="*/ 285710 h 120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527" h="1202682">
                      <a:moveTo>
                        <a:pt x="332041" y="285710"/>
                      </a:moveTo>
                      <a:lnTo>
                        <a:pt x="332041" y="1202683"/>
                      </a:lnTo>
                      <a:lnTo>
                        <a:pt x="1930" y="1173726"/>
                      </a:lnTo>
                      <a:lnTo>
                        <a:pt x="1930" y="279918"/>
                      </a:lnTo>
                      <a:cubicBezTo>
                        <a:pt x="1930" y="274127"/>
                        <a:pt x="1930" y="268335"/>
                        <a:pt x="1930" y="262544"/>
                      </a:cubicBezTo>
                      <a:cubicBezTo>
                        <a:pt x="1930" y="262544"/>
                        <a:pt x="1930" y="254822"/>
                        <a:pt x="0" y="243239"/>
                      </a:cubicBezTo>
                      <a:lnTo>
                        <a:pt x="254822" y="0"/>
                      </a:lnTo>
                      <a:cubicBezTo>
                        <a:pt x="333971" y="121620"/>
                        <a:pt x="333971" y="245170"/>
                        <a:pt x="332041" y="285710"/>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35" name="Hình tự do: Hình 434">
                  <a:extLst>
                    <a:ext uri="{FF2B5EF4-FFF2-40B4-BE49-F238E27FC236}">
                      <a16:creationId xmlns:a16="http://schemas.microsoft.com/office/drawing/2014/main" id="{C9069065-3732-6162-17AA-EBB0F73797DD}"/>
                    </a:ext>
                  </a:extLst>
                </p:cNvPr>
                <p:cNvSpPr/>
                <p:nvPr/>
              </p:nvSpPr>
              <p:spPr>
                <a:xfrm>
                  <a:off x="7027253" y="4390300"/>
                  <a:ext cx="745161" cy="403468"/>
                </a:xfrm>
                <a:custGeom>
                  <a:avLst/>
                  <a:gdLst>
                    <a:gd name="connsiteX0" fmla="*/ 295362 w 745161"/>
                    <a:gd name="connsiteY0" fmla="*/ 36679 h 403468"/>
                    <a:gd name="connsiteX1" fmla="*/ 384163 w 745161"/>
                    <a:gd name="connsiteY1" fmla="*/ 73358 h 403468"/>
                    <a:gd name="connsiteX2" fmla="*/ 393816 w 745161"/>
                    <a:gd name="connsiteY2" fmla="*/ 73358 h 403468"/>
                    <a:gd name="connsiteX3" fmla="*/ 527018 w 745161"/>
                    <a:gd name="connsiteY3" fmla="*/ 46331 h 403468"/>
                    <a:gd name="connsiteX4" fmla="*/ 745161 w 745161"/>
                    <a:gd name="connsiteY4" fmla="*/ 297292 h 403468"/>
                    <a:gd name="connsiteX5" fmla="*/ 403468 w 745161"/>
                    <a:gd name="connsiteY5" fmla="*/ 403468 h 403468"/>
                    <a:gd name="connsiteX6" fmla="*/ 389955 w 745161"/>
                    <a:gd name="connsiteY6" fmla="*/ 403468 h 403468"/>
                    <a:gd name="connsiteX7" fmla="*/ 67566 w 745161"/>
                    <a:gd name="connsiteY7" fmla="*/ 277988 h 403468"/>
                    <a:gd name="connsiteX8" fmla="*/ 0 w 745161"/>
                    <a:gd name="connsiteY8" fmla="*/ 196908 h 403468"/>
                    <a:gd name="connsiteX9" fmla="*/ 268335 w 745161"/>
                    <a:gd name="connsiteY9" fmla="*/ 0 h 403468"/>
                    <a:gd name="connsiteX10" fmla="*/ 295362 w 745161"/>
                    <a:gd name="connsiteY10" fmla="*/ 36679 h 40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161" h="403468">
                      <a:moveTo>
                        <a:pt x="295362" y="36679"/>
                      </a:moveTo>
                      <a:cubicBezTo>
                        <a:pt x="328180" y="69497"/>
                        <a:pt x="374511" y="73358"/>
                        <a:pt x="384163" y="73358"/>
                      </a:cubicBezTo>
                      <a:cubicBezTo>
                        <a:pt x="388025" y="73358"/>
                        <a:pt x="388025" y="73358"/>
                        <a:pt x="393816" y="73358"/>
                      </a:cubicBezTo>
                      <a:cubicBezTo>
                        <a:pt x="451730" y="75288"/>
                        <a:pt x="496131" y="65636"/>
                        <a:pt x="527018" y="46331"/>
                      </a:cubicBezTo>
                      <a:lnTo>
                        <a:pt x="745161" y="297292"/>
                      </a:lnTo>
                      <a:cubicBezTo>
                        <a:pt x="675664" y="353276"/>
                        <a:pt x="565628" y="403468"/>
                        <a:pt x="403468" y="403468"/>
                      </a:cubicBezTo>
                      <a:cubicBezTo>
                        <a:pt x="399607" y="403468"/>
                        <a:pt x="395746" y="403468"/>
                        <a:pt x="389955" y="403468"/>
                      </a:cubicBezTo>
                      <a:cubicBezTo>
                        <a:pt x="349415" y="403468"/>
                        <a:pt x="194978" y="397677"/>
                        <a:pt x="67566" y="277988"/>
                      </a:cubicBezTo>
                      <a:cubicBezTo>
                        <a:pt x="42470" y="252892"/>
                        <a:pt x="19305" y="225865"/>
                        <a:pt x="0" y="196908"/>
                      </a:cubicBezTo>
                      <a:lnTo>
                        <a:pt x="268335" y="0"/>
                      </a:lnTo>
                      <a:cubicBezTo>
                        <a:pt x="277988" y="13513"/>
                        <a:pt x="285710" y="27027"/>
                        <a:pt x="295362" y="36679"/>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6" name="Hình tự do: Hình 435">
                  <a:extLst>
                    <a:ext uri="{FF2B5EF4-FFF2-40B4-BE49-F238E27FC236}">
                      <a16:creationId xmlns:a16="http://schemas.microsoft.com/office/drawing/2014/main" id="{0B7FCFC6-399E-5527-6E4A-9499A5B53F5A}"/>
                    </a:ext>
                  </a:extLst>
                </p:cNvPr>
                <p:cNvSpPr/>
                <p:nvPr/>
              </p:nvSpPr>
              <p:spPr>
                <a:xfrm>
                  <a:off x="6940382" y="3988762"/>
                  <a:ext cx="357136" cy="598445"/>
                </a:xfrm>
                <a:custGeom>
                  <a:avLst/>
                  <a:gdLst>
                    <a:gd name="connsiteX0" fmla="*/ 330110 w 357136"/>
                    <a:gd name="connsiteY0" fmla="*/ 254822 h 598445"/>
                    <a:gd name="connsiteX1" fmla="*/ 357137 w 357136"/>
                    <a:gd name="connsiteY1" fmla="*/ 401538 h 598445"/>
                    <a:gd name="connsiteX2" fmla="*/ 88802 w 357136"/>
                    <a:gd name="connsiteY2" fmla="*/ 598446 h 598445"/>
                    <a:gd name="connsiteX3" fmla="*/ 0 w 357136"/>
                    <a:gd name="connsiteY3" fmla="*/ 254822 h 598445"/>
                    <a:gd name="connsiteX4" fmla="*/ 0 w 357136"/>
                    <a:gd name="connsiteY4" fmla="*/ 28957 h 598445"/>
                    <a:gd name="connsiteX5" fmla="*/ 330110 w 357136"/>
                    <a:gd name="connsiteY5" fmla="*/ 0 h 598445"/>
                    <a:gd name="connsiteX6" fmla="*/ 330110 w 357136"/>
                    <a:gd name="connsiteY6" fmla="*/ 254822 h 59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136" h="598445">
                      <a:moveTo>
                        <a:pt x="330110" y="254822"/>
                      </a:moveTo>
                      <a:cubicBezTo>
                        <a:pt x="330110" y="301153"/>
                        <a:pt x="335902" y="357137"/>
                        <a:pt x="357137" y="401538"/>
                      </a:cubicBezTo>
                      <a:lnTo>
                        <a:pt x="88802" y="598446"/>
                      </a:lnTo>
                      <a:cubicBezTo>
                        <a:pt x="28957" y="507714"/>
                        <a:pt x="0" y="391886"/>
                        <a:pt x="0" y="254822"/>
                      </a:cubicBezTo>
                      <a:lnTo>
                        <a:pt x="0" y="28957"/>
                      </a:lnTo>
                      <a:lnTo>
                        <a:pt x="330110" y="0"/>
                      </a:lnTo>
                      <a:lnTo>
                        <a:pt x="330110" y="254822"/>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7" name="Hình tự do: Hình 436">
                  <a:extLst>
                    <a:ext uri="{FF2B5EF4-FFF2-40B4-BE49-F238E27FC236}">
                      <a16:creationId xmlns:a16="http://schemas.microsoft.com/office/drawing/2014/main" id="{93741BB9-509E-0E48-3C10-92A2FBF398A0}"/>
                    </a:ext>
                  </a:extLst>
                </p:cNvPr>
                <p:cNvSpPr/>
                <p:nvPr/>
              </p:nvSpPr>
              <p:spPr>
                <a:xfrm>
                  <a:off x="7625699" y="3247461"/>
                  <a:ext cx="330110" cy="436286"/>
                </a:xfrm>
                <a:custGeom>
                  <a:avLst/>
                  <a:gdLst>
                    <a:gd name="connsiteX0" fmla="*/ 0 w 330110"/>
                    <a:gd name="connsiteY0" fmla="*/ 0 h 436286"/>
                    <a:gd name="connsiteX1" fmla="*/ 330110 w 330110"/>
                    <a:gd name="connsiteY1" fmla="*/ 30887 h 436286"/>
                    <a:gd name="connsiteX2" fmla="*/ 330110 w 330110"/>
                    <a:gd name="connsiteY2" fmla="*/ 415051 h 436286"/>
                    <a:gd name="connsiteX3" fmla="*/ 0 w 330110"/>
                    <a:gd name="connsiteY3" fmla="*/ 436286 h 436286"/>
                  </a:gdLst>
                  <a:ahLst/>
                  <a:cxnLst>
                    <a:cxn ang="0">
                      <a:pos x="connsiteX0" y="connsiteY0"/>
                    </a:cxn>
                    <a:cxn ang="0">
                      <a:pos x="connsiteX1" y="connsiteY1"/>
                    </a:cxn>
                    <a:cxn ang="0">
                      <a:pos x="connsiteX2" y="connsiteY2"/>
                    </a:cxn>
                    <a:cxn ang="0">
                      <a:pos x="connsiteX3" y="connsiteY3"/>
                    </a:cxn>
                  </a:cxnLst>
                  <a:rect l="l" t="t" r="r" b="b"/>
                  <a:pathLst>
                    <a:path w="330110" h="436286">
                      <a:moveTo>
                        <a:pt x="0" y="0"/>
                      </a:moveTo>
                      <a:lnTo>
                        <a:pt x="330110" y="30887"/>
                      </a:lnTo>
                      <a:lnTo>
                        <a:pt x="330110" y="415051"/>
                      </a:lnTo>
                      <a:lnTo>
                        <a:pt x="0" y="436286"/>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8" name="Hình tự do: Hình 437">
                  <a:extLst>
                    <a:ext uri="{FF2B5EF4-FFF2-40B4-BE49-F238E27FC236}">
                      <a16:creationId xmlns:a16="http://schemas.microsoft.com/office/drawing/2014/main" id="{7F33C1C0-4531-2816-C40A-A7398C0DE474}"/>
                    </a:ext>
                  </a:extLst>
                </p:cNvPr>
                <p:cNvSpPr/>
                <p:nvPr/>
              </p:nvSpPr>
              <p:spPr>
                <a:xfrm>
                  <a:off x="7623768" y="2824688"/>
                  <a:ext cx="330110" cy="455590"/>
                </a:xfrm>
                <a:custGeom>
                  <a:avLst/>
                  <a:gdLst>
                    <a:gd name="connsiteX0" fmla="*/ 1931 w 330110"/>
                    <a:gd name="connsiteY0" fmla="*/ 164090 h 455590"/>
                    <a:gd name="connsiteX1" fmla="*/ 166021 w 330110"/>
                    <a:gd name="connsiteY1" fmla="*/ 0 h 455590"/>
                    <a:gd name="connsiteX2" fmla="*/ 330110 w 330110"/>
                    <a:gd name="connsiteY2" fmla="*/ 164090 h 455590"/>
                    <a:gd name="connsiteX3" fmla="*/ 330110 w 330110"/>
                    <a:gd name="connsiteY3" fmla="*/ 455591 h 455590"/>
                    <a:gd name="connsiteX4" fmla="*/ 0 w 330110"/>
                    <a:gd name="connsiteY4" fmla="*/ 424703 h 455590"/>
                    <a:gd name="connsiteX5" fmla="*/ 0 w 330110"/>
                    <a:gd name="connsiteY5" fmla="*/ 164090 h 45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110" h="455590">
                      <a:moveTo>
                        <a:pt x="1931" y="164090"/>
                      </a:moveTo>
                      <a:cubicBezTo>
                        <a:pt x="1931" y="73358"/>
                        <a:pt x="75289" y="0"/>
                        <a:pt x="166021" y="0"/>
                      </a:cubicBezTo>
                      <a:cubicBezTo>
                        <a:pt x="256753" y="0"/>
                        <a:pt x="330110" y="73358"/>
                        <a:pt x="330110" y="164090"/>
                      </a:cubicBezTo>
                      <a:lnTo>
                        <a:pt x="330110" y="455591"/>
                      </a:lnTo>
                      <a:lnTo>
                        <a:pt x="0" y="424703"/>
                      </a:lnTo>
                      <a:lnTo>
                        <a:pt x="0" y="164090"/>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9" name="Hình tự do: Hình 438">
                  <a:extLst>
                    <a:ext uri="{FF2B5EF4-FFF2-40B4-BE49-F238E27FC236}">
                      <a16:creationId xmlns:a16="http://schemas.microsoft.com/office/drawing/2014/main" id="{2FFD66A6-D709-8BAE-F267-9EDD3CCC9F9F}"/>
                    </a:ext>
                  </a:extLst>
                </p:cNvPr>
                <p:cNvSpPr/>
                <p:nvPr/>
              </p:nvSpPr>
              <p:spPr>
                <a:xfrm>
                  <a:off x="7556202" y="4048606"/>
                  <a:ext cx="399607" cy="640916"/>
                </a:xfrm>
                <a:custGeom>
                  <a:avLst/>
                  <a:gdLst>
                    <a:gd name="connsiteX0" fmla="*/ 25096 w 399607"/>
                    <a:gd name="connsiteY0" fmla="*/ 370650 h 640916"/>
                    <a:gd name="connsiteX1" fmla="*/ 69497 w 399607"/>
                    <a:gd name="connsiteY1" fmla="*/ 249031 h 640916"/>
                    <a:gd name="connsiteX2" fmla="*/ 69497 w 399607"/>
                    <a:gd name="connsiteY2" fmla="*/ 243239 h 640916"/>
                    <a:gd name="connsiteX3" fmla="*/ 69497 w 399607"/>
                    <a:gd name="connsiteY3" fmla="*/ 0 h 640916"/>
                    <a:gd name="connsiteX4" fmla="*/ 399607 w 399607"/>
                    <a:gd name="connsiteY4" fmla="*/ 65636 h 640916"/>
                    <a:gd name="connsiteX5" fmla="*/ 399607 w 399607"/>
                    <a:gd name="connsiteY5" fmla="*/ 241309 h 640916"/>
                    <a:gd name="connsiteX6" fmla="*/ 262544 w 399607"/>
                    <a:gd name="connsiteY6" fmla="*/ 602307 h 640916"/>
                    <a:gd name="connsiteX7" fmla="*/ 218143 w 399607"/>
                    <a:gd name="connsiteY7" fmla="*/ 640916 h 640916"/>
                    <a:gd name="connsiteX8" fmla="*/ 0 w 399607"/>
                    <a:gd name="connsiteY8" fmla="*/ 389955 h 640916"/>
                    <a:gd name="connsiteX9" fmla="*/ 25096 w 399607"/>
                    <a:gd name="connsiteY9" fmla="*/ 370650 h 64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607" h="640916">
                      <a:moveTo>
                        <a:pt x="25096" y="370650"/>
                      </a:moveTo>
                      <a:cubicBezTo>
                        <a:pt x="67566" y="328180"/>
                        <a:pt x="69497" y="258683"/>
                        <a:pt x="69497" y="249031"/>
                      </a:cubicBezTo>
                      <a:cubicBezTo>
                        <a:pt x="69497" y="247100"/>
                        <a:pt x="69497" y="247100"/>
                        <a:pt x="69497" y="243239"/>
                      </a:cubicBezTo>
                      <a:lnTo>
                        <a:pt x="69497" y="0"/>
                      </a:lnTo>
                      <a:lnTo>
                        <a:pt x="399607" y="65636"/>
                      </a:lnTo>
                      <a:lnTo>
                        <a:pt x="399607" y="241309"/>
                      </a:lnTo>
                      <a:cubicBezTo>
                        <a:pt x="399607" y="279918"/>
                        <a:pt x="397677" y="463313"/>
                        <a:pt x="262544" y="602307"/>
                      </a:cubicBezTo>
                      <a:cubicBezTo>
                        <a:pt x="250961" y="615820"/>
                        <a:pt x="235518" y="627403"/>
                        <a:pt x="218143" y="640916"/>
                      </a:cubicBezTo>
                      <a:lnTo>
                        <a:pt x="0" y="389955"/>
                      </a:lnTo>
                      <a:cubicBezTo>
                        <a:pt x="9652" y="384164"/>
                        <a:pt x="17374" y="378372"/>
                        <a:pt x="25096" y="370650"/>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0" name="Hình tự do: Hình 439">
                  <a:extLst>
                    <a:ext uri="{FF2B5EF4-FFF2-40B4-BE49-F238E27FC236}">
                      <a16:creationId xmlns:a16="http://schemas.microsoft.com/office/drawing/2014/main" id="{FADC4193-A57B-4EAC-E18D-979DA0B45223}"/>
                    </a:ext>
                  </a:extLst>
                </p:cNvPr>
                <p:cNvSpPr/>
                <p:nvPr/>
              </p:nvSpPr>
              <p:spPr>
                <a:xfrm>
                  <a:off x="7625699" y="3662512"/>
                  <a:ext cx="330110" cy="451730"/>
                </a:xfrm>
                <a:custGeom>
                  <a:avLst/>
                  <a:gdLst>
                    <a:gd name="connsiteX0" fmla="*/ 0 w 330110"/>
                    <a:gd name="connsiteY0" fmla="*/ 21235 h 451730"/>
                    <a:gd name="connsiteX1" fmla="*/ 330110 w 330110"/>
                    <a:gd name="connsiteY1" fmla="*/ 0 h 451730"/>
                    <a:gd name="connsiteX2" fmla="*/ 330110 w 330110"/>
                    <a:gd name="connsiteY2" fmla="*/ 451730 h 451730"/>
                    <a:gd name="connsiteX3" fmla="*/ 0 w 330110"/>
                    <a:gd name="connsiteY3" fmla="*/ 386094 h 451730"/>
                  </a:gdLst>
                  <a:ahLst/>
                  <a:cxnLst>
                    <a:cxn ang="0">
                      <a:pos x="connsiteX0" y="connsiteY0"/>
                    </a:cxn>
                    <a:cxn ang="0">
                      <a:pos x="connsiteX1" y="connsiteY1"/>
                    </a:cxn>
                    <a:cxn ang="0">
                      <a:pos x="connsiteX2" y="connsiteY2"/>
                    </a:cxn>
                    <a:cxn ang="0">
                      <a:pos x="connsiteX3" y="connsiteY3"/>
                    </a:cxn>
                  </a:cxnLst>
                  <a:rect l="l" t="t" r="r" b="b"/>
                  <a:pathLst>
                    <a:path w="330110" h="451730">
                      <a:moveTo>
                        <a:pt x="0" y="21235"/>
                      </a:moveTo>
                      <a:lnTo>
                        <a:pt x="330110" y="0"/>
                      </a:lnTo>
                      <a:lnTo>
                        <a:pt x="330110" y="451730"/>
                      </a:lnTo>
                      <a:lnTo>
                        <a:pt x="0" y="386094"/>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1" name="Hình tự do: Hình 440">
                  <a:extLst>
                    <a:ext uri="{FF2B5EF4-FFF2-40B4-BE49-F238E27FC236}">
                      <a16:creationId xmlns:a16="http://schemas.microsoft.com/office/drawing/2014/main" id="{F2207C69-CB63-AB2B-5ACD-A230D5140A20}"/>
                    </a:ext>
                  </a:extLst>
                </p:cNvPr>
                <p:cNvSpPr/>
                <p:nvPr/>
              </p:nvSpPr>
              <p:spPr>
                <a:xfrm>
                  <a:off x="4913389" y="2458526"/>
                  <a:ext cx="729717" cy="462685"/>
                </a:xfrm>
                <a:custGeom>
                  <a:avLst/>
                  <a:gdLst>
                    <a:gd name="connsiteX0" fmla="*/ 355206 w 729717"/>
                    <a:gd name="connsiteY0" fmla="*/ 5164 h 462685"/>
                    <a:gd name="connsiteX1" fmla="*/ 729718 w 729717"/>
                    <a:gd name="connsiteY1" fmla="*/ 252264 h 462685"/>
                    <a:gd name="connsiteX2" fmla="*/ 461382 w 729717"/>
                    <a:gd name="connsiteY2" fmla="*/ 462686 h 462685"/>
                    <a:gd name="connsiteX3" fmla="*/ 306945 w 729717"/>
                    <a:gd name="connsiteY3" fmla="*/ 331414 h 462685"/>
                    <a:gd name="connsiteX4" fmla="*/ 305014 w 729717"/>
                    <a:gd name="connsiteY4" fmla="*/ 331414 h 462685"/>
                    <a:gd name="connsiteX5" fmla="*/ 146716 w 729717"/>
                    <a:gd name="connsiteY5" fmla="*/ 362301 h 462685"/>
                    <a:gd name="connsiteX6" fmla="*/ 0 w 729717"/>
                    <a:gd name="connsiteY6" fmla="*/ 65009 h 462685"/>
                    <a:gd name="connsiteX7" fmla="*/ 355206 w 729717"/>
                    <a:gd name="connsiteY7" fmla="*/ 5164 h 46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9717" h="462685">
                      <a:moveTo>
                        <a:pt x="355206" y="5164"/>
                      </a:moveTo>
                      <a:cubicBezTo>
                        <a:pt x="523157" y="28330"/>
                        <a:pt x="652499" y="115201"/>
                        <a:pt x="729718" y="252264"/>
                      </a:cubicBezTo>
                      <a:lnTo>
                        <a:pt x="461382" y="462686"/>
                      </a:lnTo>
                      <a:cubicBezTo>
                        <a:pt x="436286" y="381606"/>
                        <a:pt x="389955" y="342996"/>
                        <a:pt x="306945" y="331414"/>
                      </a:cubicBezTo>
                      <a:cubicBezTo>
                        <a:pt x="306945" y="331414"/>
                        <a:pt x="305014" y="331414"/>
                        <a:pt x="305014" y="331414"/>
                      </a:cubicBezTo>
                      <a:cubicBezTo>
                        <a:pt x="285710" y="327553"/>
                        <a:pt x="202699" y="325622"/>
                        <a:pt x="146716" y="362301"/>
                      </a:cubicBezTo>
                      <a:lnTo>
                        <a:pt x="0" y="65009"/>
                      </a:lnTo>
                      <a:cubicBezTo>
                        <a:pt x="158299" y="-19932"/>
                        <a:pt x="326249" y="1303"/>
                        <a:pt x="355206" y="5164"/>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2" name="Hình tự do: Hình 441">
                  <a:extLst>
                    <a:ext uri="{FF2B5EF4-FFF2-40B4-BE49-F238E27FC236}">
                      <a16:creationId xmlns:a16="http://schemas.microsoft.com/office/drawing/2014/main" id="{830A0BF3-191A-0A1C-7392-6A6A389301DC}"/>
                    </a:ext>
                  </a:extLst>
                </p:cNvPr>
                <p:cNvSpPr/>
                <p:nvPr/>
              </p:nvSpPr>
              <p:spPr>
                <a:xfrm>
                  <a:off x="5374770" y="2708868"/>
                  <a:ext cx="349086" cy="637055"/>
                </a:xfrm>
                <a:custGeom>
                  <a:avLst/>
                  <a:gdLst>
                    <a:gd name="connsiteX0" fmla="*/ 322388 w 349086"/>
                    <a:gd name="connsiteY0" fmla="*/ 135133 h 637055"/>
                    <a:gd name="connsiteX1" fmla="*/ 345554 w 349086"/>
                    <a:gd name="connsiteY1" fmla="*/ 411190 h 637055"/>
                    <a:gd name="connsiteX2" fmla="*/ 345554 w 349086"/>
                    <a:gd name="connsiteY2" fmla="*/ 637055 h 637055"/>
                    <a:gd name="connsiteX3" fmla="*/ 15444 w 349086"/>
                    <a:gd name="connsiteY3" fmla="*/ 594585 h 637055"/>
                    <a:gd name="connsiteX4" fmla="*/ 15444 w 349086"/>
                    <a:gd name="connsiteY4" fmla="*/ 401538 h 637055"/>
                    <a:gd name="connsiteX5" fmla="*/ 17374 w 349086"/>
                    <a:gd name="connsiteY5" fmla="*/ 380303 h 637055"/>
                    <a:gd name="connsiteX6" fmla="*/ 3861 w 349086"/>
                    <a:gd name="connsiteY6" fmla="*/ 222004 h 637055"/>
                    <a:gd name="connsiteX7" fmla="*/ 0 w 349086"/>
                    <a:gd name="connsiteY7" fmla="*/ 210421 h 637055"/>
                    <a:gd name="connsiteX8" fmla="*/ 266405 w 349086"/>
                    <a:gd name="connsiteY8" fmla="*/ 0 h 637055"/>
                    <a:gd name="connsiteX9" fmla="*/ 322388 w 349086"/>
                    <a:gd name="connsiteY9" fmla="*/ 135133 h 63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9086" h="637055">
                      <a:moveTo>
                        <a:pt x="322388" y="135133"/>
                      </a:moveTo>
                      <a:cubicBezTo>
                        <a:pt x="357137" y="258683"/>
                        <a:pt x="349415" y="372581"/>
                        <a:pt x="345554" y="411190"/>
                      </a:cubicBezTo>
                      <a:lnTo>
                        <a:pt x="345554" y="637055"/>
                      </a:lnTo>
                      <a:lnTo>
                        <a:pt x="15444" y="594585"/>
                      </a:lnTo>
                      <a:lnTo>
                        <a:pt x="15444" y="401538"/>
                      </a:lnTo>
                      <a:cubicBezTo>
                        <a:pt x="15444" y="393816"/>
                        <a:pt x="15444" y="386094"/>
                        <a:pt x="17374" y="380303"/>
                      </a:cubicBezTo>
                      <a:cubicBezTo>
                        <a:pt x="17374" y="380303"/>
                        <a:pt x="27027" y="301153"/>
                        <a:pt x="3861" y="222004"/>
                      </a:cubicBezTo>
                      <a:cubicBezTo>
                        <a:pt x="1930" y="218143"/>
                        <a:pt x="1930" y="214282"/>
                        <a:pt x="0" y="210421"/>
                      </a:cubicBezTo>
                      <a:lnTo>
                        <a:pt x="266405" y="0"/>
                      </a:lnTo>
                      <a:cubicBezTo>
                        <a:pt x="289570" y="42470"/>
                        <a:pt x="308875" y="86871"/>
                        <a:pt x="322388" y="135133"/>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3" name="Hình tự do: Hình 442">
                  <a:extLst>
                    <a:ext uri="{FF2B5EF4-FFF2-40B4-BE49-F238E27FC236}">
                      <a16:creationId xmlns:a16="http://schemas.microsoft.com/office/drawing/2014/main" id="{951023D7-EFAD-1BF9-278D-0263956448CA}"/>
                    </a:ext>
                  </a:extLst>
                </p:cNvPr>
                <p:cNvSpPr/>
                <p:nvPr/>
              </p:nvSpPr>
              <p:spPr>
                <a:xfrm>
                  <a:off x="5390179" y="3755175"/>
                  <a:ext cx="420877" cy="621611"/>
                </a:xfrm>
                <a:custGeom>
                  <a:avLst/>
                  <a:gdLst>
                    <a:gd name="connsiteX0" fmla="*/ 330146 w 420877"/>
                    <a:gd name="connsiteY0" fmla="*/ 142855 h 621611"/>
                    <a:gd name="connsiteX1" fmla="*/ 330146 w 420877"/>
                    <a:gd name="connsiteY1" fmla="*/ 142855 h 621611"/>
                    <a:gd name="connsiteX2" fmla="*/ 370686 w 420877"/>
                    <a:gd name="connsiteY2" fmla="*/ 272196 h 621611"/>
                    <a:gd name="connsiteX3" fmla="*/ 420878 w 420877"/>
                    <a:gd name="connsiteY3" fmla="*/ 303084 h 621611"/>
                    <a:gd name="connsiteX4" fmla="*/ 332076 w 420877"/>
                    <a:gd name="connsiteY4" fmla="*/ 621611 h 621611"/>
                    <a:gd name="connsiteX5" fmla="*/ 139029 w 420877"/>
                    <a:gd name="connsiteY5" fmla="*/ 507714 h 621611"/>
                    <a:gd name="connsiteX6" fmla="*/ 35 w 420877"/>
                    <a:gd name="connsiteY6" fmla="*/ 142855 h 621611"/>
                    <a:gd name="connsiteX7" fmla="*/ 35 w 420877"/>
                    <a:gd name="connsiteY7" fmla="*/ 102315 h 621611"/>
                    <a:gd name="connsiteX8" fmla="*/ 330146 w 420877"/>
                    <a:gd name="connsiteY8" fmla="*/ 0 h 621611"/>
                    <a:gd name="connsiteX9" fmla="*/ 330146 w 420877"/>
                    <a:gd name="connsiteY9" fmla="*/ 142855 h 62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877" h="621611">
                      <a:moveTo>
                        <a:pt x="330146" y="142855"/>
                      </a:moveTo>
                      <a:cubicBezTo>
                        <a:pt x="330146" y="142855"/>
                        <a:pt x="330146" y="142855"/>
                        <a:pt x="330146" y="142855"/>
                      </a:cubicBezTo>
                      <a:cubicBezTo>
                        <a:pt x="330146" y="231656"/>
                        <a:pt x="359103" y="260613"/>
                        <a:pt x="370686" y="272196"/>
                      </a:cubicBezTo>
                      <a:cubicBezTo>
                        <a:pt x="384199" y="283779"/>
                        <a:pt x="399643" y="295362"/>
                        <a:pt x="420878" y="303084"/>
                      </a:cubicBezTo>
                      <a:lnTo>
                        <a:pt x="332076" y="621611"/>
                      </a:lnTo>
                      <a:cubicBezTo>
                        <a:pt x="256788" y="596515"/>
                        <a:pt x="191152" y="557906"/>
                        <a:pt x="139029" y="507714"/>
                      </a:cubicBezTo>
                      <a:cubicBezTo>
                        <a:pt x="75324" y="444008"/>
                        <a:pt x="-1895" y="330110"/>
                        <a:pt x="35" y="142855"/>
                      </a:cubicBezTo>
                      <a:lnTo>
                        <a:pt x="35" y="102315"/>
                      </a:lnTo>
                      <a:lnTo>
                        <a:pt x="330146" y="0"/>
                      </a:lnTo>
                      <a:lnTo>
                        <a:pt x="330146" y="142855"/>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4" name="Hình tự do: Hình 443">
                  <a:extLst>
                    <a:ext uri="{FF2B5EF4-FFF2-40B4-BE49-F238E27FC236}">
                      <a16:creationId xmlns:a16="http://schemas.microsoft.com/office/drawing/2014/main" id="{7AD37498-5A58-92D6-1CE0-3582374B9770}"/>
                    </a:ext>
                  </a:extLst>
                </p:cNvPr>
                <p:cNvSpPr/>
                <p:nvPr/>
              </p:nvSpPr>
              <p:spPr>
                <a:xfrm>
                  <a:off x="5722256" y="4017719"/>
                  <a:ext cx="685316" cy="396474"/>
                </a:xfrm>
                <a:custGeom>
                  <a:avLst/>
                  <a:gdLst>
                    <a:gd name="connsiteX0" fmla="*/ 247100 w 685316"/>
                    <a:gd name="connsiteY0" fmla="*/ 63706 h 396474"/>
                    <a:gd name="connsiteX1" fmla="*/ 397677 w 685316"/>
                    <a:gd name="connsiteY1" fmla="*/ 0 h 396474"/>
                    <a:gd name="connsiteX2" fmla="*/ 685317 w 685316"/>
                    <a:gd name="connsiteY2" fmla="*/ 164090 h 396474"/>
                    <a:gd name="connsiteX3" fmla="*/ 258683 w 685316"/>
                    <a:gd name="connsiteY3" fmla="*/ 395746 h 396474"/>
                    <a:gd name="connsiteX4" fmla="*/ 0 w 685316"/>
                    <a:gd name="connsiteY4" fmla="*/ 362928 h 396474"/>
                    <a:gd name="connsiteX5" fmla="*/ 88802 w 685316"/>
                    <a:gd name="connsiteY5" fmla="*/ 44401 h 396474"/>
                    <a:gd name="connsiteX6" fmla="*/ 247100 w 685316"/>
                    <a:gd name="connsiteY6" fmla="*/ 63706 h 39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316" h="396474">
                      <a:moveTo>
                        <a:pt x="247100" y="63706"/>
                      </a:moveTo>
                      <a:cubicBezTo>
                        <a:pt x="332041" y="61775"/>
                        <a:pt x="374511" y="28957"/>
                        <a:pt x="397677" y="0"/>
                      </a:cubicBezTo>
                      <a:lnTo>
                        <a:pt x="685317" y="164090"/>
                      </a:lnTo>
                      <a:cubicBezTo>
                        <a:pt x="594585" y="306945"/>
                        <a:pt x="444008" y="389955"/>
                        <a:pt x="258683" y="395746"/>
                      </a:cubicBezTo>
                      <a:cubicBezTo>
                        <a:pt x="164090" y="399607"/>
                        <a:pt x="77219" y="388024"/>
                        <a:pt x="0" y="362928"/>
                      </a:cubicBezTo>
                      <a:lnTo>
                        <a:pt x="88802" y="44401"/>
                      </a:lnTo>
                      <a:cubicBezTo>
                        <a:pt x="129341" y="55984"/>
                        <a:pt x="185325" y="65636"/>
                        <a:pt x="247100" y="63706"/>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5" name="Hình tự do: Hình 444">
                  <a:extLst>
                    <a:ext uri="{FF2B5EF4-FFF2-40B4-BE49-F238E27FC236}">
                      <a16:creationId xmlns:a16="http://schemas.microsoft.com/office/drawing/2014/main" id="{3702B3ED-A190-CCD5-F0CD-AA36E2BDEAEE}"/>
                    </a:ext>
                  </a:extLst>
                </p:cNvPr>
                <p:cNvSpPr/>
                <p:nvPr/>
              </p:nvSpPr>
              <p:spPr>
                <a:xfrm>
                  <a:off x="6119932" y="3714635"/>
                  <a:ext cx="374511" cy="465243"/>
                </a:xfrm>
                <a:custGeom>
                  <a:avLst/>
                  <a:gdLst>
                    <a:gd name="connsiteX0" fmla="*/ 11583 w 374511"/>
                    <a:gd name="connsiteY0" fmla="*/ 283779 h 465243"/>
                    <a:gd name="connsiteX1" fmla="*/ 44401 w 374511"/>
                    <a:gd name="connsiteY1" fmla="*/ 183395 h 465243"/>
                    <a:gd name="connsiteX2" fmla="*/ 44401 w 374511"/>
                    <a:gd name="connsiteY2" fmla="*/ 0 h 465243"/>
                    <a:gd name="connsiteX3" fmla="*/ 374511 w 374511"/>
                    <a:gd name="connsiteY3" fmla="*/ 17374 h 465243"/>
                    <a:gd name="connsiteX4" fmla="*/ 374511 w 374511"/>
                    <a:gd name="connsiteY4" fmla="*/ 189186 h 465243"/>
                    <a:gd name="connsiteX5" fmla="*/ 374511 w 374511"/>
                    <a:gd name="connsiteY5" fmla="*/ 196908 h 465243"/>
                    <a:gd name="connsiteX6" fmla="*/ 305014 w 374511"/>
                    <a:gd name="connsiteY6" fmla="*/ 436286 h 465243"/>
                    <a:gd name="connsiteX7" fmla="*/ 287640 w 374511"/>
                    <a:gd name="connsiteY7" fmla="*/ 465243 h 465243"/>
                    <a:gd name="connsiteX8" fmla="*/ 0 w 374511"/>
                    <a:gd name="connsiteY8" fmla="*/ 301153 h 465243"/>
                    <a:gd name="connsiteX9" fmla="*/ 11583 w 374511"/>
                    <a:gd name="connsiteY9" fmla="*/ 283779 h 46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511" h="465243">
                      <a:moveTo>
                        <a:pt x="11583" y="283779"/>
                      </a:moveTo>
                      <a:cubicBezTo>
                        <a:pt x="36679" y="241309"/>
                        <a:pt x="44401" y="194977"/>
                        <a:pt x="44401" y="183395"/>
                      </a:cubicBezTo>
                      <a:lnTo>
                        <a:pt x="44401" y="0"/>
                      </a:lnTo>
                      <a:lnTo>
                        <a:pt x="374511" y="17374"/>
                      </a:lnTo>
                      <a:lnTo>
                        <a:pt x="374511" y="189186"/>
                      </a:lnTo>
                      <a:cubicBezTo>
                        <a:pt x="374511" y="191117"/>
                        <a:pt x="374511" y="193047"/>
                        <a:pt x="374511" y="196908"/>
                      </a:cubicBezTo>
                      <a:cubicBezTo>
                        <a:pt x="374511" y="216213"/>
                        <a:pt x="366789" y="324319"/>
                        <a:pt x="305014" y="436286"/>
                      </a:cubicBezTo>
                      <a:cubicBezTo>
                        <a:pt x="299223" y="445939"/>
                        <a:pt x="293431" y="455591"/>
                        <a:pt x="287640" y="465243"/>
                      </a:cubicBezTo>
                      <a:lnTo>
                        <a:pt x="0" y="301153"/>
                      </a:lnTo>
                      <a:cubicBezTo>
                        <a:pt x="3861" y="295362"/>
                        <a:pt x="9652" y="289571"/>
                        <a:pt x="11583" y="283779"/>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6" name="Hình tự do: Hình 445">
                  <a:extLst>
                    <a:ext uri="{FF2B5EF4-FFF2-40B4-BE49-F238E27FC236}">
                      <a16:creationId xmlns:a16="http://schemas.microsoft.com/office/drawing/2014/main" id="{3D3F2887-3998-068A-6141-C6D706EEFB4F}"/>
                    </a:ext>
                  </a:extLst>
                </p:cNvPr>
                <p:cNvSpPr/>
                <p:nvPr/>
              </p:nvSpPr>
              <p:spPr>
                <a:xfrm>
                  <a:off x="5390215" y="3305375"/>
                  <a:ext cx="330110" cy="550183"/>
                </a:xfrm>
                <a:custGeom>
                  <a:avLst/>
                  <a:gdLst>
                    <a:gd name="connsiteX0" fmla="*/ 330110 w 330110"/>
                    <a:gd name="connsiteY0" fmla="*/ 447869 h 550183"/>
                    <a:gd name="connsiteX1" fmla="*/ 0 w 330110"/>
                    <a:gd name="connsiteY1" fmla="*/ 550184 h 550183"/>
                    <a:gd name="connsiteX2" fmla="*/ 0 w 330110"/>
                    <a:gd name="connsiteY2" fmla="*/ 0 h 550183"/>
                    <a:gd name="connsiteX3" fmla="*/ 330110 w 330110"/>
                    <a:gd name="connsiteY3" fmla="*/ 40540 h 550183"/>
                  </a:gdLst>
                  <a:ahLst/>
                  <a:cxnLst>
                    <a:cxn ang="0">
                      <a:pos x="connsiteX0" y="connsiteY0"/>
                    </a:cxn>
                    <a:cxn ang="0">
                      <a:pos x="connsiteX1" y="connsiteY1"/>
                    </a:cxn>
                    <a:cxn ang="0">
                      <a:pos x="connsiteX2" y="connsiteY2"/>
                    </a:cxn>
                    <a:cxn ang="0">
                      <a:pos x="connsiteX3" y="connsiteY3"/>
                    </a:cxn>
                  </a:cxnLst>
                  <a:rect l="l" t="t" r="r" b="b"/>
                  <a:pathLst>
                    <a:path w="330110" h="550183">
                      <a:moveTo>
                        <a:pt x="330110" y="447869"/>
                      </a:moveTo>
                      <a:lnTo>
                        <a:pt x="0" y="550184"/>
                      </a:lnTo>
                      <a:lnTo>
                        <a:pt x="0" y="0"/>
                      </a:lnTo>
                      <a:lnTo>
                        <a:pt x="330110" y="40540"/>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7" name="Hình tự do: Hình 446">
                  <a:extLst>
                    <a:ext uri="{FF2B5EF4-FFF2-40B4-BE49-F238E27FC236}">
                      <a16:creationId xmlns:a16="http://schemas.microsoft.com/office/drawing/2014/main" id="{95AA531D-B0FF-84CC-D56E-35AC8F084DB2}"/>
                    </a:ext>
                  </a:extLst>
                </p:cNvPr>
                <p:cNvSpPr/>
                <p:nvPr/>
              </p:nvSpPr>
              <p:spPr>
                <a:xfrm>
                  <a:off x="6166264" y="2581449"/>
                  <a:ext cx="332040" cy="1150560"/>
                </a:xfrm>
                <a:custGeom>
                  <a:avLst/>
                  <a:gdLst>
                    <a:gd name="connsiteX0" fmla="*/ 0 w 332040"/>
                    <a:gd name="connsiteY0" fmla="*/ 189186 h 1150560"/>
                    <a:gd name="connsiteX1" fmla="*/ 27027 w 332040"/>
                    <a:gd name="connsiteY1" fmla="*/ 0 h 1150560"/>
                    <a:gd name="connsiteX2" fmla="*/ 332041 w 332040"/>
                    <a:gd name="connsiteY2" fmla="*/ 150577 h 1150560"/>
                    <a:gd name="connsiteX3" fmla="*/ 330110 w 332040"/>
                    <a:gd name="connsiteY3" fmla="*/ 189186 h 1150560"/>
                    <a:gd name="connsiteX4" fmla="*/ 330110 w 332040"/>
                    <a:gd name="connsiteY4" fmla="*/ 1150560 h 1150560"/>
                    <a:gd name="connsiteX5" fmla="*/ 0 w 332040"/>
                    <a:gd name="connsiteY5" fmla="*/ 1133186 h 1150560"/>
                    <a:gd name="connsiteX6" fmla="*/ 0 w 332040"/>
                    <a:gd name="connsiteY6" fmla="*/ 189186 h 115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040" h="1150560">
                      <a:moveTo>
                        <a:pt x="0" y="189186"/>
                      </a:moveTo>
                      <a:cubicBezTo>
                        <a:pt x="0" y="121620"/>
                        <a:pt x="9652" y="57914"/>
                        <a:pt x="27027" y="0"/>
                      </a:cubicBezTo>
                      <a:lnTo>
                        <a:pt x="332041" y="150577"/>
                      </a:lnTo>
                      <a:cubicBezTo>
                        <a:pt x="330110" y="162159"/>
                        <a:pt x="330110" y="175673"/>
                        <a:pt x="330110" y="189186"/>
                      </a:cubicBezTo>
                      <a:lnTo>
                        <a:pt x="330110" y="1150560"/>
                      </a:lnTo>
                      <a:lnTo>
                        <a:pt x="0" y="1133186"/>
                      </a:lnTo>
                      <a:lnTo>
                        <a:pt x="0" y="189186"/>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426" name="Hình tự do: Hình 425">
                <a:extLst>
                  <a:ext uri="{FF2B5EF4-FFF2-40B4-BE49-F238E27FC236}">
                    <a16:creationId xmlns:a16="http://schemas.microsoft.com/office/drawing/2014/main" id="{68EE8AC0-8E7A-4AD2-7225-165E354414D4}"/>
                  </a:ext>
                </a:extLst>
              </p:cNvPr>
              <p:cNvSpPr/>
              <p:nvPr/>
            </p:nvSpPr>
            <p:spPr>
              <a:xfrm>
                <a:off x="7523384" y="2442455"/>
                <a:ext cx="536670" cy="534740"/>
              </a:xfrm>
              <a:custGeom>
                <a:avLst/>
                <a:gdLst>
                  <a:gd name="connsiteX0" fmla="*/ 0 w 536670"/>
                  <a:gd name="connsiteY0" fmla="*/ 432425 h 534740"/>
                  <a:gd name="connsiteX1" fmla="*/ 102315 w 536670"/>
                  <a:gd name="connsiteY1" fmla="*/ 534740 h 534740"/>
                  <a:gd name="connsiteX2" fmla="*/ 434356 w 536670"/>
                  <a:gd name="connsiteY2" fmla="*/ 534740 h 534740"/>
                  <a:gd name="connsiteX3" fmla="*/ 536671 w 536670"/>
                  <a:gd name="connsiteY3" fmla="*/ 432425 h 534740"/>
                  <a:gd name="connsiteX4" fmla="*/ 536671 w 536670"/>
                  <a:gd name="connsiteY4" fmla="*/ 102315 h 534740"/>
                  <a:gd name="connsiteX5" fmla="*/ 434356 w 536670"/>
                  <a:gd name="connsiteY5" fmla="*/ 0 h 534740"/>
                  <a:gd name="connsiteX6" fmla="*/ 102315 w 536670"/>
                  <a:gd name="connsiteY6" fmla="*/ 0 h 534740"/>
                  <a:gd name="connsiteX7" fmla="*/ 0 w 536670"/>
                  <a:gd name="connsiteY7" fmla="*/ 102315 h 534740"/>
                  <a:gd name="connsiteX8" fmla="*/ 0 w 536670"/>
                  <a:gd name="connsiteY8" fmla="*/ 432425 h 53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4740">
                    <a:moveTo>
                      <a:pt x="0" y="432425"/>
                    </a:moveTo>
                    <a:cubicBezTo>
                      <a:pt x="0" y="488409"/>
                      <a:pt x="46331" y="534740"/>
                      <a:pt x="102315" y="534740"/>
                    </a:cubicBezTo>
                    <a:lnTo>
                      <a:pt x="434356" y="534740"/>
                    </a:lnTo>
                    <a:cubicBezTo>
                      <a:pt x="490340" y="534740"/>
                      <a:pt x="536671" y="488409"/>
                      <a:pt x="536671" y="432425"/>
                    </a:cubicBezTo>
                    <a:lnTo>
                      <a:pt x="536671" y="102315"/>
                    </a:lnTo>
                    <a:cubicBezTo>
                      <a:pt x="536671" y="46331"/>
                      <a:pt x="490340" y="0"/>
                      <a:pt x="434356" y="0"/>
                    </a:cubicBezTo>
                    <a:lnTo>
                      <a:pt x="102315" y="0"/>
                    </a:lnTo>
                    <a:cubicBezTo>
                      <a:pt x="46331" y="0"/>
                      <a:pt x="0" y="46331"/>
                      <a:pt x="0" y="102315"/>
                    </a:cubicBezTo>
                    <a:lnTo>
                      <a:pt x="0" y="432425"/>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7" name="Hình tự do: Hình 426">
                <a:extLst>
                  <a:ext uri="{FF2B5EF4-FFF2-40B4-BE49-F238E27FC236}">
                    <a16:creationId xmlns:a16="http://schemas.microsoft.com/office/drawing/2014/main" id="{D1BAB8E1-3FF9-7B2A-7900-72814F602E77}"/>
                  </a:ext>
                </a:extLst>
              </p:cNvPr>
              <p:cNvSpPr/>
              <p:nvPr/>
            </p:nvSpPr>
            <p:spPr>
              <a:xfrm>
                <a:off x="7552341" y="2469482"/>
                <a:ext cx="474895" cy="476826"/>
              </a:xfrm>
              <a:custGeom>
                <a:avLst/>
                <a:gdLst>
                  <a:gd name="connsiteX0" fmla="*/ 0 w 474895"/>
                  <a:gd name="connsiteY0" fmla="*/ 386094 h 476826"/>
                  <a:gd name="connsiteX1" fmla="*/ 90732 w 474895"/>
                  <a:gd name="connsiteY1" fmla="*/ 476826 h 476826"/>
                  <a:gd name="connsiteX2" fmla="*/ 384164 w 474895"/>
                  <a:gd name="connsiteY2" fmla="*/ 476826 h 476826"/>
                  <a:gd name="connsiteX3" fmla="*/ 474896 w 474895"/>
                  <a:gd name="connsiteY3" fmla="*/ 386094 h 476826"/>
                  <a:gd name="connsiteX4" fmla="*/ 474896 w 474895"/>
                  <a:gd name="connsiteY4" fmla="*/ 90732 h 476826"/>
                  <a:gd name="connsiteX5" fmla="*/ 384164 w 474895"/>
                  <a:gd name="connsiteY5" fmla="*/ 0 h 476826"/>
                  <a:gd name="connsiteX6" fmla="*/ 90732 w 474895"/>
                  <a:gd name="connsiteY6" fmla="*/ 0 h 476826"/>
                  <a:gd name="connsiteX7" fmla="*/ 0 w 474895"/>
                  <a:gd name="connsiteY7" fmla="*/ 90732 h 476826"/>
                  <a:gd name="connsiteX8" fmla="*/ 0 w 474895"/>
                  <a:gd name="connsiteY8" fmla="*/ 386094 h 47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4895" h="476826">
                    <a:moveTo>
                      <a:pt x="0" y="386094"/>
                    </a:moveTo>
                    <a:cubicBezTo>
                      <a:pt x="0" y="436286"/>
                      <a:pt x="40540" y="476826"/>
                      <a:pt x="90732" y="476826"/>
                    </a:cubicBezTo>
                    <a:lnTo>
                      <a:pt x="384164" y="476826"/>
                    </a:lnTo>
                    <a:cubicBezTo>
                      <a:pt x="434356" y="476826"/>
                      <a:pt x="474896" y="436286"/>
                      <a:pt x="474896" y="386094"/>
                    </a:cubicBezTo>
                    <a:lnTo>
                      <a:pt x="474896" y="90732"/>
                    </a:lnTo>
                    <a:cubicBezTo>
                      <a:pt x="474896" y="40540"/>
                      <a:pt x="434356" y="0"/>
                      <a:pt x="384164" y="0"/>
                    </a:cubicBezTo>
                    <a:lnTo>
                      <a:pt x="90732" y="0"/>
                    </a:lnTo>
                    <a:cubicBezTo>
                      <a:pt x="40540" y="0"/>
                      <a:pt x="0" y="40540"/>
                      <a:pt x="0" y="90732"/>
                    </a:cubicBezTo>
                    <a:lnTo>
                      <a:pt x="0" y="386094"/>
                    </a:lnTo>
                    <a:close/>
                  </a:path>
                </a:pathLst>
              </a:custGeom>
              <a:solidFill>
                <a:srgbClr val="FFFAE9"/>
              </a:solidFill>
              <a:ln w="57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8" name="Hình tự do: Hình 427">
                <a:extLst>
                  <a:ext uri="{FF2B5EF4-FFF2-40B4-BE49-F238E27FC236}">
                    <a16:creationId xmlns:a16="http://schemas.microsoft.com/office/drawing/2014/main" id="{9B78519B-BDB7-FBF8-FED2-6A81DAC37C06}"/>
                  </a:ext>
                </a:extLst>
              </p:cNvPr>
              <p:cNvSpPr/>
              <p:nvPr/>
            </p:nvSpPr>
            <p:spPr>
              <a:xfrm>
                <a:off x="4546600" y="2413498"/>
                <a:ext cx="536670" cy="536670"/>
              </a:xfrm>
              <a:custGeom>
                <a:avLst/>
                <a:gdLst>
                  <a:gd name="connsiteX0" fmla="*/ 0 w 536670"/>
                  <a:gd name="connsiteY0" fmla="*/ 434356 h 536670"/>
                  <a:gd name="connsiteX1" fmla="*/ 102315 w 536670"/>
                  <a:gd name="connsiteY1" fmla="*/ 536671 h 536670"/>
                  <a:gd name="connsiteX2" fmla="*/ 434356 w 536670"/>
                  <a:gd name="connsiteY2" fmla="*/ 536671 h 536670"/>
                  <a:gd name="connsiteX3" fmla="*/ 536671 w 536670"/>
                  <a:gd name="connsiteY3" fmla="*/ 434356 h 536670"/>
                  <a:gd name="connsiteX4" fmla="*/ 536671 w 536670"/>
                  <a:gd name="connsiteY4" fmla="*/ 102315 h 536670"/>
                  <a:gd name="connsiteX5" fmla="*/ 434356 w 536670"/>
                  <a:gd name="connsiteY5" fmla="*/ 0 h 536670"/>
                  <a:gd name="connsiteX6" fmla="*/ 102315 w 536670"/>
                  <a:gd name="connsiteY6" fmla="*/ 0 h 536670"/>
                  <a:gd name="connsiteX7" fmla="*/ 0 w 536670"/>
                  <a:gd name="connsiteY7" fmla="*/ 102315 h 536670"/>
                  <a:gd name="connsiteX8" fmla="*/ 0 w 536670"/>
                  <a:gd name="connsiteY8" fmla="*/ 434356 h 53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6670">
                    <a:moveTo>
                      <a:pt x="0" y="434356"/>
                    </a:moveTo>
                    <a:cubicBezTo>
                      <a:pt x="0" y="490339"/>
                      <a:pt x="46331" y="536671"/>
                      <a:pt x="102315" y="536671"/>
                    </a:cubicBezTo>
                    <a:lnTo>
                      <a:pt x="434356" y="536671"/>
                    </a:lnTo>
                    <a:cubicBezTo>
                      <a:pt x="490339" y="536671"/>
                      <a:pt x="536671" y="490339"/>
                      <a:pt x="536671" y="434356"/>
                    </a:cubicBezTo>
                    <a:lnTo>
                      <a:pt x="536671" y="102315"/>
                    </a:lnTo>
                    <a:cubicBezTo>
                      <a:pt x="536671" y="46331"/>
                      <a:pt x="490339" y="0"/>
                      <a:pt x="434356" y="0"/>
                    </a:cubicBezTo>
                    <a:lnTo>
                      <a:pt x="102315" y="0"/>
                    </a:lnTo>
                    <a:cubicBezTo>
                      <a:pt x="46331" y="0"/>
                      <a:pt x="0" y="46331"/>
                      <a:pt x="0" y="102315"/>
                    </a:cubicBezTo>
                    <a:lnTo>
                      <a:pt x="0" y="434356"/>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9" name="Hình tự do: Hình 428">
                <a:extLst>
                  <a:ext uri="{FF2B5EF4-FFF2-40B4-BE49-F238E27FC236}">
                    <a16:creationId xmlns:a16="http://schemas.microsoft.com/office/drawing/2014/main" id="{E7B0212B-2D25-BA12-E03D-52E7BA92EA65}"/>
                  </a:ext>
                </a:extLst>
              </p:cNvPr>
              <p:cNvSpPr/>
              <p:nvPr/>
            </p:nvSpPr>
            <p:spPr>
              <a:xfrm>
                <a:off x="6175916" y="2979126"/>
                <a:ext cx="308875" cy="418912"/>
              </a:xfrm>
              <a:custGeom>
                <a:avLst/>
                <a:gdLst>
                  <a:gd name="connsiteX0" fmla="*/ 0 w 308875"/>
                  <a:gd name="connsiteY0" fmla="*/ 11583 h 418912"/>
                  <a:gd name="connsiteX1" fmla="*/ 0 w 308875"/>
                  <a:gd name="connsiteY1" fmla="*/ 418912 h 418912"/>
                  <a:gd name="connsiteX2" fmla="*/ 308875 w 308875"/>
                  <a:gd name="connsiteY2" fmla="*/ 391885 h 418912"/>
                  <a:gd name="connsiteX3" fmla="*/ 308875 w 308875"/>
                  <a:gd name="connsiteY3" fmla="*/ 0 h 418912"/>
                </a:gdLst>
                <a:ahLst/>
                <a:cxnLst>
                  <a:cxn ang="0">
                    <a:pos x="connsiteX0" y="connsiteY0"/>
                  </a:cxn>
                  <a:cxn ang="0">
                    <a:pos x="connsiteX1" y="connsiteY1"/>
                  </a:cxn>
                  <a:cxn ang="0">
                    <a:pos x="connsiteX2" y="connsiteY2"/>
                  </a:cxn>
                  <a:cxn ang="0">
                    <a:pos x="connsiteX3" y="connsiteY3"/>
                  </a:cxn>
                </a:cxnLst>
                <a:rect l="l" t="t" r="r" b="b"/>
                <a:pathLst>
                  <a:path w="308875" h="418912">
                    <a:moveTo>
                      <a:pt x="0" y="11583"/>
                    </a:moveTo>
                    <a:lnTo>
                      <a:pt x="0" y="418912"/>
                    </a:lnTo>
                    <a:lnTo>
                      <a:pt x="308875" y="391885"/>
                    </a:lnTo>
                    <a:lnTo>
                      <a:pt x="308875" y="0"/>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0" name="Hình tự do: Hình 429">
                <a:extLst>
                  <a:ext uri="{FF2B5EF4-FFF2-40B4-BE49-F238E27FC236}">
                    <a16:creationId xmlns:a16="http://schemas.microsoft.com/office/drawing/2014/main" id="{67D4E75D-1FFF-8C06-66FF-7F832E3BA9B4}"/>
                  </a:ext>
                </a:extLst>
              </p:cNvPr>
              <p:cNvSpPr/>
              <p:nvPr/>
            </p:nvSpPr>
            <p:spPr>
              <a:xfrm>
                <a:off x="6948104" y="2884533"/>
                <a:ext cx="310805" cy="415051"/>
              </a:xfrm>
              <a:custGeom>
                <a:avLst/>
                <a:gdLst>
                  <a:gd name="connsiteX0" fmla="*/ 3861 w 310805"/>
                  <a:gd name="connsiteY0" fmla="*/ 0 h 415051"/>
                  <a:gd name="connsiteX1" fmla="*/ 310806 w 310805"/>
                  <a:gd name="connsiteY1" fmla="*/ 50192 h 415051"/>
                  <a:gd name="connsiteX2" fmla="*/ 310806 w 310805"/>
                  <a:gd name="connsiteY2" fmla="*/ 382233 h 415051"/>
                  <a:gd name="connsiteX3" fmla="*/ 0 w 310805"/>
                  <a:gd name="connsiteY3" fmla="*/ 415051 h 415051"/>
                </a:gdLst>
                <a:ahLst/>
                <a:cxnLst>
                  <a:cxn ang="0">
                    <a:pos x="connsiteX0" y="connsiteY0"/>
                  </a:cxn>
                  <a:cxn ang="0">
                    <a:pos x="connsiteX1" y="connsiteY1"/>
                  </a:cxn>
                  <a:cxn ang="0">
                    <a:pos x="connsiteX2" y="connsiteY2"/>
                  </a:cxn>
                  <a:cxn ang="0">
                    <a:pos x="connsiteX3" y="connsiteY3"/>
                  </a:cxn>
                </a:cxnLst>
                <a:rect l="l" t="t" r="r" b="b"/>
                <a:pathLst>
                  <a:path w="310805" h="415051">
                    <a:moveTo>
                      <a:pt x="3861" y="0"/>
                    </a:moveTo>
                    <a:lnTo>
                      <a:pt x="310806" y="50192"/>
                    </a:lnTo>
                    <a:lnTo>
                      <a:pt x="310806" y="382233"/>
                    </a:lnTo>
                    <a:lnTo>
                      <a:pt x="0" y="415051"/>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8" name="Hình tự do: Hình 7">
              <a:extLst>
                <a:ext uri="{FF2B5EF4-FFF2-40B4-BE49-F238E27FC236}">
                  <a16:creationId xmlns:a16="http://schemas.microsoft.com/office/drawing/2014/main" id="{FC38E11F-547D-D58F-BCE1-B1A11FC8E9D2}"/>
                </a:ext>
              </a:extLst>
            </p:cNvPr>
            <p:cNvSpPr/>
            <p:nvPr/>
          </p:nvSpPr>
          <p:spPr>
            <a:xfrm>
              <a:off x="3901440" y="1616358"/>
              <a:ext cx="894080" cy="3180080"/>
            </a:xfrm>
            <a:custGeom>
              <a:avLst/>
              <a:gdLst>
                <a:gd name="connsiteX0" fmla="*/ 426720 w 894080"/>
                <a:gd name="connsiteY0" fmla="*/ 0 h 3169920"/>
                <a:gd name="connsiteX1" fmla="*/ 741680 w 894080"/>
                <a:gd name="connsiteY1" fmla="*/ 1280160 h 3169920"/>
                <a:gd name="connsiteX2" fmla="*/ 741680 w 894080"/>
                <a:gd name="connsiteY2" fmla="*/ 2458720 h 3169920"/>
                <a:gd name="connsiteX3" fmla="*/ 894080 w 894080"/>
                <a:gd name="connsiteY3" fmla="*/ 2661920 h 3169920"/>
                <a:gd name="connsiteX4" fmla="*/ 772160 w 894080"/>
                <a:gd name="connsiteY4" fmla="*/ 3169920 h 3169920"/>
                <a:gd name="connsiteX5" fmla="*/ 142240 w 894080"/>
                <a:gd name="connsiteY5" fmla="*/ 2214880 h 3169920"/>
                <a:gd name="connsiteX6" fmla="*/ 142240 w 894080"/>
                <a:gd name="connsiteY6" fmla="*/ 345440 h 3169920"/>
                <a:gd name="connsiteX7" fmla="*/ 0 w 894080"/>
                <a:gd name="connsiteY7" fmla="*/ 193040 h 3169920"/>
                <a:gd name="connsiteX8" fmla="*/ 426720 w 894080"/>
                <a:gd name="connsiteY8" fmla="*/ 0 h 3169920"/>
                <a:gd name="connsiteX0" fmla="*/ 426720 w 894080"/>
                <a:gd name="connsiteY0" fmla="*/ 0 h 3169920"/>
                <a:gd name="connsiteX1" fmla="*/ 741680 w 894080"/>
                <a:gd name="connsiteY1" fmla="*/ 1280160 h 3169920"/>
                <a:gd name="connsiteX2" fmla="*/ 741680 w 894080"/>
                <a:gd name="connsiteY2" fmla="*/ 2458720 h 3169920"/>
                <a:gd name="connsiteX3" fmla="*/ 894080 w 894080"/>
                <a:gd name="connsiteY3" fmla="*/ 2661920 h 3169920"/>
                <a:gd name="connsiteX4" fmla="*/ 772160 w 894080"/>
                <a:gd name="connsiteY4" fmla="*/ 3169920 h 3169920"/>
                <a:gd name="connsiteX5" fmla="*/ 172720 w 894080"/>
                <a:gd name="connsiteY5" fmla="*/ 2214880 h 3169920"/>
                <a:gd name="connsiteX6" fmla="*/ 142240 w 894080"/>
                <a:gd name="connsiteY6" fmla="*/ 345440 h 3169920"/>
                <a:gd name="connsiteX7" fmla="*/ 0 w 894080"/>
                <a:gd name="connsiteY7" fmla="*/ 193040 h 3169920"/>
                <a:gd name="connsiteX8" fmla="*/ 426720 w 894080"/>
                <a:gd name="connsiteY8" fmla="*/ 0 h 3169920"/>
                <a:gd name="connsiteX0" fmla="*/ 426720 w 894080"/>
                <a:gd name="connsiteY0" fmla="*/ 0 h 3169920"/>
                <a:gd name="connsiteX1" fmla="*/ 741680 w 894080"/>
                <a:gd name="connsiteY1" fmla="*/ 1280160 h 3169920"/>
                <a:gd name="connsiteX2" fmla="*/ 741680 w 894080"/>
                <a:gd name="connsiteY2" fmla="*/ 2458720 h 3169920"/>
                <a:gd name="connsiteX3" fmla="*/ 894080 w 894080"/>
                <a:gd name="connsiteY3" fmla="*/ 2661920 h 3169920"/>
                <a:gd name="connsiteX4" fmla="*/ 772160 w 894080"/>
                <a:gd name="connsiteY4" fmla="*/ 3169920 h 3169920"/>
                <a:gd name="connsiteX5" fmla="*/ 172720 w 894080"/>
                <a:gd name="connsiteY5" fmla="*/ 2214880 h 3169920"/>
                <a:gd name="connsiteX6" fmla="*/ 203200 w 894080"/>
                <a:gd name="connsiteY6" fmla="*/ 375920 h 3169920"/>
                <a:gd name="connsiteX7" fmla="*/ 0 w 894080"/>
                <a:gd name="connsiteY7" fmla="*/ 193040 h 3169920"/>
                <a:gd name="connsiteX8" fmla="*/ 426720 w 894080"/>
                <a:gd name="connsiteY8" fmla="*/ 0 h 3169920"/>
                <a:gd name="connsiteX0" fmla="*/ 426720 w 894080"/>
                <a:gd name="connsiteY0" fmla="*/ 0 h 3169920"/>
                <a:gd name="connsiteX1" fmla="*/ 609600 w 894080"/>
                <a:gd name="connsiteY1" fmla="*/ 254000 h 3169920"/>
                <a:gd name="connsiteX2" fmla="*/ 741680 w 894080"/>
                <a:gd name="connsiteY2" fmla="*/ 1280160 h 3169920"/>
                <a:gd name="connsiteX3" fmla="*/ 741680 w 894080"/>
                <a:gd name="connsiteY3" fmla="*/ 2458720 h 3169920"/>
                <a:gd name="connsiteX4" fmla="*/ 894080 w 894080"/>
                <a:gd name="connsiteY4" fmla="*/ 2661920 h 3169920"/>
                <a:gd name="connsiteX5" fmla="*/ 772160 w 894080"/>
                <a:gd name="connsiteY5" fmla="*/ 3169920 h 3169920"/>
                <a:gd name="connsiteX6" fmla="*/ 172720 w 894080"/>
                <a:gd name="connsiteY6" fmla="*/ 2214880 h 3169920"/>
                <a:gd name="connsiteX7" fmla="*/ 203200 w 894080"/>
                <a:gd name="connsiteY7" fmla="*/ 375920 h 3169920"/>
                <a:gd name="connsiteX8" fmla="*/ 0 w 894080"/>
                <a:gd name="connsiteY8" fmla="*/ 193040 h 3169920"/>
                <a:gd name="connsiteX9" fmla="*/ 426720 w 894080"/>
                <a:gd name="connsiteY9" fmla="*/ 0 h 3169920"/>
                <a:gd name="connsiteX0" fmla="*/ 426720 w 894080"/>
                <a:gd name="connsiteY0" fmla="*/ 0 h 3169920"/>
                <a:gd name="connsiteX1" fmla="*/ 609600 w 894080"/>
                <a:gd name="connsiteY1" fmla="*/ 254000 h 3169920"/>
                <a:gd name="connsiteX2" fmla="*/ 741680 w 894080"/>
                <a:gd name="connsiteY2" fmla="*/ 1280160 h 3169920"/>
                <a:gd name="connsiteX3" fmla="*/ 741680 w 894080"/>
                <a:gd name="connsiteY3" fmla="*/ 2458720 h 3169920"/>
                <a:gd name="connsiteX4" fmla="*/ 894080 w 894080"/>
                <a:gd name="connsiteY4" fmla="*/ 2661920 h 3169920"/>
                <a:gd name="connsiteX5" fmla="*/ 772160 w 894080"/>
                <a:gd name="connsiteY5" fmla="*/ 3169920 h 3169920"/>
                <a:gd name="connsiteX6" fmla="*/ 172720 w 894080"/>
                <a:gd name="connsiteY6" fmla="*/ 2214880 h 3169920"/>
                <a:gd name="connsiteX7" fmla="*/ 203200 w 894080"/>
                <a:gd name="connsiteY7" fmla="*/ 375920 h 3169920"/>
                <a:gd name="connsiteX8" fmla="*/ 0 w 894080"/>
                <a:gd name="connsiteY8" fmla="*/ 193040 h 3169920"/>
                <a:gd name="connsiteX9" fmla="*/ 426720 w 894080"/>
                <a:gd name="connsiteY9" fmla="*/ 0 h 316992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20320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6256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4224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4224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5024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42240 w 894080"/>
                <a:gd name="connsiteY7" fmla="*/ 386080 h 3180080"/>
                <a:gd name="connsiteX8" fmla="*/ 0 w 894080"/>
                <a:gd name="connsiteY8" fmla="*/ 203200 h 3180080"/>
                <a:gd name="connsiteX9" fmla="*/ 508000 w 894080"/>
                <a:gd name="connsiteY9" fmla="*/ 0 h 318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4080" h="3180080">
                  <a:moveTo>
                    <a:pt x="508000" y="0"/>
                  </a:moveTo>
                  <a:cubicBezTo>
                    <a:pt x="531707" y="84667"/>
                    <a:pt x="626533" y="179493"/>
                    <a:pt x="650240" y="264160"/>
                  </a:cubicBezTo>
                  <a:cubicBezTo>
                    <a:pt x="765387" y="646853"/>
                    <a:pt x="697653" y="948267"/>
                    <a:pt x="741680" y="1290320"/>
                  </a:cubicBezTo>
                  <a:lnTo>
                    <a:pt x="741680" y="2468880"/>
                  </a:lnTo>
                  <a:lnTo>
                    <a:pt x="894080" y="2672080"/>
                  </a:lnTo>
                  <a:lnTo>
                    <a:pt x="772160" y="3180080"/>
                  </a:lnTo>
                  <a:lnTo>
                    <a:pt x="172720" y="2225040"/>
                  </a:lnTo>
                  <a:cubicBezTo>
                    <a:pt x="169333" y="1612053"/>
                    <a:pt x="206587" y="1029547"/>
                    <a:pt x="142240" y="386080"/>
                  </a:cubicBezTo>
                  <a:lnTo>
                    <a:pt x="0" y="203200"/>
                  </a:lnTo>
                  <a:lnTo>
                    <a:pt x="508000" y="0"/>
                  </a:lnTo>
                  <a:close/>
                </a:path>
              </a:pathLst>
            </a:custGeom>
            <a:solidFill>
              <a:srgbClr val="FDE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1</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9" name="Hình tự do: Hình 8">
              <a:hlinkClick r:id="rId4" action="ppaction://hlinksldjump"/>
              <a:extLst>
                <a:ext uri="{FF2B5EF4-FFF2-40B4-BE49-F238E27FC236}">
                  <a16:creationId xmlns:a16="http://schemas.microsoft.com/office/drawing/2014/main" id="{E798B9F1-5076-58CD-43BB-18AA14CDC669}"/>
                </a:ext>
              </a:extLst>
            </p:cNvPr>
            <p:cNvSpPr/>
            <p:nvPr/>
          </p:nvSpPr>
          <p:spPr>
            <a:xfrm>
              <a:off x="5252720" y="1494438"/>
              <a:ext cx="843280" cy="3190240"/>
            </a:xfrm>
            <a:custGeom>
              <a:avLst/>
              <a:gdLst>
                <a:gd name="connsiteX0" fmla="*/ 355600 w 843280"/>
                <a:gd name="connsiteY0" fmla="*/ 213360 h 3190240"/>
                <a:gd name="connsiteX1" fmla="*/ 843280 w 843280"/>
                <a:gd name="connsiteY1" fmla="*/ 457200 h 3190240"/>
                <a:gd name="connsiteX2" fmla="*/ 833120 w 843280"/>
                <a:gd name="connsiteY2" fmla="*/ 2479040 h 3190240"/>
                <a:gd name="connsiteX3" fmla="*/ 467360 w 843280"/>
                <a:gd name="connsiteY3" fmla="*/ 3190240 h 3190240"/>
                <a:gd name="connsiteX4" fmla="*/ 0 w 843280"/>
                <a:gd name="connsiteY4" fmla="*/ 2854960 h 3190240"/>
                <a:gd name="connsiteX5" fmla="*/ 284480 w 843280"/>
                <a:gd name="connsiteY5" fmla="*/ 2600960 h 3190240"/>
                <a:gd name="connsiteX6" fmla="*/ 325120 w 843280"/>
                <a:gd name="connsiteY6" fmla="*/ 0 h 3190240"/>
                <a:gd name="connsiteX7" fmla="*/ 508000 w 843280"/>
                <a:gd name="connsiteY7" fmla="*/ 254000 h 3190240"/>
                <a:gd name="connsiteX0" fmla="*/ 355600 w 843280"/>
                <a:gd name="connsiteY0" fmla="*/ 213360 h 3190240"/>
                <a:gd name="connsiteX1" fmla="*/ 843280 w 843280"/>
                <a:gd name="connsiteY1" fmla="*/ 457200 h 3190240"/>
                <a:gd name="connsiteX2" fmla="*/ 833120 w 843280"/>
                <a:gd name="connsiteY2" fmla="*/ 2479040 h 3190240"/>
                <a:gd name="connsiteX3" fmla="*/ 467360 w 843280"/>
                <a:gd name="connsiteY3" fmla="*/ 3190240 h 3190240"/>
                <a:gd name="connsiteX4" fmla="*/ 0 w 843280"/>
                <a:gd name="connsiteY4" fmla="*/ 2854960 h 3190240"/>
                <a:gd name="connsiteX5" fmla="*/ 284480 w 843280"/>
                <a:gd name="connsiteY5" fmla="*/ 2600960 h 3190240"/>
                <a:gd name="connsiteX6" fmla="*/ 284480 w 843280"/>
                <a:gd name="connsiteY6" fmla="*/ 609600 h 3190240"/>
                <a:gd name="connsiteX7" fmla="*/ 325120 w 843280"/>
                <a:gd name="connsiteY7" fmla="*/ 0 h 3190240"/>
                <a:gd name="connsiteX8" fmla="*/ 508000 w 843280"/>
                <a:gd name="connsiteY8" fmla="*/ 254000 h 3190240"/>
                <a:gd name="connsiteX0" fmla="*/ 355600 w 843280"/>
                <a:gd name="connsiteY0" fmla="*/ 213360 h 3190240"/>
                <a:gd name="connsiteX1" fmla="*/ 843280 w 843280"/>
                <a:gd name="connsiteY1" fmla="*/ 457200 h 3190240"/>
                <a:gd name="connsiteX2" fmla="*/ 833120 w 843280"/>
                <a:gd name="connsiteY2" fmla="*/ 2479040 h 3190240"/>
                <a:gd name="connsiteX3" fmla="*/ 660400 w 843280"/>
                <a:gd name="connsiteY3" fmla="*/ 2997200 h 3190240"/>
                <a:gd name="connsiteX4" fmla="*/ 467360 w 843280"/>
                <a:gd name="connsiteY4" fmla="*/ 3190240 h 3190240"/>
                <a:gd name="connsiteX5" fmla="*/ 0 w 843280"/>
                <a:gd name="connsiteY5" fmla="*/ 2854960 h 3190240"/>
                <a:gd name="connsiteX6" fmla="*/ 284480 w 843280"/>
                <a:gd name="connsiteY6" fmla="*/ 2600960 h 3190240"/>
                <a:gd name="connsiteX7" fmla="*/ 284480 w 843280"/>
                <a:gd name="connsiteY7" fmla="*/ 609600 h 3190240"/>
                <a:gd name="connsiteX8" fmla="*/ 325120 w 843280"/>
                <a:gd name="connsiteY8" fmla="*/ 0 h 3190240"/>
                <a:gd name="connsiteX9" fmla="*/ 508000 w 843280"/>
                <a:gd name="connsiteY9" fmla="*/ 254000 h 3190240"/>
                <a:gd name="connsiteX0" fmla="*/ 355600 w 843280"/>
                <a:gd name="connsiteY0" fmla="*/ 213360 h 3190240"/>
                <a:gd name="connsiteX1" fmla="*/ 843280 w 843280"/>
                <a:gd name="connsiteY1" fmla="*/ 457200 h 3190240"/>
                <a:gd name="connsiteX2" fmla="*/ 833120 w 843280"/>
                <a:gd name="connsiteY2" fmla="*/ 2479040 h 3190240"/>
                <a:gd name="connsiteX3" fmla="*/ 660400 w 843280"/>
                <a:gd name="connsiteY3" fmla="*/ 2997200 h 3190240"/>
                <a:gd name="connsiteX4" fmla="*/ 467360 w 843280"/>
                <a:gd name="connsiteY4" fmla="*/ 3190240 h 3190240"/>
                <a:gd name="connsiteX5" fmla="*/ 0 w 843280"/>
                <a:gd name="connsiteY5" fmla="*/ 2854960 h 3190240"/>
                <a:gd name="connsiteX6" fmla="*/ 284480 w 843280"/>
                <a:gd name="connsiteY6" fmla="*/ 2600960 h 3190240"/>
                <a:gd name="connsiteX7" fmla="*/ 284480 w 843280"/>
                <a:gd name="connsiteY7" fmla="*/ 609600 h 3190240"/>
                <a:gd name="connsiteX8" fmla="*/ 325120 w 843280"/>
                <a:gd name="connsiteY8" fmla="*/ 0 h 3190240"/>
                <a:gd name="connsiteX9" fmla="*/ 650240 w 843280"/>
                <a:gd name="connsiteY9" fmla="*/ 254000 h 3190240"/>
                <a:gd name="connsiteX0" fmla="*/ 355600 w 843280"/>
                <a:gd name="connsiteY0" fmla="*/ 213360 h 3190240"/>
                <a:gd name="connsiteX1" fmla="*/ 680720 w 843280"/>
                <a:gd name="connsiteY1" fmla="*/ 294640 h 3190240"/>
                <a:gd name="connsiteX2" fmla="*/ 843280 w 843280"/>
                <a:gd name="connsiteY2" fmla="*/ 457200 h 3190240"/>
                <a:gd name="connsiteX3" fmla="*/ 833120 w 843280"/>
                <a:gd name="connsiteY3" fmla="*/ 2479040 h 3190240"/>
                <a:gd name="connsiteX4" fmla="*/ 660400 w 843280"/>
                <a:gd name="connsiteY4" fmla="*/ 2997200 h 3190240"/>
                <a:gd name="connsiteX5" fmla="*/ 467360 w 843280"/>
                <a:gd name="connsiteY5" fmla="*/ 3190240 h 3190240"/>
                <a:gd name="connsiteX6" fmla="*/ 0 w 843280"/>
                <a:gd name="connsiteY6" fmla="*/ 2854960 h 3190240"/>
                <a:gd name="connsiteX7" fmla="*/ 284480 w 843280"/>
                <a:gd name="connsiteY7" fmla="*/ 2600960 h 3190240"/>
                <a:gd name="connsiteX8" fmla="*/ 284480 w 843280"/>
                <a:gd name="connsiteY8" fmla="*/ 609600 h 3190240"/>
                <a:gd name="connsiteX9" fmla="*/ 325120 w 843280"/>
                <a:gd name="connsiteY9" fmla="*/ 0 h 3190240"/>
                <a:gd name="connsiteX10" fmla="*/ 650240 w 843280"/>
                <a:gd name="connsiteY10" fmla="*/ 254000 h 319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3280" h="3190240">
                  <a:moveTo>
                    <a:pt x="355600" y="213360"/>
                  </a:moveTo>
                  <a:cubicBezTo>
                    <a:pt x="419947" y="240453"/>
                    <a:pt x="616373" y="267547"/>
                    <a:pt x="680720" y="294640"/>
                  </a:cubicBezTo>
                  <a:lnTo>
                    <a:pt x="843280" y="457200"/>
                  </a:lnTo>
                  <a:cubicBezTo>
                    <a:pt x="839893" y="1131147"/>
                    <a:pt x="836507" y="1805093"/>
                    <a:pt x="833120" y="2479040"/>
                  </a:cubicBezTo>
                  <a:cubicBezTo>
                    <a:pt x="775547" y="2580640"/>
                    <a:pt x="717973" y="2895600"/>
                    <a:pt x="660400" y="2997200"/>
                  </a:cubicBezTo>
                  <a:lnTo>
                    <a:pt x="467360" y="3190240"/>
                  </a:lnTo>
                  <a:lnTo>
                    <a:pt x="0" y="2854960"/>
                  </a:lnTo>
                  <a:lnTo>
                    <a:pt x="284480" y="2600960"/>
                  </a:lnTo>
                  <a:cubicBezTo>
                    <a:pt x="294640" y="1933787"/>
                    <a:pt x="274320" y="1276773"/>
                    <a:pt x="284480" y="609600"/>
                  </a:cubicBezTo>
                  <a:lnTo>
                    <a:pt x="325120" y="0"/>
                  </a:lnTo>
                  <a:lnTo>
                    <a:pt x="650240" y="254000"/>
                  </a:lnTo>
                </a:path>
              </a:pathLst>
            </a:custGeom>
            <a:solidFill>
              <a:srgbClr val="7E8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1" name="Hình tự do: Hình 10">
              <a:extLst>
                <a:ext uri="{FF2B5EF4-FFF2-40B4-BE49-F238E27FC236}">
                  <a16:creationId xmlns:a16="http://schemas.microsoft.com/office/drawing/2014/main" id="{DC2207C4-E613-48FA-2D3B-7543563A5875}"/>
                </a:ext>
              </a:extLst>
            </p:cNvPr>
            <p:cNvSpPr/>
            <p:nvPr/>
          </p:nvSpPr>
          <p:spPr>
            <a:xfrm>
              <a:off x="5669280" y="802078"/>
              <a:ext cx="1879600" cy="2622759"/>
            </a:xfrm>
            <a:custGeom>
              <a:avLst/>
              <a:gdLst>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589280 w 1788160"/>
                <a:gd name="connsiteY7" fmla="*/ 43688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579120 w 1788160"/>
                <a:gd name="connsiteY7" fmla="*/ 49784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579120 w 1788160"/>
                <a:gd name="connsiteY7" fmla="*/ 49784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640080 w 1788160"/>
                <a:gd name="connsiteY7" fmla="*/ 52832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640080 w 1788160"/>
                <a:gd name="connsiteY7" fmla="*/ 52832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660400 w 1788160"/>
                <a:gd name="connsiteY7" fmla="*/ 49784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731520 w 1788160"/>
                <a:gd name="connsiteY7" fmla="*/ 558800 h 2661920"/>
                <a:gd name="connsiteX8" fmla="*/ 660400 w 1788160"/>
                <a:gd name="connsiteY8" fmla="*/ 497840 h 2661920"/>
                <a:gd name="connsiteX9" fmla="*/ 345440 w 1788160"/>
                <a:gd name="connsiteY9" fmla="*/ 894080 h 2661920"/>
                <a:gd name="connsiteX10" fmla="*/ 0 w 1788160"/>
                <a:gd name="connsiteY10" fmla="*/ 579120 h 2661920"/>
                <a:gd name="connsiteX11" fmla="*/ 121920 w 1788160"/>
                <a:gd name="connsiteY11"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57680 w 1788160"/>
                <a:gd name="connsiteY3" fmla="*/ 894080 h 2661920"/>
                <a:gd name="connsiteX4" fmla="*/ 1778000 w 1788160"/>
                <a:gd name="connsiteY4" fmla="*/ 1422400 h 2661920"/>
                <a:gd name="connsiteX5" fmla="*/ 1788160 w 1788160"/>
                <a:gd name="connsiteY5" fmla="*/ 2661920 h 2661920"/>
                <a:gd name="connsiteX6" fmla="*/ 1249680 w 1788160"/>
                <a:gd name="connsiteY6" fmla="*/ 2590800 h 2661920"/>
                <a:gd name="connsiteX7" fmla="*/ 1229360 w 1788160"/>
                <a:gd name="connsiteY7" fmla="*/ 731520 h 2661920"/>
                <a:gd name="connsiteX8" fmla="*/ 731520 w 1788160"/>
                <a:gd name="connsiteY8" fmla="*/ 558800 h 2661920"/>
                <a:gd name="connsiteX9" fmla="*/ 660400 w 1788160"/>
                <a:gd name="connsiteY9" fmla="*/ 497840 h 2661920"/>
                <a:gd name="connsiteX10" fmla="*/ 345440 w 1788160"/>
                <a:gd name="connsiteY10" fmla="*/ 894080 h 2661920"/>
                <a:gd name="connsiteX11" fmla="*/ 0 w 1788160"/>
                <a:gd name="connsiteY11" fmla="*/ 579120 h 2661920"/>
                <a:gd name="connsiteX12" fmla="*/ 121920 w 1788160"/>
                <a:gd name="connsiteY12" fmla="*/ 284480 h 2661920"/>
                <a:gd name="connsiteX0" fmla="*/ 121920 w 1788160"/>
                <a:gd name="connsiteY0" fmla="*/ 284480 h 2661920"/>
                <a:gd name="connsiteX1" fmla="*/ 792480 w 1788160"/>
                <a:gd name="connsiteY1" fmla="*/ 0 h 2661920"/>
                <a:gd name="connsiteX2" fmla="*/ 1290320 w 1788160"/>
                <a:gd name="connsiteY2" fmla="*/ 162560 h 2661920"/>
                <a:gd name="connsiteX3" fmla="*/ 1656080 w 1788160"/>
                <a:gd name="connsiteY3" fmla="*/ 457200 h 2661920"/>
                <a:gd name="connsiteX4" fmla="*/ 1757680 w 1788160"/>
                <a:gd name="connsiteY4" fmla="*/ 894080 h 2661920"/>
                <a:gd name="connsiteX5" fmla="*/ 1778000 w 1788160"/>
                <a:gd name="connsiteY5" fmla="*/ 1422400 h 2661920"/>
                <a:gd name="connsiteX6" fmla="*/ 1788160 w 1788160"/>
                <a:gd name="connsiteY6" fmla="*/ 2661920 h 2661920"/>
                <a:gd name="connsiteX7" fmla="*/ 1249680 w 1788160"/>
                <a:gd name="connsiteY7" fmla="*/ 2590800 h 2661920"/>
                <a:gd name="connsiteX8" fmla="*/ 1229360 w 1788160"/>
                <a:gd name="connsiteY8" fmla="*/ 731520 h 2661920"/>
                <a:gd name="connsiteX9" fmla="*/ 731520 w 1788160"/>
                <a:gd name="connsiteY9" fmla="*/ 558800 h 2661920"/>
                <a:gd name="connsiteX10" fmla="*/ 660400 w 1788160"/>
                <a:gd name="connsiteY10" fmla="*/ 497840 h 2661920"/>
                <a:gd name="connsiteX11" fmla="*/ 345440 w 1788160"/>
                <a:gd name="connsiteY11" fmla="*/ 894080 h 2661920"/>
                <a:gd name="connsiteX12" fmla="*/ 0 w 1788160"/>
                <a:gd name="connsiteY12" fmla="*/ 579120 h 2661920"/>
                <a:gd name="connsiteX13" fmla="*/ 121920 w 1788160"/>
                <a:gd name="connsiteY13" fmla="*/ 284480 h 2661920"/>
                <a:gd name="connsiteX0" fmla="*/ 121920 w 1788160"/>
                <a:gd name="connsiteY0" fmla="*/ 284480 h 2661920"/>
                <a:gd name="connsiteX1" fmla="*/ 365760 w 1788160"/>
                <a:gd name="connsiteY1" fmla="*/ 162560 h 2661920"/>
                <a:gd name="connsiteX2" fmla="*/ 792480 w 1788160"/>
                <a:gd name="connsiteY2" fmla="*/ 0 h 2661920"/>
                <a:gd name="connsiteX3" fmla="*/ 1290320 w 1788160"/>
                <a:gd name="connsiteY3" fmla="*/ 162560 h 2661920"/>
                <a:gd name="connsiteX4" fmla="*/ 1656080 w 1788160"/>
                <a:gd name="connsiteY4" fmla="*/ 457200 h 2661920"/>
                <a:gd name="connsiteX5" fmla="*/ 1757680 w 1788160"/>
                <a:gd name="connsiteY5" fmla="*/ 894080 h 2661920"/>
                <a:gd name="connsiteX6" fmla="*/ 1778000 w 1788160"/>
                <a:gd name="connsiteY6" fmla="*/ 1422400 h 2661920"/>
                <a:gd name="connsiteX7" fmla="*/ 1788160 w 1788160"/>
                <a:gd name="connsiteY7" fmla="*/ 2661920 h 2661920"/>
                <a:gd name="connsiteX8" fmla="*/ 1249680 w 1788160"/>
                <a:gd name="connsiteY8" fmla="*/ 2590800 h 2661920"/>
                <a:gd name="connsiteX9" fmla="*/ 1229360 w 1788160"/>
                <a:gd name="connsiteY9" fmla="*/ 731520 h 2661920"/>
                <a:gd name="connsiteX10" fmla="*/ 731520 w 1788160"/>
                <a:gd name="connsiteY10" fmla="*/ 558800 h 2661920"/>
                <a:gd name="connsiteX11" fmla="*/ 660400 w 1788160"/>
                <a:gd name="connsiteY11" fmla="*/ 497840 h 2661920"/>
                <a:gd name="connsiteX12" fmla="*/ 345440 w 1788160"/>
                <a:gd name="connsiteY12" fmla="*/ 894080 h 2661920"/>
                <a:gd name="connsiteX13" fmla="*/ 0 w 1788160"/>
                <a:gd name="connsiteY13" fmla="*/ 579120 h 2661920"/>
                <a:gd name="connsiteX14" fmla="*/ 121920 w 1788160"/>
                <a:gd name="connsiteY14" fmla="*/ 284480 h 2661920"/>
                <a:gd name="connsiteX0" fmla="*/ 213360 w 1879600"/>
                <a:gd name="connsiteY0" fmla="*/ 284480 h 2661920"/>
                <a:gd name="connsiteX1" fmla="*/ 457200 w 1879600"/>
                <a:gd name="connsiteY1" fmla="*/ 162560 h 2661920"/>
                <a:gd name="connsiteX2" fmla="*/ 883920 w 1879600"/>
                <a:gd name="connsiteY2" fmla="*/ 0 h 2661920"/>
                <a:gd name="connsiteX3" fmla="*/ 1381760 w 1879600"/>
                <a:gd name="connsiteY3" fmla="*/ 162560 h 2661920"/>
                <a:gd name="connsiteX4" fmla="*/ 1747520 w 1879600"/>
                <a:gd name="connsiteY4" fmla="*/ 457200 h 2661920"/>
                <a:gd name="connsiteX5" fmla="*/ 1849120 w 1879600"/>
                <a:gd name="connsiteY5" fmla="*/ 894080 h 2661920"/>
                <a:gd name="connsiteX6" fmla="*/ 1869440 w 1879600"/>
                <a:gd name="connsiteY6" fmla="*/ 1422400 h 2661920"/>
                <a:gd name="connsiteX7" fmla="*/ 1879600 w 1879600"/>
                <a:gd name="connsiteY7" fmla="*/ 2661920 h 2661920"/>
                <a:gd name="connsiteX8" fmla="*/ 1341120 w 1879600"/>
                <a:gd name="connsiteY8" fmla="*/ 2590800 h 2661920"/>
                <a:gd name="connsiteX9" fmla="*/ 1320800 w 1879600"/>
                <a:gd name="connsiteY9" fmla="*/ 731520 h 2661920"/>
                <a:gd name="connsiteX10" fmla="*/ 822960 w 1879600"/>
                <a:gd name="connsiteY10" fmla="*/ 558800 h 2661920"/>
                <a:gd name="connsiteX11" fmla="*/ 751840 w 1879600"/>
                <a:gd name="connsiteY11" fmla="*/ 497840 h 2661920"/>
                <a:gd name="connsiteX12" fmla="*/ 436880 w 1879600"/>
                <a:gd name="connsiteY12" fmla="*/ 894080 h 2661920"/>
                <a:gd name="connsiteX13" fmla="*/ 0 w 1879600"/>
                <a:gd name="connsiteY13" fmla="*/ 619760 h 2661920"/>
                <a:gd name="connsiteX14" fmla="*/ 213360 w 1879600"/>
                <a:gd name="connsiteY14" fmla="*/ 284480 h 2661920"/>
                <a:gd name="connsiteX0" fmla="*/ 213360 w 1879600"/>
                <a:gd name="connsiteY0" fmla="*/ 243840 h 2621280"/>
                <a:gd name="connsiteX1" fmla="*/ 457200 w 1879600"/>
                <a:gd name="connsiteY1" fmla="*/ 121920 h 2621280"/>
                <a:gd name="connsiteX2" fmla="*/ 883920 w 1879600"/>
                <a:gd name="connsiteY2" fmla="*/ 0 h 2621280"/>
                <a:gd name="connsiteX3" fmla="*/ 1381760 w 1879600"/>
                <a:gd name="connsiteY3" fmla="*/ 121920 h 2621280"/>
                <a:gd name="connsiteX4" fmla="*/ 1747520 w 1879600"/>
                <a:gd name="connsiteY4" fmla="*/ 416560 h 2621280"/>
                <a:gd name="connsiteX5" fmla="*/ 1849120 w 1879600"/>
                <a:gd name="connsiteY5" fmla="*/ 853440 h 2621280"/>
                <a:gd name="connsiteX6" fmla="*/ 1869440 w 1879600"/>
                <a:gd name="connsiteY6" fmla="*/ 1381760 h 2621280"/>
                <a:gd name="connsiteX7" fmla="*/ 1879600 w 1879600"/>
                <a:gd name="connsiteY7" fmla="*/ 2621280 h 2621280"/>
                <a:gd name="connsiteX8" fmla="*/ 1341120 w 1879600"/>
                <a:gd name="connsiteY8" fmla="*/ 2550160 h 2621280"/>
                <a:gd name="connsiteX9" fmla="*/ 1320800 w 1879600"/>
                <a:gd name="connsiteY9" fmla="*/ 690880 h 2621280"/>
                <a:gd name="connsiteX10" fmla="*/ 822960 w 1879600"/>
                <a:gd name="connsiteY10" fmla="*/ 518160 h 2621280"/>
                <a:gd name="connsiteX11" fmla="*/ 751840 w 1879600"/>
                <a:gd name="connsiteY11" fmla="*/ 457200 h 2621280"/>
                <a:gd name="connsiteX12" fmla="*/ 436880 w 1879600"/>
                <a:gd name="connsiteY12" fmla="*/ 853440 h 2621280"/>
                <a:gd name="connsiteX13" fmla="*/ 0 w 1879600"/>
                <a:gd name="connsiteY13" fmla="*/ 579120 h 2621280"/>
                <a:gd name="connsiteX14" fmla="*/ 213360 w 1879600"/>
                <a:gd name="connsiteY14" fmla="*/ 243840 h 2621280"/>
                <a:gd name="connsiteX0" fmla="*/ 213360 w 1879600"/>
                <a:gd name="connsiteY0" fmla="*/ 243840 h 2621280"/>
                <a:gd name="connsiteX1" fmla="*/ 457200 w 1879600"/>
                <a:gd name="connsiteY1" fmla="*/ 121920 h 2621280"/>
                <a:gd name="connsiteX2" fmla="*/ 833120 w 1879600"/>
                <a:gd name="connsiteY2" fmla="*/ 0 h 2621280"/>
                <a:gd name="connsiteX3" fmla="*/ 1381760 w 1879600"/>
                <a:gd name="connsiteY3" fmla="*/ 121920 h 2621280"/>
                <a:gd name="connsiteX4" fmla="*/ 1747520 w 1879600"/>
                <a:gd name="connsiteY4" fmla="*/ 416560 h 2621280"/>
                <a:gd name="connsiteX5" fmla="*/ 1849120 w 1879600"/>
                <a:gd name="connsiteY5" fmla="*/ 853440 h 2621280"/>
                <a:gd name="connsiteX6" fmla="*/ 1869440 w 1879600"/>
                <a:gd name="connsiteY6" fmla="*/ 1381760 h 2621280"/>
                <a:gd name="connsiteX7" fmla="*/ 1879600 w 1879600"/>
                <a:gd name="connsiteY7" fmla="*/ 2621280 h 2621280"/>
                <a:gd name="connsiteX8" fmla="*/ 1341120 w 1879600"/>
                <a:gd name="connsiteY8" fmla="*/ 2550160 h 2621280"/>
                <a:gd name="connsiteX9" fmla="*/ 1320800 w 1879600"/>
                <a:gd name="connsiteY9" fmla="*/ 690880 h 2621280"/>
                <a:gd name="connsiteX10" fmla="*/ 822960 w 1879600"/>
                <a:gd name="connsiteY10" fmla="*/ 518160 h 2621280"/>
                <a:gd name="connsiteX11" fmla="*/ 751840 w 1879600"/>
                <a:gd name="connsiteY11" fmla="*/ 457200 h 2621280"/>
                <a:gd name="connsiteX12" fmla="*/ 436880 w 1879600"/>
                <a:gd name="connsiteY12" fmla="*/ 853440 h 2621280"/>
                <a:gd name="connsiteX13" fmla="*/ 0 w 1879600"/>
                <a:gd name="connsiteY13" fmla="*/ 579120 h 2621280"/>
                <a:gd name="connsiteX14" fmla="*/ 213360 w 1879600"/>
                <a:gd name="connsiteY14" fmla="*/ 243840 h 2621280"/>
                <a:gd name="connsiteX0" fmla="*/ 213360 w 1879600"/>
                <a:gd name="connsiteY0" fmla="*/ 245319 h 2622759"/>
                <a:gd name="connsiteX1" fmla="*/ 457200 w 1879600"/>
                <a:gd name="connsiteY1" fmla="*/ 123399 h 2622759"/>
                <a:gd name="connsiteX2" fmla="*/ 833120 w 1879600"/>
                <a:gd name="connsiteY2" fmla="*/ 1479 h 2622759"/>
                <a:gd name="connsiteX3" fmla="*/ 1117600 w 1879600"/>
                <a:gd name="connsiteY3" fmla="*/ 72599 h 2622759"/>
                <a:gd name="connsiteX4" fmla="*/ 1381760 w 1879600"/>
                <a:gd name="connsiteY4" fmla="*/ 123399 h 2622759"/>
                <a:gd name="connsiteX5" fmla="*/ 1747520 w 1879600"/>
                <a:gd name="connsiteY5" fmla="*/ 418039 h 2622759"/>
                <a:gd name="connsiteX6" fmla="*/ 1849120 w 1879600"/>
                <a:gd name="connsiteY6" fmla="*/ 854919 h 2622759"/>
                <a:gd name="connsiteX7" fmla="*/ 1869440 w 1879600"/>
                <a:gd name="connsiteY7" fmla="*/ 1383239 h 2622759"/>
                <a:gd name="connsiteX8" fmla="*/ 1879600 w 1879600"/>
                <a:gd name="connsiteY8" fmla="*/ 2622759 h 2622759"/>
                <a:gd name="connsiteX9" fmla="*/ 1341120 w 1879600"/>
                <a:gd name="connsiteY9" fmla="*/ 2551639 h 2622759"/>
                <a:gd name="connsiteX10" fmla="*/ 1320800 w 1879600"/>
                <a:gd name="connsiteY10" fmla="*/ 692359 h 2622759"/>
                <a:gd name="connsiteX11" fmla="*/ 822960 w 1879600"/>
                <a:gd name="connsiteY11" fmla="*/ 519639 h 2622759"/>
                <a:gd name="connsiteX12" fmla="*/ 751840 w 1879600"/>
                <a:gd name="connsiteY12" fmla="*/ 458679 h 2622759"/>
                <a:gd name="connsiteX13" fmla="*/ 436880 w 1879600"/>
                <a:gd name="connsiteY13" fmla="*/ 854919 h 2622759"/>
                <a:gd name="connsiteX14" fmla="*/ 0 w 1879600"/>
                <a:gd name="connsiteY14" fmla="*/ 580599 h 2622759"/>
                <a:gd name="connsiteX15" fmla="*/ 213360 w 1879600"/>
                <a:gd name="connsiteY15"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822960 w 1879600"/>
                <a:gd name="connsiteY12" fmla="*/ 519639 h 2622759"/>
                <a:gd name="connsiteX13" fmla="*/ 751840 w 1879600"/>
                <a:gd name="connsiteY13" fmla="*/ 458679 h 2622759"/>
                <a:gd name="connsiteX14" fmla="*/ 436880 w 1879600"/>
                <a:gd name="connsiteY14" fmla="*/ 854919 h 2622759"/>
                <a:gd name="connsiteX15" fmla="*/ 0 w 1879600"/>
                <a:gd name="connsiteY15" fmla="*/ 580599 h 2622759"/>
                <a:gd name="connsiteX16" fmla="*/ 213360 w 1879600"/>
                <a:gd name="connsiteY16"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036320 w 1879600"/>
                <a:gd name="connsiteY12" fmla="*/ 499320 h 2622759"/>
                <a:gd name="connsiteX13" fmla="*/ 822960 w 1879600"/>
                <a:gd name="connsiteY13" fmla="*/ 519639 h 2622759"/>
                <a:gd name="connsiteX14" fmla="*/ 751840 w 1879600"/>
                <a:gd name="connsiteY14" fmla="*/ 458679 h 2622759"/>
                <a:gd name="connsiteX15" fmla="*/ 436880 w 1879600"/>
                <a:gd name="connsiteY15" fmla="*/ 854919 h 2622759"/>
                <a:gd name="connsiteX16" fmla="*/ 0 w 1879600"/>
                <a:gd name="connsiteY16" fmla="*/ 580599 h 2622759"/>
                <a:gd name="connsiteX17" fmla="*/ 213360 w 1879600"/>
                <a:gd name="connsiteY17"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209040 w 1879600"/>
                <a:gd name="connsiteY12" fmla="*/ 570440 h 2622759"/>
                <a:gd name="connsiteX13" fmla="*/ 1036320 w 1879600"/>
                <a:gd name="connsiteY13" fmla="*/ 499320 h 2622759"/>
                <a:gd name="connsiteX14" fmla="*/ 822960 w 1879600"/>
                <a:gd name="connsiteY14" fmla="*/ 519639 h 2622759"/>
                <a:gd name="connsiteX15" fmla="*/ 751840 w 1879600"/>
                <a:gd name="connsiteY15" fmla="*/ 458679 h 2622759"/>
                <a:gd name="connsiteX16" fmla="*/ 436880 w 1879600"/>
                <a:gd name="connsiteY16" fmla="*/ 854919 h 2622759"/>
                <a:gd name="connsiteX17" fmla="*/ 0 w 1879600"/>
                <a:gd name="connsiteY17" fmla="*/ 580599 h 2622759"/>
                <a:gd name="connsiteX18" fmla="*/ 213360 w 1879600"/>
                <a:gd name="connsiteY18"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209040 w 1879600"/>
                <a:gd name="connsiteY12" fmla="*/ 570440 h 2622759"/>
                <a:gd name="connsiteX13" fmla="*/ 1036320 w 1879600"/>
                <a:gd name="connsiteY13" fmla="*/ 499320 h 2622759"/>
                <a:gd name="connsiteX14" fmla="*/ 822960 w 1879600"/>
                <a:gd name="connsiteY14" fmla="*/ 519639 h 2622759"/>
                <a:gd name="connsiteX15" fmla="*/ 751840 w 1879600"/>
                <a:gd name="connsiteY15" fmla="*/ 458679 h 2622759"/>
                <a:gd name="connsiteX16" fmla="*/ 426720 w 1879600"/>
                <a:gd name="connsiteY16" fmla="*/ 773639 h 2622759"/>
                <a:gd name="connsiteX17" fmla="*/ 0 w 1879600"/>
                <a:gd name="connsiteY17" fmla="*/ 580599 h 2622759"/>
                <a:gd name="connsiteX18" fmla="*/ 213360 w 1879600"/>
                <a:gd name="connsiteY18"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209040 w 1879600"/>
                <a:gd name="connsiteY12" fmla="*/ 570440 h 2622759"/>
                <a:gd name="connsiteX13" fmla="*/ 1036320 w 1879600"/>
                <a:gd name="connsiteY13" fmla="*/ 499320 h 2622759"/>
                <a:gd name="connsiteX14" fmla="*/ 822960 w 1879600"/>
                <a:gd name="connsiteY14" fmla="*/ 519639 h 2622759"/>
                <a:gd name="connsiteX15" fmla="*/ 619760 w 1879600"/>
                <a:gd name="connsiteY15" fmla="*/ 550119 h 2622759"/>
                <a:gd name="connsiteX16" fmla="*/ 426720 w 1879600"/>
                <a:gd name="connsiteY16" fmla="*/ 773639 h 2622759"/>
                <a:gd name="connsiteX17" fmla="*/ 0 w 1879600"/>
                <a:gd name="connsiteY17" fmla="*/ 580599 h 2622759"/>
                <a:gd name="connsiteX18" fmla="*/ 213360 w 1879600"/>
                <a:gd name="connsiteY18" fmla="*/ 245319 h 2622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79600" h="2622759">
                  <a:moveTo>
                    <a:pt x="213360" y="245319"/>
                  </a:moveTo>
                  <a:cubicBezTo>
                    <a:pt x="304800" y="208066"/>
                    <a:pt x="365760" y="160652"/>
                    <a:pt x="457200" y="123399"/>
                  </a:cubicBezTo>
                  <a:cubicBezTo>
                    <a:pt x="514773" y="106466"/>
                    <a:pt x="541867" y="69213"/>
                    <a:pt x="599440" y="52280"/>
                  </a:cubicBezTo>
                  <a:lnTo>
                    <a:pt x="833120" y="1479"/>
                  </a:lnTo>
                  <a:cubicBezTo>
                    <a:pt x="933027" y="-10374"/>
                    <a:pt x="1026160" y="52279"/>
                    <a:pt x="1117600" y="72599"/>
                  </a:cubicBezTo>
                  <a:cubicBezTo>
                    <a:pt x="1209040" y="92919"/>
                    <a:pt x="1266614" y="62439"/>
                    <a:pt x="1381760" y="123399"/>
                  </a:cubicBezTo>
                  <a:lnTo>
                    <a:pt x="1747520" y="418039"/>
                  </a:lnTo>
                  <a:cubicBezTo>
                    <a:pt x="1764453" y="550119"/>
                    <a:pt x="1832187" y="722839"/>
                    <a:pt x="1849120" y="854919"/>
                  </a:cubicBezTo>
                  <a:lnTo>
                    <a:pt x="1869440" y="1383239"/>
                  </a:lnTo>
                  <a:cubicBezTo>
                    <a:pt x="1872827" y="1796412"/>
                    <a:pt x="1876213" y="2209586"/>
                    <a:pt x="1879600" y="2622759"/>
                  </a:cubicBezTo>
                  <a:lnTo>
                    <a:pt x="1341120" y="2551639"/>
                  </a:lnTo>
                  <a:lnTo>
                    <a:pt x="1320800" y="692359"/>
                  </a:lnTo>
                  <a:cubicBezTo>
                    <a:pt x="1308947" y="348613"/>
                    <a:pt x="1256453" y="602613"/>
                    <a:pt x="1209040" y="570440"/>
                  </a:cubicBezTo>
                  <a:cubicBezTo>
                    <a:pt x="1161627" y="538267"/>
                    <a:pt x="1110826" y="494240"/>
                    <a:pt x="1036320" y="499320"/>
                  </a:cubicBezTo>
                  <a:cubicBezTo>
                    <a:pt x="961814" y="504400"/>
                    <a:pt x="890693" y="523026"/>
                    <a:pt x="822960" y="519639"/>
                  </a:cubicBezTo>
                  <a:cubicBezTo>
                    <a:pt x="755227" y="516252"/>
                    <a:pt x="697653" y="485772"/>
                    <a:pt x="619760" y="550119"/>
                  </a:cubicBezTo>
                  <a:lnTo>
                    <a:pt x="426720" y="773639"/>
                  </a:lnTo>
                  <a:lnTo>
                    <a:pt x="0" y="580599"/>
                  </a:lnTo>
                  <a:lnTo>
                    <a:pt x="213360" y="245319"/>
                  </a:lnTo>
                  <a:close/>
                </a:path>
              </a:pathLst>
            </a:custGeom>
            <a:solidFill>
              <a:srgbClr val="FDE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Hình tự do: Hình 11">
              <a:extLst>
                <a:ext uri="{FF2B5EF4-FFF2-40B4-BE49-F238E27FC236}">
                  <a16:creationId xmlns:a16="http://schemas.microsoft.com/office/drawing/2014/main" id="{6C4B94DE-C3F5-7698-36B4-B820D3696F98}"/>
                </a:ext>
              </a:extLst>
            </p:cNvPr>
            <p:cNvSpPr/>
            <p:nvPr/>
          </p:nvSpPr>
          <p:spPr>
            <a:xfrm>
              <a:off x="7005866" y="3506118"/>
              <a:ext cx="1772374" cy="2092960"/>
            </a:xfrm>
            <a:custGeom>
              <a:avLst/>
              <a:gdLst>
                <a:gd name="connsiteX0" fmla="*/ 0 w 1767840"/>
                <a:gd name="connsiteY0" fmla="*/ 0 h 2092960"/>
                <a:gd name="connsiteX1" fmla="*/ 538480 w 1767840"/>
                <a:gd name="connsiteY1" fmla="*/ 60960 h 2092960"/>
                <a:gd name="connsiteX2" fmla="*/ 528320 w 1767840"/>
                <a:gd name="connsiteY2" fmla="*/ 1270000 h 2092960"/>
                <a:gd name="connsiteX3" fmla="*/ 711200 w 1767840"/>
                <a:gd name="connsiteY3" fmla="*/ 158496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0 w 1767840"/>
                <a:gd name="connsiteY11" fmla="*/ 1351280 h 2092960"/>
                <a:gd name="connsiteX12" fmla="*/ 10160 w 1767840"/>
                <a:gd name="connsiteY12" fmla="*/ 518160 h 2092960"/>
                <a:gd name="connsiteX0" fmla="*/ 0 w 1767840"/>
                <a:gd name="connsiteY0" fmla="*/ 0 h 2092960"/>
                <a:gd name="connsiteX1" fmla="*/ 538480 w 1767840"/>
                <a:gd name="connsiteY1" fmla="*/ 60960 h 2092960"/>
                <a:gd name="connsiteX2" fmla="*/ 528320 w 1767840"/>
                <a:gd name="connsiteY2" fmla="*/ 1270000 h 2092960"/>
                <a:gd name="connsiteX3" fmla="*/ 711200 w 1767840"/>
                <a:gd name="connsiteY3" fmla="*/ 158496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 w 1767840"/>
                <a:gd name="connsiteY11" fmla="*/ 1066800 h 2092960"/>
                <a:gd name="connsiteX12" fmla="*/ 10160 w 1767840"/>
                <a:gd name="connsiteY12" fmla="*/ 518160 h 2092960"/>
                <a:gd name="connsiteX0" fmla="*/ 0 w 1767840"/>
                <a:gd name="connsiteY0" fmla="*/ 0 h 2092960"/>
                <a:gd name="connsiteX1" fmla="*/ 538480 w 1767840"/>
                <a:gd name="connsiteY1" fmla="*/ 60960 h 2092960"/>
                <a:gd name="connsiteX2" fmla="*/ 528320 w 1767840"/>
                <a:gd name="connsiteY2" fmla="*/ 1270000 h 2092960"/>
                <a:gd name="connsiteX3" fmla="*/ 711200 w 1767840"/>
                <a:gd name="connsiteY3" fmla="*/ 158496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 w 1767840"/>
                <a:gd name="connsiteY11" fmla="*/ 1066800 h 2092960"/>
                <a:gd name="connsiteX12" fmla="*/ 10160 w 1767840"/>
                <a:gd name="connsiteY12" fmla="*/ 518160 h 2092960"/>
                <a:gd name="connsiteX0" fmla="*/ 0 w 1767840"/>
                <a:gd name="connsiteY0" fmla="*/ 0 h 2092960"/>
                <a:gd name="connsiteX1" fmla="*/ 538480 w 1767840"/>
                <a:gd name="connsiteY1" fmla="*/ 60960 h 2092960"/>
                <a:gd name="connsiteX2" fmla="*/ 528320 w 1767840"/>
                <a:gd name="connsiteY2" fmla="*/ 1270000 h 2092960"/>
                <a:gd name="connsiteX3" fmla="*/ 751840 w 1767840"/>
                <a:gd name="connsiteY3" fmla="*/ 156464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 w 1767840"/>
                <a:gd name="connsiteY11" fmla="*/ 1066800 h 2092960"/>
                <a:gd name="connsiteX12" fmla="*/ 10160 w 1767840"/>
                <a:gd name="connsiteY12" fmla="*/ 518160 h 2092960"/>
                <a:gd name="connsiteX0" fmla="*/ 4534 w 1772374"/>
                <a:gd name="connsiteY0" fmla="*/ 0 h 2092960"/>
                <a:gd name="connsiteX1" fmla="*/ 543014 w 1772374"/>
                <a:gd name="connsiteY1" fmla="*/ 60960 h 2092960"/>
                <a:gd name="connsiteX2" fmla="*/ 532854 w 1772374"/>
                <a:gd name="connsiteY2" fmla="*/ 1270000 h 2092960"/>
                <a:gd name="connsiteX3" fmla="*/ 756374 w 1772374"/>
                <a:gd name="connsiteY3" fmla="*/ 1564640 h 2092960"/>
                <a:gd name="connsiteX4" fmla="*/ 1142454 w 1772374"/>
                <a:gd name="connsiteY4" fmla="*/ 1513840 h 2092960"/>
                <a:gd name="connsiteX5" fmla="*/ 1416774 w 1772374"/>
                <a:gd name="connsiteY5" fmla="*/ 1127760 h 2092960"/>
                <a:gd name="connsiteX6" fmla="*/ 1772374 w 1772374"/>
                <a:gd name="connsiteY6" fmla="*/ 1493520 h 2092960"/>
                <a:gd name="connsiteX7" fmla="*/ 1508214 w 1772374"/>
                <a:gd name="connsiteY7" fmla="*/ 1899920 h 2092960"/>
                <a:gd name="connsiteX8" fmla="*/ 939254 w 1772374"/>
                <a:gd name="connsiteY8" fmla="*/ 2092960 h 2092960"/>
                <a:gd name="connsiteX9" fmla="*/ 431254 w 1772374"/>
                <a:gd name="connsiteY9" fmla="*/ 1920240 h 2092960"/>
                <a:gd name="connsiteX10" fmla="*/ 146774 w 1772374"/>
                <a:gd name="connsiteY10" fmla="*/ 1727200 h 2092960"/>
                <a:gd name="connsiteX11" fmla="*/ 14694 w 1772374"/>
                <a:gd name="connsiteY11" fmla="*/ 1066800 h 2092960"/>
                <a:gd name="connsiteX12" fmla="*/ 4534 w 1772374"/>
                <a:gd name="connsiteY12" fmla="*/ 762000 h 2092960"/>
                <a:gd name="connsiteX13" fmla="*/ 14694 w 1772374"/>
                <a:gd name="connsiteY13" fmla="*/ 518160 h 209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72374" h="2092960">
                  <a:moveTo>
                    <a:pt x="4534" y="0"/>
                  </a:moveTo>
                  <a:lnTo>
                    <a:pt x="543014" y="60960"/>
                  </a:lnTo>
                  <a:cubicBezTo>
                    <a:pt x="539627" y="463973"/>
                    <a:pt x="536241" y="866987"/>
                    <a:pt x="532854" y="1270000"/>
                  </a:cubicBezTo>
                  <a:lnTo>
                    <a:pt x="756374" y="1564640"/>
                  </a:lnTo>
                  <a:lnTo>
                    <a:pt x="1142454" y="1513840"/>
                  </a:lnTo>
                  <a:lnTo>
                    <a:pt x="1416774" y="1127760"/>
                  </a:lnTo>
                  <a:lnTo>
                    <a:pt x="1772374" y="1493520"/>
                  </a:lnTo>
                  <a:lnTo>
                    <a:pt x="1508214" y="1899920"/>
                  </a:lnTo>
                  <a:lnTo>
                    <a:pt x="939254" y="2092960"/>
                  </a:lnTo>
                  <a:lnTo>
                    <a:pt x="431254" y="1920240"/>
                  </a:lnTo>
                  <a:lnTo>
                    <a:pt x="146774" y="1727200"/>
                  </a:lnTo>
                  <a:cubicBezTo>
                    <a:pt x="102747" y="1507067"/>
                    <a:pt x="-2239" y="1388533"/>
                    <a:pt x="14694" y="1066800"/>
                  </a:cubicBezTo>
                  <a:cubicBezTo>
                    <a:pt x="-10706" y="902547"/>
                    <a:pt x="4534" y="853440"/>
                    <a:pt x="4534" y="762000"/>
                  </a:cubicBezTo>
                  <a:cubicBezTo>
                    <a:pt x="4534" y="670560"/>
                    <a:pt x="11307" y="555413"/>
                    <a:pt x="14694" y="518160"/>
                  </a:cubicBezTo>
                </a:path>
              </a:pathLst>
            </a:custGeom>
            <a:solidFill>
              <a:srgbClr val="7E8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Hình tự do: Hình 12">
              <a:extLst>
                <a:ext uri="{FF2B5EF4-FFF2-40B4-BE49-F238E27FC236}">
                  <a16:creationId xmlns:a16="http://schemas.microsoft.com/office/drawing/2014/main" id="{D4428704-A0FA-3442-4691-FF39EC947D10}"/>
                </a:ext>
              </a:extLst>
            </p:cNvPr>
            <p:cNvSpPr/>
            <p:nvPr/>
          </p:nvSpPr>
          <p:spPr>
            <a:xfrm>
              <a:off x="8270240" y="2276758"/>
              <a:ext cx="568960" cy="1971040"/>
            </a:xfrm>
            <a:custGeom>
              <a:avLst/>
              <a:gdLst>
                <a:gd name="connsiteX0" fmla="*/ 20320 w 568960"/>
                <a:gd name="connsiteY0" fmla="*/ 0 h 1971040"/>
                <a:gd name="connsiteX1" fmla="*/ 20320 w 568960"/>
                <a:gd name="connsiteY1" fmla="*/ 0 h 1971040"/>
                <a:gd name="connsiteX2" fmla="*/ 558800 w 568960"/>
                <a:gd name="connsiteY2" fmla="*/ 0 h 1971040"/>
                <a:gd name="connsiteX3" fmla="*/ 568960 w 568960"/>
                <a:gd name="connsiteY3" fmla="*/ 1971040 h 1971040"/>
                <a:gd name="connsiteX4" fmla="*/ 0 w 568960"/>
                <a:gd name="connsiteY4" fmla="*/ 1879600 h 1971040"/>
                <a:gd name="connsiteX5" fmla="*/ 20320 w 568960"/>
                <a:gd name="connsiteY5" fmla="*/ 0 h 197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8960" h="1971040">
                  <a:moveTo>
                    <a:pt x="20320" y="0"/>
                  </a:moveTo>
                  <a:lnTo>
                    <a:pt x="20320" y="0"/>
                  </a:lnTo>
                  <a:lnTo>
                    <a:pt x="558800" y="0"/>
                  </a:lnTo>
                  <a:cubicBezTo>
                    <a:pt x="562187" y="657013"/>
                    <a:pt x="565573" y="1314027"/>
                    <a:pt x="568960" y="1971040"/>
                  </a:cubicBezTo>
                  <a:lnTo>
                    <a:pt x="0" y="1879600"/>
                  </a:lnTo>
                  <a:lnTo>
                    <a:pt x="20320" y="0"/>
                  </a:lnTo>
                  <a:close/>
                </a:path>
              </a:pathLst>
            </a:custGeom>
            <a:solidFill>
              <a:srgbClr val="FDE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Hộp Văn bản 14">
              <a:extLst>
                <a:ext uri="{FF2B5EF4-FFF2-40B4-BE49-F238E27FC236}">
                  <a16:creationId xmlns:a16="http://schemas.microsoft.com/office/drawing/2014/main" id="{459A3AEA-E9CF-6C1C-C327-A2FCBFA0F163}"/>
                </a:ext>
              </a:extLst>
            </p:cNvPr>
            <p:cNvSpPr txBox="1"/>
            <p:nvPr/>
          </p:nvSpPr>
          <p:spPr>
            <a:xfrm>
              <a:off x="5547879" y="3029653"/>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2</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6" name="Hộp Văn bản 15">
              <a:extLst>
                <a:ext uri="{FF2B5EF4-FFF2-40B4-BE49-F238E27FC236}">
                  <a16:creationId xmlns:a16="http://schemas.microsoft.com/office/drawing/2014/main" id="{CDD3E6A3-7CBA-4EFF-AD79-3B77F6CED480}"/>
                </a:ext>
              </a:extLst>
            </p:cNvPr>
            <p:cNvSpPr txBox="1"/>
            <p:nvPr/>
          </p:nvSpPr>
          <p:spPr>
            <a:xfrm>
              <a:off x="7000761" y="1636311"/>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3</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7" name="Hộp Văn bản 16">
              <a:extLst>
                <a:ext uri="{FF2B5EF4-FFF2-40B4-BE49-F238E27FC236}">
                  <a16:creationId xmlns:a16="http://schemas.microsoft.com/office/drawing/2014/main" id="{20FC7D06-A1CE-0E0A-31C6-018764780479}"/>
                </a:ext>
              </a:extLst>
            </p:cNvPr>
            <p:cNvSpPr txBox="1"/>
            <p:nvPr/>
          </p:nvSpPr>
          <p:spPr>
            <a:xfrm>
              <a:off x="7062949" y="4175019"/>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4</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8" name="Hộp Văn bản 17">
              <a:extLst>
                <a:ext uri="{FF2B5EF4-FFF2-40B4-BE49-F238E27FC236}">
                  <a16:creationId xmlns:a16="http://schemas.microsoft.com/office/drawing/2014/main" id="{D3D5E27D-51A6-7773-B5F0-3CF576E99FAE}"/>
                </a:ext>
              </a:extLst>
            </p:cNvPr>
            <p:cNvSpPr txBox="1"/>
            <p:nvPr/>
          </p:nvSpPr>
          <p:spPr>
            <a:xfrm>
              <a:off x="8270836" y="2844887"/>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5</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grpSp>
          <p:nvGrpSpPr>
            <p:cNvPr id="317" name="Đồ họa 240">
              <a:extLst>
                <a:ext uri="{FF2B5EF4-FFF2-40B4-BE49-F238E27FC236}">
                  <a16:creationId xmlns:a16="http://schemas.microsoft.com/office/drawing/2014/main" id="{19470A55-7280-4FC9-EAFC-5E8F1C4D2DA0}"/>
                </a:ext>
              </a:extLst>
            </p:cNvPr>
            <p:cNvGrpSpPr/>
            <p:nvPr/>
          </p:nvGrpSpPr>
          <p:grpSpPr>
            <a:xfrm>
              <a:off x="4598876" y="2939791"/>
              <a:ext cx="1033487" cy="368759"/>
              <a:chOff x="5675422" y="3343483"/>
              <a:chExt cx="549258" cy="195981"/>
            </a:xfrm>
          </p:grpSpPr>
          <p:grpSp>
            <p:nvGrpSpPr>
              <p:cNvPr id="318" name="Đồ họa 240">
                <a:extLst>
                  <a:ext uri="{FF2B5EF4-FFF2-40B4-BE49-F238E27FC236}">
                    <a16:creationId xmlns:a16="http://schemas.microsoft.com/office/drawing/2014/main" id="{598454CF-A62D-ED09-7038-670ABFEDEAB5}"/>
                  </a:ext>
                </a:extLst>
              </p:cNvPr>
              <p:cNvGrpSpPr/>
              <p:nvPr/>
            </p:nvGrpSpPr>
            <p:grpSpPr>
              <a:xfrm>
                <a:off x="5685075" y="3480546"/>
                <a:ext cx="539605" cy="58918"/>
                <a:chOff x="5685075" y="3480546"/>
                <a:chExt cx="539605" cy="58918"/>
              </a:xfrm>
            </p:grpSpPr>
            <p:sp>
              <p:nvSpPr>
                <p:cNvPr id="319" name="Hình tự do: Hình 318">
                  <a:extLst>
                    <a:ext uri="{FF2B5EF4-FFF2-40B4-BE49-F238E27FC236}">
                      <a16:creationId xmlns:a16="http://schemas.microsoft.com/office/drawing/2014/main" id="{69018169-4470-A1C7-FC35-0560D88D5196}"/>
                    </a:ext>
                  </a:extLst>
                </p:cNvPr>
                <p:cNvSpPr/>
                <p:nvPr/>
              </p:nvSpPr>
              <p:spPr>
                <a:xfrm>
                  <a:off x="5685075" y="3480546"/>
                  <a:ext cx="539605" cy="58918"/>
                </a:xfrm>
                <a:custGeom>
                  <a:avLst/>
                  <a:gdLst>
                    <a:gd name="connsiteX0" fmla="*/ 8224 w 539605"/>
                    <a:gd name="connsiteY0" fmla="*/ 41042 h 58918"/>
                    <a:gd name="connsiteX1" fmla="*/ 502 w 539605"/>
                    <a:gd name="connsiteY1" fmla="*/ 50694 h 58918"/>
                    <a:gd name="connsiteX2" fmla="*/ 502 w 539605"/>
                    <a:gd name="connsiteY2" fmla="*/ 50694 h 58918"/>
                    <a:gd name="connsiteX3" fmla="*/ 10155 w 539605"/>
                    <a:gd name="connsiteY3" fmla="*/ 58416 h 58918"/>
                    <a:gd name="connsiteX4" fmla="*/ 531381 w 539605"/>
                    <a:gd name="connsiteY4" fmla="*/ 17876 h 58918"/>
                    <a:gd name="connsiteX5" fmla="*/ 539103 w 539605"/>
                    <a:gd name="connsiteY5" fmla="*/ 8224 h 58918"/>
                    <a:gd name="connsiteX6" fmla="*/ 539103 w 539605"/>
                    <a:gd name="connsiteY6" fmla="*/ 8224 h 58918"/>
                    <a:gd name="connsiteX7" fmla="*/ 529451 w 539605"/>
                    <a:gd name="connsiteY7" fmla="*/ 502 h 58918"/>
                    <a:gd name="connsiteX8" fmla="*/ 8224 w 539605"/>
                    <a:gd name="connsiteY8" fmla="*/ 41042 h 5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9605" h="58918">
                      <a:moveTo>
                        <a:pt x="8224" y="41042"/>
                      </a:moveTo>
                      <a:cubicBezTo>
                        <a:pt x="2433" y="41042"/>
                        <a:pt x="-1428" y="46833"/>
                        <a:pt x="502" y="50694"/>
                      </a:cubicBezTo>
                      <a:lnTo>
                        <a:pt x="502" y="50694"/>
                      </a:lnTo>
                      <a:cubicBezTo>
                        <a:pt x="502" y="56486"/>
                        <a:pt x="6294" y="60347"/>
                        <a:pt x="10155" y="58416"/>
                      </a:cubicBezTo>
                      <a:lnTo>
                        <a:pt x="531381" y="17876"/>
                      </a:lnTo>
                      <a:cubicBezTo>
                        <a:pt x="537173" y="17876"/>
                        <a:pt x="541034" y="12085"/>
                        <a:pt x="539103" y="8224"/>
                      </a:cubicBezTo>
                      <a:lnTo>
                        <a:pt x="539103" y="8224"/>
                      </a:lnTo>
                      <a:cubicBezTo>
                        <a:pt x="539103" y="2433"/>
                        <a:pt x="533312" y="-1428"/>
                        <a:pt x="529451" y="502"/>
                      </a:cubicBezTo>
                      <a:lnTo>
                        <a:pt x="8224" y="41042"/>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 name="Hình tự do: Hình 319">
                  <a:extLst>
                    <a:ext uri="{FF2B5EF4-FFF2-40B4-BE49-F238E27FC236}">
                      <a16:creationId xmlns:a16="http://schemas.microsoft.com/office/drawing/2014/main" id="{250050D7-6F0F-A4CE-D037-33F5C238FC65}"/>
                    </a:ext>
                  </a:extLst>
                </p:cNvPr>
                <p:cNvSpPr/>
                <p:nvPr/>
              </p:nvSpPr>
              <p:spPr>
                <a:xfrm>
                  <a:off x="5691371" y="3490698"/>
                  <a:ext cx="528948" cy="46331"/>
                </a:xfrm>
                <a:custGeom>
                  <a:avLst/>
                  <a:gdLst>
                    <a:gd name="connsiteX0" fmla="*/ 9652 w 528948"/>
                    <a:gd name="connsiteY0" fmla="*/ 40540 h 46331"/>
                    <a:gd name="connsiteX1" fmla="*/ 0 w 528948"/>
                    <a:gd name="connsiteY1" fmla="*/ 44401 h 46331"/>
                    <a:gd name="connsiteX2" fmla="*/ 0 w 528948"/>
                    <a:gd name="connsiteY2" fmla="*/ 44401 h 46331"/>
                    <a:gd name="connsiteX3" fmla="*/ 9652 w 528948"/>
                    <a:gd name="connsiteY3" fmla="*/ 46331 h 46331"/>
                    <a:gd name="connsiteX4" fmla="*/ 519296 w 528948"/>
                    <a:gd name="connsiteY4" fmla="*/ 5791 h 46331"/>
                    <a:gd name="connsiteX5" fmla="*/ 528949 w 528948"/>
                    <a:gd name="connsiteY5" fmla="*/ 1930 h 46331"/>
                    <a:gd name="connsiteX6" fmla="*/ 528949 w 528948"/>
                    <a:gd name="connsiteY6" fmla="*/ 1930 h 46331"/>
                    <a:gd name="connsiteX7" fmla="*/ 519296 w 528948"/>
                    <a:gd name="connsiteY7" fmla="*/ 0 h 46331"/>
                    <a:gd name="connsiteX8" fmla="*/ 9652 w 528948"/>
                    <a:gd name="connsiteY8" fmla="*/ 40540 h 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8948" h="46331">
                      <a:moveTo>
                        <a:pt x="9652" y="40540"/>
                      </a:moveTo>
                      <a:cubicBezTo>
                        <a:pt x="3861" y="40540"/>
                        <a:pt x="0" y="42470"/>
                        <a:pt x="0" y="44401"/>
                      </a:cubicBezTo>
                      <a:lnTo>
                        <a:pt x="0" y="44401"/>
                      </a:lnTo>
                      <a:cubicBezTo>
                        <a:pt x="0" y="46331"/>
                        <a:pt x="3861" y="46331"/>
                        <a:pt x="9652" y="46331"/>
                      </a:cubicBezTo>
                      <a:lnTo>
                        <a:pt x="519296" y="5791"/>
                      </a:lnTo>
                      <a:cubicBezTo>
                        <a:pt x="525088" y="5791"/>
                        <a:pt x="528949" y="3861"/>
                        <a:pt x="528949" y="1930"/>
                      </a:cubicBezTo>
                      <a:lnTo>
                        <a:pt x="528949" y="1930"/>
                      </a:lnTo>
                      <a:cubicBezTo>
                        <a:pt x="528949" y="0"/>
                        <a:pt x="525088" y="0"/>
                        <a:pt x="519296" y="0"/>
                      </a:cubicBezTo>
                      <a:lnTo>
                        <a:pt x="9652" y="40540"/>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21" name="Đồ họa 240">
                <a:extLst>
                  <a:ext uri="{FF2B5EF4-FFF2-40B4-BE49-F238E27FC236}">
                    <a16:creationId xmlns:a16="http://schemas.microsoft.com/office/drawing/2014/main" id="{D549517B-0194-64C6-C126-6B06B7929B05}"/>
                  </a:ext>
                </a:extLst>
              </p:cNvPr>
              <p:cNvGrpSpPr/>
              <p:nvPr/>
            </p:nvGrpSpPr>
            <p:grpSpPr>
              <a:xfrm>
                <a:off x="5720325" y="3355568"/>
                <a:ext cx="484547" cy="170394"/>
                <a:chOff x="5720325" y="3355568"/>
                <a:chExt cx="484547" cy="170394"/>
              </a:xfrm>
            </p:grpSpPr>
            <p:grpSp>
              <p:nvGrpSpPr>
                <p:cNvPr id="322" name="Đồ họa 240">
                  <a:extLst>
                    <a:ext uri="{FF2B5EF4-FFF2-40B4-BE49-F238E27FC236}">
                      <a16:creationId xmlns:a16="http://schemas.microsoft.com/office/drawing/2014/main" id="{9C2DAAB8-1384-22AB-390F-8B66E8D1D997}"/>
                    </a:ext>
                  </a:extLst>
                </p:cNvPr>
                <p:cNvGrpSpPr/>
                <p:nvPr/>
              </p:nvGrpSpPr>
              <p:grpSpPr>
                <a:xfrm>
                  <a:off x="6181707" y="3355568"/>
                  <a:ext cx="23165" cy="133715"/>
                  <a:chOff x="6181707" y="3355568"/>
                  <a:chExt cx="23165" cy="133715"/>
                </a:xfrm>
              </p:grpSpPr>
              <p:grpSp>
                <p:nvGrpSpPr>
                  <p:cNvPr id="323" name="Đồ họa 240">
                    <a:extLst>
                      <a:ext uri="{FF2B5EF4-FFF2-40B4-BE49-F238E27FC236}">
                        <a16:creationId xmlns:a16="http://schemas.microsoft.com/office/drawing/2014/main" id="{3317339E-2001-48D1-7C20-3E1B5EB2F3D5}"/>
                      </a:ext>
                    </a:extLst>
                  </p:cNvPr>
                  <p:cNvGrpSpPr/>
                  <p:nvPr/>
                </p:nvGrpSpPr>
                <p:grpSpPr>
                  <a:xfrm>
                    <a:off x="6181707" y="3355568"/>
                    <a:ext cx="23165" cy="133715"/>
                    <a:chOff x="6181707" y="3355568"/>
                    <a:chExt cx="23165" cy="133715"/>
                  </a:xfrm>
                </p:grpSpPr>
                <p:sp>
                  <p:nvSpPr>
                    <p:cNvPr id="324" name="Hình tự do: Hình 323">
                      <a:extLst>
                        <a:ext uri="{FF2B5EF4-FFF2-40B4-BE49-F238E27FC236}">
                          <a16:creationId xmlns:a16="http://schemas.microsoft.com/office/drawing/2014/main" id="{FFFD6F96-06AA-E4CF-DA5D-F3D7A1CB2CA9}"/>
                        </a:ext>
                      </a:extLst>
                    </p:cNvPr>
                    <p:cNvSpPr/>
                    <p:nvPr/>
                  </p:nvSpPr>
                  <p:spPr>
                    <a:xfrm>
                      <a:off x="6181707" y="3355568"/>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1" y="0"/>
                            <a:pt x="0" y="3861"/>
                            <a:pt x="0" y="7722"/>
                          </a:cubicBezTo>
                          <a:lnTo>
                            <a:pt x="9652" y="127411"/>
                          </a:lnTo>
                          <a:cubicBezTo>
                            <a:pt x="9652" y="131272"/>
                            <a:pt x="13513" y="135133"/>
                            <a:pt x="17374" y="133202"/>
                          </a:cubicBezTo>
                          <a:lnTo>
                            <a:pt x="17374" y="133202"/>
                          </a:lnTo>
                          <a:cubicBezTo>
                            <a:pt x="21235" y="133202"/>
                            <a:pt x="23166" y="129342"/>
                            <a:pt x="23166" y="125481"/>
                          </a:cubicBezTo>
                          <a:lnTo>
                            <a:pt x="13513" y="5791"/>
                          </a:lnTo>
                          <a:cubicBezTo>
                            <a:pt x="13513" y="386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5" name="Hình tự do: Hình 324">
                      <a:extLst>
                        <a:ext uri="{FF2B5EF4-FFF2-40B4-BE49-F238E27FC236}">
                          <a16:creationId xmlns:a16="http://schemas.microsoft.com/office/drawing/2014/main" id="{C1C68958-4AAA-1CF6-5CFA-87F97943F1A4}"/>
                        </a:ext>
                      </a:extLst>
                    </p:cNvPr>
                    <p:cNvSpPr/>
                    <p:nvPr/>
                  </p:nvSpPr>
                  <p:spPr>
                    <a:xfrm>
                      <a:off x="6181707" y="3361359"/>
                      <a:ext cx="19304" cy="123550"/>
                    </a:xfrm>
                    <a:custGeom>
                      <a:avLst/>
                      <a:gdLst>
                        <a:gd name="connsiteX0" fmla="*/ 5791 w 19304"/>
                        <a:gd name="connsiteY0" fmla="*/ 0 h 123550"/>
                        <a:gd name="connsiteX1" fmla="*/ 0 w 19304"/>
                        <a:gd name="connsiteY1" fmla="*/ 7722 h 123550"/>
                        <a:gd name="connsiteX2" fmla="*/ 7722 w 19304"/>
                        <a:gd name="connsiteY2" fmla="*/ 117759 h 123550"/>
                        <a:gd name="connsiteX3" fmla="*/ 13513 w 19304"/>
                        <a:gd name="connsiteY3" fmla="*/ 123550 h 123550"/>
                        <a:gd name="connsiteX4" fmla="*/ 13513 w 19304"/>
                        <a:gd name="connsiteY4" fmla="*/ 123550 h 123550"/>
                        <a:gd name="connsiteX5" fmla="*/ 19305 w 19304"/>
                        <a:gd name="connsiteY5" fmla="*/ 115828 h 123550"/>
                        <a:gd name="connsiteX6" fmla="*/ 9652 w 19304"/>
                        <a:gd name="connsiteY6" fmla="*/ 5791 h 123550"/>
                        <a:gd name="connsiteX7" fmla="*/ 5791 w 19304"/>
                        <a:gd name="connsiteY7" fmla="*/ 0 h 123550"/>
                        <a:gd name="connsiteX8" fmla="*/ 5791 w 19304"/>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04" h="123550">
                          <a:moveTo>
                            <a:pt x="5791" y="0"/>
                          </a:moveTo>
                          <a:cubicBezTo>
                            <a:pt x="1931" y="0"/>
                            <a:pt x="0" y="3861"/>
                            <a:pt x="0" y="7722"/>
                          </a:cubicBezTo>
                          <a:lnTo>
                            <a:pt x="7722" y="117759"/>
                          </a:lnTo>
                          <a:cubicBezTo>
                            <a:pt x="7722" y="121620"/>
                            <a:pt x="11583" y="123550"/>
                            <a:pt x="13513" y="123550"/>
                          </a:cubicBezTo>
                          <a:lnTo>
                            <a:pt x="13513" y="123550"/>
                          </a:lnTo>
                          <a:cubicBezTo>
                            <a:pt x="17374" y="123550"/>
                            <a:pt x="19305" y="119689"/>
                            <a:pt x="19305" y="115828"/>
                          </a:cubicBezTo>
                          <a:lnTo>
                            <a:pt x="9652" y="5791"/>
                          </a:lnTo>
                          <a:cubicBezTo>
                            <a:pt x="11583" y="1931"/>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26" name="Hình tự do: Hình 325">
                    <a:extLst>
                      <a:ext uri="{FF2B5EF4-FFF2-40B4-BE49-F238E27FC236}">
                        <a16:creationId xmlns:a16="http://schemas.microsoft.com/office/drawing/2014/main" id="{C4322B4D-6FFE-0EC2-2D66-0DD1941F4B34}"/>
                      </a:ext>
                    </a:extLst>
                  </p:cNvPr>
                  <p:cNvSpPr/>
                  <p:nvPr/>
                </p:nvSpPr>
                <p:spPr>
                  <a:xfrm>
                    <a:off x="6191360" y="3363290"/>
                    <a:ext cx="11582" cy="117758"/>
                  </a:xfrm>
                  <a:custGeom>
                    <a:avLst/>
                    <a:gdLst>
                      <a:gd name="connsiteX0" fmla="*/ 0 w 11582"/>
                      <a:gd name="connsiteY0" fmla="*/ 0 h 117758"/>
                      <a:gd name="connsiteX1" fmla="*/ 0 w 11582"/>
                      <a:gd name="connsiteY1" fmla="*/ 0 h 117758"/>
                      <a:gd name="connsiteX2" fmla="*/ 7722 w 11582"/>
                      <a:gd name="connsiteY2" fmla="*/ 115828 h 117758"/>
                      <a:gd name="connsiteX3" fmla="*/ 9652 w 11582"/>
                      <a:gd name="connsiteY3" fmla="*/ 117759 h 117758"/>
                      <a:gd name="connsiteX4" fmla="*/ 9652 w 11582"/>
                      <a:gd name="connsiteY4" fmla="*/ 117759 h 117758"/>
                      <a:gd name="connsiteX5" fmla="*/ 11583 w 11582"/>
                      <a:gd name="connsiteY5" fmla="*/ 115828 h 117758"/>
                      <a:gd name="connsiteX6" fmla="*/ 0 w 11582"/>
                      <a:gd name="connsiteY6" fmla="*/ 0 h 117758"/>
                      <a:gd name="connsiteX7" fmla="*/ 0 w 11582"/>
                      <a:gd name="connsiteY7" fmla="*/ 0 h 117758"/>
                      <a:gd name="connsiteX8" fmla="*/ 0 w 11582"/>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 h="117758">
                        <a:moveTo>
                          <a:pt x="0" y="0"/>
                        </a:moveTo>
                        <a:cubicBezTo>
                          <a:pt x="0" y="0"/>
                          <a:pt x="0" y="0"/>
                          <a:pt x="0" y="0"/>
                        </a:cubicBezTo>
                        <a:lnTo>
                          <a:pt x="7722" y="115828"/>
                        </a:lnTo>
                        <a:cubicBezTo>
                          <a:pt x="7722" y="115828"/>
                          <a:pt x="7722" y="117759"/>
                          <a:pt x="9652" y="117759"/>
                        </a:cubicBezTo>
                        <a:lnTo>
                          <a:pt x="9652" y="117759"/>
                        </a:lnTo>
                        <a:cubicBezTo>
                          <a:pt x="9652" y="117759"/>
                          <a:pt x="11583" y="117759"/>
                          <a:pt x="11583" y="115828"/>
                        </a:cubicBezTo>
                        <a:lnTo>
                          <a:pt x="0" y="0"/>
                        </a:lnTo>
                        <a:cubicBezTo>
                          <a:pt x="1931" y="0"/>
                          <a:pt x="0" y="0"/>
                          <a:pt x="0" y="0"/>
                        </a:cubicBezTo>
                        <a:lnTo>
                          <a:pt x="0"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27" name="Đồ họa 240">
                  <a:extLst>
                    <a:ext uri="{FF2B5EF4-FFF2-40B4-BE49-F238E27FC236}">
                      <a16:creationId xmlns:a16="http://schemas.microsoft.com/office/drawing/2014/main" id="{54582351-2A72-E150-A6BE-DEE2A4C82B00}"/>
                    </a:ext>
                  </a:extLst>
                </p:cNvPr>
                <p:cNvGrpSpPr/>
                <p:nvPr/>
              </p:nvGrpSpPr>
              <p:grpSpPr>
                <a:xfrm>
                  <a:off x="6116071" y="3361359"/>
                  <a:ext cx="23165" cy="133715"/>
                  <a:chOff x="6116071" y="3361359"/>
                  <a:chExt cx="23165" cy="133715"/>
                </a:xfrm>
              </p:grpSpPr>
              <p:grpSp>
                <p:nvGrpSpPr>
                  <p:cNvPr id="328" name="Đồ họa 240">
                    <a:extLst>
                      <a:ext uri="{FF2B5EF4-FFF2-40B4-BE49-F238E27FC236}">
                        <a16:creationId xmlns:a16="http://schemas.microsoft.com/office/drawing/2014/main" id="{DB507CB6-5B75-7923-9C91-47BAA539F806}"/>
                      </a:ext>
                    </a:extLst>
                  </p:cNvPr>
                  <p:cNvGrpSpPr/>
                  <p:nvPr/>
                </p:nvGrpSpPr>
                <p:grpSpPr>
                  <a:xfrm>
                    <a:off x="6116071" y="3361359"/>
                    <a:ext cx="23165" cy="133715"/>
                    <a:chOff x="6116071" y="3361359"/>
                    <a:chExt cx="23165" cy="133715"/>
                  </a:xfrm>
                </p:grpSpPr>
                <p:sp>
                  <p:nvSpPr>
                    <p:cNvPr id="329" name="Hình tự do: Hình 328">
                      <a:extLst>
                        <a:ext uri="{FF2B5EF4-FFF2-40B4-BE49-F238E27FC236}">
                          <a16:creationId xmlns:a16="http://schemas.microsoft.com/office/drawing/2014/main" id="{4D97A8F2-1DCD-30E0-F0D3-CEDA36F5F200}"/>
                        </a:ext>
                      </a:extLst>
                    </p:cNvPr>
                    <p:cNvSpPr/>
                    <p:nvPr/>
                  </p:nvSpPr>
                  <p:spPr>
                    <a:xfrm>
                      <a:off x="6116071" y="3361359"/>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2"/>
                            <a:pt x="23166" y="125481"/>
                          </a:cubicBezTo>
                          <a:lnTo>
                            <a:pt x="13513" y="5791"/>
                          </a:lnTo>
                          <a:cubicBezTo>
                            <a:pt x="13513" y="193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0" name="Hình tự do: Hình 329">
                      <a:extLst>
                        <a:ext uri="{FF2B5EF4-FFF2-40B4-BE49-F238E27FC236}">
                          <a16:creationId xmlns:a16="http://schemas.microsoft.com/office/drawing/2014/main" id="{08710FDC-977F-A070-D5BA-20C1437DBA5C}"/>
                        </a:ext>
                      </a:extLst>
                    </p:cNvPr>
                    <p:cNvSpPr/>
                    <p:nvPr/>
                  </p:nvSpPr>
                  <p:spPr>
                    <a:xfrm>
                      <a:off x="6116071" y="3367150"/>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351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3513" y="5791"/>
                          </a:lnTo>
                          <a:cubicBezTo>
                            <a:pt x="11583" y="1930"/>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31" name="Hình tự do: Hình 330">
                    <a:extLst>
                      <a:ext uri="{FF2B5EF4-FFF2-40B4-BE49-F238E27FC236}">
                        <a16:creationId xmlns:a16="http://schemas.microsoft.com/office/drawing/2014/main" id="{AEC11ADE-A7A7-6980-94FC-BE3CFA947E65}"/>
                      </a:ext>
                    </a:extLst>
                  </p:cNvPr>
                  <p:cNvSpPr/>
                  <p:nvPr/>
                </p:nvSpPr>
                <p:spPr>
                  <a:xfrm>
                    <a:off x="6124866" y="3369081"/>
                    <a:ext cx="12440" cy="117758"/>
                  </a:xfrm>
                  <a:custGeom>
                    <a:avLst/>
                    <a:gdLst>
                      <a:gd name="connsiteX0" fmla="*/ 858 w 12440"/>
                      <a:gd name="connsiteY0" fmla="*/ 0 h 117758"/>
                      <a:gd name="connsiteX1" fmla="*/ 858 w 12440"/>
                      <a:gd name="connsiteY1" fmla="*/ 0 h 117758"/>
                      <a:gd name="connsiteX2" fmla="*/ 8580 w 12440"/>
                      <a:gd name="connsiteY2" fmla="*/ 115828 h 117758"/>
                      <a:gd name="connsiteX3" fmla="*/ 10510 w 12440"/>
                      <a:gd name="connsiteY3" fmla="*/ 117759 h 117758"/>
                      <a:gd name="connsiteX4" fmla="*/ 10510 w 12440"/>
                      <a:gd name="connsiteY4" fmla="*/ 117759 h 117758"/>
                      <a:gd name="connsiteX5" fmla="*/ 12441 w 12440"/>
                      <a:gd name="connsiteY5" fmla="*/ 115828 h 117758"/>
                      <a:gd name="connsiteX6" fmla="*/ 858 w 12440"/>
                      <a:gd name="connsiteY6" fmla="*/ 0 h 117758"/>
                      <a:gd name="connsiteX7" fmla="*/ 858 w 12440"/>
                      <a:gd name="connsiteY7" fmla="*/ 0 h 117758"/>
                      <a:gd name="connsiteX8" fmla="*/ 858 w 1244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0" h="117758">
                        <a:moveTo>
                          <a:pt x="858" y="0"/>
                        </a:moveTo>
                        <a:cubicBezTo>
                          <a:pt x="858" y="0"/>
                          <a:pt x="-1073" y="0"/>
                          <a:pt x="858" y="0"/>
                        </a:cubicBezTo>
                        <a:lnTo>
                          <a:pt x="8580" y="115828"/>
                        </a:lnTo>
                        <a:cubicBezTo>
                          <a:pt x="8580" y="115828"/>
                          <a:pt x="8580" y="117759"/>
                          <a:pt x="10510" y="117759"/>
                        </a:cubicBezTo>
                        <a:lnTo>
                          <a:pt x="10510" y="117759"/>
                        </a:lnTo>
                        <a:cubicBezTo>
                          <a:pt x="10510" y="117759"/>
                          <a:pt x="12441" y="117759"/>
                          <a:pt x="12441" y="115828"/>
                        </a:cubicBezTo>
                        <a:lnTo>
                          <a:pt x="858" y="0"/>
                        </a:lnTo>
                        <a:cubicBezTo>
                          <a:pt x="2788" y="0"/>
                          <a:pt x="858" y="0"/>
                          <a:pt x="858" y="0"/>
                        </a:cubicBezTo>
                        <a:lnTo>
                          <a:pt x="85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32" name="Đồ họa 240">
                  <a:extLst>
                    <a:ext uri="{FF2B5EF4-FFF2-40B4-BE49-F238E27FC236}">
                      <a16:creationId xmlns:a16="http://schemas.microsoft.com/office/drawing/2014/main" id="{391BF51C-F1F6-62FF-E889-8AAB703E50E9}"/>
                    </a:ext>
                  </a:extLst>
                </p:cNvPr>
                <p:cNvGrpSpPr/>
                <p:nvPr/>
              </p:nvGrpSpPr>
              <p:grpSpPr>
                <a:xfrm>
                  <a:off x="6050435" y="3366637"/>
                  <a:ext cx="23165" cy="134229"/>
                  <a:chOff x="6050435" y="3366637"/>
                  <a:chExt cx="23165" cy="134229"/>
                </a:xfrm>
              </p:grpSpPr>
              <p:grpSp>
                <p:nvGrpSpPr>
                  <p:cNvPr id="333" name="Đồ họa 240">
                    <a:extLst>
                      <a:ext uri="{FF2B5EF4-FFF2-40B4-BE49-F238E27FC236}">
                        <a16:creationId xmlns:a16="http://schemas.microsoft.com/office/drawing/2014/main" id="{471EB945-E27A-036F-84B6-C03373C2A365}"/>
                      </a:ext>
                    </a:extLst>
                  </p:cNvPr>
                  <p:cNvGrpSpPr/>
                  <p:nvPr/>
                </p:nvGrpSpPr>
                <p:grpSpPr>
                  <a:xfrm>
                    <a:off x="6050435" y="3366637"/>
                    <a:ext cx="23165" cy="134229"/>
                    <a:chOff x="6050435" y="3366637"/>
                    <a:chExt cx="23165" cy="134229"/>
                  </a:xfrm>
                </p:grpSpPr>
                <p:sp>
                  <p:nvSpPr>
                    <p:cNvPr id="334" name="Hình tự do: Hình 333">
                      <a:extLst>
                        <a:ext uri="{FF2B5EF4-FFF2-40B4-BE49-F238E27FC236}">
                          <a16:creationId xmlns:a16="http://schemas.microsoft.com/office/drawing/2014/main" id="{08F69439-067D-4116-1B9C-1EAD7573D910}"/>
                        </a:ext>
                      </a:extLst>
                    </p:cNvPr>
                    <p:cNvSpPr/>
                    <p:nvPr/>
                  </p:nvSpPr>
                  <p:spPr>
                    <a:xfrm>
                      <a:off x="6050435" y="3366637"/>
                      <a:ext cx="23165" cy="134229"/>
                    </a:xfrm>
                    <a:custGeom>
                      <a:avLst/>
                      <a:gdLst>
                        <a:gd name="connsiteX0" fmla="*/ 5791 w 23165"/>
                        <a:gd name="connsiteY0" fmla="*/ 513 h 134229"/>
                        <a:gd name="connsiteX1" fmla="*/ 0 w 23165"/>
                        <a:gd name="connsiteY1" fmla="*/ 8235 h 134229"/>
                        <a:gd name="connsiteX2" fmla="*/ 9652 w 23165"/>
                        <a:gd name="connsiteY2" fmla="*/ 127925 h 134229"/>
                        <a:gd name="connsiteX3" fmla="*/ 17374 w 23165"/>
                        <a:gd name="connsiteY3" fmla="*/ 133716 h 134229"/>
                        <a:gd name="connsiteX4" fmla="*/ 17374 w 23165"/>
                        <a:gd name="connsiteY4" fmla="*/ 133716 h 134229"/>
                        <a:gd name="connsiteX5" fmla="*/ 23166 w 23165"/>
                        <a:gd name="connsiteY5" fmla="*/ 125994 h 134229"/>
                        <a:gd name="connsiteX6" fmla="*/ 13513 w 23165"/>
                        <a:gd name="connsiteY6" fmla="*/ 6305 h 134229"/>
                        <a:gd name="connsiteX7" fmla="*/ 5791 w 23165"/>
                        <a:gd name="connsiteY7" fmla="*/ 513 h 134229"/>
                        <a:gd name="connsiteX8" fmla="*/ 5791 w 23165"/>
                        <a:gd name="connsiteY8" fmla="*/ 513 h 13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4229">
                          <a:moveTo>
                            <a:pt x="5791" y="513"/>
                          </a:moveTo>
                          <a:cubicBezTo>
                            <a:pt x="1930" y="513"/>
                            <a:pt x="0" y="4374"/>
                            <a:pt x="0" y="8235"/>
                          </a:cubicBezTo>
                          <a:lnTo>
                            <a:pt x="9652" y="127925"/>
                          </a:lnTo>
                          <a:cubicBezTo>
                            <a:pt x="9652" y="131785"/>
                            <a:pt x="13513" y="135646"/>
                            <a:pt x="17374" y="133716"/>
                          </a:cubicBezTo>
                          <a:lnTo>
                            <a:pt x="17374" y="133716"/>
                          </a:lnTo>
                          <a:cubicBezTo>
                            <a:pt x="21235" y="133716"/>
                            <a:pt x="23166" y="129855"/>
                            <a:pt x="23166" y="125994"/>
                          </a:cubicBezTo>
                          <a:lnTo>
                            <a:pt x="13513" y="6305"/>
                          </a:lnTo>
                          <a:cubicBezTo>
                            <a:pt x="13513" y="2444"/>
                            <a:pt x="9652" y="-1417"/>
                            <a:pt x="5791" y="513"/>
                          </a:cubicBezTo>
                          <a:lnTo>
                            <a:pt x="5791" y="513"/>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5" name="Hình tự do: Hình 334">
                      <a:extLst>
                        <a:ext uri="{FF2B5EF4-FFF2-40B4-BE49-F238E27FC236}">
                          <a16:creationId xmlns:a16="http://schemas.microsoft.com/office/drawing/2014/main" id="{F778AFFF-F63C-FAD3-9AFC-EA71BFE92935}"/>
                        </a:ext>
                      </a:extLst>
                    </p:cNvPr>
                    <p:cNvSpPr/>
                    <p:nvPr/>
                  </p:nvSpPr>
                  <p:spPr>
                    <a:xfrm>
                      <a:off x="6050435" y="3371011"/>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7722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7722"/>
                          </a:lnTo>
                          <a:cubicBezTo>
                            <a:pt x="11583" y="3861"/>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36" name="Hình tự do: Hình 335">
                    <a:extLst>
                      <a:ext uri="{FF2B5EF4-FFF2-40B4-BE49-F238E27FC236}">
                        <a16:creationId xmlns:a16="http://schemas.microsoft.com/office/drawing/2014/main" id="{D9E7549C-3115-50C2-56B9-DE8A85EEE713}"/>
                      </a:ext>
                    </a:extLst>
                  </p:cNvPr>
                  <p:cNvSpPr/>
                  <p:nvPr/>
                </p:nvSpPr>
                <p:spPr>
                  <a:xfrm>
                    <a:off x="6059230" y="3374872"/>
                    <a:ext cx="12440" cy="117758"/>
                  </a:xfrm>
                  <a:custGeom>
                    <a:avLst/>
                    <a:gdLst>
                      <a:gd name="connsiteX0" fmla="*/ 858 w 12440"/>
                      <a:gd name="connsiteY0" fmla="*/ 0 h 117758"/>
                      <a:gd name="connsiteX1" fmla="*/ 858 w 12440"/>
                      <a:gd name="connsiteY1" fmla="*/ 0 h 117758"/>
                      <a:gd name="connsiteX2" fmla="*/ 8580 w 12440"/>
                      <a:gd name="connsiteY2" fmla="*/ 115828 h 117758"/>
                      <a:gd name="connsiteX3" fmla="*/ 10510 w 12440"/>
                      <a:gd name="connsiteY3" fmla="*/ 117759 h 117758"/>
                      <a:gd name="connsiteX4" fmla="*/ 10510 w 12440"/>
                      <a:gd name="connsiteY4" fmla="*/ 117759 h 117758"/>
                      <a:gd name="connsiteX5" fmla="*/ 12441 w 12440"/>
                      <a:gd name="connsiteY5" fmla="*/ 115828 h 117758"/>
                      <a:gd name="connsiteX6" fmla="*/ 858 w 12440"/>
                      <a:gd name="connsiteY6" fmla="*/ 0 h 117758"/>
                      <a:gd name="connsiteX7" fmla="*/ 858 w 12440"/>
                      <a:gd name="connsiteY7" fmla="*/ 0 h 117758"/>
                      <a:gd name="connsiteX8" fmla="*/ 858 w 1244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0" h="117758">
                        <a:moveTo>
                          <a:pt x="858" y="0"/>
                        </a:moveTo>
                        <a:cubicBezTo>
                          <a:pt x="858" y="0"/>
                          <a:pt x="-1072" y="0"/>
                          <a:pt x="858" y="0"/>
                        </a:cubicBezTo>
                        <a:lnTo>
                          <a:pt x="8580" y="115828"/>
                        </a:lnTo>
                        <a:cubicBezTo>
                          <a:pt x="8580" y="115828"/>
                          <a:pt x="8580" y="117759"/>
                          <a:pt x="10510" y="117759"/>
                        </a:cubicBezTo>
                        <a:lnTo>
                          <a:pt x="10510" y="117759"/>
                        </a:lnTo>
                        <a:cubicBezTo>
                          <a:pt x="10510" y="117759"/>
                          <a:pt x="12441" y="117759"/>
                          <a:pt x="12441" y="115828"/>
                        </a:cubicBezTo>
                        <a:lnTo>
                          <a:pt x="858" y="0"/>
                        </a:lnTo>
                        <a:cubicBezTo>
                          <a:pt x="2788" y="0"/>
                          <a:pt x="858" y="0"/>
                          <a:pt x="858" y="0"/>
                        </a:cubicBezTo>
                        <a:lnTo>
                          <a:pt x="85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37" name="Đồ họa 240">
                  <a:extLst>
                    <a:ext uri="{FF2B5EF4-FFF2-40B4-BE49-F238E27FC236}">
                      <a16:creationId xmlns:a16="http://schemas.microsoft.com/office/drawing/2014/main" id="{CA1EFF17-BD50-2335-F6D8-3CEF85527218}"/>
                    </a:ext>
                  </a:extLst>
                </p:cNvPr>
                <p:cNvGrpSpPr/>
                <p:nvPr/>
              </p:nvGrpSpPr>
              <p:grpSpPr>
                <a:xfrm>
                  <a:off x="5984799" y="3371011"/>
                  <a:ext cx="23165" cy="133715"/>
                  <a:chOff x="5984799" y="3371011"/>
                  <a:chExt cx="23165" cy="133715"/>
                </a:xfrm>
              </p:grpSpPr>
              <p:grpSp>
                <p:nvGrpSpPr>
                  <p:cNvPr id="338" name="Đồ họa 240">
                    <a:extLst>
                      <a:ext uri="{FF2B5EF4-FFF2-40B4-BE49-F238E27FC236}">
                        <a16:creationId xmlns:a16="http://schemas.microsoft.com/office/drawing/2014/main" id="{9C1F2294-97DA-A80D-F1B9-D18054558423}"/>
                      </a:ext>
                    </a:extLst>
                  </p:cNvPr>
                  <p:cNvGrpSpPr/>
                  <p:nvPr/>
                </p:nvGrpSpPr>
                <p:grpSpPr>
                  <a:xfrm>
                    <a:off x="5984799" y="3371011"/>
                    <a:ext cx="23165" cy="133715"/>
                    <a:chOff x="5984799" y="3371011"/>
                    <a:chExt cx="23165" cy="133715"/>
                  </a:xfrm>
                </p:grpSpPr>
                <p:sp>
                  <p:nvSpPr>
                    <p:cNvPr id="339" name="Hình tự do: Hình 338">
                      <a:extLst>
                        <a:ext uri="{FF2B5EF4-FFF2-40B4-BE49-F238E27FC236}">
                          <a16:creationId xmlns:a16="http://schemas.microsoft.com/office/drawing/2014/main" id="{2383D362-E4E1-6064-9384-7DB06C1B7F02}"/>
                        </a:ext>
                      </a:extLst>
                    </p:cNvPr>
                    <p:cNvSpPr/>
                    <p:nvPr/>
                  </p:nvSpPr>
                  <p:spPr>
                    <a:xfrm>
                      <a:off x="5984799" y="3371011"/>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7722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2"/>
                            <a:pt x="23166" y="125481"/>
                          </a:cubicBezTo>
                          <a:lnTo>
                            <a:pt x="13513" y="7722"/>
                          </a:lnTo>
                          <a:cubicBezTo>
                            <a:pt x="13513" y="386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0" name="Hình tự do: Hình 339">
                      <a:extLst>
                        <a:ext uri="{FF2B5EF4-FFF2-40B4-BE49-F238E27FC236}">
                          <a16:creationId xmlns:a16="http://schemas.microsoft.com/office/drawing/2014/main" id="{5459C56E-7B97-C2D2-2658-F33FE5B48085}"/>
                        </a:ext>
                      </a:extLst>
                    </p:cNvPr>
                    <p:cNvSpPr/>
                    <p:nvPr/>
                  </p:nvSpPr>
                  <p:spPr>
                    <a:xfrm>
                      <a:off x="5984799" y="3376803"/>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41" name="Hình tự do: Hình 340">
                    <a:extLst>
                      <a:ext uri="{FF2B5EF4-FFF2-40B4-BE49-F238E27FC236}">
                        <a16:creationId xmlns:a16="http://schemas.microsoft.com/office/drawing/2014/main" id="{630413EA-9791-ACB0-A955-BA0771107230}"/>
                      </a:ext>
                    </a:extLst>
                  </p:cNvPr>
                  <p:cNvSpPr/>
                  <p:nvPr/>
                </p:nvSpPr>
                <p:spPr>
                  <a:xfrm>
                    <a:off x="5993004" y="3378733"/>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1930"/>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0"/>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342" name="Đồ họa 240">
                  <a:extLst>
                    <a:ext uri="{FF2B5EF4-FFF2-40B4-BE49-F238E27FC236}">
                      <a16:creationId xmlns:a16="http://schemas.microsoft.com/office/drawing/2014/main" id="{F04098E1-4A8B-A778-EC9B-F3963AE02DCC}"/>
                    </a:ext>
                  </a:extLst>
                </p:cNvPr>
                <p:cNvGrpSpPr/>
                <p:nvPr/>
              </p:nvGrpSpPr>
              <p:grpSpPr>
                <a:xfrm>
                  <a:off x="5919163" y="3376803"/>
                  <a:ext cx="23165" cy="133715"/>
                  <a:chOff x="5919163" y="3376803"/>
                  <a:chExt cx="23165" cy="133715"/>
                </a:xfrm>
              </p:grpSpPr>
              <p:grpSp>
                <p:nvGrpSpPr>
                  <p:cNvPr id="343" name="Đồ họa 240">
                    <a:extLst>
                      <a:ext uri="{FF2B5EF4-FFF2-40B4-BE49-F238E27FC236}">
                        <a16:creationId xmlns:a16="http://schemas.microsoft.com/office/drawing/2014/main" id="{6BAE93D6-83E0-4BB4-8EF4-6D17CE87EEA4}"/>
                      </a:ext>
                    </a:extLst>
                  </p:cNvPr>
                  <p:cNvGrpSpPr/>
                  <p:nvPr/>
                </p:nvGrpSpPr>
                <p:grpSpPr>
                  <a:xfrm>
                    <a:off x="5919163" y="3376803"/>
                    <a:ext cx="23165" cy="133715"/>
                    <a:chOff x="5919163" y="3376803"/>
                    <a:chExt cx="23165" cy="133715"/>
                  </a:xfrm>
                </p:grpSpPr>
                <p:sp>
                  <p:nvSpPr>
                    <p:cNvPr id="344" name="Hình tự do: Hình 343">
                      <a:extLst>
                        <a:ext uri="{FF2B5EF4-FFF2-40B4-BE49-F238E27FC236}">
                          <a16:creationId xmlns:a16="http://schemas.microsoft.com/office/drawing/2014/main" id="{F726CC94-4680-C1A6-281B-369C6E0BBE21}"/>
                        </a:ext>
                      </a:extLst>
                    </p:cNvPr>
                    <p:cNvSpPr/>
                    <p:nvPr/>
                  </p:nvSpPr>
                  <p:spPr>
                    <a:xfrm>
                      <a:off x="5919163" y="3376803"/>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1"/>
                            <a:pt x="23166" y="125481"/>
                          </a:cubicBezTo>
                          <a:lnTo>
                            <a:pt x="13513" y="5791"/>
                          </a:lnTo>
                          <a:cubicBezTo>
                            <a:pt x="11583" y="1930"/>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5" name="Hình tự do: Hình 344">
                      <a:extLst>
                        <a:ext uri="{FF2B5EF4-FFF2-40B4-BE49-F238E27FC236}">
                          <a16:creationId xmlns:a16="http://schemas.microsoft.com/office/drawing/2014/main" id="{658DADBD-026E-0DA1-15B1-9B9F12F72BA0}"/>
                        </a:ext>
                      </a:extLst>
                    </p:cNvPr>
                    <p:cNvSpPr/>
                    <p:nvPr/>
                  </p:nvSpPr>
                  <p:spPr>
                    <a:xfrm>
                      <a:off x="5919163" y="3382594"/>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46" name="Hình tự do: Hình 345">
                    <a:extLst>
                      <a:ext uri="{FF2B5EF4-FFF2-40B4-BE49-F238E27FC236}">
                        <a16:creationId xmlns:a16="http://schemas.microsoft.com/office/drawing/2014/main" id="{F22966BD-3E1C-2C65-F687-9C8E95914E04}"/>
                      </a:ext>
                    </a:extLst>
                  </p:cNvPr>
                  <p:cNvSpPr/>
                  <p:nvPr/>
                </p:nvSpPr>
                <p:spPr>
                  <a:xfrm>
                    <a:off x="5927368" y="3384525"/>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0"/>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0"/>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47" name="Đồ họa 240">
                  <a:extLst>
                    <a:ext uri="{FF2B5EF4-FFF2-40B4-BE49-F238E27FC236}">
                      <a16:creationId xmlns:a16="http://schemas.microsoft.com/office/drawing/2014/main" id="{F59C3C10-9C95-989B-DCEB-7D0B61FDBA63}"/>
                    </a:ext>
                  </a:extLst>
                </p:cNvPr>
                <p:cNvGrpSpPr/>
                <p:nvPr/>
              </p:nvGrpSpPr>
              <p:grpSpPr>
                <a:xfrm>
                  <a:off x="5853527" y="3382594"/>
                  <a:ext cx="23165" cy="133715"/>
                  <a:chOff x="5853527" y="3382594"/>
                  <a:chExt cx="23165" cy="133715"/>
                </a:xfrm>
              </p:grpSpPr>
              <p:grpSp>
                <p:nvGrpSpPr>
                  <p:cNvPr id="348" name="Đồ họa 240">
                    <a:extLst>
                      <a:ext uri="{FF2B5EF4-FFF2-40B4-BE49-F238E27FC236}">
                        <a16:creationId xmlns:a16="http://schemas.microsoft.com/office/drawing/2014/main" id="{86BBC8EF-ACCA-95D7-38AE-A114C9ED464F}"/>
                      </a:ext>
                    </a:extLst>
                  </p:cNvPr>
                  <p:cNvGrpSpPr/>
                  <p:nvPr/>
                </p:nvGrpSpPr>
                <p:grpSpPr>
                  <a:xfrm>
                    <a:off x="5853527" y="3382594"/>
                    <a:ext cx="23165" cy="133715"/>
                    <a:chOff x="5853527" y="3382594"/>
                    <a:chExt cx="23165" cy="133715"/>
                  </a:xfrm>
                </p:grpSpPr>
                <p:sp>
                  <p:nvSpPr>
                    <p:cNvPr id="349" name="Hình tự do: Hình 348">
                      <a:extLst>
                        <a:ext uri="{FF2B5EF4-FFF2-40B4-BE49-F238E27FC236}">
                          <a16:creationId xmlns:a16="http://schemas.microsoft.com/office/drawing/2014/main" id="{DF337694-5FDD-0A8E-0977-6DF590019774}"/>
                        </a:ext>
                      </a:extLst>
                    </p:cNvPr>
                    <p:cNvSpPr/>
                    <p:nvPr/>
                  </p:nvSpPr>
                  <p:spPr>
                    <a:xfrm>
                      <a:off x="5853527" y="3382594"/>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0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1" y="0"/>
                            <a:pt x="0" y="3861"/>
                            <a:pt x="0" y="7722"/>
                          </a:cubicBezTo>
                          <a:lnTo>
                            <a:pt x="9652" y="127411"/>
                          </a:lnTo>
                          <a:cubicBezTo>
                            <a:pt x="9652" y="131272"/>
                            <a:pt x="13513" y="135133"/>
                            <a:pt x="17374" y="133202"/>
                          </a:cubicBezTo>
                          <a:lnTo>
                            <a:pt x="17374" y="133202"/>
                          </a:lnTo>
                          <a:cubicBezTo>
                            <a:pt x="21235" y="133202"/>
                            <a:pt x="23166" y="129342"/>
                            <a:pt x="23166" y="125480"/>
                          </a:cubicBezTo>
                          <a:lnTo>
                            <a:pt x="13513" y="5791"/>
                          </a:lnTo>
                          <a:cubicBezTo>
                            <a:pt x="11583" y="1930"/>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0" name="Hình tự do: Hình 349">
                      <a:extLst>
                        <a:ext uri="{FF2B5EF4-FFF2-40B4-BE49-F238E27FC236}">
                          <a16:creationId xmlns:a16="http://schemas.microsoft.com/office/drawing/2014/main" id="{A74B843F-DF75-787B-3C4D-2502C705820B}"/>
                        </a:ext>
                      </a:extLst>
                    </p:cNvPr>
                    <p:cNvSpPr/>
                    <p:nvPr/>
                  </p:nvSpPr>
                  <p:spPr>
                    <a:xfrm>
                      <a:off x="5853527" y="3387872"/>
                      <a:ext cx="21235" cy="124063"/>
                    </a:xfrm>
                    <a:custGeom>
                      <a:avLst/>
                      <a:gdLst>
                        <a:gd name="connsiteX0" fmla="*/ 5791 w 21235"/>
                        <a:gd name="connsiteY0" fmla="*/ 513 h 124063"/>
                        <a:gd name="connsiteX1" fmla="*/ 0 w 21235"/>
                        <a:gd name="connsiteY1" fmla="*/ 8235 h 124063"/>
                        <a:gd name="connsiteX2" fmla="*/ 9652 w 21235"/>
                        <a:gd name="connsiteY2" fmla="*/ 118272 h 124063"/>
                        <a:gd name="connsiteX3" fmla="*/ 15444 w 21235"/>
                        <a:gd name="connsiteY3" fmla="*/ 124064 h 124063"/>
                        <a:gd name="connsiteX4" fmla="*/ 15444 w 21235"/>
                        <a:gd name="connsiteY4" fmla="*/ 124064 h 124063"/>
                        <a:gd name="connsiteX5" fmla="*/ 21235 w 21235"/>
                        <a:gd name="connsiteY5" fmla="*/ 116342 h 124063"/>
                        <a:gd name="connsiteX6" fmla="*/ 11583 w 21235"/>
                        <a:gd name="connsiteY6" fmla="*/ 6305 h 124063"/>
                        <a:gd name="connsiteX7" fmla="*/ 5791 w 21235"/>
                        <a:gd name="connsiteY7" fmla="*/ 513 h 124063"/>
                        <a:gd name="connsiteX8" fmla="*/ 5791 w 21235"/>
                        <a:gd name="connsiteY8" fmla="*/ 513 h 12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4063">
                          <a:moveTo>
                            <a:pt x="5791" y="513"/>
                          </a:moveTo>
                          <a:cubicBezTo>
                            <a:pt x="1931" y="513"/>
                            <a:pt x="0" y="4374"/>
                            <a:pt x="0" y="8235"/>
                          </a:cubicBezTo>
                          <a:lnTo>
                            <a:pt x="9652" y="118272"/>
                          </a:lnTo>
                          <a:cubicBezTo>
                            <a:pt x="9652" y="122133"/>
                            <a:pt x="13513" y="124064"/>
                            <a:pt x="15444" y="124064"/>
                          </a:cubicBezTo>
                          <a:lnTo>
                            <a:pt x="15444" y="124064"/>
                          </a:lnTo>
                          <a:cubicBezTo>
                            <a:pt x="19305" y="124064"/>
                            <a:pt x="21235" y="120203"/>
                            <a:pt x="21235" y="116342"/>
                          </a:cubicBezTo>
                          <a:lnTo>
                            <a:pt x="11583" y="6305"/>
                          </a:lnTo>
                          <a:cubicBezTo>
                            <a:pt x="11583" y="2444"/>
                            <a:pt x="9652" y="-1417"/>
                            <a:pt x="5791" y="513"/>
                          </a:cubicBezTo>
                          <a:lnTo>
                            <a:pt x="5791" y="513"/>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51" name="Hình tự do: Hình 350">
                    <a:extLst>
                      <a:ext uri="{FF2B5EF4-FFF2-40B4-BE49-F238E27FC236}">
                        <a16:creationId xmlns:a16="http://schemas.microsoft.com/office/drawing/2014/main" id="{F4B48F0B-376F-3D1A-CAC0-00990079602D}"/>
                      </a:ext>
                    </a:extLst>
                  </p:cNvPr>
                  <p:cNvSpPr/>
                  <p:nvPr/>
                </p:nvSpPr>
                <p:spPr>
                  <a:xfrm>
                    <a:off x="5861732" y="3390316"/>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0"/>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0"/>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52" name="Đồ họa 240">
                  <a:extLst>
                    <a:ext uri="{FF2B5EF4-FFF2-40B4-BE49-F238E27FC236}">
                      <a16:creationId xmlns:a16="http://schemas.microsoft.com/office/drawing/2014/main" id="{413FD33C-1A49-7829-E604-20102B6F6E73}"/>
                    </a:ext>
                  </a:extLst>
                </p:cNvPr>
                <p:cNvGrpSpPr/>
                <p:nvPr/>
              </p:nvGrpSpPr>
              <p:grpSpPr>
                <a:xfrm>
                  <a:off x="5787892" y="3386455"/>
                  <a:ext cx="23165" cy="133715"/>
                  <a:chOff x="5787892" y="3386455"/>
                  <a:chExt cx="23165" cy="133715"/>
                </a:xfrm>
              </p:grpSpPr>
              <p:grpSp>
                <p:nvGrpSpPr>
                  <p:cNvPr id="353" name="Đồ họa 240">
                    <a:extLst>
                      <a:ext uri="{FF2B5EF4-FFF2-40B4-BE49-F238E27FC236}">
                        <a16:creationId xmlns:a16="http://schemas.microsoft.com/office/drawing/2014/main" id="{3E28144C-5C95-76FF-0833-95D7D0439CFD}"/>
                      </a:ext>
                    </a:extLst>
                  </p:cNvPr>
                  <p:cNvGrpSpPr/>
                  <p:nvPr/>
                </p:nvGrpSpPr>
                <p:grpSpPr>
                  <a:xfrm>
                    <a:off x="5787892" y="3386455"/>
                    <a:ext cx="23165" cy="133715"/>
                    <a:chOff x="5787892" y="3386455"/>
                    <a:chExt cx="23165" cy="133715"/>
                  </a:xfrm>
                </p:grpSpPr>
                <p:sp>
                  <p:nvSpPr>
                    <p:cNvPr id="354" name="Hình tự do: Hình 353">
                      <a:extLst>
                        <a:ext uri="{FF2B5EF4-FFF2-40B4-BE49-F238E27FC236}">
                          <a16:creationId xmlns:a16="http://schemas.microsoft.com/office/drawing/2014/main" id="{D0299DCE-6267-8BD1-B349-26893FE215F3}"/>
                        </a:ext>
                      </a:extLst>
                    </p:cNvPr>
                    <p:cNvSpPr/>
                    <p:nvPr/>
                  </p:nvSpPr>
                  <p:spPr>
                    <a:xfrm>
                      <a:off x="5787892" y="3386455"/>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1"/>
                            <a:pt x="23166" y="125481"/>
                          </a:cubicBezTo>
                          <a:lnTo>
                            <a:pt x="13513" y="5791"/>
                          </a:lnTo>
                          <a:cubicBezTo>
                            <a:pt x="11583" y="386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5" name="Hình tự do: Hình 354">
                      <a:extLst>
                        <a:ext uri="{FF2B5EF4-FFF2-40B4-BE49-F238E27FC236}">
                          <a16:creationId xmlns:a16="http://schemas.microsoft.com/office/drawing/2014/main" id="{DC335496-9E1E-D918-7316-91B2924C3303}"/>
                        </a:ext>
                      </a:extLst>
                    </p:cNvPr>
                    <p:cNvSpPr/>
                    <p:nvPr/>
                  </p:nvSpPr>
                  <p:spPr>
                    <a:xfrm>
                      <a:off x="5787892" y="3392247"/>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772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56" name="Hình tự do: Hình 355">
                    <a:extLst>
                      <a:ext uri="{FF2B5EF4-FFF2-40B4-BE49-F238E27FC236}">
                        <a16:creationId xmlns:a16="http://schemas.microsoft.com/office/drawing/2014/main" id="{2DB641E7-D31C-C110-42EF-BB75C98758D2}"/>
                      </a:ext>
                    </a:extLst>
                  </p:cNvPr>
                  <p:cNvSpPr/>
                  <p:nvPr/>
                </p:nvSpPr>
                <p:spPr>
                  <a:xfrm>
                    <a:off x="5796096" y="3394177"/>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1931"/>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1931"/>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57" name="Đồ họa 240">
                  <a:extLst>
                    <a:ext uri="{FF2B5EF4-FFF2-40B4-BE49-F238E27FC236}">
                      <a16:creationId xmlns:a16="http://schemas.microsoft.com/office/drawing/2014/main" id="{84A9D744-895F-8279-FEE2-2CA5B5662AFC}"/>
                    </a:ext>
                  </a:extLst>
                </p:cNvPr>
                <p:cNvGrpSpPr/>
                <p:nvPr/>
              </p:nvGrpSpPr>
              <p:grpSpPr>
                <a:xfrm>
                  <a:off x="5720325" y="3392247"/>
                  <a:ext cx="23165" cy="133715"/>
                  <a:chOff x="5720325" y="3392247"/>
                  <a:chExt cx="23165" cy="133715"/>
                </a:xfrm>
              </p:grpSpPr>
              <p:grpSp>
                <p:nvGrpSpPr>
                  <p:cNvPr id="358" name="Đồ họa 240">
                    <a:extLst>
                      <a:ext uri="{FF2B5EF4-FFF2-40B4-BE49-F238E27FC236}">
                        <a16:creationId xmlns:a16="http://schemas.microsoft.com/office/drawing/2014/main" id="{66B0F202-6264-CD2E-E41F-BF013694F917}"/>
                      </a:ext>
                    </a:extLst>
                  </p:cNvPr>
                  <p:cNvGrpSpPr/>
                  <p:nvPr/>
                </p:nvGrpSpPr>
                <p:grpSpPr>
                  <a:xfrm>
                    <a:off x="5720325" y="3392247"/>
                    <a:ext cx="23165" cy="133715"/>
                    <a:chOff x="5720325" y="3392247"/>
                    <a:chExt cx="23165" cy="133715"/>
                  </a:xfrm>
                </p:grpSpPr>
                <p:sp>
                  <p:nvSpPr>
                    <p:cNvPr id="359" name="Hình tự do: Hình 358">
                      <a:extLst>
                        <a:ext uri="{FF2B5EF4-FFF2-40B4-BE49-F238E27FC236}">
                          <a16:creationId xmlns:a16="http://schemas.microsoft.com/office/drawing/2014/main" id="{5A755338-EAFF-B649-8B11-63EBBAC42807}"/>
                        </a:ext>
                      </a:extLst>
                    </p:cNvPr>
                    <p:cNvSpPr/>
                    <p:nvPr/>
                  </p:nvSpPr>
                  <p:spPr>
                    <a:xfrm>
                      <a:off x="5720325" y="3392247"/>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0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1" y="0"/>
                            <a:pt x="0" y="3861"/>
                            <a:pt x="0" y="7722"/>
                          </a:cubicBezTo>
                          <a:lnTo>
                            <a:pt x="9652" y="127411"/>
                          </a:lnTo>
                          <a:cubicBezTo>
                            <a:pt x="9652" y="131272"/>
                            <a:pt x="13513" y="135133"/>
                            <a:pt x="17374" y="133202"/>
                          </a:cubicBezTo>
                          <a:lnTo>
                            <a:pt x="17374" y="133202"/>
                          </a:lnTo>
                          <a:cubicBezTo>
                            <a:pt x="21235" y="133202"/>
                            <a:pt x="23166" y="129342"/>
                            <a:pt x="23166" y="125480"/>
                          </a:cubicBezTo>
                          <a:lnTo>
                            <a:pt x="13513" y="5791"/>
                          </a:lnTo>
                          <a:cubicBezTo>
                            <a:pt x="13513" y="1930"/>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60" name="Hình tự do: Hình 359">
                      <a:extLst>
                        <a:ext uri="{FF2B5EF4-FFF2-40B4-BE49-F238E27FC236}">
                          <a16:creationId xmlns:a16="http://schemas.microsoft.com/office/drawing/2014/main" id="{71B8A112-FEAE-6430-009D-7EE9D17B6B18}"/>
                        </a:ext>
                      </a:extLst>
                    </p:cNvPr>
                    <p:cNvSpPr/>
                    <p:nvPr/>
                  </p:nvSpPr>
                  <p:spPr>
                    <a:xfrm>
                      <a:off x="5722256" y="3398038"/>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772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61" name="Hình tự do: Hình 360">
                    <a:extLst>
                      <a:ext uri="{FF2B5EF4-FFF2-40B4-BE49-F238E27FC236}">
                        <a16:creationId xmlns:a16="http://schemas.microsoft.com/office/drawing/2014/main" id="{2BEE8C08-9F85-8535-FDD9-04A13A688CD4}"/>
                      </a:ext>
                    </a:extLst>
                  </p:cNvPr>
                  <p:cNvSpPr/>
                  <p:nvPr/>
                </p:nvSpPr>
                <p:spPr>
                  <a:xfrm>
                    <a:off x="5729977" y="3399968"/>
                    <a:ext cx="11582" cy="117758"/>
                  </a:xfrm>
                  <a:custGeom>
                    <a:avLst/>
                    <a:gdLst>
                      <a:gd name="connsiteX0" fmla="*/ 0 w 11582"/>
                      <a:gd name="connsiteY0" fmla="*/ 0 h 117758"/>
                      <a:gd name="connsiteX1" fmla="*/ 0 w 11582"/>
                      <a:gd name="connsiteY1" fmla="*/ 0 h 117758"/>
                      <a:gd name="connsiteX2" fmla="*/ 7722 w 11582"/>
                      <a:gd name="connsiteY2" fmla="*/ 115828 h 117758"/>
                      <a:gd name="connsiteX3" fmla="*/ 9652 w 11582"/>
                      <a:gd name="connsiteY3" fmla="*/ 117759 h 117758"/>
                      <a:gd name="connsiteX4" fmla="*/ 9652 w 11582"/>
                      <a:gd name="connsiteY4" fmla="*/ 117759 h 117758"/>
                      <a:gd name="connsiteX5" fmla="*/ 11583 w 11582"/>
                      <a:gd name="connsiteY5" fmla="*/ 115828 h 117758"/>
                      <a:gd name="connsiteX6" fmla="*/ 0 w 11582"/>
                      <a:gd name="connsiteY6" fmla="*/ 0 h 117758"/>
                      <a:gd name="connsiteX7" fmla="*/ 0 w 11582"/>
                      <a:gd name="connsiteY7" fmla="*/ 0 h 117758"/>
                      <a:gd name="connsiteX8" fmla="*/ 0 w 11582"/>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 h="117758">
                        <a:moveTo>
                          <a:pt x="0" y="0"/>
                        </a:moveTo>
                        <a:cubicBezTo>
                          <a:pt x="0" y="0"/>
                          <a:pt x="0" y="0"/>
                          <a:pt x="0" y="0"/>
                        </a:cubicBezTo>
                        <a:lnTo>
                          <a:pt x="7722" y="115828"/>
                        </a:lnTo>
                        <a:cubicBezTo>
                          <a:pt x="7722" y="115828"/>
                          <a:pt x="7722" y="117759"/>
                          <a:pt x="9652" y="117759"/>
                        </a:cubicBezTo>
                        <a:lnTo>
                          <a:pt x="9652" y="117759"/>
                        </a:lnTo>
                        <a:cubicBezTo>
                          <a:pt x="9652" y="117759"/>
                          <a:pt x="11583" y="117759"/>
                          <a:pt x="11583" y="115828"/>
                        </a:cubicBezTo>
                        <a:lnTo>
                          <a:pt x="0" y="0"/>
                        </a:lnTo>
                        <a:cubicBezTo>
                          <a:pt x="1931" y="0"/>
                          <a:pt x="1931" y="0"/>
                          <a:pt x="0" y="0"/>
                        </a:cubicBezTo>
                        <a:lnTo>
                          <a:pt x="0"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nvGrpSpPr>
              <p:cNvPr id="362" name="Đồ họa 240">
                <a:extLst>
                  <a:ext uri="{FF2B5EF4-FFF2-40B4-BE49-F238E27FC236}">
                    <a16:creationId xmlns:a16="http://schemas.microsoft.com/office/drawing/2014/main" id="{E571A5F2-A807-12E8-6801-E3BF198A2932}"/>
                  </a:ext>
                </a:extLst>
              </p:cNvPr>
              <p:cNvGrpSpPr/>
              <p:nvPr/>
            </p:nvGrpSpPr>
            <p:grpSpPr>
              <a:xfrm>
                <a:off x="5675422" y="3343483"/>
                <a:ext cx="539605" cy="58918"/>
                <a:chOff x="5675422" y="3343483"/>
                <a:chExt cx="539605" cy="58918"/>
              </a:xfrm>
            </p:grpSpPr>
            <p:sp>
              <p:nvSpPr>
                <p:cNvPr id="363" name="Hình tự do: Hình 362">
                  <a:extLst>
                    <a:ext uri="{FF2B5EF4-FFF2-40B4-BE49-F238E27FC236}">
                      <a16:creationId xmlns:a16="http://schemas.microsoft.com/office/drawing/2014/main" id="{F0AAC9DA-99C8-0145-1B57-84341A14300E}"/>
                    </a:ext>
                  </a:extLst>
                </p:cNvPr>
                <p:cNvSpPr/>
                <p:nvPr/>
              </p:nvSpPr>
              <p:spPr>
                <a:xfrm>
                  <a:off x="5675422" y="3343483"/>
                  <a:ext cx="539605" cy="58918"/>
                </a:xfrm>
                <a:custGeom>
                  <a:avLst/>
                  <a:gdLst>
                    <a:gd name="connsiteX0" fmla="*/ 8224 w 539605"/>
                    <a:gd name="connsiteY0" fmla="*/ 41042 h 58918"/>
                    <a:gd name="connsiteX1" fmla="*/ 502 w 539605"/>
                    <a:gd name="connsiteY1" fmla="*/ 50694 h 58918"/>
                    <a:gd name="connsiteX2" fmla="*/ 502 w 539605"/>
                    <a:gd name="connsiteY2" fmla="*/ 50694 h 58918"/>
                    <a:gd name="connsiteX3" fmla="*/ 10155 w 539605"/>
                    <a:gd name="connsiteY3" fmla="*/ 58416 h 58918"/>
                    <a:gd name="connsiteX4" fmla="*/ 531381 w 539605"/>
                    <a:gd name="connsiteY4" fmla="*/ 17876 h 58918"/>
                    <a:gd name="connsiteX5" fmla="*/ 539103 w 539605"/>
                    <a:gd name="connsiteY5" fmla="*/ 8224 h 58918"/>
                    <a:gd name="connsiteX6" fmla="*/ 539103 w 539605"/>
                    <a:gd name="connsiteY6" fmla="*/ 8224 h 58918"/>
                    <a:gd name="connsiteX7" fmla="*/ 529451 w 539605"/>
                    <a:gd name="connsiteY7" fmla="*/ 502 h 58918"/>
                    <a:gd name="connsiteX8" fmla="*/ 8224 w 539605"/>
                    <a:gd name="connsiteY8" fmla="*/ 41042 h 5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9605" h="58918">
                      <a:moveTo>
                        <a:pt x="8224" y="41042"/>
                      </a:moveTo>
                      <a:cubicBezTo>
                        <a:pt x="2433" y="41042"/>
                        <a:pt x="-1428" y="46833"/>
                        <a:pt x="502" y="50694"/>
                      </a:cubicBezTo>
                      <a:lnTo>
                        <a:pt x="502" y="50694"/>
                      </a:lnTo>
                      <a:cubicBezTo>
                        <a:pt x="502" y="56486"/>
                        <a:pt x="6294" y="60347"/>
                        <a:pt x="10155" y="58416"/>
                      </a:cubicBezTo>
                      <a:lnTo>
                        <a:pt x="531381" y="17876"/>
                      </a:lnTo>
                      <a:cubicBezTo>
                        <a:pt x="537173" y="17876"/>
                        <a:pt x="541034" y="12085"/>
                        <a:pt x="539103" y="8224"/>
                      </a:cubicBezTo>
                      <a:lnTo>
                        <a:pt x="539103" y="8224"/>
                      </a:lnTo>
                      <a:cubicBezTo>
                        <a:pt x="539103" y="2433"/>
                        <a:pt x="533312" y="-1428"/>
                        <a:pt x="529451" y="502"/>
                      </a:cubicBezTo>
                      <a:lnTo>
                        <a:pt x="8224" y="41042"/>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64" name="Hình tự do: Hình 363">
                  <a:extLst>
                    <a:ext uri="{FF2B5EF4-FFF2-40B4-BE49-F238E27FC236}">
                      <a16:creationId xmlns:a16="http://schemas.microsoft.com/office/drawing/2014/main" id="{EECE300E-697F-9B36-ADAA-B269EA601406}"/>
                    </a:ext>
                  </a:extLst>
                </p:cNvPr>
                <p:cNvSpPr/>
                <p:nvPr/>
              </p:nvSpPr>
              <p:spPr>
                <a:xfrm>
                  <a:off x="5681716" y="3353637"/>
                  <a:ext cx="528948" cy="46331"/>
                </a:xfrm>
                <a:custGeom>
                  <a:avLst/>
                  <a:gdLst>
                    <a:gd name="connsiteX0" fmla="*/ 9652 w 528948"/>
                    <a:gd name="connsiteY0" fmla="*/ 40540 h 46331"/>
                    <a:gd name="connsiteX1" fmla="*/ 0 w 528948"/>
                    <a:gd name="connsiteY1" fmla="*/ 44401 h 46331"/>
                    <a:gd name="connsiteX2" fmla="*/ 0 w 528948"/>
                    <a:gd name="connsiteY2" fmla="*/ 44401 h 46331"/>
                    <a:gd name="connsiteX3" fmla="*/ 9652 w 528948"/>
                    <a:gd name="connsiteY3" fmla="*/ 46331 h 46331"/>
                    <a:gd name="connsiteX4" fmla="*/ 519296 w 528948"/>
                    <a:gd name="connsiteY4" fmla="*/ 5791 h 46331"/>
                    <a:gd name="connsiteX5" fmla="*/ 528949 w 528948"/>
                    <a:gd name="connsiteY5" fmla="*/ 1930 h 46331"/>
                    <a:gd name="connsiteX6" fmla="*/ 528949 w 528948"/>
                    <a:gd name="connsiteY6" fmla="*/ 1930 h 46331"/>
                    <a:gd name="connsiteX7" fmla="*/ 519296 w 528948"/>
                    <a:gd name="connsiteY7" fmla="*/ 0 h 46331"/>
                    <a:gd name="connsiteX8" fmla="*/ 9652 w 528948"/>
                    <a:gd name="connsiteY8" fmla="*/ 40540 h 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8948" h="46331">
                      <a:moveTo>
                        <a:pt x="9652" y="40540"/>
                      </a:moveTo>
                      <a:cubicBezTo>
                        <a:pt x="3861" y="40540"/>
                        <a:pt x="0" y="42470"/>
                        <a:pt x="0" y="44401"/>
                      </a:cubicBezTo>
                      <a:lnTo>
                        <a:pt x="0" y="44401"/>
                      </a:lnTo>
                      <a:cubicBezTo>
                        <a:pt x="0" y="46331"/>
                        <a:pt x="3861" y="46331"/>
                        <a:pt x="9652" y="46331"/>
                      </a:cubicBezTo>
                      <a:lnTo>
                        <a:pt x="519296" y="5791"/>
                      </a:lnTo>
                      <a:cubicBezTo>
                        <a:pt x="525088" y="5791"/>
                        <a:pt x="528949" y="3861"/>
                        <a:pt x="528949" y="1930"/>
                      </a:cubicBezTo>
                      <a:lnTo>
                        <a:pt x="528949" y="1930"/>
                      </a:lnTo>
                      <a:cubicBezTo>
                        <a:pt x="528949" y="0"/>
                        <a:pt x="525088" y="0"/>
                        <a:pt x="519296" y="0"/>
                      </a:cubicBezTo>
                      <a:lnTo>
                        <a:pt x="9652" y="40540"/>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nvGrpSpPr>
            <p:cNvPr id="269" name="Đồ họa 240">
              <a:extLst>
                <a:ext uri="{FF2B5EF4-FFF2-40B4-BE49-F238E27FC236}">
                  <a16:creationId xmlns:a16="http://schemas.microsoft.com/office/drawing/2014/main" id="{27F44DCC-2FFA-EFD6-96B8-87260C9E8E2C}"/>
                </a:ext>
              </a:extLst>
            </p:cNvPr>
            <p:cNvGrpSpPr/>
            <p:nvPr/>
          </p:nvGrpSpPr>
          <p:grpSpPr>
            <a:xfrm>
              <a:off x="5982403" y="4090839"/>
              <a:ext cx="1154188" cy="703773"/>
              <a:chOff x="6410709" y="3955220"/>
              <a:chExt cx="613406" cy="374028"/>
            </a:xfrm>
          </p:grpSpPr>
          <p:grpSp>
            <p:nvGrpSpPr>
              <p:cNvPr id="270" name="Đồ họa 240">
                <a:extLst>
                  <a:ext uri="{FF2B5EF4-FFF2-40B4-BE49-F238E27FC236}">
                    <a16:creationId xmlns:a16="http://schemas.microsoft.com/office/drawing/2014/main" id="{B453B1FE-C545-1C0C-FC42-E30994F37A7C}"/>
                  </a:ext>
                </a:extLst>
              </p:cNvPr>
              <p:cNvGrpSpPr/>
              <p:nvPr/>
            </p:nvGrpSpPr>
            <p:grpSpPr>
              <a:xfrm>
                <a:off x="6410709" y="4094214"/>
                <a:ext cx="557423" cy="235034"/>
                <a:chOff x="6410709" y="4094214"/>
                <a:chExt cx="557423" cy="235034"/>
              </a:xfrm>
            </p:grpSpPr>
            <p:sp>
              <p:nvSpPr>
                <p:cNvPr id="271" name="Hình tự do: Hình 270">
                  <a:extLst>
                    <a:ext uri="{FF2B5EF4-FFF2-40B4-BE49-F238E27FC236}">
                      <a16:creationId xmlns:a16="http://schemas.microsoft.com/office/drawing/2014/main" id="{80843317-4F8B-5C4D-F18D-8B639CE46072}"/>
                    </a:ext>
                  </a:extLst>
                </p:cNvPr>
                <p:cNvSpPr/>
                <p:nvPr/>
              </p:nvSpPr>
              <p:spPr>
                <a:xfrm>
                  <a:off x="6410709" y="4094214"/>
                  <a:ext cx="557423" cy="235034"/>
                </a:xfrm>
                <a:custGeom>
                  <a:avLst/>
                  <a:gdLst>
                    <a:gd name="connsiteX0" fmla="*/ 14237 w 557423"/>
                    <a:gd name="connsiteY0" fmla="*/ 724 h 235034"/>
                    <a:gd name="connsiteX1" fmla="*/ 724 w 557423"/>
                    <a:gd name="connsiteY1" fmla="*/ 6515 h 235034"/>
                    <a:gd name="connsiteX2" fmla="*/ 724 w 557423"/>
                    <a:gd name="connsiteY2" fmla="*/ 6515 h 235034"/>
                    <a:gd name="connsiteX3" fmla="*/ 6515 w 557423"/>
                    <a:gd name="connsiteY3" fmla="*/ 20029 h 235034"/>
                    <a:gd name="connsiteX4" fmla="*/ 543186 w 557423"/>
                    <a:gd name="connsiteY4" fmla="*/ 234311 h 235034"/>
                    <a:gd name="connsiteX5" fmla="*/ 556699 w 557423"/>
                    <a:gd name="connsiteY5" fmla="*/ 228519 h 235034"/>
                    <a:gd name="connsiteX6" fmla="*/ 556699 w 557423"/>
                    <a:gd name="connsiteY6" fmla="*/ 228519 h 235034"/>
                    <a:gd name="connsiteX7" fmla="*/ 550908 w 557423"/>
                    <a:gd name="connsiteY7" fmla="*/ 215006 h 235034"/>
                    <a:gd name="connsiteX8" fmla="*/ 14237 w 557423"/>
                    <a:gd name="connsiteY8" fmla="*/ 724 h 23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7423" h="235034">
                      <a:moveTo>
                        <a:pt x="14237" y="724"/>
                      </a:moveTo>
                      <a:cubicBezTo>
                        <a:pt x="8446" y="-1207"/>
                        <a:pt x="2654" y="724"/>
                        <a:pt x="724" y="6515"/>
                      </a:cubicBezTo>
                      <a:lnTo>
                        <a:pt x="724" y="6515"/>
                      </a:lnTo>
                      <a:cubicBezTo>
                        <a:pt x="-1207" y="12307"/>
                        <a:pt x="724" y="18098"/>
                        <a:pt x="6515" y="20029"/>
                      </a:cubicBezTo>
                      <a:lnTo>
                        <a:pt x="543186" y="234311"/>
                      </a:lnTo>
                      <a:cubicBezTo>
                        <a:pt x="548977" y="236241"/>
                        <a:pt x="554769" y="234311"/>
                        <a:pt x="556699" y="228519"/>
                      </a:cubicBezTo>
                      <a:lnTo>
                        <a:pt x="556699" y="228519"/>
                      </a:lnTo>
                      <a:cubicBezTo>
                        <a:pt x="558630" y="222728"/>
                        <a:pt x="556699" y="216937"/>
                        <a:pt x="550908" y="215006"/>
                      </a:cubicBezTo>
                      <a:lnTo>
                        <a:pt x="14237" y="724"/>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2" name="Hình tự do: Hình 271">
                  <a:extLst>
                    <a:ext uri="{FF2B5EF4-FFF2-40B4-BE49-F238E27FC236}">
                      <a16:creationId xmlns:a16="http://schemas.microsoft.com/office/drawing/2014/main" id="{9C5A51B6-35B9-BAA4-9FDC-2B7968F8B9F0}"/>
                    </a:ext>
                  </a:extLst>
                </p:cNvPr>
                <p:cNvSpPr/>
                <p:nvPr/>
              </p:nvSpPr>
              <p:spPr>
                <a:xfrm>
                  <a:off x="6417225" y="4107003"/>
                  <a:ext cx="542461" cy="219108"/>
                </a:xfrm>
                <a:custGeom>
                  <a:avLst/>
                  <a:gdLst>
                    <a:gd name="connsiteX0" fmla="*/ 9652 w 542461"/>
                    <a:gd name="connsiteY0" fmla="*/ 1448 h 219108"/>
                    <a:gd name="connsiteX1" fmla="*/ 0 w 542461"/>
                    <a:gd name="connsiteY1" fmla="*/ 1448 h 219108"/>
                    <a:gd name="connsiteX2" fmla="*/ 0 w 542461"/>
                    <a:gd name="connsiteY2" fmla="*/ 1448 h 219108"/>
                    <a:gd name="connsiteX3" fmla="*/ 7722 w 542461"/>
                    <a:gd name="connsiteY3" fmla="*/ 7239 h 219108"/>
                    <a:gd name="connsiteX4" fmla="*/ 532810 w 542461"/>
                    <a:gd name="connsiteY4" fmla="*/ 217661 h 219108"/>
                    <a:gd name="connsiteX5" fmla="*/ 542462 w 542461"/>
                    <a:gd name="connsiteY5" fmla="*/ 217661 h 219108"/>
                    <a:gd name="connsiteX6" fmla="*/ 542462 w 542461"/>
                    <a:gd name="connsiteY6" fmla="*/ 217661 h 219108"/>
                    <a:gd name="connsiteX7" fmla="*/ 534740 w 542461"/>
                    <a:gd name="connsiteY7" fmla="*/ 211869 h 219108"/>
                    <a:gd name="connsiteX8" fmla="*/ 9652 w 542461"/>
                    <a:gd name="connsiteY8" fmla="*/ 1448 h 219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461" h="219108">
                      <a:moveTo>
                        <a:pt x="9652" y="1448"/>
                      </a:moveTo>
                      <a:cubicBezTo>
                        <a:pt x="3861" y="-483"/>
                        <a:pt x="0" y="-483"/>
                        <a:pt x="0" y="1448"/>
                      </a:cubicBezTo>
                      <a:lnTo>
                        <a:pt x="0" y="1448"/>
                      </a:lnTo>
                      <a:cubicBezTo>
                        <a:pt x="0" y="3378"/>
                        <a:pt x="3861" y="5309"/>
                        <a:pt x="7722" y="7239"/>
                      </a:cubicBezTo>
                      <a:lnTo>
                        <a:pt x="532810" y="217661"/>
                      </a:lnTo>
                      <a:cubicBezTo>
                        <a:pt x="538601" y="219591"/>
                        <a:pt x="542462" y="219591"/>
                        <a:pt x="542462" y="217661"/>
                      </a:cubicBezTo>
                      <a:lnTo>
                        <a:pt x="542462" y="217661"/>
                      </a:lnTo>
                      <a:cubicBezTo>
                        <a:pt x="542462" y="215730"/>
                        <a:pt x="538601" y="213800"/>
                        <a:pt x="534740" y="211869"/>
                      </a:cubicBezTo>
                      <a:lnTo>
                        <a:pt x="9652" y="1448"/>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73" name="Đồ họa 240">
                <a:extLst>
                  <a:ext uri="{FF2B5EF4-FFF2-40B4-BE49-F238E27FC236}">
                    <a16:creationId xmlns:a16="http://schemas.microsoft.com/office/drawing/2014/main" id="{12B610D5-B8DA-E21A-5FED-9CD34CBB57BC}"/>
                  </a:ext>
                </a:extLst>
              </p:cNvPr>
              <p:cNvGrpSpPr/>
              <p:nvPr/>
            </p:nvGrpSpPr>
            <p:grpSpPr>
              <a:xfrm>
                <a:off x="6460868" y="3984144"/>
                <a:ext cx="538185" cy="327764"/>
                <a:chOff x="6460868" y="3984144"/>
                <a:chExt cx="538185" cy="327764"/>
              </a:xfrm>
            </p:grpSpPr>
            <p:grpSp>
              <p:nvGrpSpPr>
                <p:cNvPr id="274" name="Đồ họa 240">
                  <a:extLst>
                    <a:ext uri="{FF2B5EF4-FFF2-40B4-BE49-F238E27FC236}">
                      <a16:creationId xmlns:a16="http://schemas.microsoft.com/office/drawing/2014/main" id="{105720DA-940A-268C-EA02-133E7D64A1B1}"/>
                    </a:ext>
                  </a:extLst>
                </p:cNvPr>
                <p:cNvGrpSpPr/>
                <p:nvPr/>
              </p:nvGrpSpPr>
              <p:grpSpPr>
                <a:xfrm>
                  <a:off x="6933833" y="4173330"/>
                  <a:ext cx="65220" cy="138578"/>
                  <a:chOff x="6933833" y="4173330"/>
                  <a:chExt cx="65220" cy="138578"/>
                </a:xfrm>
              </p:grpSpPr>
              <p:grpSp>
                <p:nvGrpSpPr>
                  <p:cNvPr id="275" name="Đồ họa 240">
                    <a:extLst>
                      <a:ext uri="{FF2B5EF4-FFF2-40B4-BE49-F238E27FC236}">
                        <a16:creationId xmlns:a16="http://schemas.microsoft.com/office/drawing/2014/main" id="{99E030AF-E135-A6DA-8A29-64B2EA593A22}"/>
                      </a:ext>
                    </a:extLst>
                  </p:cNvPr>
                  <p:cNvGrpSpPr/>
                  <p:nvPr/>
                </p:nvGrpSpPr>
                <p:grpSpPr>
                  <a:xfrm>
                    <a:off x="6933833" y="4173330"/>
                    <a:ext cx="65220" cy="138578"/>
                    <a:chOff x="6933833" y="4173330"/>
                    <a:chExt cx="65220" cy="138578"/>
                  </a:xfrm>
                </p:grpSpPr>
                <p:sp>
                  <p:nvSpPr>
                    <p:cNvPr id="276" name="Hình tự do: Hình 275">
                      <a:extLst>
                        <a:ext uri="{FF2B5EF4-FFF2-40B4-BE49-F238E27FC236}">
                          <a16:creationId xmlns:a16="http://schemas.microsoft.com/office/drawing/2014/main" id="{05209E34-347A-2627-74AA-E14788905013}"/>
                        </a:ext>
                      </a:extLst>
                    </p:cNvPr>
                    <p:cNvSpPr/>
                    <p:nvPr/>
                  </p:nvSpPr>
                  <p:spPr>
                    <a:xfrm>
                      <a:off x="6933833" y="4173330"/>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7" name="Hình tự do: Hình 276">
                      <a:extLst>
                        <a:ext uri="{FF2B5EF4-FFF2-40B4-BE49-F238E27FC236}">
                          <a16:creationId xmlns:a16="http://schemas.microsoft.com/office/drawing/2014/main" id="{C3F3E107-9537-C4DD-28C0-B132BBC73B47}"/>
                        </a:ext>
                      </a:extLst>
                    </p:cNvPr>
                    <p:cNvSpPr/>
                    <p:nvPr/>
                  </p:nvSpPr>
                  <p:spPr>
                    <a:xfrm>
                      <a:off x="6939625" y="4179121"/>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6549"/>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78" name="Hình tự do: Hình 277">
                    <a:extLst>
                      <a:ext uri="{FF2B5EF4-FFF2-40B4-BE49-F238E27FC236}">
                        <a16:creationId xmlns:a16="http://schemas.microsoft.com/office/drawing/2014/main" id="{6EDA9162-4984-1210-AC17-71314E65EDEF}"/>
                      </a:ext>
                    </a:extLst>
                  </p:cNvPr>
                  <p:cNvSpPr/>
                  <p:nvPr/>
                </p:nvSpPr>
                <p:spPr>
                  <a:xfrm>
                    <a:off x="6946173" y="4183739"/>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8262"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79" name="Đồ họa 240">
                  <a:extLst>
                    <a:ext uri="{FF2B5EF4-FFF2-40B4-BE49-F238E27FC236}">
                      <a16:creationId xmlns:a16="http://schemas.microsoft.com/office/drawing/2014/main" id="{8E987558-3835-EB71-723F-1D172E2576BC}"/>
                    </a:ext>
                  </a:extLst>
                </p:cNvPr>
                <p:cNvGrpSpPr/>
                <p:nvPr/>
              </p:nvGrpSpPr>
              <p:grpSpPr>
                <a:xfrm>
                  <a:off x="6866267" y="4146303"/>
                  <a:ext cx="65220" cy="138578"/>
                  <a:chOff x="6866267" y="4146303"/>
                  <a:chExt cx="65220" cy="138578"/>
                </a:xfrm>
              </p:grpSpPr>
              <p:grpSp>
                <p:nvGrpSpPr>
                  <p:cNvPr id="280" name="Đồ họa 240">
                    <a:extLst>
                      <a:ext uri="{FF2B5EF4-FFF2-40B4-BE49-F238E27FC236}">
                        <a16:creationId xmlns:a16="http://schemas.microsoft.com/office/drawing/2014/main" id="{F76E0F20-D74A-8B2F-A67F-206F2FDF5814}"/>
                      </a:ext>
                    </a:extLst>
                  </p:cNvPr>
                  <p:cNvGrpSpPr/>
                  <p:nvPr/>
                </p:nvGrpSpPr>
                <p:grpSpPr>
                  <a:xfrm>
                    <a:off x="6866267" y="4146303"/>
                    <a:ext cx="65220" cy="138578"/>
                    <a:chOff x="6866267" y="4146303"/>
                    <a:chExt cx="65220" cy="138578"/>
                  </a:xfrm>
                </p:grpSpPr>
                <p:sp>
                  <p:nvSpPr>
                    <p:cNvPr id="281" name="Hình tự do: Hình 280">
                      <a:extLst>
                        <a:ext uri="{FF2B5EF4-FFF2-40B4-BE49-F238E27FC236}">
                          <a16:creationId xmlns:a16="http://schemas.microsoft.com/office/drawing/2014/main" id="{E0EC8D35-B4D6-194A-A9B2-6AF7AA8D78F5}"/>
                        </a:ext>
                      </a:extLst>
                    </p:cNvPr>
                    <p:cNvSpPr/>
                    <p:nvPr/>
                  </p:nvSpPr>
                  <p:spPr>
                    <a:xfrm>
                      <a:off x="6866267" y="4146303"/>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2" name="Hình tự do: Hình 281">
                      <a:extLst>
                        <a:ext uri="{FF2B5EF4-FFF2-40B4-BE49-F238E27FC236}">
                          <a16:creationId xmlns:a16="http://schemas.microsoft.com/office/drawing/2014/main" id="{C5D9DF59-538A-D5B7-DB78-909895B95C1E}"/>
                        </a:ext>
                      </a:extLst>
                    </p:cNvPr>
                    <p:cNvSpPr/>
                    <p:nvPr/>
                  </p:nvSpPr>
                  <p:spPr>
                    <a:xfrm>
                      <a:off x="6872058" y="4152094"/>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6549"/>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83" name="Hình tự do: Hình 282">
                    <a:extLst>
                      <a:ext uri="{FF2B5EF4-FFF2-40B4-BE49-F238E27FC236}">
                        <a16:creationId xmlns:a16="http://schemas.microsoft.com/office/drawing/2014/main" id="{1DB4792A-8014-4145-45E9-B821D1F2C252}"/>
                      </a:ext>
                    </a:extLst>
                  </p:cNvPr>
                  <p:cNvSpPr/>
                  <p:nvPr/>
                </p:nvSpPr>
                <p:spPr>
                  <a:xfrm>
                    <a:off x="6878607" y="4156713"/>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8262"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84" name="Đồ họa 240">
                  <a:extLst>
                    <a:ext uri="{FF2B5EF4-FFF2-40B4-BE49-F238E27FC236}">
                      <a16:creationId xmlns:a16="http://schemas.microsoft.com/office/drawing/2014/main" id="{F947E8F8-CAA9-ED65-6F2A-7DA9C863A920}"/>
                    </a:ext>
                  </a:extLst>
                </p:cNvPr>
                <p:cNvGrpSpPr/>
                <p:nvPr/>
              </p:nvGrpSpPr>
              <p:grpSpPr>
                <a:xfrm>
                  <a:off x="6798700" y="4119277"/>
                  <a:ext cx="65220" cy="138577"/>
                  <a:chOff x="6798700" y="4119277"/>
                  <a:chExt cx="65220" cy="138577"/>
                </a:xfrm>
              </p:grpSpPr>
              <p:grpSp>
                <p:nvGrpSpPr>
                  <p:cNvPr id="285" name="Đồ họa 240">
                    <a:extLst>
                      <a:ext uri="{FF2B5EF4-FFF2-40B4-BE49-F238E27FC236}">
                        <a16:creationId xmlns:a16="http://schemas.microsoft.com/office/drawing/2014/main" id="{7B7B904F-E295-B257-C775-6250D411EAEF}"/>
                      </a:ext>
                    </a:extLst>
                  </p:cNvPr>
                  <p:cNvGrpSpPr/>
                  <p:nvPr/>
                </p:nvGrpSpPr>
                <p:grpSpPr>
                  <a:xfrm>
                    <a:off x="6798700" y="4119277"/>
                    <a:ext cx="65220" cy="138577"/>
                    <a:chOff x="6798700" y="4119277"/>
                    <a:chExt cx="65220" cy="138577"/>
                  </a:xfrm>
                </p:grpSpPr>
                <p:sp>
                  <p:nvSpPr>
                    <p:cNvPr id="286" name="Hình tự do: Hình 285">
                      <a:extLst>
                        <a:ext uri="{FF2B5EF4-FFF2-40B4-BE49-F238E27FC236}">
                          <a16:creationId xmlns:a16="http://schemas.microsoft.com/office/drawing/2014/main" id="{E69D5032-53A1-58FB-CECA-0932947716E9}"/>
                        </a:ext>
                      </a:extLst>
                    </p:cNvPr>
                    <p:cNvSpPr/>
                    <p:nvPr/>
                  </p:nvSpPr>
                  <p:spPr>
                    <a:xfrm>
                      <a:off x="6798700" y="4119277"/>
                      <a:ext cx="65220" cy="138577"/>
                    </a:xfrm>
                    <a:custGeom>
                      <a:avLst/>
                      <a:gdLst>
                        <a:gd name="connsiteX0" fmla="*/ 60602 w 65220"/>
                        <a:gd name="connsiteY0" fmla="*/ 757 h 138577"/>
                        <a:gd name="connsiteX1" fmla="*/ 50950 w 65220"/>
                        <a:gd name="connsiteY1" fmla="*/ 4618 h 138577"/>
                        <a:gd name="connsiteX2" fmla="*/ 757 w 65220"/>
                        <a:gd name="connsiteY2" fmla="*/ 128168 h 138577"/>
                        <a:gd name="connsiteX3" fmla="*/ 4618 w 65220"/>
                        <a:gd name="connsiteY3" fmla="*/ 137821 h 138577"/>
                        <a:gd name="connsiteX4" fmla="*/ 4618 w 65220"/>
                        <a:gd name="connsiteY4" fmla="*/ 137821 h 138577"/>
                        <a:gd name="connsiteX5" fmla="*/ 14271 w 65220"/>
                        <a:gd name="connsiteY5" fmla="*/ 133960 h 138577"/>
                        <a:gd name="connsiteX6" fmla="*/ 64463 w 65220"/>
                        <a:gd name="connsiteY6" fmla="*/ 10410 h 138577"/>
                        <a:gd name="connsiteX7" fmla="*/ 60602 w 65220"/>
                        <a:gd name="connsiteY7" fmla="*/ 757 h 138577"/>
                        <a:gd name="connsiteX8" fmla="*/ 60602 w 65220"/>
                        <a:gd name="connsiteY8" fmla="*/ 757 h 13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7">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7" name="Hình tự do: Hình 286">
                      <a:extLst>
                        <a:ext uri="{FF2B5EF4-FFF2-40B4-BE49-F238E27FC236}">
                          <a16:creationId xmlns:a16="http://schemas.microsoft.com/office/drawing/2014/main" id="{601383C4-4F18-710F-A5F1-043BF26E9407}"/>
                        </a:ext>
                      </a:extLst>
                    </p:cNvPr>
                    <p:cNvSpPr/>
                    <p:nvPr/>
                  </p:nvSpPr>
                  <p:spPr>
                    <a:xfrm>
                      <a:off x="6804492" y="4125068"/>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6549"/>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88" name="Hình tự do: Hình 287">
                    <a:extLst>
                      <a:ext uri="{FF2B5EF4-FFF2-40B4-BE49-F238E27FC236}">
                        <a16:creationId xmlns:a16="http://schemas.microsoft.com/office/drawing/2014/main" id="{6F5C33F6-99DA-11F2-B93A-A86060B5FAEF}"/>
                      </a:ext>
                    </a:extLst>
                  </p:cNvPr>
                  <p:cNvSpPr/>
                  <p:nvPr/>
                </p:nvSpPr>
                <p:spPr>
                  <a:xfrm>
                    <a:off x="6811041" y="4129686"/>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6331"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89" name="Đồ họa 240">
                  <a:extLst>
                    <a:ext uri="{FF2B5EF4-FFF2-40B4-BE49-F238E27FC236}">
                      <a16:creationId xmlns:a16="http://schemas.microsoft.com/office/drawing/2014/main" id="{3F4EFB19-8732-6712-73C2-DD08B7963249}"/>
                    </a:ext>
                  </a:extLst>
                </p:cNvPr>
                <p:cNvGrpSpPr/>
                <p:nvPr/>
              </p:nvGrpSpPr>
              <p:grpSpPr>
                <a:xfrm>
                  <a:off x="6731134" y="4092250"/>
                  <a:ext cx="65220" cy="138577"/>
                  <a:chOff x="6731134" y="4092250"/>
                  <a:chExt cx="65220" cy="138577"/>
                </a:xfrm>
              </p:grpSpPr>
              <p:grpSp>
                <p:nvGrpSpPr>
                  <p:cNvPr id="290" name="Đồ họa 240">
                    <a:extLst>
                      <a:ext uri="{FF2B5EF4-FFF2-40B4-BE49-F238E27FC236}">
                        <a16:creationId xmlns:a16="http://schemas.microsoft.com/office/drawing/2014/main" id="{D182DB9D-9DE3-BFB8-EBF4-11A5C129F21B}"/>
                      </a:ext>
                    </a:extLst>
                  </p:cNvPr>
                  <p:cNvGrpSpPr/>
                  <p:nvPr/>
                </p:nvGrpSpPr>
                <p:grpSpPr>
                  <a:xfrm>
                    <a:off x="6731134" y="4092250"/>
                    <a:ext cx="65220" cy="138577"/>
                    <a:chOff x="6731134" y="4092250"/>
                    <a:chExt cx="65220" cy="138577"/>
                  </a:xfrm>
                </p:grpSpPr>
                <p:sp>
                  <p:nvSpPr>
                    <p:cNvPr id="291" name="Hình tự do: Hình 290">
                      <a:extLst>
                        <a:ext uri="{FF2B5EF4-FFF2-40B4-BE49-F238E27FC236}">
                          <a16:creationId xmlns:a16="http://schemas.microsoft.com/office/drawing/2014/main" id="{298266F4-5FAD-8458-3C77-A06FBC1F5044}"/>
                        </a:ext>
                      </a:extLst>
                    </p:cNvPr>
                    <p:cNvSpPr/>
                    <p:nvPr/>
                  </p:nvSpPr>
                  <p:spPr>
                    <a:xfrm>
                      <a:off x="6731134" y="4092250"/>
                      <a:ext cx="65220" cy="138577"/>
                    </a:xfrm>
                    <a:custGeom>
                      <a:avLst/>
                      <a:gdLst>
                        <a:gd name="connsiteX0" fmla="*/ 60602 w 65220"/>
                        <a:gd name="connsiteY0" fmla="*/ 757 h 138577"/>
                        <a:gd name="connsiteX1" fmla="*/ 50950 w 65220"/>
                        <a:gd name="connsiteY1" fmla="*/ 4618 h 138577"/>
                        <a:gd name="connsiteX2" fmla="*/ 757 w 65220"/>
                        <a:gd name="connsiteY2" fmla="*/ 128168 h 138577"/>
                        <a:gd name="connsiteX3" fmla="*/ 4618 w 65220"/>
                        <a:gd name="connsiteY3" fmla="*/ 137821 h 138577"/>
                        <a:gd name="connsiteX4" fmla="*/ 4618 w 65220"/>
                        <a:gd name="connsiteY4" fmla="*/ 137821 h 138577"/>
                        <a:gd name="connsiteX5" fmla="*/ 14271 w 65220"/>
                        <a:gd name="connsiteY5" fmla="*/ 133960 h 138577"/>
                        <a:gd name="connsiteX6" fmla="*/ 64463 w 65220"/>
                        <a:gd name="connsiteY6" fmla="*/ 10410 h 138577"/>
                        <a:gd name="connsiteX7" fmla="*/ 60602 w 65220"/>
                        <a:gd name="connsiteY7" fmla="*/ 757 h 138577"/>
                        <a:gd name="connsiteX8" fmla="*/ 60602 w 65220"/>
                        <a:gd name="connsiteY8" fmla="*/ 757 h 13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7">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2" name="Hình tự do: Hình 291">
                      <a:extLst>
                        <a:ext uri="{FF2B5EF4-FFF2-40B4-BE49-F238E27FC236}">
                          <a16:creationId xmlns:a16="http://schemas.microsoft.com/office/drawing/2014/main" id="{FD7A18B0-95A0-5668-6BC8-9D900949B644}"/>
                        </a:ext>
                      </a:extLst>
                    </p:cNvPr>
                    <p:cNvSpPr/>
                    <p:nvPr/>
                  </p:nvSpPr>
                  <p:spPr>
                    <a:xfrm>
                      <a:off x="6736925" y="4098041"/>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4618"/>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93" name="Hình tự do: Hình 292">
                    <a:extLst>
                      <a:ext uri="{FF2B5EF4-FFF2-40B4-BE49-F238E27FC236}">
                        <a16:creationId xmlns:a16="http://schemas.microsoft.com/office/drawing/2014/main" id="{3108F2DC-20EA-0B16-63DE-26FA4C59B5F0}"/>
                      </a:ext>
                    </a:extLst>
                  </p:cNvPr>
                  <p:cNvSpPr/>
                  <p:nvPr/>
                </p:nvSpPr>
                <p:spPr>
                  <a:xfrm>
                    <a:off x="6743474" y="4102660"/>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6331"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94" name="Đồ họa 240">
                  <a:extLst>
                    <a:ext uri="{FF2B5EF4-FFF2-40B4-BE49-F238E27FC236}">
                      <a16:creationId xmlns:a16="http://schemas.microsoft.com/office/drawing/2014/main" id="{C47D95E6-DBAA-5401-B6F3-E9CF074C7D16}"/>
                    </a:ext>
                  </a:extLst>
                </p:cNvPr>
                <p:cNvGrpSpPr/>
                <p:nvPr/>
              </p:nvGrpSpPr>
              <p:grpSpPr>
                <a:xfrm>
                  <a:off x="6663567" y="4065223"/>
                  <a:ext cx="65220" cy="138578"/>
                  <a:chOff x="6663567" y="4065223"/>
                  <a:chExt cx="65220" cy="138578"/>
                </a:xfrm>
              </p:grpSpPr>
              <p:grpSp>
                <p:nvGrpSpPr>
                  <p:cNvPr id="295" name="Đồ họa 240">
                    <a:extLst>
                      <a:ext uri="{FF2B5EF4-FFF2-40B4-BE49-F238E27FC236}">
                        <a16:creationId xmlns:a16="http://schemas.microsoft.com/office/drawing/2014/main" id="{7E3279C8-DD39-D48E-5F0A-0F5EE7714BAA}"/>
                      </a:ext>
                    </a:extLst>
                  </p:cNvPr>
                  <p:cNvGrpSpPr/>
                  <p:nvPr/>
                </p:nvGrpSpPr>
                <p:grpSpPr>
                  <a:xfrm>
                    <a:off x="6663567" y="4065223"/>
                    <a:ext cx="65220" cy="138578"/>
                    <a:chOff x="6663567" y="4065223"/>
                    <a:chExt cx="65220" cy="138578"/>
                  </a:xfrm>
                </p:grpSpPr>
                <p:sp>
                  <p:nvSpPr>
                    <p:cNvPr id="296" name="Hình tự do: Hình 295">
                      <a:extLst>
                        <a:ext uri="{FF2B5EF4-FFF2-40B4-BE49-F238E27FC236}">
                          <a16:creationId xmlns:a16="http://schemas.microsoft.com/office/drawing/2014/main" id="{C45850E6-6B94-73AB-8EAE-68C42E397FD8}"/>
                        </a:ext>
                      </a:extLst>
                    </p:cNvPr>
                    <p:cNvSpPr/>
                    <p:nvPr/>
                  </p:nvSpPr>
                  <p:spPr>
                    <a:xfrm>
                      <a:off x="6663567" y="4065223"/>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7" name="Hình tự do: Hình 296">
                      <a:extLst>
                        <a:ext uri="{FF2B5EF4-FFF2-40B4-BE49-F238E27FC236}">
                          <a16:creationId xmlns:a16="http://schemas.microsoft.com/office/drawing/2014/main" id="{3C16F073-FC39-ED49-A789-A3D4CB70D3B4}"/>
                        </a:ext>
                      </a:extLst>
                    </p:cNvPr>
                    <p:cNvSpPr/>
                    <p:nvPr/>
                  </p:nvSpPr>
                  <p:spPr>
                    <a:xfrm>
                      <a:off x="6669359" y="4071015"/>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4618"/>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98" name="Hình tự do: Hình 297">
                    <a:extLst>
                      <a:ext uri="{FF2B5EF4-FFF2-40B4-BE49-F238E27FC236}">
                        <a16:creationId xmlns:a16="http://schemas.microsoft.com/office/drawing/2014/main" id="{C5FD0E02-B1EA-4E30-6E75-DB1A3DA2C118}"/>
                      </a:ext>
                    </a:extLst>
                  </p:cNvPr>
                  <p:cNvSpPr/>
                  <p:nvPr/>
                </p:nvSpPr>
                <p:spPr>
                  <a:xfrm>
                    <a:off x="6675908" y="4075633"/>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6331"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99" name="Đồ họa 240">
                  <a:extLst>
                    <a:ext uri="{FF2B5EF4-FFF2-40B4-BE49-F238E27FC236}">
                      <a16:creationId xmlns:a16="http://schemas.microsoft.com/office/drawing/2014/main" id="{79EDF391-282B-8027-0AC0-C9752B7A82E1}"/>
                    </a:ext>
                  </a:extLst>
                </p:cNvPr>
                <p:cNvGrpSpPr/>
                <p:nvPr/>
              </p:nvGrpSpPr>
              <p:grpSpPr>
                <a:xfrm>
                  <a:off x="6596001" y="4038197"/>
                  <a:ext cx="65220" cy="138578"/>
                  <a:chOff x="6596001" y="4038197"/>
                  <a:chExt cx="65220" cy="138578"/>
                </a:xfrm>
              </p:grpSpPr>
              <p:grpSp>
                <p:nvGrpSpPr>
                  <p:cNvPr id="300" name="Đồ họa 240">
                    <a:extLst>
                      <a:ext uri="{FF2B5EF4-FFF2-40B4-BE49-F238E27FC236}">
                        <a16:creationId xmlns:a16="http://schemas.microsoft.com/office/drawing/2014/main" id="{0CF07453-1408-4797-4B17-642676C95D67}"/>
                      </a:ext>
                    </a:extLst>
                  </p:cNvPr>
                  <p:cNvGrpSpPr/>
                  <p:nvPr/>
                </p:nvGrpSpPr>
                <p:grpSpPr>
                  <a:xfrm>
                    <a:off x="6596001" y="4038197"/>
                    <a:ext cx="65220" cy="138578"/>
                    <a:chOff x="6596001" y="4038197"/>
                    <a:chExt cx="65220" cy="138578"/>
                  </a:xfrm>
                </p:grpSpPr>
                <p:sp>
                  <p:nvSpPr>
                    <p:cNvPr id="301" name="Hình tự do: Hình 300">
                      <a:extLst>
                        <a:ext uri="{FF2B5EF4-FFF2-40B4-BE49-F238E27FC236}">
                          <a16:creationId xmlns:a16="http://schemas.microsoft.com/office/drawing/2014/main" id="{60CD2EC9-B7FE-B2D7-F022-854054087782}"/>
                        </a:ext>
                      </a:extLst>
                    </p:cNvPr>
                    <p:cNvSpPr/>
                    <p:nvPr/>
                  </p:nvSpPr>
                  <p:spPr>
                    <a:xfrm>
                      <a:off x="6596001" y="4038197"/>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2" name="Hình tự do: Hình 301">
                      <a:extLst>
                        <a:ext uri="{FF2B5EF4-FFF2-40B4-BE49-F238E27FC236}">
                          <a16:creationId xmlns:a16="http://schemas.microsoft.com/office/drawing/2014/main" id="{E4A978BA-B28E-63DC-7B15-A0B2E796C12A}"/>
                        </a:ext>
                      </a:extLst>
                    </p:cNvPr>
                    <p:cNvSpPr/>
                    <p:nvPr/>
                  </p:nvSpPr>
                  <p:spPr>
                    <a:xfrm>
                      <a:off x="6601792" y="4043988"/>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4618"/>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03" name="Hình tự do: Hình 302">
                    <a:extLst>
                      <a:ext uri="{FF2B5EF4-FFF2-40B4-BE49-F238E27FC236}">
                        <a16:creationId xmlns:a16="http://schemas.microsoft.com/office/drawing/2014/main" id="{A08C955B-D181-39B9-F1F0-955A3C70FA25}"/>
                      </a:ext>
                    </a:extLst>
                  </p:cNvPr>
                  <p:cNvSpPr/>
                  <p:nvPr/>
                </p:nvSpPr>
                <p:spPr>
                  <a:xfrm>
                    <a:off x="6608341" y="4047748"/>
                    <a:ext cx="48261" cy="122477"/>
                  </a:xfrm>
                  <a:custGeom>
                    <a:avLst/>
                    <a:gdLst>
                      <a:gd name="connsiteX0" fmla="*/ 48262 w 48261"/>
                      <a:gd name="connsiteY0" fmla="*/ 858 h 122477"/>
                      <a:gd name="connsiteX1" fmla="*/ 48262 w 48261"/>
                      <a:gd name="connsiteY1" fmla="*/ 858 h 122477"/>
                      <a:gd name="connsiteX2" fmla="*/ 0 w 48261"/>
                      <a:gd name="connsiteY2" fmla="*/ 120547 h 122477"/>
                      <a:gd name="connsiteX3" fmla="*/ 0 w 48261"/>
                      <a:gd name="connsiteY3" fmla="*/ 122478 h 122477"/>
                      <a:gd name="connsiteX4" fmla="*/ 0 w 48261"/>
                      <a:gd name="connsiteY4" fmla="*/ 122478 h 122477"/>
                      <a:gd name="connsiteX5" fmla="*/ 1930 w 48261"/>
                      <a:gd name="connsiteY5" fmla="*/ 122478 h 122477"/>
                      <a:gd name="connsiteX6" fmla="*/ 48262 w 48261"/>
                      <a:gd name="connsiteY6" fmla="*/ 858 h 122477"/>
                      <a:gd name="connsiteX7" fmla="*/ 48262 w 48261"/>
                      <a:gd name="connsiteY7" fmla="*/ 858 h 122477"/>
                      <a:gd name="connsiteX8" fmla="*/ 48262 w 48261"/>
                      <a:gd name="connsiteY8" fmla="*/ 858 h 122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2477">
                        <a:moveTo>
                          <a:pt x="48262" y="858"/>
                        </a:moveTo>
                        <a:cubicBezTo>
                          <a:pt x="46331" y="-1072"/>
                          <a:pt x="46331" y="858"/>
                          <a:pt x="48262" y="858"/>
                        </a:cubicBezTo>
                        <a:lnTo>
                          <a:pt x="0" y="120547"/>
                        </a:lnTo>
                        <a:cubicBezTo>
                          <a:pt x="0" y="120547"/>
                          <a:pt x="0" y="122478"/>
                          <a:pt x="0" y="122478"/>
                        </a:cubicBezTo>
                        <a:lnTo>
                          <a:pt x="0" y="122478"/>
                        </a:lnTo>
                        <a:cubicBezTo>
                          <a:pt x="0" y="122478"/>
                          <a:pt x="1930" y="122478"/>
                          <a:pt x="1930" y="122478"/>
                        </a:cubicBezTo>
                        <a:lnTo>
                          <a:pt x="48262" y="858"/>
                        </a:lnTo>
                        <a:cubicBezTo>
                          <a:pt x="48262" y="858"/>
                          <a:pt x="48262" y="858"/>
                          <a:pt x="48262" y="858"/>
                        </a:cubicBezTo>
                        <a:lnTo>
                          <a:pt x="48262" y="858"/>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04" name="Đồ họa 240">
                  <a:extLst>
                    <a:ext uri="{FF2B5EF4-FFF2-40B4-BE49-F238E27FC236}">
                      <a16:creationId xmlns:a16="http://schemas.microsoft.com/office/drawing/2014/main" id="{33475053-AA58-10CC-51E5-4A37AC7AC71E}"/>
                    </a:ext>
                  </a:extLst>
                </p:cNvPr>
                <p:cNvGrpSpPr/>
                <p:nvPr/>
              </p:nvGrpSpPr>
              <p:grpSpPr>
                <a:xfrm>
                  <a:off x="6526504" y="4011170"/>
                  <a:ext cx="65617" cy="138578"/>
                  <a:chOff x="6526504" y="4011170"/>
                  <a:chExt cx="65617" cy="138578"/>
                </a:xfrm>
              </p:grpSpPr>
              <p:grpSp>
                <p:nvGrpSpPr>
                  <p:cNvPr id="305" name="Đồ họa 240">
                    <a:extLst>
                      <a:ext uri="{FF2B5EF4-FFF2-40B4-BE49-F238E27FC236}">
                        <a16:creationId xmlns:a16="http://schemas.microsoft.com/office/drawing/2014/main" id="{421D39CB-C425-5856-16CA-E7CEC456096A}"/>
                      </a:ext>
                    </a:extLst>
                  </p:cNvPr>
                  <p:cNvGrpSpPr/>
                  <p:nvPr/>
                </p:nvGrpSpPr>
                <p:grpSpPr>
                  <a:xfrm>
                    <a:off x="6526504" y="4011170"/>
                    <a:ext cx="65617" cy="138578"/>
                    <a:chOff x="6526504" y="4011170"/>
                    <a:chExt cx="65617" cy="138578"/>
                  </a:xfrm>
                </p:grpSpPr>
                <p:sp>
                  <p:nvSpPr>
                    <p:cNvPr id="306" name="Hình tự do: Hình 305">
                      <a:extLst>
                        <a:ext uri="{FF2B5EF4-FFF2-40B4-BE49-F238E27FC236}">
                          <a16:creationId xmlns:a16="http://schemas.microsoft.com/office/drawing/2014/main" id="{C620C8E3-5659-58A0-733A-FF2E57418C57}"/>
                        </a:ext>
                      </a:extLst>
                    </p:cNvPr>
                    <p:cNvSpPr/>
                    <p:nvPr/>
                  </p:nvSpPr>
                  <p:spPr>
                    <a:xfrm>
                      <a:off x="6526504" y="4011170"/>
                      <a:ext cx="65617" cy="138578"/>
                    </a:xfrm>
                    <a:custGeom>
                      <a:avLst/>
                      <a:gdLst>
                        <a:gd name="connsiteX0" fmla="*/ 60602 w 65617"/>
                        <a:gd name="connsiteY0" fmla="*/ 757 h 138578"/>
                        <a:gd name="connsiteX1" fmla="*/ 50950 w 65617"/>
                        <a:gd name="connsiteY1" fmla="*/ 4618 h 138578"/>
                        <a:gd name="connsiteX2" fmla="*/ 757 w 65617"/>
                        <a:gd name="connsiteY2" fmla="*/ 128168 h 138578"/>
                        <a:gd name="connsiteX3" fmla="*/ 4618 w 65617"/>
                        <a:gd name="connsiteY3" fmla="*/ 137821 h 138578"/>
                        <a:gd name="connsiteX4" fmla="*/ 4618 w 65617"/>
                        <a:gd name="connsiteY4" fmla="*/ 137821 h 138578"/>
                        <a:gd name="connsiteX5" fmla="*/ 14271 w 65617"/>
                        <a:gd name="connsiteY5" fmla="*/ 133960 h 138578"/>
                        <a:gd name="connsiteX6" fmla="*/ 64463 w 65617"/>
                        <a:gd name="connsiteY6" fmla="*/ 10410 h 138578"/>
                        <a:gd name="connsiteX7" fmla="*/ 60602 w 65617"/>
                        <a:gd name="connsiteY7" fmla="*/ 757 h 138578"/>
                        <a:gd name="connsiteX8" fmla="*/ 60602 w 65617"/>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617"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639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7" name="Hình tự do: Hình 306">
                      <a:extLst>
                        <a:ext uri="{FF2B5EF4-FFF2-40B4-BE49-F238E27FC236}">
                          <a16:creationId xmlns:a16="http://schemas.microsoft.com/office/drawing/2014/main" id="{AF0D7121-BA0C-64F0-8B10-D15FADE28EB7}"/>
                        </a:ext>
                      </a:extLst>
                    </p:cNvPr>
                    <p:cNvSpPr/>
                    <p:nvPr/>
                  </p:nvSpPr>
                  <p:spPr>
                    <a:xfrm>
                      <a:off x="6532296" y="4016962"/>
                      <a:ext cx="57498" cy="128925"/>
                    </a:xfrm>
                    <a:custGeom>
                      <a:avLst/>
                      <a:gdLst>
                        <a:gd name="connsiteX0" fmla="*/ 52880 w 57498"/>
                        <a:gd name="connsiteY0" fmla="*/ 757 h 128925"/>
                        <a:gd name="connsiteX1" fmla="*/ 45158 w 57498"/>
                        <a:gd name="connsiteY1" fmla="*/ 4618 h 128925"/>
                        <a:gd name="connsiteX2" fmla="*/ 757 w 57498"/>
                        <a:gd name="connsiteY2" fmla="*/ 118516 h 128925"/>
                        <a:gd name="connsiteX3" fmla="*/ 4618 w 57498"/>
                        <a:gd name="connsiteY3" fmla="*/ 128168 h 128925"/>
                        <a:gd name="connsiteX4" fmla="*/ 4618 w 57498"/>
                        <a:gd name="connsiteY4" fmla="*/ 128168 h 128925"/>
                        <a:gd name="connsiteX5" fmla="*/ 12340 w 57498"/>
                        <a:gd name="connsiteY5" fmla="*/ 124307 h 128925"/>
                        <a:gd name="connsiteX6" fmla="*/ 56741 w 57498"/>
                        <a:gd name="connsiteY6" fmla="*/ 10410 h 128925"/>
                        <a:gd name="connsiteX7" fmla="*/ 52880 w 57498"/>
                        <a:gd name="connsiteY7" fmla="*/ 757 h 128925"/>
                        <a:gd name="connsiteX8" fmla="*/ 52880 w 57498"/>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498"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8671" y="4618"/>
                            <a:pt x="5674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08" name="Hình tự do: Hình 307">
                    <a:extLst>
                      <a:ext uri="{FF2B5EF4-FFF2-40B4-BE49-F238E27FC236}">
                        <a16:creationId xmlns:a16="http://schemas.microsoft.com/office/drawing/2014/main" id="{AF53F0FE-64CA-00E2-EAEF-24FD1DD7F58C}"/>
                      </a:ext>
                    </a:extLst>
                  </p:cNvPr>
                  <p:cNvSpPr/>
                  <p:nvPr/>
                </p:nvSpPr>
                <p:spPr>
                  <a:xfrm>
                    <a:off x="6540775" y="4020722"/>
                    <a:ext cx="48261" cy="122477"/>
                  </a:xfrm>
                  <a:custGeom>
                    <a:avLst/>
                    <a:gdLst>
                      <a:gd name="connsiteX0" fmla="*/ 48262 w 48261"/>
                      <a:gd name="connsiteY0" fmla="*/ 858 h 122477"/>
                      <a:gd name="connsiteX1" fmla="*/ 48262 w 48261"/>
                      <a:gd name="connsiteY1" fmla="*/ 858 h 122477"/>
                      <a:gd name="connsiteX2" fmla="*/ 0 w 48261"/>
                      <a:gd name="connsiteY2" fmla="*/ 120547 h 122477"/>
                      <a:gd name="connsiteX3" fmla="*/ 0 w 48261"/>
                      <a:gd name="connsiteY3" fmla="*/ 122478 h 122477"/>
                      <a:gd name="connsiteX4" fmla="*/ 0 w 48261"/>
                      <a:gd name="connsiteY4" fmla="*/ 122478 h 122477"/>
                      <a:gd name="connsiteX5" fmla="*/ 1930 w 48261"/>
                      <a:gd name="connsiteY5" fmla="*/ 122478 h 122477"/>
                      <a:gd name="connsiteX6" fmla="*/ 48262 w 48261"/>
                      <a:gd name="connsiteY6" fmla="*/ 858 h 122477"/>
                      <a:gd name="connsiteX7" fmla="*/ 48262 w 48261"/>
                      <a:gd name="connsiteY7" fmla="*/ 858 h 122477"/>
                      <a:gd name="connsiteX8" fmla="*/ 48262 w 48261"/>
                      <a:gd name="connsiteY8" fmla="*/ 858 h 122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2477">
                        <a:moveTo>
                          <a:pt x="48262" y="858"/>
                        </a:moveTo>
                        <a:cubicBezTo>
                          <a:pt x="46331" y="-1073"/>
                          <a:pt x="46331" y="858"/>
                          <a:pt x="48262" y="858"/>
                        </a:cubicBezTo>
                        <a:lnTo>
                          <a:pt x="0" y="120547"/>
                        </a:lnTo>
                        <a:cubicBezTo>
                          <a:pt x="0" y="120547"/>
                          <a:pt x="0" y="122478"/>
                          <a:pt x="0" y="122478"/>
                        </a:cubicBezTo>
                        <a:lnTo>
                          <a:pt x="0" y="122478"/>
                        </a:lnTo>
                        <a:cubicBezTo>
                          <a:pt x="0" y="122478"/>
                          <a:pt x="1930" y="122478"/>
                          <a:pt x="1930" y="122478"/>
                        </a:cubicBezTo>
                        <a:lnTo>
                          <a:pt x="48262" y="858"/>
                        </a:lnTo>
                        <a:cubicBezTo>
                          <a:pt x="48262" y="858"/>
                          <a:pt x="48262" y="858"/>
                          <a:pt x="48262" y="858"/>
                        </a:cubicBezTo>
                        <a:lnTo>
                          <a:pt x="48262" y="858"/>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09" name="Đồ họa 240">
                  <a:extLst>
                    <a:ext uri="{FF2B5EF4-FFF2-40B4-BE49-F238E27FC236}">
                      <a16:creationId xmlns:a16="http://schemas.microsoft.com/office/drawing/2014/main" id="{168A4FBD-DAD2-733C-CC67-C0D7258042E5}"/>
                    </a:ext>
                  </a:extLst>
                </p:cNvPr>
                <p:cNvGrpSpPr/>
                <p:nvPr/>
              </p:nvGrpSpPr>
              <p:grpSpPr>
                <a:xfrm>
                  <a:off x="6460868" y="3984144"/>
                  <a:ext cx="64462" cy="138577"/>
                  <a:chOff x="6460868" y="3984144"/>
                  <a:chExt cx="64462" cy="138577"/>
                </a:xfrm>
              </p:grpSpPr>
              <p:grpSp>
                <p:nvGrpSpPr>
                  <p:cNvPr id="310" name="Đồ họa 240">
                    <a:extLst>
                      <a:ext uri="{FF2B5EF4-FFF2-40B4-BE49-F238E27FC236}">
                        <a16:creationId xmlns:a16="http://schemas.microsoft.com/office/drawing/2014/main" id="{D2F9A39C-84F3-BBFF-4767-3E5022DAAC39}"/>
                      </a:ext>
                    </a:extLst>
                  </p:cNvPr>
                  <p:cNvGrpSpPr/>
                  <p:nvPr/>
                </p:nvGrpSpPr>
                <p:grpSpPr>
                  <a:xfrm>
                    <a:off x="6460868" y="3984144"/>
                    <a:ext cx="64462" cy="138577"/>
                    <a:chOff x="6460868" y="3984144"/>
                    <a:chExt cx="64462" cy="138577"/>
                  </a:xfrm>
                </p:grpSpPr>
                <p:sp>
                  <p:nvSpPr>
                    <p:cNvPr id="311" name="Hình tự do: Hình 310">
                      <a:extLst>
                        <a:ext uri="{FF2B5EF4-FFF2-40B4-BE49-F238E27FC236}">
                          <a16:creationId xmlns:a16="http://schemas.microsoft.com/office/drawing/2014/main" id="{1300B0B3-21E4-E8E0-AEF2-795292B73363}"/>
                        </a:ext>
                      </a:extLst>
                    </p:cNvPr>
                    <p:cNvSpPr/>
                    <p:nvPr/>
                  </p:nvSpPr>
                  <p:spPr>
                    <a:xfrm>
                      <a:off x="6460868" y="3984144"/>
                      <a:ext cx="64462" cy="138577"/>
                    </a:xfrm>
                    <a:custGeom>
                      <a:avLst/>
                      <a:gdLst>
                        <a:gd name="connsiteX0" fmla="*/ 58671 w 64462"/>
                        <a:gd name="connsiteY0" fmla="*/ 757 h 138577"/>
                        <a:gd name="connsiteX1" fmla="*/ 49019 w 64462"/>
                        <a:gd name="connsiteY1" fmla="*/ 4618 h 138577"/>
                        <a:gd name="connsiteX2" fmla="*/ 757 w 64462"/>
                        <a:gd name="connsiteY2" fmla="*/ 128168 h 138577"/>
                        <a:gd name="connsiteX3" fmla="*/ 4618 w 64462"/>
                        <a:gd name="connsiteY3" fmla="*/ 137821 h 138577"/>
                        <a:gd name="connsiteX4" fmla="*/ 4618 w 64462"/>
                        <a:gd name="connsiteY4" fmla="*/ 137821 h 138577"/>
                        <a:gd name="connsiteX5" fmla="*/ 14271 w 64462"/>
                        <a:gd name="connsiteY5" fmla="*/ 133960 h 138577"/>
                        <a:gd name="connsiteX6" fmla="*/ 64463 w 64462"/>
                        <a:gd name="connsiteY6" fmla="*/ 10410 h 138577"/>
                        <a:gd name="connsiteX7" fmla="*/ 58671 w 64462"/>
                        <a:gd name="connsiteY7" fmla="*/ 757 h 138577"/>
                        <a:gd name="connsiteX8" fmla="*/ 58671 w 64462"/>
                        <a:gd name="connsiteY8" fmla="*/ 757 h 13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462" h="138577">
                          <a:moveTo>
                            <a:pt x="58671" y="757"/>
                          </a:moveTo>
                          <a:cubicBezTo>
                            <a:pt x="54811" y="-1173"/>
                            <a:pt x="50950" y="757"/>
                            <a:pt x="49019"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4463" y="6549"/>
                            <a:pt x="62532" y="757"/>
                            <a:pt x="58671" y="757"/>
                          </a:cubicBezTo>
                          <a:lnTo>
                            <a:pt x="58671"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 name="Hình tự do: Hình 311">
                      <a:extLst>
                        <a:ext uri="{FF2B5EF4-FFF2-40B4-BE49-F238E27FC236}">
                          <a16:creationId xmlns:a16="http://schemas.microsoft.com/office/drawing/2014/main" id="{6923C18B-9EDF-DB03-1070-B00E5508831C}"/>
                        </a:ext>
                      </a:extLst>
                    </p:cNvPr>
                    <p:cNvSpPr/>
                    <p:nvPr/>
                  </p:nvSpPr>
                  <p:spPr>
                    <a:xfrm>
                      <a:off x="6464729" y="3989935"/>
                      <a:ext cx="58671" cy="128925"/>
                    </a:xfrm>
                    <a:custGeom>
                      <a:avLst/>
                      <a:gdLst>
                        <a:gd name="connsiteX0" fmla="*/ 52880 w 58671"/>
                        <a:gd name="connsiteY0" fmla="*/ 757 h 128925"/>
                        <a:gd name="connsiteX1" fmla="*/ 45158 w 58671"/>
                        <a:gd name="connsiteY1" fmla="*/ 4618 h 128925"/>
                        <a:gd name="connsiteX2" fmla="*/ 757 w 58671"/>
                        <a:gd name="connsiteY2" fmla="*/ 118516 h 128925"/>
                        <a:gd name="connsiteX3" fmla="*/ 4618 w 58671"/>
                        <a:gd name="connsiteY3" fmla="*/ 128168 h 128925"/>
                        <a:gd name="connsiteX4" fmla="*/ 4618 w 58671"/>
                        <a:gd name="connsiteY4" fmla="*/ 128168 h 128925"/>
                        <a:gd name="connsiteX5" fmla="*/ 12340 w 58671"/>
                        <a:gd name="connsiteY5" fmla="*/ 124307 h 128925"/>
                        <a:gd name="connsiteX6" fmla="*/ 58671 w 58671"/>
                        <a:gd name="connsiteY6" fmla="*/ 10410 h 128925"/>
                        <a:gd name="connsiteX7" fmla="*/ 52880 w 58671"/>
                        <a:gd name="connsiteY7" fmla="*/ 757 h 128925"/>
                        <a:gd name="connsiteX8" fmla="*/ 52880 w 58671"/>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71"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8671" y="10410"/>
                          </a:lnTo>
                          <a:cubicBezTo>
                            <a:pt x="58671" y="4618"/>
                            <a:pt x="5674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13" name="Hình tự do: Hình 312">
                    <a:extLst>
                      <a:ext uri="{FF2B5EF4-FFF2-40B4-BE49-F238E27FC236}">
                        <a16:creationId xmlns:a16="http://schemas.microsoft.com/office/drawing/2014/main" id="{E6F80247-5A75-7C65-5B04-7C460A42E66E}"/>
                      </a:ext>
                    </a:extLst>
                  </p:cNvPr>
                  <p:cNvSpPr/>
                  <p:nvPr/>
                </p:nvSpPr>
                <p:spPr>
                  <a:xfrm>
                    <a:off x="6471278" y="3993695"/>
                    <a:ext cx="49709" cy="120547"/>
                  </a:xfrm>
                  <a:custGeom>
                    <a:avLst/>
                    <a:gdLst>
                      <a:gd name="connsiteX0" fmla="*/ 48262 w 49709"/>
                      <a:gd name="connsiteY0" fmla="*/ 858 h 120547"/>
                      <a:gd name="connsiteX1" fmla="*/ 48262 w 49709"/>
                      <a:gd name="connsiteY1" fmla="*/ 858 h 120547"/>
                      <a:gd name="connsiteX2" fmla="*/ 0 w 49709"/>
                      <a:gd name="connsiteY2" fmla="*/ 118617 h 120547"/>
                      <a:gd name="connsiteX3" fmla="*/ 0 w 49709"/>
                      <a:gd name="connsiteY3" fmla="*/ 120547 h 120547"/>
                      <a:gd name="connsiteX4" fmla="*/ 0 w 49709"/>
                      <a:gd name="connsiteY4" fmla="*/ 120547 h 120547"/>
                      <a:gd name="connsiteX5" fmla="*/ 1931 w 49709"/>
                      <a:gd name="connsiteY5" fmla="*/ 120547 h 120547"/>
                      <a:gd name="connsiteX6" fmla="*/ 48262 w 49709"/>
                      <a:gd name="connsiteY6" fmla="*/ 858 h 120547"/>
                      <a:gd name="connsiteX7" fmla="*/ 48262 w 49709"/>
                      <a:gd name="connsiteY7" fmla="*/ 858 h 120547"/>
                      <a:gd name="connsiteX8" fmla="*/ 48262 w 49709"/>
                      <a:gd name="connsiteY8" fmla="*/ 858 h 120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09" h="120547">
                        <a:moveTo>
                          <a:pt x="48262" y="858"/>
                        </a:moveTo>
                        <a:cubicBezTo>
                          <a:pt x="48262" y="-1072"/>
                          <a:pt x="48262" y="858"/>
                          <a:pt x="48262" y="858"/>
                        </a:cubicBezTo>
                        <a:lnTo>
                          <a:pt x="0" y="118617"/>
                        </a:lnTo>
                        <a:cubicBezTo>
                          <a:pt x="0" y="118617"/>
                          <a:pt x="0" y="120547"/>
                          <a:pt x="0" y="120547"/>
                        </a:cubicBezTo>
                        <a:lnTo>
                          <a:pt x="0" y="120547"/>
                        </a:lnTo>
                        <a:cubicBezTo>
                          <a:pt x="0" y="120547"/>
                          <a:pt x="1931" y="120547"/>
                          <a:pt x="1931" y="120547"/>
                        </a:cubicBezTo>
                        <a:lnTo>
                          <a:pt x="48262" y="858"/>
                        </a:lnTo>
                        <a:cubicBezTo>
                          <a:pt x="50192" y="858"/>
                          <a:pt x="50192" y="858"/>
                          <a:pt x="48262" y="858"/>
                        </a:cubicBezTo>
                        <a:lnTo>
                          <a:pt x="48262" y="858"/>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nvGrpSpPr>
              <p:cNvPr id="314" name="Đồ họa 240">
                <a:extLst>
                  <a:ext uri="{FF2B5EF4-FFF2-40B4-BE49-F238E27FC236}">
                    <a16:creationId xmlns:a16="http://schemas.microsoft.com/office/drawing/2014/main" id="{BF3F95D0-EFAB-6477-66FD-0CE897B1BF3E}"/>
                  </a:ext>
                </a:extLst>
              </p:cNvPr>
              <p:cNvGrpSpPr/>
              <p:nvPr/>
            </p:nvGrpSpPr>
            <p:grpSpPr>
              <a:xfrm>
                <a:off x="6466693" y="3955220"/>
                <a:ext cx="557423" cy="235034"/>
                <a:chOff x="6466693" y="3955220"/>
                <a:chExt cx="557423" cy="235034"/>
              </a:xfrm>
            </p:grpSpPr>
            <p:sp>
              <p:nvSpPr>
                <p:cNvPr id="315" name="Hình tự do: Hình 314">
                  <a:extLst>
                    <a:ext uri="{FF2B5EF4-FFF2-40B4-BE49-F238E27FC236}">
                      <a16:creationId xmlns:a16="http://schemas.microsoft.com/office/drawing/2014/main" id="{EC8CE328-D125-4CCF-2156-F1C7BAC008E6}"/>
                    </a:ext>
                  </a:extLst>
                </p:cNvPr>
                <p:cNvSpPr/>
                <p:nvPr/>
              </p:nvSpPr>
              <p:spPr>
                <a:xfrm>
                  <a:off x="6466693" y="3955220"/>
                  <a:ext cx="557423" cy="235034"/>
                </a:xfrm>
                <a:custGeom>
                  <a:avLst/>
                  <a:gdLst>
                    <a:gd name="connsiteX0" fmla="*/ 14237 w 557423"/>
                    <a:gd name="connsiteY0" fmla="*/ 724 h 235034"/>
                    <a:gd name="connsiteX1" fmla="*/ 724 w 557423"/>
                    <a:gd name="connsiteY1" fmla="*/ 6515 h 235034"/>
                    <a:gd name="connsiteX2" fmla="*/ 724 w 557423"/>
                    <a:gd name="connsiteY2" fmla="*/ 6515 h 235034"/>
                    <a:gd name="connsiteX3" fmla="*/ 6515 w 557423"/>
                    <a:gd name="connsiteY3" fmla="*/ 20029 h 235034"/>
                    <a:gd name="connsiteX4" fmla="*/ 543186 w 557423"/>
                    <a:gd name="connsiteY4" fmla="*/ 234311 h 235034"/>
                    <a:gd name="connsiteX5" fmla="*/ 556699 w 557423"/>
                    <a:gd name="connsiteY5" fmla="*/ 228519 h 235034"/>
                    <a:gd name="connsiteX6" fmla="*/ 556699 w 557423"/>
                    <a:gd name="connsiteY6" fmla="*/ 228519 h 235034"/>
                    <a:gd name="connsiteX7" fmla="*/ 550908 w 557423"/>
                    <a:gd name="connsiteY7" fmla="*/ 215006 h 235034"/>
                    <a:gd name="connsiteX8" fmla="*/ 14237 w 557423"/>
                    <a:gd name="connsiteY8" fmla="*/ 724 h 23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7423" h="235034">
                      <a:moveTo>
                        <a:pt x="14237" y="724"/>
                      </a:moveTo>
                      <a:cubicBezTo>
                        <a:pt x="8446" y="-1207"/>
                        <a:pt x="2654" y="724"/>
                        <a:pt x="724" y="6515"/>
                      </a:cubicBezTo>
                      <a:lnTo>
                        <a:pt x="724" y="6515"/>
                      </a:lnTo>
                      <a:cubicBezTo>
                        <a:pt x="-1207" y="12307"/>
                        <a:pt x="724" y="18098"/>
                        <a:pt x="6515" y="20029"/>
                      </a:cubicBezTo>
                      <a:lnTo>
                        <a:pt x="543186" y="234311"/>
                      </a:lnTo>
                      <a:cubicBezTo>
                        <a:pt x="548977" y="236241"/>
                        <a:pt x="554769" y="234311"/>
                        <a:pt x="556699" y="228519"/>
                      </a:cubicBezTo>
                      <a:lnTo>
                        <a:pt x="556699" y="228519"/>
                      </a:lnTo>
                      <a:cubicBezTo>
                        <a:pt x="558630" y="222728"/>
                        <a:pt x="556699" y="216937"/>
                        <a:pt x="550908" y="215006"/>
                      </a:cubicBezTo>
                      <a:lnTo>
                        <a:pt x="14237" y="724"/>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 name="Hình tự do: Hình 315">
                  <a:extLst>
                    <a:ext uri="{FF2B5EF4-FFF2-40B4-BE49-F238E27FC236}">
                      <a16:creationId xmlns:a16="http://schemas.microsoft.com/office/drawing/2014/main" id="{3316A457-7AD7-430E-8594-A7B1CFBED2EF}"/>
                    </a:ext>
                  </a:extLst>
                </p:cNvPr>
                <p:cNvSpPr/>
                <p:nvPr/>
              </p:nvSpPr>
              <p:spPr>
                <a:xfrm>
                  <a:off x="6473208" y="3968009"/>
                  <a:ext cx="542461" cy="219108"/>
                </a:xfrm>
                <a:custGeom>
                  <a:avLst/>
                  <a:gdLst>
                    <a:gd name="connsiteX0" fmla="*/ 9652 w 542461"/>
                    <a:gd name="connsiteY0" fmla="*/ 1448 h 219108"/>
                    <a:gd name="connsiteX1" fmla="*/ 0 w 542461"/>
                    <a:gd name="connsiteY1" fmla="*/ 1448 h 219108"/>
                    <a:gd name="connsiteX2" fmla="*/ 0 w 542461"/>
                    <a:gd name="connsiteY2" fmla="*/ 1448 h 219108"/>
                    <a:gd name="connsiteX3" fmla="*/ 7722 w 542461"/>
                    <a:gd name="connsiteY3" fmla="*/ 7239 h 219108"/>
                    <a:gd name="connsiteX4" fmla="*/ 532810 w 542461"/>
                    <a:gd name="connsiteY4" fmla="*/ 217661 h 219108"/>
                    <a:gd name="connsiteX5" fmla="*/ 542462 w 542461"/>
                    <a:gd name="connsiteY5" fmla="*/ 217661 h 219108"/>
                    <a:gd name="connsiteX6" fmla="*/ 542462 w 542461"/>
                    <a:gd name="connsiteY6" fmla="*/ 217661 h 219108"/>
                    <a:gd name="connsiteX7" fmla="*/ 534740 w 542461"/>
                    <a:gd name="connsiteY7" fmla="*/ 211869 h 219108"/>
                    <a:gd name="connsiteX8" fmla="*/ 9652 w 542461"/>
                    <a:gd name="connsiteY8" fmla="*/ 1448 h 219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461" h="219108">
                      <a:moveTo>
                        <a:pt x="9652" y="1448"/>
                      </a:moveTo>
                      <a:cubicBezTo>
                        <a:pt x="3861" y="-483"/>
                        <a:pt x="0" y="-483"/>
                        <a:pt x="0" y="1448"/>
                      </a:cubicBezTo>
                      <a:lnTo>
                        <a:pt x="0" y="1448"/>
                      </a:lnTo>
                      <a:cubicBezTo>
                        <a:pt x="0" y="3378"/>
                        <a:pt x="3861" y="5309"/>
                        <a:pt x="7722" y="7239"/>
                      </a:cubicBezTo>
                      <a:lnTo>
                        <a:pt x="532810" y="217661"/>
                      </a:lnTo>
                      <a:cubicBezTo>
                        <a:pt x="538601" y="219591"/>
                        <a:pt x="542462" y="219591"/>
                        <a:pt x="542462" y="217661"/>
                      </a:cubicBezTo>
                      <a:lnTo>
                        <a:pt x="542462" y="217661"/>
                      </a:lnTo>
                      <a:cubicBezTo>
                        <a:pt x="542462" y="215730"/>
                        <a:pt x="538601" y="213800"/>
                        <a:pt x="534740" y="211869"/>
                      </a:cubicBezTo>
                      <a:lnTo>
                        <a:pt x="9652" y="1448"/>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pic>
        <p:nvPicPr>
          <p:cNvPr id="20" name="Đồ họa 19">
            <a:extLst>
              <a:ext uri="{FF2B5EF4-FFF2-40B4-BE49-F238E27FC236}">
                <a16:creationId xmlns:a16="http://schemas.microsoft.com/office/drawing/2014/main" id="{11992148-8F52-C476-B5AD-75D7602F6D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81546" y="3490096"/>
            <a:ext cx="1363034" cy="1096353"/>
          </a:xfrm>
          <a:prstGeom prst="rect">
            <a:avLst/>
          </a:prstGeom>
        </p:spPr>
      </p:pic>
      <p:pic>
        <p:nvPicPr>
          <p:cNvPr id="21" name="Đồ họa 20">
            <a:extLst>
              <a:ext uri="{FF2B5EF4-FFF2-40B4-BE49-F238E27FC236}">
                <a16:creationId xmlns:a16="http://schemas.microsoft.com/office/drawing/2014/main" id="{A4818E55-865E-F75A-D2C7-3B4EABD6C28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20786" y="653189"/>
            <a:ext cx="1240854" cy="1240854"/>
          </a:xfrm>
          <a:prstGeom prst="rect">
            <a:avLst/>
          </a:prstGeom>
        </p:spPr>
      </p:pic>
    </p:spTree>
    <p:extLst>
      <p:ext uri="{BB962C8B-B14F-4D97-AF65-F5344CB8AC3E}">
        <p14:creationId xmlns:p14="http://schemas.microsoft.com/office/powerpoint/2010/main" val="5884888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8.33333E-7 -2.22222E-6 L 8.33333E-7 0.00047 C 0.00026 -0.01227 -0.00039 -0.025 0.00078 -0.03703 C 0.00143 -0.0456 0.00404 -0.05324 0.00534 -0.06157 C 0.00599 -0.0662 0.00638 -0.07106 0.0069 -0.07592 C 0.00456 -0.0919 0.00443 -0.0956 8.33333E-7 -0.11157 C -0.00234 -0.11991 -0.00547 -0.12731 -0.00768 -0.13588 C -0.01003 -0.14467 -0.01172 -0.15393 -0.0138 -0.16319 C -0.01432 -0.16782 -0.01471 -0.17268 -0.01537 -0.17731 C -0.01576 -0.18125 -0.0168 -0.18495 -0.01693 -0.18866 C -0.01745 -0.20879 -0.01732 -0.22893 -0.01758 -0.24884 C -0.01784 -0.25926 -0.01784 -0.27754 -0.01992 -0.28912 C -0.0224 -0.30231 -0.02044 -0.29861 -0.02292 -0.30301 " pathEditMode="relative" rAng="0" ptsTypes="AAAAAAAAAAAAA">
                                      <p:cBhvr>
                                        <p:cTn id="6" dur="2000" fill="hold"/>
                                        <p:tgtEl>
                                          <p:spTgt spid="20"/>
                                        </p:tgtEl>
                                        <p:attrNameLst>
                                          <p:attrName>ppt_x</p:attrName>
                                          <p:attrName>ppt_y</p:attrName>
                                        </p:attrNameLst>
                                      </p:cBhvr>
                                      <p:rCtr x="-807" y="-15139"/>
                                    </p:animMotion>
                                  </p:childTnLst>
                                </p:cTn>
                              </p:par>
                              <p:par>
                                <p:cTn id="7" presetID="10" presetClass="exit" presetSubtype="0" fill="hold" nodeType="withEffect">
                                  <p:stCondLst>
                                    <p:cond delay="1400"/>
                                  </p:stCondLst>
                                  <p:childTnLst>
                                    <p:animEffect transition="out" filter="fade">
                                      <p:cBhvr>
                                        <p:cTn id="8" dur="600"/>
                                        <p:tgtEl>
                                          <p:spTgt spid="21"/>
                                        </p:tgtEl>
                                      </p:cBhvr>
                                    </p:animEffect>
                                    <p:set>
                                      <p:cBhvr>
                                        <p:cTn id="9" dur="1" fill="hold">
                                          <p:stCondLst>
                                            <p:cond delay="5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 name="Hình ảnh 1801">
            <a:extLst>
              <a:ext uri="{FF2B5EF4-FFF2-40B4-BE49-F238E27FC236}">
                <a16:creationId xmlns:a16="http://schemas.microsoft.com/office/drawing/2014/main" id="{A5B87486-3A81-C575-3F40-478138088B2D}"/>
              </a:ext>
            </a:extLst>
          </p:cNvPr>
          <p:cNvPicPr>
            <a:picLocks noChangeAspect="1"/>
          </p:cNvPicPr>
          <p:nvPr/>
        </p:nvPicPr>
        <p:blipFill rotWithShape="1">
          <a:blip r:embed="rId2"/>
          <a:srcRect l="7880" r="18861"/>
          <a:stretch/>
        </p:blipFill>
        <p:spPr>
          <a:xfrm>
            <a:off x="-190084" y="-162559"/>
            <a:ext cx="12496262" cy="7431460"/>
          </a:xfrm>
          <a:prstGeom prst="rect">
            <a:avLst/>
          </a:prstGeom>
        </p:spPr>
      </p:pic>
      <p:grpSp>
        <p:nvGrpSpPr>
          <p:cNvPr id="1808" name="Nhóm 1807">
            <a:extLst>
              <a:ext uri="{FF2B5EF4-FFF2-40B4-BE49-F238E27FC236}">
                <a16:creationId xmlns:a16="http://schemas.microsoft.com/office/drawing/2014/main" id="{A520A12C-2323-A28B-D8A9-44828F86F71F}"/>
              </a:ext>
            </a:extLst>
          </p:cNvPr>
          <p:cNvGrpSpPr/>
          <p:nvPr/>
        </p:nvGrpSpPr>
        <p:grpSpPr>
          <a:xfrm>
            <a:off x="3864116" y="142241"/>
            <a:ext cx="8124684" cy="5790242"/>
            <a:chOff x="3864116" y="142241"/>
            <a:chExt cx="8124684" cy="5790242"/>
          </a:xfrm>
        </p:grpSpPr>
        <p:sp>
          <p:nvSpPr>
            <p:cNvPr id="1807" name="Hình chữ nhật 1806">
              <a:extLst>
                <a:ext uri="{FF2B5EF4-FFF2-40B4-BE49-F238E27FC236}">
                  <a16:creationId xmlns:a16="http://schemas.microsoft.com/office/drawing/2014/main" id="{1A7B4285-5B84-05F3-9A2A-AB05F4339B2E}"/>
                </a:ext>
              </a:extLst>
            </p:cNvPr>
            <p:cNvSpPr/>
            <p:nvPr/>
          </p:nvSpPr>
          <p:spPr>
            <a:xfrm>
              <a:off x="4724400" y="1615440"/>
              <a:ext cx="6471920" cy="3444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806" name="图片 3">
              <a:extLst>
                <a:ext uri="{FF2B5EF4-FFF2-40B4-BE49-F238E27FC236}">
                  <a16:creationId xmlns:a16="http://schemas.microsoft.com/office/drawing/2014/main" id="{22942A20-345F-9E61-B424-0B44FA961C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4116" y="142241"/>
              <a:ext cx="8124684" cy="5790242"/>
            </a:xfrm>
            <a:prstGeom prst="rect">
              <a:avLst/>
            </a:prstGeom>
          </p:spPr>
        </p:pic>
      </p:grpSp>
      <p:sp>
        <p:nvSpPr>
          <p:cNvPr id="1805" name="Hộp Văn bản 1804">
            <a:extLst>
              <a:ext uri="{FF2B5EF4-FFF2-40B4-BE49-F238E27FC236}">
                <a16:creationId xmlns:a16="http://schemas.microsoft.com/office/drawing/2014/main" id="{DCC9A628-726F-8E3F-DA5E-810FAA7359A3}"/>
              </a:ext>
            </a:extLst>
          </p:cNvPr>
          <p:cNvSpPr txBox="1"/>
          <p:nvPr/>
        </p:nvSpPr>
        <p:spPr>
          <a:xfrm>
            <a:off x="5020906" y="1874377"/>
            <a:ext cx="6002694" cy="274812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err="1">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Hãy</a:t>
            </a:r>
            <a:r>
              <a:rPr kumimoji="0" lang="en-US" sz="4000" b="1" i="0" u="none" strike="noStrike" kern="1200" cap="none" spc="0" normalizeH="0" baseline="0" noProof="0" dirty="0">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 </a:t>
            </a:r>
            <a:r>
              <a:rPr kumimoji="0" lang="en-US" sz="4000" b="1" i="0" u="none" strike="noStrike" kern="1200" cap="none" spc="0" normalizeH="0" baseline="0" noProof="0" dirty="0" err="1">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vượt</a:t>
            </a:r>
            <a:r>
              <a:rPr kumimoji="0" lang="en-US" sz="4000" b="1" i="0" u="none" strike="noStrike" kern="1200" cap="none" spc="0" normalizeH="0" baseline="0" noProof="0" dirty="0">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 qua </a:t>
            </a:r>
            <a:r>
              <a:rPr kumimoji="0" lang="en-US" sz="4000" b="1" i="0" u="none" strike="noStrike" kern="1200" cap="none" spc="0" normalizeH="0" baseline="0" noProof="0" dirty="0" err="1">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các</a:t>
            </a:r>
            <a:r>
              <a:rPr kumimoji="0" lang="en-US" sz="4000" b="1" i="0" u="none" strike="noStrike" kern="1200" cap="none" spc="0" normalizeH="0" baseline="0" noProof="0" dirty="0">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 </a:t>
            </a:r>
            <a:r>
              <a:rPr kumimoji="0" lang="en-US" sz="4000" b="1" i="0" u="none" strike="noStrike" kern="1200" cap="none" spc="0" normalizeH="0" baseline="0" noProof="0" dirty="0" err="1">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câu</a:t>
            </a:r>
            <a:r>
              <a:rPr kumimoji="0" lang="en-US" sz="4000" b="1" i="0" u="none" strike="noStrike" kern="1200" cap="none" spc="0" normalizeH="0" baseline="0" noProof="0" dirty="0">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 </a:t>
            </a:r>
            <a:r>
              <a:rPr kumimoji="0" lang="en-US" sz="4000" b="1" i="0" u="none" strike="noStrike" kern="1200" cap="none" spc="0" normalizeH="0" baseline="0" noProof="0" dirty="0" err="1">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hỏi</a:t>
            </a:r>
            <a:r>
              <a:rPr kumimoji="0" lang="en-US" sz="4000" b="1" i="0" u="none" strike="noStrike" kern="1200" cap="none" spc="0" normalizeH="0" baseline="0" noProof="0" dirty="0">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 </a:t>
            </a:r>
            <a:r>
              <a:rPr kumimoji="0" lang="en-US" sz="4000" b="1" i="0" u="none" strike="noStrike" kern="1200" cap="none" spc="0" normalizeH="0" baseline="0" noProof="0" dirty="0" err="1">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để</a:t>
            </a:r>
            <a:r>
              <a:rPr kumimoji="0" lang="en-US" sz="4000" b="1" i="0" u="none" strike="noStrike" kern="1200" cap="none" spc="0" normalizeH="0" baseline="0" noProof="0" dirty="0">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 </a:t>
            </a:r>
            <a:r>
              <a:rPr kumimoji="0" lang="en-US" sz="4000" b="1" i="0" u="none" strike="noStrike" kern="1200" cap="none" spc="0" normalizeH="0" baseline="0" noProof="0" dirty="0" err="1">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đưa</a:t>
            </a:r>
            <a:r>
              <a:rPr kumimoji="0" lang="en-US" sz="4000" b="1" i="0" u="none" strike="noStrike" kern="1200" cap="none" spc="0" normalizeH="0" baseline="0" noProof="0" dirty="0">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 con </a:t>
            </a:r>
            <a:r>
              <a:rPr kumimoji="0" lang="en-US" sz="4000" b="1" i="0" u="none" strike="noStrike" kern="1200" cap="none" spc="0" normalizeH="0" baseline="0" noProof="0" dirty="0" err="1">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tàu</a:t>
            </a:r>
            <a:r>
              <a:rPr kumimoji="0" lang="en-US" sz="4000" b="1" i="0" u="none" strike="noStrike" kern="1200" cap="none" spc="0" normalizeH="0" baseline="0" noProof="0" dirty="0">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 </a:t>
            </a:r>
            <a:r>
              <a:rPr kumimoji="0" lang="en-US" sz="4000" b="1" i="0" u="none" strike="noStrike" kern="1200" cap="none" spc="0" normalizeH="0" baseline="0" noProof="0" dirty="0" err="1">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vũ</a:t>
            </a:r>
            <a:r>
              <a:rPr kumimoji="0" lang="en-US" sz="4000" b="1" i="0" u="none" strike="noStrike" kern="1200" cap="none" spc="0" normalizeH="0" baseline="0" noProof="0" dirty="0">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 </a:t>
            </a:r>
            <a:r>
              <a:rPr kumimoji="0" lang="en-US" sz="4000" b="1" i="0" u="none" strike="noStrike" kern="1200" cap="none" spc="0" normalizeH="0" baseline="0" noProof="0" dirty="0" err="1">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trụ</a:t>
            </a:r>
            <a:r>
              <a:rPr kumimoji="0" lang="en-US" sz="4000" b="1" i="0" u="none" strike="noStrike" kern="1200" cap="none" spc="0" normalizeH="0" baseline="0" noProof="0" dirty="0">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 quay </a:t>
            </a:r>
            <a:r>
              <a:rPr kumimoji="0" lang="en-US" sz="4000" b="1" i="0" u="none" strike="noStrike" kern="1200" cap="none" spc="0" normalizeH="0" baseline="0" noProof="0" dirty="0" err="1">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lại</a:t>
            </a:r>
            <a:r>
              <a:rPr kumimoji="0" lang="en-US" sz="4000" b="1" i="0" u="none" strike="noStrike" kern="1200" cap="none" spc="0" normalizeH="0" baseline="0" noProof="0" dirty="0">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 </a:t>
            </a:r>
            <a:r>
              <a:rPr kumimoji="0" lang="en-US" sz="4000" b="1" i="0" u="none" strike="noStrike" kern="1200" cap="none" spc="0" normalizeH="0" baseline="0" noProof="0" dirty="0" err="1">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Trái</a:t>
            </a:r>
            <a:r>
              <a:rPr kumimoji="0" lang="en-US" sz="4000" b="1" i="0" u="none" strike="noStrike" kern="1200" cap="none" spc="0" normalizeH="0" baseline="0" noProof="0" dirty="0">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 </a:t>
            </a:r>
            <a:r>
              <a:rPr kumimoji="0" lang="en-US" sz="4000" b="1" i="0" u="none" strike="noStrike" kern="1200" cap="none" spc="0" normalizeH="0" baseline="0" noProof="0" dirty="0" err="1">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Đất</a:t>
            </a:r>
            <a:r>
              <a:rPr kumimoji="0" lang="en-US" sz="4000" b="1" i="0" u="none" strike="noStrike" kern="1200" cap="none" spc="0" normalizeH="0" baseline="0" noProof="0" dirty="0">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 </a:t>
            </a:r>
            <a:r>
              <a:rPr kumimoji="0" lang="en-US" sz="4000" b="1" i="0" u="none" strike="noStrike" kern="1200" cap="none" spc="0" normalizeH="0" baseline="0" noProof="0" dirty="0" err="1">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nhé</a:t>
            </a:r>
            <a:r>
              <a:rPr kumimoji="0" lang="en-US" sz="4000" b="1" i="0" u="none" strike="noStrike" kern="1200" cap="none" spc="0" normalizeH="0" baseline="0" noProof="0" dirty="0">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a:t>
            </a:r>
            <a:endParaRPr kumimoji="0" lang="vi-VN" sz="4000" b="1" i="0" u="none" strike="noStrike" kern="1200" cap="none" spc="0" normalizeH="0" baseline="0" noProof="0" dirty="0">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endParaRPr>
          </a:p>
        </p:txBody>
      </p:sp>
      <p:pic>
        <p:nvPicPr>
          <p:cNvPr id="1809" name="Đồ họa 1808">
            <a:extLst>
              <a:ext uri="{FF2B5EF4-FFF2-40B4-BE49-F238E27FC236}">
                <a16:creationId xmlns:a16="http://schemas.microsoft.com/office/drawing/2014/main" id="{130ACE2B-A0FD-19C0-5F17-A0F66F3479F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39389" y="1173801"/>
            <a:ext cx="1363034" cy="1096353"/>
          </a:xfrm>
          <a:prstGeom prst="rect">
            <a:avLst/>
          </a:prstGeom>
        </p:spPr>
      </p:pic>
    </p:spTree>
    <p:extLst>
      <p:ext uri="{BB962C8B-B14F-4D97-AF65-F5344CB8AC3E}">
        <p14:creationId xmlns:p14="http://schemas.microsoft.com/office/powerpoint/2010/main" val="29068734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08"/>
                                        </p:tgtEl>
                                        <p:attrNameLst>
                                          <p:attrName>style.visibility</p:attrName>
                                        </p:attrNameLst>
                                      </p:cBhvr>
                                      <p:to>
                                        <p:strVal val="visible"/>
                                      </p:to>
                                    </p:set>
                                    <p:animEffect transition="in" filter="fade">
                                      <p:cBhvr>
                                        <p:cTn id="7" dur="1000"/>
                                        <p:tgtEl>
                                          <p:spTgt spid="1808"/>
                                        </p:tgtEl>
                                      </p:cBhvr>
                                    </p:animEffect>
                                    <p:anim calcmode="lin" valueType="num">
                                      <p:cBhvr>
                                        <p:cTn id="8" dur="1000" fill="hold"/>
                                        <p:tgtEl>
                                          <p:spTgt spid="1808"/>
                                        </p:tgtEl>
                                        <p:attrNameLst>
                                          <p:attrName>ppt_x</p:attrName>
                                        </p:attrNameLst>
                                      </p:cBhvr>
                                      <p:tavLst>
                                        <p:tav tm="0">
                                          <p:val>
                                            <p:strVal val="#ppt_x"/>
                                          </p:val>
                                        </p:tav>
                                        <p:tav tm="100000">
                                          <p:val>
                                            <p:strVal val="#ppt_x"/>
                                          </p:val>
                                        </p:tav>
                                      </p:tavLst>
                                    </p:anim>
                                    <p:anim calcmode="lin" valueType="num">
                                      <p:cBhvr>
                                        <p:cTn id="9" dur="1000" fill="hold"/>
                                        <p:tgtEl>
                                          <p:spTgt spid="180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1" presetClass="entr" presetSubtype="0" fill="hold" grpId="0" nodeType="afterEffect">
                                  <p:stCondLst>
                                    <p:cond delay="0"/>
                                  </p:stCondLst>
                                  <p:iterate type="wd">
                                    <p:tmPct val="10000"/>
                                  </p:iterate>
                                  <p:childTnLst>
                                    <p:set>
                                      <p:cBhvr>
                                        <p:cTn id="12" dur="1" fill="hold">
                                          <p:stCondLst>
                                            <p:cond delay="0"/>
                                          </p:stCondLst>
                                        </p:cTn>
                                        <p:tgtEl>
                                          <p:spTgt spid="1805"/>
                                        </p:tgtEl>
                                        <p:attrNameLst>
                                          <p:attrName>style.visibility</p:attrName>
                                        </p:attrNameLst>
                                      </p:cBhvr>
                                      <p:to>
                                        <p:strVal val="visible"/>
                                      </p:to>
                                    </p:set>
                                    <p:anim calcmode="lin" valueType="num">
                                      <p:cBhvr>
                                        <p:cTn id="13" dur="500" fill="hold"/>
                                        <p:tgtEl>
                                          <p:spTgt spid="1805"/>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1805"/>
                                        </p:tgtEl>
                                        <p:attrNameLst>
                                          <p:attrName>ppt_y</p:attrName>
                                        </p:attrNameLst>
                                      </p:cBhvr>
                                      <p:tavLst>
                                        <p:tav tm="0">
                                          <p:val>
                                            <p:strVal val="#ppt_y"/>
                                          </p:val>
                                        </p:tav>
                                        <p:tav tm="100000">
                                          <p:val>
                                            <p:strVal val="#ppt_y"/>
                                          </p:val>
                                        </p:tav>
                                      </p:tavLst>
                                    </p:anim>
                                    <p:anim calcmode="lin" valueType="num">
                                      <p:cBhvr>
                                        <p:cTn id="15" dur="500" fill="hold"/>
                                        <p:tgtEl>
                                          <p:spTgt spid="1805"/>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1805"/>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18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Đồ họa 4">
            <a:extLst>
              <a:ext uri="{FF2B5EF4-FFF2-40B4-BE49-F238E27FC236}">
                <a16:creationId xmlns:a16="http://schemas.microsoft.com/office/drawing/2014/main" id="{9BDDF274-9993-7EE4-540B-CEEFB7A48E8B}"/>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14064" r="-184" b="8820"/>
          <a:stretch/>
        </p:blipFill>
        <p:spPr>
          <a:xfrm>
            <a:off x="-45431" y="-1"/>
            <a:ext cx="12378417" cy="6911353"/>
          </a:xfrm>
          <a:prstGeom prst="rect">
            <a:avLst/>
          </a:prstGeom>
        </p:spPr>
      </p:pic>
      <p:grpSp>
        <p:nvGrpSpPr>
          <p:cNvPr id="448" name="Nhóm 447" hidden="1">
            <a:extLst>
              <a:ext uri="{FF2B5EF4-FFF2-40B4-BE49-F238E27FC236}">
                <a16:creationId xmlns:a16="http://schemas.microsoft.com/office/drawing/2014/main" id="{94750F86-595E-7C86-4D8D-BD6F95EC2951}"/>
              </a:ext>
            </a:extLst>
          </p:cNvPr>
          <p:cNvGrpSpPr/>
          <p:nvPr/>
        </p:nvGrpSpPr>
        <p:grpSpPr>
          <a:xfrm>
            <a:off x="2456859" y="758541"/>
            <a:ext cx="6610939" cy="4878294"/>
            <a:chOff x="2767658" y="3464174"/>
            <a:chExt cx="4770119" cy="3519930"/>
          </a:xfrm>
        </p:grpSpPr>
        <p:grpSp>
          <p:nvGrpSpPr>
            <p:cNvPr id="245" name="Đồ họa 240">
              <a:extLst>
                <a:ext uri="{FF2B5EF4-FFF2-40B4-BE49-F238E27FC236}">
                  <a16:creationId xmlns:a16="http://schemas.microsoft.com/office/drawing/2014/main" id="{3E3D321A-3878-68B7-A96F-2F3BF79E383D}"/>
                </a:ext>
              </a:extLst>
            </p:cNvPr>
            <p:cNvGrpSpPr/>
            <p:nvPr/>
          </p:nvGrpSpPr>
          <p:grpSpPr>
            <a:xfrm>
              <a:off x="2767658" y="3464174"/>
              <a:ext cx="4770119" cy="3519930"/>
              <a:chOff x="4546600" y="2201146"/>
              <a:chExt cx="3513454" cy="2592622"/>
            </a:xfrm>
          </p:grpSpPr>
          <p:grpSp>
            <p:nvGrpSpPr>
              <p:cNvPr id="246" name="Đồ họa 240">
                <a:extLst>
                  <a:ext uri="{FF2B5EF4-FFF2-40B4-BE49-F238E27FC236}">
                    <a16:creationId xmlns:a16="http://schemas.microsoft.com/office/drawing/2014/main" id="{A24F62C4-E912-07ED-5996-4D46AFC5CCBB}"/>
                  </a:ext>
                </a:extLst>
              </p:cNvPr>
              <p:cNvGrpSpPr/>
              <p:nvPr/>
            </p:nvGrpSpPr>
            <p:grpSpPr>
              <a:xfrm>
                <a:off x="4913389" y="2201146"/>
                <a:ext cx="3042420" cy="2592622"/>
                <a:chOff x="4913389" y="2201146"/>
                <a:chExt cx="3042420" cy="2592622"/>
              </a:xfrm>
            </p:grpSpPr>
            <p:sp>
              <p:nvSpPr>
                <p:cNvPr id="247" name="Hình tự do: Hình 246">
                  <a:extLst>
                    <a:ext uri="{FF2B5EF4-FFF2-40B4-BE49-F238E27FC236}">
                      <a16:creationId xmlns:a16="http://schemas.microsoft.com/office/drawing/2014/main" id="{FA36BDDC-995A-17B7-2236-601DD63249E1}"/>
                    </a:ext>
                  </a:extLst>
                </p:cNvPr>
                <p:cNvSpPr/>
                <p:nvPr/>
              </p:nvSpPr>
              <p:spPr>
                <a:xfrm>
                  <a:off x="6940382" y="3612320"/>
                  <a:ext cx="330110" cy="405398"/>
                </a:xfrm>
                <a:custGeom>
                  <a:avLst/>
                  <a:gdLst>
                    <a:gd name="connsiteX0" fmla="*/ 330110 w 330110"/>
                    <a:gd name="connsiteY0" fmla="*/ 376442 h 405398"/>
                    <a:gd name="connsiteX1" fmla="*/ 0 w 330110"/>
                    <a:gd name="connsiteY1" fmla="*/ 405399 h 405398"/>
                    <a:gd name="connsiteX2" fmla="*/ 0 w 330110"/>
                    <a:gd name="connsiteY2" fmla="*/ 0 h 405398"/>
                    <a:gd name="connsiteX3" fmla="*/ 330110 w 330110"/>
                    <a:gd name="connsiteY3" fmla="*/ 28957 h 405398"/>
                  </a:gdLst>
                  <a:ahLst/>
                  <a:cxnLst>
                    <a:cxn ang="0">
                      <a:pos x="connsiteX0" y="connsiteY0"/>
                    </a:cxn>
                    <a:cxn ang="0">
                      <a:pos x="connsiteX1" y="connsiteY1"/>
                    </a:cxn>
                    <a:cxn ang="0">
                      <a:pos x="connsiteX2" y="connsiteY2"/>
                    </a:cxn>
                    <a:cxn ang="0">
                      <a:pos x="connsiteX3" y="connsiteY3"/>
                    </a:cxn>
                  </a:cxnLst>
                  <a:rect l="l" t="t" r="r" b="b"/>
                  <a:pathLst>
                    <a:path w="330110" h="405398">
                      <a:moveTo>
                        <a:pt x="330110" y="376442"/>
                      </a:moveTo>
                      <a:lnTo>
                        <a:pt x="0" y="405399"/>
                      </a:lnTo>
                      <a:lnTo>
                        <a:pt x="0" y="0"/>
                      </a:lnTo>
                      <a:lnTo>
                        <a:pt x="330110" y="28957"/>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8" name="Hình tự do: Hình 247">
                  <a:extLst>
                    <a:ext uri="{FF2B5EF4-FFF2-40B4-BE49-F238E27FC236}">
                      <a16:creationId xmlns:a16="http://schemas.microsoft.com/office/drawing/2014/main" id="{B0556D47-1215-1A1B-3A34-DD756B74CAB4}"/>
                    </a:ext>
                  </a:extLst>
                </p:cNvPr>
                <p:cNvSpPr/>
                <p:nvPr/>
              </p:nvSpPr>
              <p:spPr>
                <a:xfrm>
                  <a:off x="6191360" y="2201147"/>
                  <a:ext cx="519296" cy="530879"/>
                </a:xfrm>
                <a:custGeom>
                  <a:avLst/>
                  <a:gdLst>
                    <a:gd name="connsiteX0" fmla="*/ 250961 w 519296"/>
                    <a:gd name="connsiteY0" fmla="*/ 71427 h 530879"/>
                    <a:gd name="connsiteX1" fmla="*/ 517366 w 519296"/>
                    <a:gd name="connsiteY1" fmla="*/ 0 h 530879"/>
                    <a:gd name="connsiteX2" fmla="*/ 519296 w 519296"/>
                    <a:gd name="connsiteY2" fmla="*/ 0 h 530879"/>
                    <a:gd name="connsiteX3" fmla="*/ 505783 w 519296"/>
                    <a:gd name="connsiteY3" fmla="*/ 332041 h 530879"/>
                    <a:gd name="connsiteX4" fmla="*/ 397677 w 519296"/>
                    <a:gd name="connsiteY4" fmla="*/ 366789 h 530879"/>
                    <a:gd name="connsiteX5" fmla="*/ 305014 w 519296"/>
                    <a:gd name="connsiteY5" fmla="*/ 530879 h 530879"/>
                    <a:gd name="connsiteX6" fmla="*/ 0 w 519296"/>
                    <a:gd name="connsiteY6" fmla="*/ 380303 h 530879"/>
                    <a:gd name="connsiteX7" fmla="*/ 250961 w 519296"/>
                    <a:gd name="connsiteY7" fmla="*/ 71427 h 53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296" h="530879">
                      <a:moveTo>
                        <a:pt x="250961" y="71427"/>
                      </a:moveTo>
                      <a:cubicBezTo>
                        <a:pt x="378372" y="1930"/>
                        <a:pt x="503853" y="0"/>
                        <a:pt x="517366" y="0"/>
                      </a:cubicBezTo>
                      <a:cubicBezTo>
                        <a:pt x="517366" y="0"/>
                        <a:pt x="519296" y="0"/>
                        <a:pt x="519296" y="0"/>
                      </a:cubicBezTo>
                      <a:lnTo>
                        <a:pt x="505783" y="332041"/>
                      </a:lnTo>
                      <a:cubicBezTo>
                        <a:pt x="484548" y="333971"/>
                        <a:pt x="440147" y="341693"/>
                        <a:pt x="397677" y="366789"/>
                      </a:cubicBezTo>
                      <a:cubicBezTo>
                        <a:pt x="360998" y="388025"/>
                        <a:pt x="314667" y="428564"/>
                        <a:pt x="305014" y="530879"/>
                      </a:cubicBezTo>
                      <a:lnTo>
                        <a:pt x="0" y="380303"/>
                      </a:lnTo>
                      <a:cubicBezTo>
                        <a:pt x="40540" y="243239"/>
                        <a:pt x="125481" y="137063"/>
                        <a:pt x="250961" y="71427"/>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9" name="Hình tự do: Hình 248">
                  <a:extLst>
                    <a:ext uri="{FF2B5EF4-FFF2-40B4-BE49-F238E27FC236}">
                      <a16:creationId xmlns:a16="http://schemas.microsoft.com/office/drawing/2014/main" id="{5BAA4EEB-438B-71FF-FD1E-9138DA0ABA22}"/>
                    </a:ext>
                  </a:extLst>
                </p:cNvPr>
                <p:cNvSpPr/>
                <p:nvPr/>
              </p:nvSpPr>
              <p:spPr>
                <a:xfrm>
                  <a:off x="6695347" y="2201146"/>
                  <a:ext cx="496130" cy="480687"/>
                </a:xfrm>
                <a:custGeom>
                  <a:avLst/>
                  <a:gdLst>
                    <a:gd name="connsiteX0" fmla="*/ 17374 w 496130"/>
                    <a:gd name="connsiteY0" fmla="*/ 0 h 480687"/>
                    <a:gd name="connsiteX1" fmla="*/ 457521 w 496130"/>
                    <a:gd name="connsiteY1" fmla="*/ 185325 h 480687"/>
                    <a:gd name="connsiteX2" fmla="*/ 496131 w 496130"/>
                    <a:gd name="connsiteY2" fmla="*/ 237448 h 480687"/>
                    <a:gd name="connsiteX3" fmla="*/ 241309 w 496130"/>
                    <a:gd name="connsiteY3" fmla="*/ 480687 h 480687"/>
                    <a:gd name="connsiteX4" fmla="*/ 208491 w 496130"/>
                    <a:gd name="connsiteY4" fmla="*/ 401538 h 480687"/>
                    <a:gd name="connsiteX5" fmla="*/ 11583 w 496130"/>
                    <a:gd name="connsiteY5" fmla="*/ 332041 h 480687"/>
                    <a:gd name="connsiteX6" fmla="*/ 0 w 496130"/>
                    <a:gd name="connsiteY6" fmla="*/ 333971 h 480687"/>
                    <a:gd name="connsiteX7" fmla="*/ 11583 w 496130"/>
                    <a:gd name="connsiteY7" fmla="*/ 0 h 480687"/>
                    <a:gd name="connsiteX8" fmla="*/ 17374 w 496130"/>
                    <a:gd name="connsiteY8" fmla="*/ 0 h 480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130" h="480687">
                      <a:moveTo>
                        <a:pt x="17374" y="0"/>
                      </a:moveTo>
                      <a:cubicBezTo>
                        <a:pt x="210421" y="7722"/>
                        <a:pt x="359068" y="71427"/>
                        <a:pt x="457521" y="185325"/>
                      </a:cubicBezTo>
                      <a:cubicBezTo>
                        <a:pt x="472965" y="202699"/>
                        <a:pt x="484548" y="220074"/>
                        <a:pt x="496131" y="237448"/>
                      </a:cubicBezTo>
                      <a:lnTo>
                        <a:pt x="241309" y="480687"/>
                      </a:lnTo>
                      <a:cubicBezTo>
                        <a:pt x="239378" y="459452"/>
                        <a:pt x="231656" y="428564"/>
                        <a:pt x="208491" y="401538"/>
                      </a:cubicBezTo>
                      <a:cubicBezTo>
                        <a:pt x="164090" y="349415"/>
                        <a:pt x="77219" y="333971"/>
                        <a:pt x="11583" y="332041"/>
                      </a:cubicBezTo>
                      <a:cubicBezTo>
                        <a:pt x="9652" y="332041"/>
                        <a:pt x="5791" y="332041"/>
                        <a:pt x="0" y="333971"/>
                      </a:cubicBezTo>
                      <a:lnTo>
                        <a:pt x="11583" y="0"/>
                      </a:lnTo>
                      <a:cubicBezTo>
                        <a:pt x="13513" y="0"/>
                        <a:pt x="15444" y="0"/>
                        <a:pt x="17374" y="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0" name="Hình tự do: Hình 249">
                  <a:extLst>
                    <a:ext uri="{FF2B5EF4-FFF2-40B4-BE49-F238E27FC236}">
                      <a16:creationId xmlns:a16="http://schemas.microsoft.com/office/drawing/2014/main" id="{538F0758-6ADD-002F-96C5-F3E8C645D045}"/>
                    </a:ext>
                  </a:extLst>
                </p:cNvPr>
                <p:cNvSpPr/>
                <p:nvPr/>
              </p:nvSpPr>
              <p:spPr>
                <a:xfrm>
                  <a:off x="6938452" y="2438594"/>
                  <a:ext cx="332527" cy="1202682"/>
                </a:xfrm>
                <a:custGeom>
                  <a:avLst/>
                  <a:gdLst>
                    <a:gd name="connsiteX0" fmla="*/ 332041 w 332527"/>
                    <a:gd name="connsiteY0" fmla="*/ 285710 h 1202682"/>
                    <a:gd name="connsiteX1" fmla="*/ 332041 w 332527"/>
                    <a:gd name="connsiteY1" fmla="*/ 1202683 h 1202682"/>
                    <a:gd name="connsiteX2" fmla="*/ 1930 w 332527"/>
                    <a:gd name="connsiteY2" fmla="*/ 1173726 h 1202682"/>
                    <a:gd name="connsiteX3" fmla="*/ 1930 w 332527"/>
                    <a:gd name="connsiteY3" fmla="*/ 279918 h 1202682"/>
                    <a:gd name="connsiteX4" fmla="*/ 1930 w 332527"/>
                    <a:gd name="connsiteY4" fmla="*/ 262544 h 1202682"/>
                    <a:gd name="connsiteX5" fmla="*/ 0 w 332527"/>
                    <a:gd name="connsiteY5" fmla="*/ 243239 h 1202682"/>
                    <a:gd name="connsiteX6" fmla="*/ 254822 w 332527"/>
                    <a:gd name="connsiteY6" fmla="*/ 0 h 1202682"/>
                    <a:gd name="connsiteX7" fmla="*/ 332041 w 332527"/>
                    <a:gd name="connsiteY7" fmla="*/ 285710 h 120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527" h="1202682">
                      <a:moveTo>
                        <a:pt x="332041" y="285710"/>
                      </a:moveTo>
                      <a:lnTo>
                        <a:pt x="332041" y="1202683"/>
                      </a:lnTo>
                      <a:lnTo>
                        <a:pt x="1930" y="1173726"/>
                      </a:lnTo>
                      <a:lnTo>
                        <a:pt x="1930" y="279918"/>
                      </a:lnTo>
                      <a:cubicBezTo>
                        <a:pt x="1930" y="274127"/>
                        <a:pt x="1930" y="268335"/>
                        <a:pt x="1930" y="262544"/>
                      </a:cubicBezTo>
                      <a:cubicBezTo>
                        <a:pt x="1930" y="262544"/>
                        <a:pt x="1930" y="254822"/>
                        <a:pt x="0" y="243239"/>
                      </a:cubicBezTo>
                      <a:lnTo>
                        <a:pt x="254822" y="0"/>
                      </a:lnTo>
                      <a:cubicBezTo>
                        <a:pt x="333971" y="121620"/>
                        <a:pt x="333971" y="245170"/>
                        <a:pt x="332041" y="28571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1" name="Hình tự do: Hình 250">
                  <a:extLst>
                    <a:ext uri="{FF2B5EF4-FFF2-40B4-BE49-F238E27FC236}">
                      <a16:creationId xmlns:a16="http://schemas.microsoft.com/office/drawing/2014/main" id="{091AA9A9-009C-725B-1E68-E6911D0C072E}"/>
                    </a:ext>
                  </a:extLst>
                </p:cNvPr>
                <p:cNvSpPr/>
                <p:nvPr/>
              </p:nvSpPr>
              <p:spPr>
                <a:xfrm>
                  <a:off x="7027253" y="4390300"/>
                  <a:ext cx="745161" cy="403468"/>
                </a:xfrm>
                <a:custGeom>
                  <a:avLst/>
                  <a:gdLst>
                    <a:gd name="connsiteX0" fmla="*/ 295362 w 745161"/>
                    <a:gd name="connsiteY0" fmla="*/ 36679 h 403468"/>
                    <a:gd name="connsiteX1" fmla="*/ 384163 w 745161"/>
                    <a:gd name="connsiteY1" fmla="*/ 73358 h 403468"/>
                    <a:gd name="connsiteX2" fmla="*/ 393816 w 745161"/>
                    <a:gd name="connsiteY2" fmla="*/ 73358 h 403468"/>
                    <a:gd name="connsiteX3" fmla="*/ 527018 w 745161"/>
                    <a:gd name="connsiteY3" fmla="*/ 46331 h 403468"/>
                    <a:gd name="connsiteX4" fmla="*/ 745161 w 745161"/>
                    <a:gd name="connsiteY4" fmla="*/ 297292 h 403468"/>
                    <a:gd name="connsiteX5" fmla="*/ 403468 w 745161"/>
                    <a:gd name="connsiteY5" fmla="*/ 403468 h 403468"/>
                    <a:gd name="connsiteX6" fmla="*/ 389955 w 745161"/>
                    <a:gd name="connsiteY6" fmla="*/ 403468 h 403468"/>
                    <a:gd name="connsiteX7" fmla="*/ 67566 w 745161"/>
                    <a:gd name="connsiteY7" fmla="*/ 277988 h 403468"/>
                    <a:gd name="connsiteX8" fmla="*/ 0 w 745161"/>
                    <a:gd name="connsiteY8" fmla="*/ 196908 h 403468"/>
                    <a:gd name="connsiteX9" fmla="*/ 268335 w 745161"/>
                    <a:gd name="connsiteY9" fmla="*/ 0 h 403468"/>
                    <a:gd name="connsiteX10" fmla="*/ 295362 w 745161"/>
                    <a:gd name="connsiteY10" fmla="*/ 36679 h 40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161" h="403468">
                      <a:moveTo>
                        <a:pt x="295362" y="36679"/>
                      </a:moveTo>
                      <a:cubicBezTo>
                        <a:pt x="328180" y="69497"/>
                        <a:pt x="374511" y="73358"/>
                        <a:pt x="384163" y="73358"/>
                      </a:cubicBezTo>
                      <a:cubicBezTo>
                        <a:pt x="388025" y="73358"/>
                        <a:pt x="388025" y="73358"/>
                        <a:pt x="393816" y="73358"/>
                      </a:cubicBezTo>
                      <a:cubicBezTo>
                        <a:pt x="451730" y="75288"/>
                        <a:pt x="496131" y="65636"/>
                        <a:pt x="527018" y="46331"/>
                      </a:cubicBezTo>
                      <a:lnTo>
                        <a:pt x="745161" y="297292"/>
                      </a:lnTo>
                      <a:cubicBezTo>
                        <a:pt x="675664" y="353276"/>
                        <a:pt x="565628" y="403468"/>
                        <a:pt x="403468" y="403468"/>
                      </a:cubicBezTo>
                      <a:cubicBezTo>
                        <a:pt x="399607" y="403468"/>
                        <a:pt x="395746" y="403468"/>
                        <a:pt x="389955" y="403468"/>
                      </a:cubicBezTo>
                      <a:cubicBezTo>
                        <a:pt x="349415" y="403468"/>
                        <a:pt x="194978" y="397677"/>
                        <a:pt x="67566" y="277988"/>
                      </a:cubicBezTo>
                      <a:cubicBezTo>
                        <a:pt x="42470" y="252892"/>
                        <a:pt x="19305" y="225865"/>
                        <a:pt x="0" y="196908"/>
                      </a:cubicBezTo>
                      <a:lnTo>
                        <a:pt x="268335" y="0"/>
                      </a:lnTo>
                      <a:cubicBezTo>
                        <a:pt x="277988" y="13513"/>
                        <a:pt x="285710" y="27027"/>
                        <a:pt x="295362" y="36679"/>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2" name="Hình tự do: Hình 251">
                  <a:extLst>
                    <a:ext uri="{FF2B5EF4-FFF2-40B4-BE49-F238E27FC236}">
                      <a16:creationId xmlns:a16="http://schemas.microsoft.com/office/drawing/2014/main" id="{DF63688E-E89E-2E2D-EF5D-5EE5C3365E9C}"/>
                    </a:ext>
                  </a:extLst>
                </p:cNvPr>
                <p:cNvSpPr/>
                <p:nvPr/>
              </p:nvSpPr>
              <p:spPr>
                <a:xfrm>
                  <a:off x="6940382" y="3988762"/>
                  <a:ext cx="357136" cy="598445"/>
                </a:xfrm>
                <a:custGeom>
                  <a:avLst/>
                  <a:gdLst>
                    <a:gd name="connsiteX0" fmla="*/ 330110 w 357136"/>
                    <a:gd name="connsiteY0" fmla="*/ 254822 h 598445"/>
                    <a:gd name="connsiteX1" fmla="*/ 357137 w 357136"/>
                    <a:gd name="connsiteY1" fmla="*/ 401538 h 598445"/>
                    <a:gd name="connsiteX2" fmla="*/ 88802 w 357136"/>
                    <a:gd name="connsiteY2" fmla="*/ 598446 h 598445"/>
                    <a:gd name="connsiteX3" fmla="*/ 0 w 357136"/>
                    <a:gd name="connsiteY3" fmla="*/ 254822 h 598445"/>
                    <a:gd name="connsiteX4" fmla="*/ 0 w 357136"/>
                    <a:gd name="connsiteY4" fmla="*/ 28957 h 598445"/>
                    <a:gd name="connsiteX5" fmla="*/ 330110 w 357136"/>
                    <a:gd name="connsiteY5" fmla="*/ 0 h 598445"/>
                    <a:gd name="connsiteX6" fmla="*/ 330110 w 357136"/>
                    <a:gd name="connsiteY6" fmla="*/ 254822 h 59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136" h="598445">
                      <a:moveTo>
                        <a:pt x="330110" y="254822"/>
                      </a:moveTo>
                      <a:cubicBezTo>
                        <a:pt x="330110" y="301153"/>
                        <a:pt x="335902" y="357137"/>
                        <a:pt x="357137" y="401538"/>
                      </a:cubicBezTo>
                      <a:lnTo>
                        <a:pt x="88802" y="598446"/>
                      </a:lnTo>
                      <a:cubicBezTo>
                        <a:pt x="28957" y="507714"/>
                        <a:pt x="0" y="391886"/>
                        <a:pt x="0" y="254822"/>
                      </a:cubicBezTo>
                      <a:lnTo>
                        <a:pt x="0" y="28957"/>
                      </a:lnTo>
                      <a:lnTo>
                        <a:pt x="330110" y="0"/>
                      </a:lnTo>
                      <a:lnTo>
                        <a:pt x="330110" y="254822"/>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3" name="Hình tự do: Hình 252">
                  <a:extLst>
                    <a:ext uri="{FF2B5EF4-FFF2-40B4-BE49-F238E27FC236}">
                      <a16:creationId xmlns:a16="http://schemas.microsoft.com/office/drawing/2014/main" id="{00A1DFC1-EB8F-6880-0893-0743687FF1A2}"/>
                    </a:ext>
                  </a:extLst>
                </p:cNvPr>
                <p:cNvSpPr/>
                <p:nvPr/>
              </p:nvSpPr>
              <p:spPr>
                <a:xfrm>
                  <a:off x="7620088" y="3247461"/>
                  <a:ext cx="330110" cy="436286"/>
                </a:xfrm>
                <a:custGeom>
                  <a:avLst/>
                  <a:gdLst>
                    <a:gd name="connsiteX0" fmla="*/ 0 w 330110"/>
                    <a:gd name="connsiteY0" fmla="*/ 0 h 436286"/>
                    <a:gd name="connsiteX1" fmla="*/ 330110 w 330110"/>
                    <a:gd name="connsiteY1" fmla="*/ 30887 h 436286"/>
                    <a:gd name="connsiteX2" fmla="*/ 330110 w 330110"/>
                    <a:gd name="connsiteY2" fmla="*/ 415051 h 436286"/>
                    <a:gd name="connsiteX3" fmla="*/ 0 w 330110"/>
                    <a:gd name="connsiteY3" fmla="*/ 436286 h 436286"/>
                  </a:gdLst>
                  <a:ahLst/>
                  <a:cxnLst>
                    <a:cxn ang="0">
                      <a:pos x="connsiteX0" y="connsiteY0"/>
                    </a:cxn>
                    <a:cxn ang="0">
                      <a:pos x="connsiteX1" y="connsiteY1"/>
                    </a:cxn>
                    <a:cxn ang="0">
                      <a:pos x="connsiteX2" y="connsiteY2"/>
                    </a:cxn>
                    <a:cxn ang="0">
                      <a:pos x="connsiteX3" y="connsiteY3"/>
                    </a:cxn>
                  </a:cxnLst>
                  <a:rect l="l" t="t" r="r" b="b"/>
                  <a:pathLst>
                    <a:path w="330110" h="436286">
                      <a:moveTo>
                        <a:pt x="0" y="0"/>
                      </a:moveTo>
                      <a:lnTo>
                        <a:pt x="330110" y="30887"/>
                      </a:lnTo>
                      <a:lnTo>
                        <a:pt x="330110" y="415051"/>
                      </a:lnTo>
                      <a:lnTo>
                        <a:pt x="0" y="436286"/>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4" name="Hình tự do: Hình 253">
                  <a:extLst>
                    <a:ext uri="{FF2B5EF4-FFF2-40B4-BE49-F238E27FC236}">
                      <a16:creationId xmlns:a16="http://schemas.microsoft.com/office/drawing/2014/main" id="{764C4DD9-F4AE-5305-3EC7-699DB2D1BD79}"/>
                    </a:ext>
                  </a:extLst>
                </p:cNvPr>
                <p:cNvSpPr/>
                <p:nvPr/>
              </p:nvSpPr>
              <p:spPr>
                <a:xfrm>
                  <a:off x="7623768" y="2824688"/>
                  <a:ext cx="330110" cy="455590"/>
                </a:xfrm>
                <a:custGeom>
                  <a:avLst/>
                  <a:gdLst>
                    <a:gd name="connsiteX0" fmla="*/ 1931 w 330110"/>
                    <a:gd name="connsiteY0" fmla="*/ 164090 h 455590"/>
                    <a:gd name="connsiteX1" fmla="*/ 166021 w 330110"/>
                    <a:gd name="connsiteY1" fmla="*/ 0 h 455590"/>
                    <a:gd name="connsiteX2" fmla="*/ 330110 w 330110"/>
                    <a:gd name="connsiteY2" fmla="*/ 164090 h 455590"/>
                    <a:gd name="connsiteX3" fmla="*/ 330110 w 330110"/>
                    <a:gd name="connsiteY3" fmla="*/ 455591 h 455590"/>
                    <a:gd name="connsiteX4" fmla="*/ 0 w 330110"/>
                    <a:gd name="connsiteY4" fmla="*/ 424703 h 455590"/>
                    <a:gd name="connsiteX5" fmla="*/ 0 w 330110"/>
                    <a:gd name="connsiteY5" fmla="*/ 164090 h 45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110" h="455590">
                      <a:moveTo>
                        <a:pt x="1931" y="164090"/>
                      </a:moveTo>
                      <a:cubicBezTo>
                        <a:pt x="1931" y="73358"/>
                        <a:pt x="75289" y="0"/>
                        <a:pt x="166021" y="0"/>
                      </a:cubicBezTo>
                      <a:cubicBezTo>
                        <a:pt x="256753" y="0"/>
                        <a:pt x="330110" y="73358"/>
                        <a:pt x="330110" y="164090"/>
                      </a:cubicBezTo>
                      <a:lnTo>
                        <a:pt x="330110" y="455591"/>
                      </a:lnTo>
                      <a:lnTo>
                        <a:pt x="0" y="424703"/>
                      </a:lnTo>
                      <a:lnTo>
                        <a:pt x="0" y="164090"/>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5" name="Hình tự do: Hình 254">
                  <a:extLst>
                    <a:ext uri="{FF2B5EF4-FFF2-40B4-BE49-F238E27FC236}">
                      <a16:creationId xmlns:a16="http://schemas.microsoft.com/office/drawing/2014/main" id="{779B1DFE-7756-FEA9-DD6C-2F2F4DB97479}"/>
                    </a:ext>
                  </a:extLst>
                </p:cNvPr>
                <p:cNvSpPr/>
                <p:nvPr/>
              </p:nvSpPr>
              <p:spPr>
                <a:xfrm>
                  <a:off x="7556202" y="4048606"/>
                  <a:ext cx="399607" cy="640916"/>
                </a:xfrm>
                <a:custGeom>
                  <a:avLst/>
                  <a:gdLst>
                    <a:gd name="connsiteX0" fmla="*/ 25096 w 399607"/>
                    <a:gd name="connsiteY0" fmla="*/ 370650 h 640916"/>
                    <a:gd name="connsiteX1" fmla="*/ 69497 w 399607"/>
                    <a:gd name="connsiteY1" fmla="*/ 249031 h 640916"/>
                    <a:gd name="connsiteX2" fmla="*/ 69497 w 399607"/>
                    <a:gd name="connsiteY2" fmla="*/ 243239 h 640916"/>
                    <a:gd name="connsiteX3" fmla="*/ 69497 w 399607"/>
                    <a:gd name="connsiteY3" fmla="*/ 0 h 640916"/>
                    <a:gd name="connsiteX4" fmla="*/ 399607 w 399607"/>
                    <a:gd name="connsiteY4" fmla="*/ 65636 h 640916"/>
                    <a:gd name="connsiteX5" fmla="*/ 399607 w 399607"/>
                    <a:gd name="connsiteY5" fmla="*/ 241309 h 640916"/>
                    <a:gd name="connsiteX6" fmla="*/ 262544 w 399607"/>
                    <a:gd name="connsiteY6" fmla="*/ 602307 h 640916"/>
                    <a:gd name="connsiteX7" fmla="*/ 218143 w 399607"/>
                    <a:gd name="connsiteY7" fmla="*/ 640916 h 640916"/>
                    <a:gd name="connsiteX8" fmla="*/ 0 w 399607"/>
                    <a:gd name="connsiteY8" fmla="*/ 389955 h 640916"/>
                    <a:gd name="connsiteX9" fmla="*/ 25096 w 399607"/>
                    <a:gd name="connsiteY9" fmla="*/ 370650 h 64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607" h="640916">
                      <a:moveTo>
                        <a:pt x="25096" y="370650"/>
                      </a:moveTo>
                      <a:cubicBezTo>
                        <a:pt x="67566" y="328180"/>
                        <a:pt x="69497" y="258683"/>
                        <a:pt x="69497" y="249031"/>
                      </a:cubicBezTo>
                      <a:cubicBezTo>
                        <a:pt x="69497" y="247100"/>
                        <a:pt x="69497" y="247100"/>
                        <a:pt x="69497" y="243239"/>
                      </a:cubicBezTo>
                      <a:lnTo>
                        <a:pt x="69497" y="0"/>
                      </a:lnTo>
                      <a:lnTo>
                        <a:pt x="399607" y="65636"/>
                      </a:lnTo>
                      <a:lnTo>
                        <a:pt x="399607" y="241309"/>
                      </a:lnTo>
                      <a:cubicBezTo>
                        <a:pt x="399607" y="279918"/>
                        <a:pt x="397677" y="463313"/>
                        <a:pt x="262544" y="602307"/>
                      </a:cubicBezTo>
                      <a:cubicBezTo>
                        <a:pt x="250961" y="615820"/>
                        <a:pt x="235518" y="627403"/>
                        <a:pt x="218143" y="640916"/>
                      </a:cubicBezTo>
                      <a:lnTo>
                        <a:pt x="0" y="389955"/>
                      </a:lnTo>
                      <a:cubicBezTo>
                        <a:pt x="9652" y="384164"/>
                        <a:pt x="17374" y="378372"/>
                        <a:pt x="25096" y="37065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6" name="Hình tự do: Hình 255">
                  <a:extLst>
                    <a:ext uri="{FF2B5EF4-FFF2-40B4-BE49-F238E27FC236}">
                      <a16:creationId xmlns:a16="http://schemas.microsoft.com/office/drawing/2014/main" id="{61CC11B2-0D33-C8E1-5CEE-69569A4B3E0A}"/>
                    </a:ext>
                  </a:extLst>
                </p:cNvPr>
                <p:cNvSpPr/>
                <p:nvPr/>
              </p:nvSpPr>
              <p:spPr>
                <a:xfrm>
                  <a:off x="7625699" y="3662512"/>
                  <a:ext cx="330110" cy="451730"/>
                </a:xfrm>
                <a:custGeom>
                  <a:avLst/>
                  <a:gdLst>
                    <a:gd name="connsiteX0" fmla="*/ 0 w 330110"/>
                    <a:gd name="connsiteY0" fmla="*/ 21235 h 451730"/>
                    <a:gd name="connsiteX1" fmla="*/ 330110 w 330110"/>
                    <a:gd name="connsiteY1" fmla="*/ 0 h 451730"/>
                    <a:gd name="connsiteX2" fmla="*/ 330110 w 330110"/>
                    <a:gd name="connsiteY2" fmla="*/ 451730 h 451730"/>
                    <a:gd name="connsiteX3" fmla="*/ 0 w 330110"/>
                    <a:gd name="connsiteY3" fmla="*/ 386094 h 451730"/>
                  </a:gdLst>
                  <a:ahLst/>
                  <a:cxnLst>
                    <a:cxn ang="0">
                      <a:pos x="connsiteX0" y="connsiteY0"/>
                    </a:cxn>
                    <a:cxn ang="0">
                      <a:pos x="connsiteX1" y="connsiteY1"/>
                    </a:cxn>
                    <a:cxn ang="0">
                      <a:pos x="connsiteX2" y="connsiteY2"/>
                    </a:cxn>
                    <a:cxn ang="0">
                      <a:pos x="connsiteX3" y="connsiteY3"/>
                    </a:cxn>
                  </a:cxnLst>
                  <a:rect l="l" t="t" r="r" b="b"/>
                  <a:pathLst>
                    <a:path w="330110" h="451730">
                      <a:moveTo>
                        <a:pt x="0" y="21235"/>
                      </a:moveTo>
                      <a:lnTo>
                        <a:pt x="330110" y="0"/>
                      </a:lnTo>
                      <a:lnTo>
                        <a:pt x="330110" y="451730"/>
                      </a:lnTo>
                      <a:lnTo>
                        <a:pt x="0" y="386094"/>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7" name="Hình tự do: Hình 256">
                  <a:extLst>
                    <a:ext uri="{FF2B5EF4-FFF2-40B4-BE49-F238E27FC236}">
                      <a16:creationId xmlns:a16="http://schemas.microsoft.com/office/drawing/2014/main" id="{99660D3F-D593-A71C-FFD3-9E981B5B4EB4}"/>
                    </a:ext>
                  </a:extLst>
                </p:cNvPr>
                <p:cNvSpPr/>
                <p:nvPr/>
              </p:nvSpPr>
              <p:spPr>
                <a:xfrm>
                  <a:off x="4913389" y="2458526"/>
                  <a:ext cx="729717" cy="462685"/>
                </a:xfrm>
                <a:custGeom>
                  <a:avLst/>
                  <a:gdLst>
                    <a:gd name="connsiteX0" fmla="*/ 355206 w 729717"/>
                    <a:gd name="connsiteY0" fmla="*/ 5164 h 462685"/>
                    <a:gd name="connsiteX1" fmla="*/ 729718 w 729717"/>
                    <a:gd name="connsiteY1" fmla="*/ 252264 h 462685"/>
                    <a:gd name="connsiteX2" fmla="*/ 461382 w 729717"/>
                    <a:gd name="connsiteY2" fmla="*/ 462686 h 462685"/>
                    <a:gd name="connsiteX3" fmla="*/ 306945 w 729717"/>
                    <a:gd name="connsiteY3" fmla="*/ 331414 h 462685"/>
                    <a:gd name="connsiteX4" fmla="*/ 305014 w 729717"/>
                    <a:gd name="connsiteY4" fmla="*/ 331414 h 462685"/>
                    <a:gd name="connsiteX5" fmla="*/ 146716 w 729717"/>
                    <a:gd name="connsiteY5" fmla="*/ 362301 h 462685"/>
                    <a:gd name="connsiteX6" fmla="*/ 0 w 729717"/>
                    <a:gd name="connsiteY6" fmla="*/ 65009 h 462685"/>
                    <a:gd name="connsiteX7" fmla="*/ 355206 w 729717"/>
                    <a:gd name="connsiteY7" fmla="*/ 5164 h 46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9717" h="462685">
                      <a:moveTo>
                        <a:pt x="355206" y="5164"/>
                      </a:moveTo>
                      <a:cubicBezTo>
                        <a:pt x="523157" y="28330"/>
                        <a:pt x="652499" y="115201"/>
                        <a:pt x="729718" y="252264"/>
                      </a:cubicBezTo>
                      <a:lnTo>
                        <a:pt x="461382" y="462686"/>
                      </a:lnTo>
                      <a:cubicBezTo>
                        <a:pt x="436286" y="381606"/>
                        <a:pt x="389955" y="342996"/>
                        <a:pt x="306945" y="331414"/>
                      </a:cubicBezTo>
                      <a:cubicBezTo>
                        <a:pt x="306945" y="331414"/>
                        <a:pt x="305014" y="331414"/>
                        <a:pt x="305014" y="331414"/>
                      </a:cubicBezTo>
                      <a:cubicBezTo>
                        <a:pt x="285710" y="327553"/>
                        <a:pt x="202699" y="325622"/>
                        <a:pt x="146716" y="362301"/>
                      </a:cubicBezTo>
                      <a:lnTo>
                        <a:pt x="0" y="65009"/>
                      </a:lnTo>
                      <a:cubicBezTo>
                        <a:pt x="158299" y="-19932"/>
                        <a:pt x="326249" y="1303"/>
                        <a:pt x="355206" y="5164"/>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58" name="Hình tự do: Hình 257">
                  <a:extLst>
                    <a:ext uri="{FF2B5EF4-FFF2-40B4-BE49-F238E27FC236}">
                      <a16:creationId xmlns:a16="http://schemas.microsoft.com/office/drawing/2014/main" id="{8880E0F3-4331-8FC4-8C7E-445AFDE711B4}"/>
                    </a:ext>
                  </a:extLst>
                </p:cNvPr>
                <p:cNvSpPr/>
                <p:nvPr/>
              </p:nvSpPr>
              <p:spPr>
                <a:xfrm>
                  <a:off x="5374771" y="2708860"/>
                  <a:ext cx="349086" cy="637055"/>
                </a:xfrm>
                <a:custGeom>
                  <a:avLst/>
                  <a:gdLst>
                    <a:gd name="connsiteX0" fmla="*/ 322388 w 349086"/>
                    <a:gd name="connsiteY0" fmla="*/ 135133 h 637055"/>
                    <a:gd name="connsiteX1" fmla="*/ 345554 w 349086"/>
                    <a:gd name="connsiteY1" fmla="*/ 411190 h 637055"/>
                    <a:gd name="connsiteX2" fmla="*/ 345554 w 349086"/>
                    <a:gd name="connsiteY2" fmla="*/ 637055 h 637055"/>
                    <a:gd name="connsiteX3" fmla="*/ 15444 w 349086"/>
                    <a:gd name="connsiteY3" fmla="*/ 594585 h 637055"/>
                    <a:gd name="connsiteX4" fmla="*/ 15444 w 349086"/>
                    <a:gd name="connsiteY4" fmla="*/ 401538 h 637055"/>
                    <a:gd name="connsiteX5" fmla="*/ 17374 w 349086"/>
                    <a:gd name="connsiteY5" fmla="*/ 380303 h 637055"/>
                    <a:gd name="connsiteX6" fmla="*/ 3861 w 349086"/>
                    <a:gd name="connsiteY6" fmla="*/ 222004 h 637055"/>
                    <a:gd name="connsiteX7" fmla="*/ 0 w 349086"/>
                    <a:gd name="connsiteY7" fmla="*/ 210421 h 637055"/>
                    <a:gd name="connsiteX8" fmla="*/ 266405 w 349086"/>
                    <a:gd name="connsiteY8" fmla="*/ 0 h 637055"/>
                    <a:gd name="connsiteX9" fmla="*/ 322388 w 349086"/>
                    <a:gd name="connsiteY9" fmla="*/ 135133 h 63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9086" h="637055">
                      <a:moveTo>
                        <a:pt x="322388" y="135133"/>
                      </a:moveTo>
                      <a:cubicBezTo>
                        <a:pt x="357137" y="258683"/>
                        <a:pt x="349415" y="372581"/>
                        <a:pt x="345554" y="411190"/>
                      </a:cubicBezTo>
                      <a:lnTo>
                        <a:pt x="345554" y="637055"/>
                      </a:lnTo>
                      <a:lnTo>
                        <a:pt x="15444" y="594585"/>
                      </a:lnTo>
                      <a:lnTo>
                        <a:pt x="15444" y="401538"/>
                      </a:lnTo>
                      <a:cubicBezTo>
                        <a:pt x="15444" y="393816"/>
                        <a:pt x="15444" y="386094"/>
                        <a:pt x="17374" y="380303"/>
                      </a:cubicBezTo>
                      <a:cubicBezTo>
                        <a:pt x="17374" y="380303"/>
                        <a:pt x="27027" y="301153"/>
                        <a:pt x="3861" y="222004"/>
                      </a:cubicBezTo>
                      <a:cubicBezTo>
                        <a:pt x="1930" y="218143"/>
                        <a:pt x="1930" y="214282"/>
                        <a:pt x="0" y="210421"/>
                      </a:cubicBezTo>
                      <a:lnTo>
                        <a:pt x="266405" y="0"/>
                      </a:lnTo>
                      <a:cubicBezTo>
                        <a:pt x="289570" y="42470"/>
                        <a:pt x="308875" y="86871"/>
                        <a:pt x="322388" y="135133"/>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9" name="Hình tự do: Hình 258">
                  <a:extLst>
                    <a:ext uri="{FF2B5EF4-FFF2-40B4-BE49-F238E27FC236}">
                      <a16:creationId xmlns:a16="http://schemas.microsoft.com/office/drawing/2014/main" id="{63633686-620E-2894-912D-B6244D6DDAF7}"/>
                    </a:ext>
                  </a:extLst>
                </p:cNvPr>
                <p:cNvSpPr/>
                <p:nvPr/>
              </p:nvSpPr>
              <p:spPr>
                <a:xfrm>
                  <a:off x="5390179" y="3755175"/>
                  <a:ext cx="420877" cy="621611"/>
                </a:xfrm>
                <a:custGeom>
                  <a:avLst/>
                  <a:gdLst>
                    <a:gd name="connsiteX0" fmla="*/ 330146 w 420877"/>
                    <a:gd name="connsiteY0" fmla="*/ 142855 h 621611"/>
                    <a:gd name="connsiteX1" fmla="*/ 330146 w 420877"/>
                    <a:gd name="connsiteY1" fmla="*/ 142855 h 621611"/>
                    <a:gd name="connsiteX2" fmla="*/ 370686 w 420877"/>
                    <a:gd name="connsiteY2" fmla="*/ 272196 h 621611"/>
                    <a:gd name="connsiteX3" fmla="*/ 420878 w 420877"/>
                    <a:gd name="connsiteY3" fmla="*/ 303084 h 621611"/>
                    <a:gd name="connsiteX4" fmla="*/ 332076 w 420877"/>
                    <a:gd name="connsiteY4" fmla="*/ 621611 h 621611"/>
                    <a:gd name="connsiteX5" fmla="*/ 139029 w 420877"/>
                    <a:gd name="connsiteY5" fmla="*/ 507714 h 621611"/>
                    <a:gd name="connsiteX6" fmla="*/ 35 w 420877"/>
                    <a:gd name="connsiteY6" fmla="*/ 142855 h 621611"/>
                    <a:gd name="connsiteX7" fmla="*/ 35 w 420877"/>
                    <a:gd name="connsiteY7" fmla="*/ 102315 h 621611"/>
                    <a:gd name="connsiteX8" fmla="*/ 330146 w 420877"/>
                    <a:gd name="connsiteY8" fmla="*/ 0 h 621611"/>
                    <a:gd name="connsiteX9" fmla="*/ 330146 w 420877"/>
                    <a:gd name="connsiteY9" fmla="*/ 142855 h 62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877" h="621611">
                      <a:moveTo>
                        <a:pt x="330146" y="142855"/>
                      </a:moveTo>
                      <a:cubicBezTo>
                        <a:pt x="330146" y="142855"/>
                        <a:pt x="330146" y="142855"/>
                        <a:pt x="330146" y="142855"/>
                      </a:cubicBezTo>
                      <a:cubicBezTo>
                        <a:pt x="330146" y="231656"/>
                        <a:pt x="359103" y="260613"/>
                        <a:pt x="370686" y="272196"/>
                      </a:cubicBezTo>
                      <a:cubicBezTo>
                        <a:pt x="384199" y="283779"/>
                        <a:pt x="399643" y="295362"/>
                        <a:pt x="420878" y="303084"/>
                      </a:cubicBezTo>
                      <a:lnTo>
                        <a:pt x="332076" y="621611"/>
                      </a:lnTo>
                      <a:cubicBezTo>
                        <a:pt x="256788" y="596515"/>
                        <a:pt x="191152" y="557906"/>
                        <a:pt x="139029" y="507714"/>
                      </a:cubicBezTo>
                      <a:cubicBezTo>
                        <a:pt x="75324" y="444008"/>
                        <a:pt x="-1895" y="330110"/>
                        <a:pt x="35" y="142855"/>
                      </a:cubicBezTo>
                      <a:lnTo>
                        <a:pt x="35" y="102315"/>
                      </a:lnTo>
                      <a:lnTo>
                        <a:pt x="330146" y="0"/>
                      </a:lnTo>
                      <a:lnTo>
                        <a:pt x="330146" y="142855"/>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0" name="Hình tự do: Hình 259">
                  <a:extLst>
                    <a:ext uri="{FF2B5EF4-FFF2-40B4-BE49-F238E27FC236}">
                      <a16:creationId xmlns:a16="http://schemas.microsoft.com/office/drawing/2014/main" id="{FC52042E-D303-08CF-830C-BA06969351DF}"/>
                    </a:ext>
                  </a:extLst>
                </p:cNvPr>
                <p:cNvSpPr/>
                <p:nvPr/>
              </p:nvSpPr>
              <p:spPr>
                <a:xfrm>
                  <a:off x="5722256" y="4017719"/>
                  <a:ext cx="685316" cy="396474"/>
                </a:xfrm>
                <a:custGeom>
                  <a:avLst/>
                  <a:gdLst>
                    <a:gd name="connsiteX0" fmla="*/ 247100 w 685316"/>
                    <a:gd name="connsiteY0" fmla="*/ 63706 h 396474"/>
                    <a:gd name="connsiteX1" fmla="*/ 397677 w 685316"/>
                    <a:gd name="connsiteY1" fmla="*/ 0 h 396474"/>
                    <a:gd name="connsiteX2" fmla="*/ 685317 w 685316"/>
                    <a:gd name="connsiteY2" fmla="*/ 164090 h 396474"/>
                    <a:gd name="connsiteX3" fmla="*/ 258683 w 685316"/>
                    <a:gd name="connsiteY3" fmla="*/ 395746 h 396474"/>
                    <a:gd name="connsiteX4" fmla="*/ 0 w 685316"/>
                    <a:gd name="connsiteY4" fmla="*/ 362928 h 396474"/>
                    <a:gd name="connsiteX5" fmla="*/ 88802 w 685316"/>
                    <a:gd name="connsiteY5" fmla="*/ 44401 h 396474"/>
                    <a:gd name="connsiteX6" fmla="*/ 247100 w 685316"/>
                    <a:gd name="connsiteY6" fmla="*/ 63706 h 39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316" h="396474">
                      <a:moveTo>
                        <a:pt x="247100" y="63706"/>
                      </a:moveTo>
                      <a:cubicBezTo>
                        <a:pt x="332041" y="61775"/>
                        <a:pt x="374511" y="28957"/>
                        <a:pt x="397677" y="0"/>
                      </a:cubicBezTo>
                      <a:lnTo>
                        <a:pt x="685317" y="164090"/>
                      </a:lnTo>
                      <a:cubicBezTo>
                        <a:pt x="594585" y="306945"/>
                        <a:pt x="444008" y="389955"/>
                        <a:pt x="258683" y="395746"/>
                      </a:cubicBezTo>
                      <a:cubicBezTo>
                        <a:pt x="164090" y="399607"/>
                        <a:pt x="77219" y="388024"/>
                        <a:pt x="0" y="362928"/>
                      </a:cubicBezTo>
                      <a:lnTo>
                        <a:pt x="88802" y="44401"/>
                      </a:lnTo>
                      <a:cubicBezTo>
                        <a:pt x="129341" y="55984"/>
                        <a:pt x="185325" y="65636"/>
                        <a:pt x="247100" y="63706"/>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1" name="Hình tự do: Hình 260">
                  <a:extLst>
                    <a:ext uri="{FF2B5EF4-FFF2-40B4-BE49-F238E27FC236}">
                      <a16:creationId xmlns:a16="http://schemas.microsoft.com/office/drawing/2014/main" id="{512C8C55-9599-F667-5E33-664212189601}"/>
                    </a:ext>
                  </a:extLst>
                </p:cNvPr>
                <p:cNvSpPr/>
                <p:nvPr/>
              </p:nvSpPr>
              <p:spPr>
                <a:xfrm>
                  <a:off x="6119932" y="3714635"/>
                  <a:ext cx="374511" cy="465243"/>
                </a:xfrm>
                <a:custGeom>
                  <a:avLst/>
                  <a:gdLst>
                    <a:gd name="connsiteX0" fmla="*/ 11583 w 374511"/>
                    <a:gd name="connsiteY0" fmla="*/ 283779 h 465243"/>
                    <a:gd name="connsiteX1" fmla="*/ 44401 w 374511"/>
                    <a:gd name="connsiteY1" fmla="*/ 183395 h 465243"/>
                    <a:gd name="connsiteX2" fmla="*/ 44401 w 374511"/>
                    <a:gd name="connsiteY2" fmla="*/ 0 h 465243"/>
                    <a:gd name="connsiteX3" fmla="*/ 374511 w 374511"/>
                    <a:gd name="connsiteY3" fmla="*/ 17374 h 465243"/>
                    <a:gd name="connsiteX4" fmla="*/ 374511 w 374511"/>
                    <a:gd name="connsiteY4" fmla="*/ 189186 h 465243"/>
                    <a:gd name="connsiteX5" fmla="*/ 374511 w 374511"/>
                    <a:gd name="connsiteY5" fmla="*/ 196908 h 465243"/>
                    <a:gd name="connsiteX6" fmla="*/ 305014 w 374511"/>
                    <a:gd name="connsiteY6" fmla="*/ 436286 h 465243"/>
                    <a:gd name="connsiteX7" fmla="*/ 287640 w 374511"/>
                    <a:gd name="connsiteY7" fmla="*/ 465243 h 465243"/>
                    <a:gd name="connsiteX8" fmla="*/ 0 w 374511"/>
                    <a:gd name="connsiteY8" fmla="*/ 301153 h 465243"/>
                    <a:gd name="connsiteX9" fmla="*/ 11583 w 374511"/>
                    <a:gd name="connsiteY9" fmla="*/ 283779 h 46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511" h="465243">
                      <a:moveTo>
                        <a:pt x="11583" y="283779"/>
                      </a:moveTo>
                      <a:cubicBezTo>
                        <a:pt x="36679" y="241309"/>
                        <a:pt x="44401" y="194977"/>
                        <a:pt x="44401" y="183395"/>
                      </a:cubicBezTo>
                      <a:lnTo>
                        <a:pt x="44401" y="0"/>
                      </a:lnTo>
                      <a:lnTo>
                        <a:pt x="374511" y="17374"/>
                      </a:lnTo>
                      <a:lnTo>
                        <a:pt x="374511" y="189186"/>
                      </a:lnTo>
                      <a:cubicBezTo>
                        <a:pt x="374511" y="191117"/>
                        <a:pt x="374511" y="193047"/>
                        <a:pt x="374511" y="196908"/>
                      </a:cubicBezTo>
                      <a:cubicBezTo>
                        <a:pt x="374511" y="216213"/>
                        <a:pt x="366789" y="324319"/>
                        <a:pt x="305014" y="436286"/>
                      </a:cubicBezTo>
                      <a:cubicBezTo>
                        <a:pt x="299223" y="445939"/>
                        <a:pt x="293431" y="455591"/>
                        <a:pt x="287640" y="465243"/>
                      </a:cubicBezTo>
                      <a:lnTo>
                        <a:pt x="0" y="301153"/>
                      </a:lnTo>
                      <a:cubicBezTo>
                        <a:pt x="3861" y="295362"/>
                        <a:pt x="9652" y="289571"/>
                        <a:pt x="11583" y="283779"/>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2" name="Hình tự do: Hình 261">
                  <a:extLst>
                    <a:ext uri="{FF2B5EF4-FFF2-40B4-BE49-F238E27FC236}">
                      <a16:creationId xmlns:a16="http://schemas.microsoft.com/office/drawing/2014/main" id="{726978D4-B515-59AD-245B-E7D0122774D4}"/>
                    </a:ext>
                  </a:extLst>
                </p:cNvPr>
                <p:cNvSpPr/>
                <p:nvPr/>
              </p:nvSpPr>
              <p:spPr>
                <a:xfrm>
                  <a:off x="5390215" y="3305375"/>
                  <a:ext cx="330110" cy="550183"/>
                </a:xfrm>
                <a:custGeom>
                  <a:avLst/>
                  <a:gdLst>
                    <a:gd name="connsiteX0" fmla="*/ 330110 w 330110"/>
                    <a:gd name="connsiteY0" fmla="*/ 447869 h 550183"/>
                    <a:gd name="connsiteX1" fmla="*/ 0 w 330110"/>
                    <a:gd name="connsiteY1" fmla="*/ 550184 h 550183"/>
                    <a:gd name="connsiteX2" fmla="*/ 0 w 330110"/>
                    <a:gd name="connsiteY2" fmla="*/ 0 h 550183"/>
                    <a:gd name="connsiteX3" fmla="*/ 330110 w 330110"/>
                    <a:gd name="connsiteY3" fmla="*/ 40540 h 550183"/>
                  </a:gdLst>
                  <a:ahLst/>
                  <a:cxnLst>
                    <a:cxn ang="0">
                      <a:pos x="connsiteX0" y="connsiteY0"/>
                    </a:cxn>
                    <a:cxn ang="0">
                      <a:pos x="connsiteX1" y="connsiteY1"/>
                    </a:cxn>
                    <a:cxn ang="0">
                      <a:pos x="connsiteX2" y="connsiteY2"/>
                    </a:cxn>
                    <a:cxn ang="0">
                      <a:pos x="connsiteX3" y="connsiteY3"/>
                    </a:cxn>
                  </a:cxnLst>
                  <a:rect l="l" t="t" r="r" b="b"/>
                  <a:pathLst>
                    <a:path w="330110" h="550183">
                      <a:moveTo>
                        <a:pt x="330110" y="447869"/>
                      </a:moveTo>
                      <a:lnTo>
                        <a:pt x="0" y="550184"/>
                      </a:lnTo>
                      <a:lnTo>
                        <a:pt x="0" y="0"/>
                      </a:lnTo>
                      <a:lnTo>
                        <a:pt x="330110" y="40540"/>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3" name="Hình tự do: Hình 262">
                  <a:extLst>
                    <a:ext uri="{FF2B5EF4-FFF2-40B4-BE49-F238E27FC236}">
                      <a16:creationId xmlns:a16="http://schemas.microsoft.com/office/drawing/2014/main" id="{A2A8C96A-783B-E3A2-7B09-C3E59C27224D}"/>
                    </a:ext>
                  </a:extLst>
                </p:cNvPr>
                <p:cNvSpPr/>
                <p:nvPr/>
              </p:nvSpPr>
              <p:spPr>
                <a:xfrm>
                  <a:off x="6166264" y="2581449"/>
                  <a:ext cx="332040" cy="1150560"/>
                </a:xfrm>
                <a:custGeom>
                  <a:avLst/>
                  <a:gdLst>
                    <a:gd name="connsiteX0" fmla="*/ 0 w 332040"/>
                    <a:gd name="connsiteY0" fmla="*/ 189186 h 1150560"/>
                    <a:gd name="connsiteX1" fmla="*/ 27027 w 332040"/>
                    <a:gd name="connsiteY1" fmla="*/ 0 h 1150560"/>
                    <a:gd name="connsiteX2" fmla="*/ 332041 w 332040"/>
                    <a:gd name="connsiteY2" fmla="*/ 150577 h 1150560"/>
                    <a:gd name="connsiteX3" fmla="*/ 330110 w 332040"/>
                    <a:gd name="connsiteY3" fmla="*/ 189186 h 1150560"/>
                    <a:gd name="connsiteX4" fmla="*/ 330110 w 332040"/>
                    <a:gd name="connsiteY4" fmla="*/ 1150560 h 1150560"/>
                    <a:gd name="connsiteX5" fmla="*/ 0 w 332040"/>
                    <a:gd name="connsiteY5" fmla="*/ 1133186 h 1150560"/>
                    <a:gd name="connsiteX6" fmla="*/ 0 w 332040"/>
                    <a:gd name="connsiteY6" fmla="*/ 189186 h 115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040" h="1150560">
                      <a:moveTo>
                        <a:pt x="0" y="189186"/>
                      </a:moveTo>
                      <a:cubicBezTo>
                        <a:pt x="0" y="121620"/>
                        <a:pt x="9652" y="57914"/>
                        <a:pt x="27027" y="0"/>
                      </a:cubicBezTo>
                      <a:lnTo>
                        <a:pt x="332041" y="150577"/>
                      </a:lnTo>
                      <a:cubicBezTo>
                        <a:pt x="330110" y="162159"/>
                        <a:pt x="330110" y="175673"/>
                        <a:pt x="330110" y="189186"/>
                      </a:cubicBezTo>
                      <a:lnTo>
                        <a:pt x="330110" y="1150560"/>
                      </a:lnTo>
                      <a:lnTo>
                        <a:pt x="0" y="1133186"/>
                      </a:lnTo>
                      <a:lnTo>
                        <a:pt x="0" y="189186"/>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64" name="Hình tự do: Hình 263">
                <a:extLst>
                  <a:ext uri="{FF2B5EF4-FFF2-40B4-BE49-F238E27FC236}">
                    <a16:creationId xmlns:a16="http://schemas.microsoft.com/office/drawing/2014/main" id="{CE847114-9FC6-CF9D-91C2-D852D34A9183}"/>
                  </a:ext>
                </a:extLst>
              </p:cNvPr>
              <p:cNvSpPr/>
              <p:nvPr/>
            </p:nvSpPr>
            <p:spPr>
              <a:xfrm>
                <a:off x="7523384" y="2442455"/>
                <a:ext cx="536670" cy="534740"/>
              </a:xfrm>
              <a:custGeom>
                <a:avLst/>
                <a:gdLst>
                  <a:gd name="connsiteX0" fmla="*/ 0 w 536670"/>
                  <a:gd name="connsiteY0" fmla="*/ 432425 h 534740"/>
                  <a:gd name="connsiteX1" fmla="*/ 102315 w 536670"/>
                  <a:gd name="connsiteY1" fmla="*/ 534740 h 534740"/>
                  <a:gd name="connsiteX2" fmla="*/ 434356 w 536670"/>
                  <a:gd name="connsiteY2" fmla="*/ 534740 h 534740"/>
                  <a:gd name="connsiteX3" fmla="*/ 536671 w 536670"/>
                  <a:gd name="connsiteY3" fmla="*/ 432425 h 534740"/>
                  <a:gd name="connsiteX4" fmla="*/ 536671 w 536670"/>
                  <a:gd name="connsiteY4" fmla="*/ 102315 h 534740"/>
                  <a:gd name="connsiteX5" fmla="*/ 434356 w 536670"/>
                  <a:gd name="connsiteY5" fmla="*/ 0 h 534740"/>
                  <a:gd name="connsiteX6" fmla="*/ 102315 w 536670"/>
                  <a:gd name="connsiteY6" fmla="*/ 0 h 534740"/>
                  <a:gd name="connsiteX7" fmla="*/ 0 w 536670"/>
                  <a:gd name="connsiteY7" fmla="*/ 102315 h 534740"/>
                  <a:gd name="connsiteX8" fmla="*/ 0 w 536670"/>
                  <a:gd name="connsiteY8" fmla="*/ 432425 h 53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4740">
                    <a:moveTo>
                      <a:pt x="0" y="432425"/>
                    </a:moveTo>
                    <a:cubicBezTo>
                      <a:pt x="0" y="488409"/>
                      <a:pt x="46331" y="534740"/>
                      <a:pt x="102315" y="534740"/>
                    </a:cubicBezTo>
                    <a:lnTo>
                      <a:pt x="434356" y="534740"/>
                    </a:lnTo>
                    <a:cubicBezTo>
                      <a:pt x="490340" y="534740"/>
                      <a:pt x="536671" y="488409"/>
                      <a:pt x="536671" y="432425"/>
                    </a:cubicBezTo>
                    <a:lnTo>
                      <a:pt x="536671" y="102315"/>
                    </a:lnTo>
                    <a:cubicBezTo>
                      <a:pt x="536671" y="46331"/>
                      <a:pt x="490340" y="0"/>
                      <a:pt x="434356" y="0"/>
                    </a:cubicBezTo>
                    <a:lnTo>
                      <a:pt x="102315" y="0"/>
                    </a:lnTo>
                    <a:cubicBezTo>
                      <a:pt x="46331" y="0"/>
                      <a:pt x="0" y="46331"/>
                      <a:pt x="0" y="102315"/>
                    </a:cubicBezTo>
                    <a:lnTo>
                      <a:pt x="0" y="432425"/>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5" name="Hình tự do: Hình 264">
                <a:extLst>
                  <a:ext uri="{FF2B5EF4-FFF2-40B4-BE49-F238E27FC236}">
                    <a16:creationId xmlns:a16="http://schemas.microsoft.com/office/drawing/2014/main" id="{F266426B-96AA-B4E4-3948-A54E39AAEDF8}"/>
                  </a:ext>
                </a:extLst>
              </p:cNvPr>
              <p:cNvSpPr/>
              <p:nvPr/>
            </p:nvSpPr>
            <p:spPr>
              <a:xfrm>
                <a:off x="7552341" y="2469482"/>
                <a:ext cx="474895" cy="476826"/>
              </a:xfrm>
              <a:custGeom>
                <a:avLst/>
                <a:gdLst>
                  <a:gd name="connsiteX0" fmla="*/ 0 w 474895"/>
                  <a:gd name="connsiteY0" fmla="*/ 386094 h 476826"/>
                  <a:gd name="connsiteX1" fmla="*/ 90732 w 474895"/>
                  <a:gd name="connsiteY1" fmla="*/ 476826 h 476826"/>
                  <a:gd name="connsiteX2" fmla="*/ 384164 w 474895"/>
                  <a:gd name="connsiteY2" fmla="*/ 476826 h 476826"/>
                  <a:gd name="connsiteX3" fmla="*/ 474896 w 474895"/>
                  <a:gd name="connsiteY3" fmla="*/ 386094 h 476826"/>
                  <a:gd name="connsiteX4" fmla="*/ 474896 w 474895"/>
                  <a:gd name="connsiteY4" fmla="*/ 90732 h 476826"/>
                  <a:gd name="connsiteX5" fmla="*/ 384164 w 474895"/>
                  <a:gd name="connsiteY5" fmla="*/ 0 h 476826"/>
                  <a:gd name="connsiteX6" fmla="*/ 90732 w 474895"/>
                  <a:gd name="connsiteY6" fmla="*/ 0 h 476826"/>
                  <a:gd name="connsiteX7" fmla="*/ 0 w 474895"/>
                  <a:gd name="connsiteY7" fmla="*/ 90732 h 476826"/>
                  <a:gd name="connsiteX8" fmla="*/ 0 w 474895"/>
                  <a:gd name="connsiteY8" fmla="*/ 386094 h 47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4895" h="476826">
                    <a:moveTo>
                      <a:pt x="0" y="386094"/>
                    </a:moveTo>
                    <a:cubicBezTo>
                      <a:pt x="0" y="436286"/>
                      <a:pt x="40540" y="476826"/>
                      <a:pt x="90732" y="476826"/>
                    </a:cubicBezTo>
                    <a:lnTo>
                      <a:pt x="384164" y="476826"/>
                    </a:lnTo>
                    <a:cubicBezTo>
                      <a:pt x="434356" y="476826"/>
                      <a:pt x="474896" y="436286"/>
                      <a:pt x="474896" y="386094"/>
                    </a:cubicBezTo>
                    <a:lnTo>
                      <a:pt x="474896" y="90732"/>
                    </a:lnTo>
                    <a:cubicBezTo>
                      <a:pt x="474896" y="40540"/>
                      <a:pt x="434356" y="0"/>
                      <a:pt x="384164" y="0"/>
                    </a:cubicBezTo>
                    <a:lnTo>
                      <a:pt x="90732" y="0"/>
                    </a:lnTo>
                    <a:cubicBezTo>
                      <a:pt x="40540" y="0"/>
                      <a:pt x="0" y="40540"/>
                      <a:pt x="0" y="90732"/>
                    </a:cubicBezTo>
                    <a:lnTo>
                      <a:pt x="0" y="386094"/>
                    </a:lnTo>
                    <a:close/>
                  </a:path>
                </a:pathLst>
              </a:custGeom>
              <a:solidFill>
                <a:srgbClr val="FFFAE9"/>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6" name="Hình tự do: Hình 265">
                <a:extLst>
                  <a:ext uri="{FF2B5EF4-FFF2-40B4-BE49-F238E27FC236}">
                    <a16:creationId xmlns:a16="http://schemas.microsoft.com/office/drawing/2014/main" id="{7BC83820-86AB-8B97-DDBB-BC45AA1FA4FC}"/>
                  </a:ext>
                </a:extLst>
              </p:cNvPr>
              <p:cNvSpPr/>
              <p:nvPr/>
            </p:nvSpPr>
            <p:spPr>
              <a:xfrm>
                <a:off x="4546600" y="2413498"/>
                <a:ext cx="536670" cy="536670"/>
              </a:xfrm>
              <a:custGeom>
                <a:avLst/>
                <a:gdLst>
                  <a:gd name="connsiteX0" fmla="*/ 0 w 536670"/>
                  <a:gd name="connsiteY0" fmla="*/ 434356 h 536670"/>
                  <a:gd name="connsiteX1" fmla="*/ 102315 w 536670"/>
                  <a:gd name="connsiteY1" fmla="*/ 536671 h 536670"/>
                  <a:gd name="connsiteX2" fmla="*/ 434356 w 536670"/>
                  <a:gd name="connsiteY2" fmla="*/ 536671 h 536670"/>
                  <a:gd name="connsiteX3" fmla="*/ 536671 w 536670"/>
                  <a:gd name="connsiteY3" fmla="*/ 434356 h 536670"/>
                  <a:gd name="connsiteX4" fmla="*/ 536671 w 536670"/>
                  <a:gd name="connsiteY4" fmla="*/ 102315 h 536670"/>
                  <a:gd name="connsiteX5" fmla="*/ 434356 w 536670"/>
                  <a:gd name="connsiteY5" fmla="*/ 0 h 536670"/>
                  <a:gd name="connsiteX6" fmla="*/ 102315 w 536670"/>
                  <a:gd name="connsiteY6" fmla="*/ 0 h 536670"/>
                  <a:gd name="connsiteX7" fmla="*/ 0 w 536670"/>
                  <a:gd name="connsiteY7" fmla="*/ 102315 h 536670"/>
                  <a:gd name="connsiteX8" fmla="*/ 0 w 536670"/>
                  <a:gd name="connsiteY8" fmla="*/ 434356 h 53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6670">
                    <a:moveTo>
                      <a:pt x="0" y="434356"/>
                    </a:moveTo>
                    <a:cubicBezTo>
                      <a:pt x="0" y="490339"/>
                      <a:pt x="46331" y="536671"/>
                      <a:pt x="102315" y="536671"/>
                    </a:cubicBezTo>
                    <a:lnTo>
                      <a:pt x="434356" y="536671"/>
                    </a:lnTo>
                    <a:cubicBezTo>
                      <a:pt x="490339" y="536671"/>
                      <a:pt x="536671" y="490339"/>
                      <a:pt x="536671" y="434356"/>
                    </a:cubicBezTo>
                    <a:lnTo>
                      <a:pt x="536671" y="102315"/>
                    </a:lnTo>
                    <a:cubicBezTo>
                      <a:pt x="536671" y="46331"/>
                      <a:pt x="490339" y="0"/>
                      <a:pt x="434356" y="0"/>
                    </a:cubicBezTo>
                    <a:lnTo>
                      <a:pt x="102315" y="0"/>
                    </a:lnTo>
                    <a:cubicBezTo>
                      <a:pt x="46331" y="0"/>
                      <a:pt x="0" y="46331"/>
                      <a:pt x="0" y="102315"/>
                    </a:cubicBezTo>
                    <a:lnTo>
                      <a:pt x="0" y="434356"/>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7" name="Hình tự do: Hình 266">
                <a:extLst>
                  <a:ext uri="{FF2B5EF4-FFF2-40B4-BE49-F238E27FC236}">
                    <a16:creationId xmlns:a16="http://schemas.microsoft.com/office/drawing/2014/main" id="{FB634553-ECA7-8F44-0C4F-75BE340D9CC4}"/>
                  </a:ext>
                </a:extLst>
              </p:cNvPr>
              <p:cNvSpPr/>
              <p:nvPr/>
            </p:nvSpPr>
            <p:spPr>
              <a:xfrm>
                <a:off x="6175916" y="2979126"/>
                <a:ext cx="308875" cy="418912"/>
              </a:xfrm>
              <a:custGeom>
                <a:avLst/>
                <a:gdLst>
                  <a:gd name="connsiteX0" fmla="*/ 0 w 308875"/>
                  <a:gd name="connsiteY0" fmla="*/ 11583 h 418912"/>
                  <a:gd name="connsiteX1" fmla="*/ 0 w 308875"/>
                  <a:gd name="connsiteY1" fmla="*/ 418912 h 418912"/>
                  <a:gd name="connsiteX2" fmla="*/ 308875 w 308875"/>
                  <a:gd name="connsiteY2" fmla="*/ 391885 h 418912"/>
                  <a:gd name="connsiteX3" fmla="*/ 308875 w 308875"/>
                  <a:gd name="connsiteY3" fmla="*/ 0 h 418912"/>
                </a:gdLst>
                <a:ahLst/>
                <a:cxnLst>
                  <a:cxn ang="0">
                    <a:pos x="connsiteX0" y="connsiteY0"/>
                  </a:cxn>
                  <a:cxn ang="0">
                    <a:pos x="connsiteX1" y="connsiteY1"/>
                  </a:cxn>
                  <a:cxn ang="0">
                    <a:pos x="connsiteX2" y="connsiteY2"/>
                  </a:cxn>
                  <a:cxn ang="0">
                    <a:pos x="connsiteX3" y="connsiteY3"/>
                  </a:cxn>
                </a:cxnLst>
                <a:rect l="l" t="t" r="r" b="b"/>
                <a:pathLst>
                  <a:path w="308875" h="418912">
                    <a:moveTo>
                      <a:pt x="0" y="11583"/>
                    </a:moveTo>
                    <a:lnTo>
                      <a:pt x="0" y="418912"/>
                    </a:lnTo>
                    <a:lnTo>
                      <a:pt x="308875" y="391885"/>
                    </a:lnTo>
                    <a:lnTo>
                      <a:pt x="308875" y="0"/>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8" name="Hình tự do: Hình 267">
                <a:extLst>
                  <a:ext uri="{FF2B5EF4-FFF2-40B4-BE49-F238E27FC236}">
                    <a16:creationId xmlns:a16="http://schemas.microsoft.com/office/drawing/2014/main" id="{FE55AF6F-A5B6-9427-5D03-C9CCBA19E1C8}"/>
                  </a:ext>
                </a:extLst>
              </p:cNvPr>
              <p:cNvSpPr/>
              <p:nvPr/>
            </p:nvSpPr>
            <p:spPr>
              <a:xfrm>
                <a:off x="6948104" y="2884533"/>
                <a:ext cx="310805" cy="415051"/>
              </a:xfrm>
              <a:custGeom>
                <a:avLst/>
                <a:gdLst>
                  <a:gd name="connsiteX0" fmla="*/ 3861 w 310805"/>
                  <a:gd name="connsiteY0" fmla="*/ 0 h 415051"/>
                  <a:gd name="connsiteX1" fmla="*/ 310806 w 310805"/>
                  <a:gd name="connsiteY1" fmla="*/ 50192 h 415051"/>
                  <a:gd name="connsiteX2" fmla="*/ 310806 w 310805"/>
                  <a:gd name="connsiteY2" fmla="*/ 382233 h 415051"/>
                  <a:gd name="connsiteX3" fmla="*/ 0 w 310805"/>
                  <a:gd name="connsiteY3" fmla="*/ 415051 h 415051"/>
                </a:gdLst>
                <a:ahLst/>
                <a:cxnLst>
                  <a:cxn ang="0">
                    <a:pos x="connsiteX0" y="connsiteY0"/>
                  </a:cxn>
                  <a:cxn ang="0">
                    <a:pos x="connsiteX1" y="connsiteY1"/>
                  </a:cxn>
                  <a:cxn ang="0">
                    <a:pos x="connsiteX2" y="connsiteY2"/>
                  </a:cxn>
                  <a:cxn ang="0">
                    <a:pos x="connsiteX3" y="connsiteY3"/>
                  </a:cxn>
                </a:cxnLst>
                <a:rect l="l" t="t" r="r" b="b"/>
                <a:pathLst>
                  <a:path w="310805" h="415051">
                    <a:moveTo>
                      <a:pt x="3861" y="0"/>
                    </a:moveTo>
                    <a:lnTo>
                      <a:pt x="310806" y="50192"/>
                    </a:lnTo>
                    <a:lnTo>
                      <a:pt x="310806" y="382233"/>
                    </a:lnTo>
                    <a:lnTo>
                      <a:pt x="0" y="415051"/>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65" name="Hình tự do: Hình 364">
              <a:extLst>
                <a:ext uri="{FF2B5EF4-FFF2-40B4-BE49-F238E27FC236}">
                  <a16:creationId xmlns:a16="http://schemas.microsoft.com/office/drawing/2014/main" id="{27FF1DDC-183E-7F9C-BD54-C9096FFFCB82}"/>
                </a:ext>
              </a:extLst>
            </p:cNvPr>
            <p:cNvSpPr/>
            <p:nvPr/>
          </p:nvSpPr>
          <p:spPr>
            <a:xfrm>
              <a:off x="2788625" y="3777379"/>
              <a:ext cx="670962" cy="670962"/>
            </a:xfrm>
            <a:custGeom>
              <a:avLst/>
              <a:gdLst>
                <a:gd name="connsiteX0" fmla="*/ 0 w 494200"/>
                <a:gd name="connsiteY0" fmla="*/ 399607 h 494200"/>
                <a:gd name="connsiteX1" fmla="*/ 94593 w 494200"/>
                <a:gd name="connsiteY1" fmla="*/ 494200 h 494200"/>
                <a:gd name="connsiteX2" fmla="*/ 399607 w 494200"/>
                <a:gd name="connsiteY2" fmla="*/ 494200 h 494200"/>
                <a:gd name="connsiteX3" fmla="*/ 494200 w 494200"/>
                <a:gd name="connsiteY3" fmla="*/ 399607 h 494200"/>
                <a:gd name="connsiteX4" fmla="*/ 494200 w 494200"/>
                <a:gd name="connsiteY4" fmla="*/ 94593 h 494200"/>
                <a:gd name="connsiteX5" fmla="*/ 399607 w 494200"/>
                <a:gd name="connsiteY5" fmla="*/ 0 h 494200"/>
                <a:gd name="connsiteX6" fmla="*/ 94593 w 494200"/>
                <a:gd name="connsiteY6" fmla="*/ 0 h 494200"/>
                <a:gd name="connsiteX7" fmla="*/ 0 w 494200"/>
                <a:gd name="connsiteY7" fmla="*/ 94593 h 494200"/>
                <a:gd name="connsiteX8" fmla="*/ 0 w 494200"/>
                <a:gd name="connsiteY8" fmla="*/ 399607 h 49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200" h="494200">
                  <a:moveTo>
                    <a:pt x="0" y="399607"/>
                  </a:moveTo>
                  <a:cubicBezTo>
                    <a:pt x="0" y="451730"/>
                    <a:pt x="42470" y="494200"/>
                    <a:pt x="94593" y="494200"/>
                  </a:cubicBezTo>
                  <a:lnTo>
                    <a:pt x="399607" y="494200"/>
                  </a:lnTo>
                  <a:cubicBezTo>
                    <a:pt x="451730" y="494200"/>
                    <a:pt x="494200" y="451730"/>
                    <a:pt x="494200" y="399607"/>
                  </a:cubicBezTo>
                  <a:lnTo>
                    <a:pt x="494200" y="94593"/>
                  </a:lnTo>
                  <a:cubicBezTo>
                    <a:pt x="494200" y="42470"/>
                    <a:pt x="451730" y="0"/>
                    <a:pt x="399607" y="0"/>
                  </a:cubicBezTo>
                  <a:lnTo>
                    <a:pt x="94593" y="0"/>
                  </a:lnTo>
                  <a:cubicBezTo>
                    <a:pt x="42470" y="0"/>
                    <a:pt x="0" y="42470"/>
                    <a:pt x="0" y="94593"/>
                  </a:cubicBezTo>
                  <a:lnTo>
                    <a:pt x="0" y="399607"/>
                  </a:lnTo>
                  <a:close/>
                </a:path>
              </a:pathLst>
            </a:custGeom>
            <a:solidFill>
              <a:srgbClr val="FFFAE9"/>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pic>
        <p:nvPicPr>
          <p:cNvPr id="20" name="Đồ họa 19">
            <a:extLst>
              <a:ext uri="{FF2B5EF4-FFF2-40B4-BE49-F238E27FC236}">
                <a16:creationId xmlns:a16="http://schemas.microsoft.com/office/drawing/2014/main" id="{11992148-8F52-C476-B5AD-75D7602F6DF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9633" y="3549227"/>
            <a:ext cx="3061842" cy="2462785"/>
          </a:xfrm>
          <a:prstGeom prst="rect">
            <a:avLst/>
          </a:prstGeom>
        </p:spPr>
      </p:pic>
      <p:pic>
        <p:nvPicPr>
          <p:cNvPr id="21" name="Đồ họa 20">
            <a:extLst>
              <a:ext uri="{FF2B5EF4-FFF2-40B4-BE49-F238E27FC236}">
                <a16:creationId xmlns:a16="http://schemas.microsoft.com/office/drawing/2014/main" id="{A4818E55-865E-F75A-D2C7-3B4EABD6C28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37519" y="3293084"/>
            <a:ext cx="2513071" cy="2513071"/>
          </a:xfrm>
          <a:prstGeom prst="rect">
            <a:avLst/>
          </a:prstGeom>
        </p:spPr>
      </p:pic>
      <p:pic>
        <p:nvPicPr>
          <p:cNvPr id="2" name="Đồ họa 1">
            <a:extLst>
              <a:ext uri="{FF2B5EF4-FFF2-40B4-BE49-F238E27FC236}">
                <a16:creationId xmlns:a16="http://schemas.microsoft.com/office/drawing/2014/main" id="{68DFA58E-A29E-6FA8-ED13-7F7B6984116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572323" y="3000589"/>
            <a:ext cx="2402917" cy="2790965"/>
          </a:xfrm>
          <a:prstGeom prst="rect">
            <a:avLst/>
          </a:prstGeom>
        </p:spPr>
      </p:pic>
      <p:pic>
        <p:nvPicPr>
          <p:cNvPr id="3" name="Đồ họa 2">
            <a:extLst>
              <a:ext uri="{FF2B5EF4-FFF2-40B4-BE49-F238E27FC236}">
                <a16:creationId xmlns:a16="http://schemas.microsoft.com/office/drawing/2014/main" id="{F6EC7B95-C386-E7B6-0079-40B2E0C1AEF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234617" y="3130545"/>
            <a:ext cx="2544241" cy="2837031"/>
          </a:xfrm>
          <a:prstGeom prst="rect">
            <a:avLst/>
          </a:prstGeom>
        </p:spPr>
      </p:pic>
      <p:pic>
        <p:nvPicPr>
          <p:cNvPr id="6" name="Hình ảnh 5">
            <a:extLst>
              <a:ext uri="{FF2B5EF4-FFF2-40B4-BE49-F238E27FC236}">
                <a16:creationId xmlns:a16="http://schemas.microsoft.com/office/drawing/2014/main" id="{78C321CE-0CD6-C578-634B-CC3D84D99421}"/>
              </a:ext>
            </a:extLst>
          </p:cNvPr>
          <p:cNvPicPr>
            <a:picLocks noChangeAspect="1"/>
          </p:cNvPicPr>
          <p:nvPr/>
        </p:nvPicPr>
        <p:blipFill>
          <a:blip r:embed="rId12">
            <a:duotone>
              <a:schemeClr val="accent4">
                <a:shade val="45000"/>
                <a:satMod val="135000"/>
              </a:schemeClr>
              <a:prstClr val="white"/>
            </a:duotone>
          </a:blip>
          <a:stretch>
            <a:fillRect/>
          </a:stretch>
        </p:blipFill>
        <p:spPr>
          <a:xfrm>
            <a:off x="370434" y="568553"/>
            <a:ext cx="11339543" cy="4334632"/>
          </a:xfrm>
          <a:prstGeom prst="rect">
            <a:avLst/>
          </a:prstGeom>
        </p:spPr>
      </p:pic>
    </p:spTree>
    <p:extLst>
      <p:ext uri="{BB962C8B-B14F-4D97-AF65-F5344CB8AC3E}">
        <p14:creationId xmlns:p14="http://schemas.microsoft.com/office/powerpoint/2010/main" val="38601611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nodeType="clickEffect">
                                  <p:stCondLst>
                                    <p:cond delay="0"/>
                                  </p:stCondLst>
                                  <p:childTnLst>
                                    <p:animMotion origin="layout" path="M -2.5E-6 -1.85185E-6 L 0.15808 -0.06759 C 0.19089 -0.08287 0.24037 -0.09097 0.29219 -0.09097 C 0.35117 -0.09097 0.39844 -0.08287 0.43125 -0.06759 L 0.58946 -1.85185E-6 " pathEditMode="relative" rAng="0" ptsTypes="AAAAA">
                                      <p:cBhvr>
                                        <p:cTn id="6" dur="2000" fill="hold"/>
                                        <p:tgtEl>
                                          <p:spTgt spid="20"/>
                                        </p:tgtEl>
                                        <p:attrNameLst>
                                          <p:attrName>ppt_x</p:attrName>
                                          <p:attrName>ppt_y</p:attrName>
                                        </p:attrNameLst>
                                      </p:cBhvr>
                                      <p:rCtr x="29466" y="-4560"/>
                                    </p:animMotion>
                                  </p:childTnLst>
                                </p:cTn>
                              </p:par>
                              <p:par>
                                <p:cTn id="7" presetID="10" presetClass="exit" presetSubtype="0" fill="hold" nodeType="withEffect">
                                  <p:stCondLst>
                                    <p:cond delay="1300"/>
                                  </p:stCondLst>
                                  <p:childTnLst>
                                    <p:animEffect transition="out" filter="fade">
                                      <p:cBhvr>
                                        <p:cTn id="8" dur="700"/>
                                        <p:tgtEl>
                                          <p:spTgt spid="20"/>
                                        </p:tgtEl>
                                      </p:cBhvr>
                                    </p:animEffect>
                                    <p:set>
                                      <p:cBhvr>
                                        <p:cTn id="9" dur="1" fill="hold">
                                          <p:stCondLst>
                                            <p:cond delay="699"/>
                                          </p:stCondLst>
                                        </p:cTn>
                                        <p:tgtEl>
                                          <p:spTgt spid="20"/>
                                        </p:tgtEl>
                                        <p:attrNameLst>
                                          <p:attrName>style.visibility</p:attrName>
                                        </p:attrNameLst>
                                      </p:cBhvr>
                                      <p:to>
                                        <p:strVal val="hidden"/>
                                      </p:to>
                                    </p:set>
                                  </p:childTnLst>
                                </p:cTn>
                              </p:par>
                            </p:childTnLst>
                          </p:cTn>
                        </p:par>
                        <p:par>
                          <p:cTn id="10" fill="hold">
                            <p:stCondLst>
                              <p:cond delay="20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par>
                          <p:cTn id="21" fill="hold">
                            <p:stCondLst>
                              <p:cond delay="3000"/>
                            </p:stCondLst>
                            <p:childTnLst>
                              <p:par>
                                <p:cTn id="22" presetID="53" presetClass="entr" presetSubtype="16"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8">
            <a:extLst>
              <a:ext uri="{FF2B5EF4-FFF2-40B4-BE49-F238E27FC236}">
                <a16:creationId xmlns:a16="http://schemas.microsoft.com/office/drawing/2014/main" id="{F6B1850B-05FB-4EE4-925C-DB6FA882F5CB}"/>
              </a:ext>
            </a:extLst>
          </p:cNvPr>
          <p:cNvPicPr>
            <a:picLocks noChangeAspect="1"/>
          </p:cNvPicPr>
          <p:nvPr/>
        </p:nvPicPr>
        <p:blipFill rotWithShape="1">
          <a:blip r:embed="rId2">
            <a:extLst>
              <a:ext uri="{28A0092B-C50C-407E-A947-70E740481C1C}">
                <a14:useLocalDpi xmlns:a14="http://schemas.microsoft.com/office/drawing/2010/main" val="0"/>
              </a:ext>
            </a:extLst>
          </a:blip>
          <a:srcRect b="80831"/>
          <a:stretch/>
        </p:blipFill>
        <p:spPr>
          <a:xfrm>
            <a:off x="6069" y="3131098"/>
            <a:ext cx="12192000" cy="3726902"/>
          </a:xfrm>
          <a:prstGeom prst="rect">
            <a:avLst/>
          </a:prstGeom>
        </p:spPr>
      </p:pic>
      <p:sp>
        <p:nvSpPr>
          <p:cNvPr id="6" name="矩形: 圆角 10">
            <a:extLst>
              <a:ext uri="{FF2B5EF4-FFF2-40B4-BE49-F238E27FC236}">
                <a16:creationId xmlns:a16="http://schemas.microsoft.com/office/drawing/2014/main" id="{A92A147D-E4D5-40F8-AF4C-DFBAC598B4D6}"/>
              </a:ext>
            </a:extLst>
          </p:cNvPr>
          <p:cNvSpPr/>
          <p:nvPr/>
        </p:nvSpPr>
        <p:spPr>
          <a:xfrm>
            <a:off x="537029" y="820881"/>
            <a:ext cx="11173526" cy="5548745"/>
          </a:xfrm>
          <a:prstGeom prst="roundRect">
            <a:avLst>
              <a:gd name="adj" fmla="val 8975"/>
            </a:avLst>
          </a:prstGeom>
          <a:solidFill>
            <a:schemeClr val="bg1"/>
          </a:solidFill>
          <a:ln>
            <a:noFill/>
          </a:ln>
          <a:effectLst>
            <a:outerShdw blurRad="2794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思源黑体 CN Medium" panose="020B0600000000000000" pitchFamily="34" charset="-122"/>
              <a:ea typeface="思源黑体 CN Medium" panose="020B0600000000000000" pitchFamily="34" charset="-122"/>
              <a:cs typeface="+mn-cs"/>
            </a:endParaRPr>
          </a:p>
        </p:txBody>
      </p:sp>
      <p:sp>
        <p:nvSpPr>
          <p:cNvPr id="7" name="椭圆 39">
            <a:extLst>
              <a:ext uri="{FF2B5EF4-FFF2-40B4-BE49-F238E27FC236}">
                <a16:creationId xmlns:a16="http://schemas.microsoft.com/office/drawing/2014/main" id="{3BF8CC8E-0EB3-4C87-8AB3-04A4C82D01E0}"/>
              </a:ext>
            </a:extLst>
          </p:cNvPr>
          <p:cNvSpPr/>
          <p:nvPr/>
        </p:nvSpPr>
        <p:spPr>
          <a:xfrm>
            <a:off x="335266" y="5786928"/>
            <a:ext cx="826885" cy="826885"/>
          </a:xfrm>
          <a:prstGeom prst="ellipse">
            <a:avLst/>
          </a:prstGeom>
          <a:solidFill>
            <a:srgbClr val="00AE7A"/>
          </a:solidFill>
          <a:ln w="28575">
            <a:solidFill>
              <a:srgbClr val="102F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阿里巴巴普惠体 H" panose="00020600040101010101" pitchFamily="18" charset="-122"/>
            </a:endParaRPr>
          </a:p>
        </p:txBody>
      </p:sp>
      <p:pic>
        <p:nvPicPr>
          <p:cNvPr id="8" name="图片 12">
            <a:extLst>
              <a:ext uri="{FF2B5EF4-FFF2-40B4-BE49-F238E27FC236}">
                <a16:creationId xmlns:a16="http://schemas.microsoft.com/office/drawing/2014/main" id="{5E0ECACF-0520-4996-B943-03F624AB2FC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8482" r="41853" b="2156"/>
          <a:stretch/>
        </p:blipFill>
        <p:spPr>
          <a:xfrm rot="16200000">
            <a:off x="10604783" y="5315883"/>
            <a:ext cx="1211312" cy="1950985"/>
          </a:xfrm>
          <a:prstGeom prst="rect">
            <a:avLst/>
          </a:prstGeom>
        </p:spPr>
      </p:pic>
      <p:sp>
        <p:nvSpPr>
          <p:cNvPr id="9" name="椭圆 39">
            <a:extLst>
              <a:ext uri="{FF2B5EF4-FFF2-40B4-BE49-F238E27FC236}">
                <a16:creationId xmlns:a16="http://schemas.microsoft.com/office/drawing/2014/main" id="{DD0542F5-C0D1-4173-9A28-8DA9B11D1AB9}"/>
              </a:ext>
            </a:extLst>
          </p:cNvPr>
          <p:cNvSpPr/>
          <p:nvPr/>
        </p:nvSpPr>
        <p:spPr>
          <a:xfrm>
            <a:off x="11013259" y="576694"/>
            <a:ext cx="826885" cy="826885"/>
          </a:xfrm>
          <a:prstGeom prst="ellipse">
            <a:avLst/>
          </a:prstGeom>
          <a:solidFill>
            <a:srgbClr val="00AE7A"/>
          </a:solidFill>
          <a:ln w="28575">
            <a:solidFill>
              <a:srgbClr val="102F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阿里巴巴普惠体 H" panose="00020600040101010101" pitchFamily="18" charset="-122"/>
            </a:endParaRPr>
          </a:p>
        </p:txBody>
      </p:sp>
      <p:sp>
        <p:nvSpPr>
          <p:cNvPr id="10" name="TextBox 9">
            <a:extLst>
              <a:ext uri="{FF2B5EF4-FFF2-40B4-BE49-F238E27FC236}">
                <a16:creationId xmlns:a16="http://schemas.microsoft.com/office/drawing/2014/main" id="{4DA2FCCD-60D4-4866-9564-1BBE2C4F598D}"/>
              </a:ext>
            </a:extLst>
          </p:cNvPr>
          <p:cNvSpPr txBox="1"/>
          <p:nvPr/>
        </p:nvSpPr>
        <p:spPr>
          <a:xfrm>
            <a:off x="3859416" y="1051714"/>
            <a:ext cx="4805612" cy="707886"/>
          </a:xfrm>
          <a:prstGeom prst="rect">
            <a:avLst/>
          </a:prstGeom>
          <a:noFill/>
        </p:spPr>
        <p:txBody>
          <a:bodyPr wrap="square" rtlCol="0">
            <a:spAutoFit/>
          </a:bodyPr>
          <a:lstStyle/>
          <a:p>
            <a:pPr algn="ctr"/>
            <a:r>
              <a:rPr lang="en-US" sz="4000">
                <a:solidFill>
                  <a:srgbClr val="00AE7A"/>
                </a:solidFill>
                <a:latin typeface="Vogue-ExtraBold" panose="020B0500000000000000" pitchFamily="34" charset="0"/>
                <a:ea typeface="Vogue-ExtraBold" panose="020B0500000000000000" pitchFamily="34" charset="0"/>
                <a:cs typeface="Vogue-ExtraBold" panose="020B0500000000000000" pitchFamily="34" charset="0"/>
              </a:rPr>
              <a:t>Vận dụng - củng cố</a:t>
            </a:r>
            <a:endParaRPr lang="en-US" sz="4000" dirty="0">
              <a:solidFill>
                <a:srgbClr val="00AE7A"/>
              </a:solidFill>
              <a:latin typeface="Vogue-ExtraBold" panose="020B0500000000000000" pitchFamily="34" charset="0"/>
              <a:ea typeface="Vogue-ExtraBold" panose="020B0500000000000000" pitchFamily="34" charset="0"/>
              <a:cs typeface="Vogue-ExtraBold" panose="020B0500000000000000" pitchFamily="34" charset="0"/>
            </a:endParaRPr>
          </a:p>
        </p:txBody>
      </p:sp>
    </p:spTree>
    <p:extLst>
      <p:ext uri="{BB962C8B-B14F-4D97-AF65-F5344CB8AC3E}">
        <p14:creationId xmlns:p14="http://schemas.microsoft.com/office/powerpoint/2010/main" val="42658135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09451" y="1508443"/>
            <a:ext cx="11273246" cy="5057215"/>
          </a:xfrm>
          <a:prstGeom prst="roundRect">
            <a:avLst/>
          </a:prstGeom>
          <a:solidFill>
            <a:schemeClr val="accent1">
              <a:alpha val="93000"/>
            </a:schemeClr>
          </a:solidFill>
          <a:ln w="28575">
            <a:solidFill>
              <a:schemeClr val="bg1">
                <a:alpha val="99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5D2DAB1-4E2B-D3BA-EEFF-36D06A6A162B}"/>
              </a:ext>
            </a:extLst>
          </p:cNvPr>
          <p:cNvPicPr>
            <a:picLocks noChangeAspect="1"/>
          </p:cNvPicPr>
          <p:nvPr/>
        </p:nvPicPr>
        <p:blipFill>
          <a:blip r:embed="rId2"/>
          <a:stretch>
            <a:fillRect/>
          </a:stretch>
        </p:blipFill>
        <p:spPr>
          <a:xfrm>
            <a:off x="2542967" y="182880"/>
            <a:ext cx="7206214" cy="1508443"/>
          </a:xfrm>
          <a:prstGeom prst="rect">
            <a:avLst/>
          </a:prstGeom>
        </p:spPr>
      </p:pic>
      <p:sp>
        <p:nvSpPr>
          <p:cNvPr id="4" name="TextBox 3"/>
          <p:cNvSpPr txBox="1"/>
          <p:nvPr/>
        </p:nvSpPr>
        <p:spPr>
          <a:xfrm>
            <a:off x="757645" y="1795316"/>
            <a:ext cx="10536973" cy="4401205"/>
          </a:xfrm>
          <a:prstGeom prst="rect">
            <a:avLst/>
          </a:prstGeom>
          <a:noFill/>
        </p:spPr>
        <p:txBody>
          <a:bodyPr wrap="square" rtlCol="0">
            <a:spAutoFit/>
          </a:bodyPr>
          <a:lstStyle/>
          <a:p>
            <a:pPr lvl="0" algn="just"/>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Nhận</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biết</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được</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cách</a:t>
            </a:r>
            <a:r>
              <a:rPr lang="en-US" sz="4000" b="1" dirty="0">
                <a:solidFill>
                  <a:schemeClr val="bg1"/>
                </a:solidFill>
                <a:latin typeface="Cambria" panose="02040503050406030204" pitchFamily="18" charset="0"/>
                <a:ea typeface="Cambria" panose="02040503050406030204" pitchFamily="18" charset="0"/>
              </a:rPr>
              <a:t> so </a:t>
            </a:r>
            <a:r>
              <a:rPr lang="en-US" sz="4000" b="1" dirty="0" err="1">
                <a:solidFill>
                  <a:schemeClr val="bg1"/>
                </a:solidFill>
                <a:latin typeface="Cambria" panose="02040503050406030204" pitchFamily="18" charset="0"/>
                <a:ea typeface="Cambria" panose="02040503050406030204" pitchFamily="18" charset="0"/>
              </a:rPr>
              <a:t>sánh</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hai</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số</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và</a:t>
            </a:r>
            <a:r>
              <a:rPr lang="en-US" sz="4000" b="1" dirty="0">
                <a:solidFill>
                  <a:schemeClr val="bg1"/>
                </a:solidFill>
                <a:latin typeface="Cambria" panose="02040503050406030204" pitchFamily="18" charset="0"/>
                <a:ea typeface="Cambria" panose="02040503050406030204" pitchFamily="18" charset="0"/>
              </a:rPr>
              <a:t> so </a:t>
            </a:r>
            <a:r>
              <a:rPr lang="en-US" sz="4000" b="1" dirty="0" err="1">
                <a:solidFill>
                  <a:schemeClr val="bg1"/>
                </a:solidFill>
                <a:latin typeface="Cambria" panose="02040503050406030204" pitchFamily="18" charset="0"/>
                <a:ea typeface="Cambria" panose="02040503050406030204" pitchFamily="18" charset="0"/>
              </a:rPr>
              <a:t>sánh</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được</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hai</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số</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có</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nhiều</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chữ</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số</a:t>
            </a:r>
            <a:r>
              <a:rPr lang="en-US" sz="4000" b="1" dirty="0">
                <a:solidFill>
                  <a:schemeClr val="bg1"/>
                </a:solidFill>
                <a:latin typeface="Cambria" panose="02040503050406030204" pitchFamily="18" charset="0"/>
                <a:ea typeface="Cambria" panose="02040503050406030204" pitchFamily="18" charset="0"/>
              </a:rPr>
              <a:t>.</a:t>
            </a:r>
          </a:p>
          <a:p>
            <a:pPr lvl="0" algn="just"/>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Xác</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định</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được</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số</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lớn</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nhất</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hoặc</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số</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bé</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nhất</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trong</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một</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nhóm</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các</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số</a:t>
            </a:r>
            <a:r>
              <a:rPr lang="en-US" sz="4000" b="1" dirty="0">
                <a:solidFill>
                  <a:schemeClr val="bg1"/>
                </a:solidFill>
                <a:latin typeface="Cambria" panose="02040503050406030204" pitchFamily="18" charset="0"/>
                <a:ea typeface="Cambria" panose="02040503050406030204" pitchFamily="18" charset="0"/>
              </a:rPr>
              <a:t>. </a:t>
            </a:r>
          </a:p>
          <a:p>
            <a:pPr lvl="0" algn="just"/>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Thực</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hiện</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được</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việc</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sắp</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xếp</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các</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số</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theo</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thứ</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tự</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từ</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bé</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đến</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lớn</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hoặc</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ngược</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lại</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trong</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một</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nhóm</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các</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số</a:t>
            </a:r>
            <a:r>
              <a:rPr lang="en-US" sz="4000" b="1" dirty="0">
                <a:solidFill>
                  <a:schemeClr val="bg1"/>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17855938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0">
            <a:extLst>
              <a:ext uri="{FF2B5EF4-FFF2-40B4-BE49-F238E27FC236}">
                <a16:creationId xmlns:a16="http://schemas.microsoft.com/office/drawing/2014/main" id="{DC97832C-5780-4230-A93E-422E720488DC}"/>
              </a:ext>
            </a:extLst>
          </p:cNvPr>
          <p:cNvPicPr>
            <a:picLocks noChangeAspect="1"/>
          </p:cNvPicPr>
          <p:nvPr/>
        </p:nvPicPr>
        <p:blipFill rotWithShape="1">
          <a:blip r:embed="rId2">
            <a:extLst>
              <a:ext uri="{28A0092B-C50C-407E-A947-70E740481C1C}">
                <a14:useLocalDpi xmlns:a14="http://schemas.microsoft.com/office/drawing/2010/main" val="0"/>
              </a:ext>
            </a:extLst>
          </a:blip>
          <a:srcRect t="11498" r="89492" b="60540"/>
          <a:stretch/>
        </p:blipFill>
        <p:spPr>
          <a:xfrm>
            <a:off x="-701948" y="-387199"/>
            <a:ext cx="3427348" cy="3742185"/>
          </a:xfrm>
          <a:prstGeom prst="rect">
            <a:avLst/>
          </a:prstGeom>
        </p:spPr>
      </p:pic>
      <p:pic>
        <p:nvPicPr>
          <p:cNvPr id="3" name="图片 7">
            <a:extLst>
              <a:ext uri="{FF2B5EF4-FFF2-40B4-BE49-F238E27FC236}">
                <a16:creationId xmlns:a16="http://schemas.microsoft.com/office/drawing/2014/main" id="{BA8C8494-CE2C-4CD3-BD82-02B678386BC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6106" b="41388"/>
          <a:stretch/>
        </p:blipFill>
        <p:spPr>
          <a:xfrm>
            <a:off x="10027439" y="5450685"/>
            <a:ext cx="2428654" cy="2444367"/>
          </a:xfrm>
          <a:prstGeom prst="rect">
            <a:avLst/>
          </a:prstGeom>
        </p:spPr>
      </p:pic>
      <p:pic>
        <p:nvPicPr>
          <p:cNvPr id="4" name="图片 18">
            <a:extLst>
              <a:ext uri="{FF2B5EF4-FFF2-40B4-BE49-F238E27FC236}">
                <a16:creationId xmlns:a16="http://schemas.microsoft.com/office/drawing/2014/main" id="{AE8937D6-690E-46F7-A942-7ECAD7FA9E6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8250" r="83036" b="16883"/>
          <a:stretch/>
        </p:blipFill>
        <p:spPr>
          <a:xfrm>
            <a:off x="-92086" y="5285804"/>
            <a:ext cx="870992" cy="1639432"/>
          </a:xfrm>
          <a:prstGeom prst="rect">
            <a:avLst/>
          </a:prstGeom>
        </p:spPr>
      </p:pic>
      <p:pic>
        <p:nvPicPr>
          <p:cNvPr id="5" name="图片 20">
            <a:extLst>
              <a:ext uri="{FF2B5EF4-FFF2-40B4-BE49-F238E27FC236}">
                <a16:creationId xmlns:a16="http://schemas.microsoft.com/office/drawing/2014/main" id="{3B545B7B-B7F6-4F76-AAFD-B7DE6AA6453C}"/>
              </a:ext>
            </a:extLst>
          </p:cNvPr>
          <p:cNvPicPr>
            <a:picLocks noChangeAspect="1"/>
          </p:cNvPicPr>
          <p:nvPr/>
        </p:nvPicPr>
        <p:blipFill rotWithShape="1">
          <a:blip r:embed="rId3">
            <a:extLst>
              <a:ext uri="{28A0092B-C50C-407E-A947-70E740481C1C}">
                <a14:useLocalDpi xmlns:a14="http://schemas.microsoft.com/office/drawing/2010/main" val="0"/>
              </a:ext>
            </a:extLst>
          </a:blip>
          <a:srcRect l="21378" t="43462" r="72057" b="49712"/>
          <a:stretch/>
        </p:blipFill>
        <p:spPr>
          <a:xfrm>
            <a:off x="6009093" y="5490514"/>
            <a:ext cx="1771803" cy="1687187"/>
          </a:xfrm>
          <a:prstGeom prst="rect">
            <a:avLst/>
          </a:prstGeom>
        </p:spPr>
      </p:pic>
      <p:pic>
        <p:nvPicPr>
          <p:cNvPr id="6" name="图片 22">
            <a:extLst>
              <a:ext uri="{FF2B5EF4-FFF2-40B4-BE49-F238E27FC236}">
                <a16:creationId xmlns:a16="http://schemas.microsoft.com/office/drawing/2014/main" id="{B38F3F25-6DDF-4830-8469-CBF1C8929C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200" t="10322" r="15207" b="75398"/>
          <a:stretch/>
        </p:blipFill>
        <p:spPr>
          <a:xfrm>
            <a:off x="10031492" y="-99685"/>
            <a:ext cx="2420549" cy="1799102"/>
          </a:xfrm>
          <a:prstGeom prst="rect">
            <a:avLst/>
          </a:prstGeom>
        </p:spPr>
      </p:pic>
      <p:grpSp>
        <p:nvGrpSpPr>
          <p:cNvPr id="7" name="Nhóm 1807">
            <a:extLst>
              <a:ext uri="{FF2B5EF4-FFF2-40B4-BE49-F238E27FC236}">
                <a16:creationId xmlns:a16="http://schemas.microsoft.com/office/drawing/2014/main" id="{A520A12C-2323-A28B-D8A9-44828F86F71F}"/>
              </a:ext>
            </a:extLst>
          </p:cNvPr>
          <p:cNvGrpSpPr/>
          <p:nvPr/>
        </p:nvGrpSpPr>
        <p:grpSpPr>
          <a:xfrm>
            <a:off x="1946751" y="126199"/>
            <a:ext cx="8124684" cy="5790242"/>
            <a:chOff x="3864116" y="142241"/>
            <a:chExt cx="8124684" cy="5790242"/>
          </a:xfrm>
        </p:grpSpPr>
        <p:sp>
          <p:nvSpPr>
            <p:cNvPr id="8" name="Hình chữ nhật 1806">
              <a:extLst>
                <a:ext uri="{FF2B5EF4-FFF2-40B4-BE49-F238E27FC236}">
                  <a16:creationId xmlns:a16="http://schemas.microsoft.com/office/drawing/2014/main" id="{1A7B4285-5B84-05F3-9A2A-AB05F4339B2E}"/>
                </a:ext>
              </a:extLst>
            </p:cNvPr>
            <p:cNvSpPr/>
            <p:nvPr/>
          </p:nvSpPr>
          <p:spPr>
            <a:xfrm>
              <a:off x="4724400" y="1615440"/>
              <a:ext cx="6471920" cy="3444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9" name="图片 3">
              <a:extLst>
                <a:ext uri="{FF2B5EF4-FFF2-40B4-BE49-F238E27FC236}">
                  <a16:creationId xmlns:a16="http://schemas.microsoft.com/office/drawing/2014/main" id="{22942A20-345F-9E61-B424-0B44FA961C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64116" y="142241"/>
              <a:ext cx="8124684" cy="5790242"/>
            </a:xfrm>
            <a:prstGeom prst="rect">
              <a:avLst/>
            </a:prstGeom>
          </p:spPr>
        </p:pic>
      </p:grpSp>
      <p:pic>
        <p:nvPicPr>
          <p:cNvPr id="10" name="Picture 9"/>
          <p:cNvPicPr>
            <a:picLocks noChangeAspect="1"/>
          </p:cNvPicPr>
          <p:nvPr/>
        </p:nvPicPr>
        <p:blipFill>
          <a:blip r:embed="rId5"/>
          <a:stretch>
            <a:fillRect/>
          </a:stretch>
        </p:blipFill>
        <p:spPr>
          <a:xfrm>
            <a:off x="2523012" y="309469"/>
            <a:ext cx="4292246" cy="1951631"/>
          </a:xfrm>
          <a:prstGeom prst="rect">
            <a:avLst/>
          </a:prstGeom>
        </p:spPr>
      </p:pic>
      <p:sp>
        <p:nvSpPr>
          <p:cNvPr id="11" name="TextBox 10">
            <a:extLst>
              <a:ext uri="{FF2B5EF4-FFF2-40B4-BE49-F238E27FC236}">
                <a16:creationId xmlns:a16="http://schemas.microsoft.com/office/drawing/2014/main" id="{A0C8EFDC-9F68-E142-3452-C4222B19AA14}"/>
              </a:ext>
            </a:extLst>
          </p:cNvPr>
          <p:cNvSpPr txBox="1"/>
          <p:nvPr/>
        </p:nvSpPr>
        <p:spPr>
          <a:xfrm>
            <a:off x="2879391" y="1923825"/>
            <a:ext cx="6327208" cy="2862322"/>
          </a:xfrm>
          <a:prstGeom prst="rect">
            <a:avLst/>
          </a:prstGeom>
          <a:noFill/>
        </p:spPr>
        <p:txBody>
          <a:bodyPr wrap="square">
            <a:spAutoFit/>
          </a:bodyPr>
          <a:lstStyle/>
          <a:p>
            <a:pPr algn="just"/>
            <a:r>
              <a:rPr lang="en-US" sz="3600" b="1">
                <a:solidFill>
                  <a:srgbClr val="008080"/>
                </a:solidFill>
                <a:latin typeface="Cambria" panose="02040503050406030204" pitchFamily="18" charset="0"/>
                <a:ea typeface="Cambria" panose="02040503050406030204" pitchFamily="18" charset="0"/>
              </a:rPr>
              <a:t>- Ôn tập kiến thức đã học</a:t>
            </a:r>
            <a:r>
              <a:rPr lang="en-US" sz="3600" b="1" i="1">
                <a:solidFill>
                  <a:srgbClr val="008080"/>
                </a:solidFill>
                <a:latin typeface="Cambria" panose="02040503050406030204" pitchFamily="18" charset="0"/>
                <a:ea typeface="Cambria" panose="02040503050406030204" pitchFamily="18" charset="0"/>
              </a:rPr>
              <a:t>.</a:t>
            </a:r>
            <a:endParaRPr lang="en-US" sz="3600" b="1">
              <a:solidFill>
                <a:srgbClr val="008080"/>
              </a:solidFill>
              <a:latin typeface="Cambria" panose="02040503050406030204" pitchFamily="18" charset="0"/>
              <a:ea typeface="Cambria" panose="02040503050406030204" pitchFamily="18" charset="0"/>
            </a:endParaRPr>
          </a:p>
          <a:p>
            <a:pPr algn="just"/>
            <a:r>
              <a:rPr lang="en-US" sz="3600" b="1">
                <a:solidFill>
                  <a:srgbClr val="008080"/>
                </a:solidFill>
                <a:latin typeface="Cambria" panose="02040503050406030204" pitchFamily="18" charset="0"/>
                <a:ea typeface="Cambria" panose="02040503050406030204" pitchFamily="18" charset="0"/>
              </a:rPr>
              <a:t>- Hoàn thành bài tập trong SBT.</a:t>
            </a:r>
          </a:p>
          <a:p>
            <a:pPr algn="just"/>
            <a:r>
              <a:rPr lang="en-US" sz="3600" b="1">
                <a:solidFill>
                  <a:srgbClr val="008080"/>
                </a:solidFill>
                <a:latin typeface="Cambria" panose="02040503050406030204" pitchFamily="18" charset="0"/>
                <a:ea typeface="Cambria" panose="02040503050406030204" pitchFamily="18" charset="0"/>
              </a:rPr>
              <a:t>- Đọc và chuẩn bị trước bài Luyện tập.</a:t>
            </a:r>
            <a:endParaRPr lang="vi-VN" sz="6600" b="1" i="0" dirty="0">
              <a:solidFill>
                <a:srgbClr val="00808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011009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5">
            <a:extLst>
              <a:ext uri="{FF2B5EF4-FFF2-40B4-BE49-F238E27FC236}">
                <a16:creationId xmlns:a16="http://schemas.microsoft.com/office/drawing/2014/main" id="{9A5CC940-81AA-49DF-B1C1-61D0015656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7774033" y="297408"/>
            <a:ext cx="4417967" cy="6379551"/>
          </a:xfrm>
          <a:prstGeom prst="rect">
            <a:avLst/>
          </a:prstGeom>
        </p:spPr>
      </p:pic>
      <p:sp>
        <p:nvSpPr>
          <p:cNvPr id="3" name="Rounded Rectangle 2"/>
          <p:cNvSpPr/>
          <p:nvPr/>
        </p:nvSpPr>
        <p:spPr>
          <a:xfrm>
            <a:off x="1217839" y="1439435"/>
            <a:ext cx="9321824" cy="3934670"/>
          </a:xfrm>
          <a:prstGeom prst="roundRect">
            <a:avLst/>
          </a:prstGeom>
          <a:solidFill>
            <a:schemeClr val="bg1">
              <a:alpha val="93000"/>
            </a:schemeClr>
          </a:solidFill>
          <a:ln w="28575">
            <a:solidFill>
              <a:schemeClr val="bg1">
                <a:alpha val="99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299EE79-B207-B02A-683E-4F7A6969512A}"/>
              </a:ext>
            </a:extLst>
          </p:cNvPr>
          <p:cNvPicPr>
            <a:picLocks noChangeAspect="1"/>
          </p:cNvPicPr>
          <p:nvPr/>
        </p:nvPicPr>
        <p:blipFill>
          <a:blip r:embed="rId3"/>
          <a:stretch>
            <a:fillRect/>
          </a:stretch>
        </p:blipFill>
        <p:spPr>
          <a:xfrm>
            <a:off x="1736668" y="1439435"/>
            <a:ext cx="8284166" cy="4597799"/>
          </a:xfrm>
          <a:prstGeom prst="rect">
            <a:avLst/>
          </a:prstGeom>
        </p:spPr>
      </p:pic>
      <p:pic>
        <p:nvPicPr>
          <p:cNvPr id="5" name="图片 18">
            <a:extLst>
              <a:ext uri="{FF2B5EF4-FFF2-40B4-BE49-F238E27FC236}">
                <a16:creationId xmlns:a16="http://schemas.microsoft.com/office/drawing/2014/main" id="{AE8937D6-690E-46F7-A942-7ECAD7FA9E6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8250" r="83036" b="16883"/>
          <a:stretch/>
        </p:blipFill>
        <p:spPr>
          <a:xfrm>
            <a:off x="-92087" y="4034322"/>
            <a:ext cx="1535875" cy="2890914"/>
          </a:xfrm>
          <a:prstGeom prst="rect">
            <a:avLst/>
          </a:prstGeom>
        </p:spPr>
      </p:pic>
    </p:spTree>
    <p:extLst>
      <p:ext uri="{BB962C8B-B14F-4D97-AF65-F5344CB8AC3E}">
        <p14:creationId xmlns:p14="http://schemas.microsoft.com/office/powerpoint/2010/main" val="39192283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 name="Đồ họa 4">
            <a:extLst>
              <a:ext uri="{FF2B5EF4-FFF2-40B4-BE49-F238E27FC236}">
                <a16:creationId xmlns:a16="http://schemas.microsoft.com/office/drawing/2014/main" id="{9BDDF274-9993-7EE4-540B-CEEFB7A48E8B}"/>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4064" r="-184" b="8820"/>
          <a:stretch/>
        </p:blipFill>
        <p:spPr>
          <a:xfrm>
            <a:off x="-45431" y="-1"/>
            <a:ext cx="12378417" cy="6911353"/>
          </a:xfrm>
          <a:prstGeom prst="rect">
            <a:avLst/>
          </a:prstGeom>
        </p:spPr>
      </p:pic>
      <p:grpSp>
        <p:nvGrpSpPr>
          <p:cNvPr id="448" name="Nhóm 447" hidden="1">
            <a:extLst>
              <a:ext uri="{FF2B5EF4-FFF2-40B4-BE49-F238E27FC236}">
                <a16:creationId xmlns:a16="http://schemas.microsoft.com/office/drawing/2014/main" id="{94750F86-595E-7C86-4D8D-BD6F95EC2951}"/>
              </a:ext>
            </a:extLst>
          </p:cNvPr>
          <p:cNvGrpSpPr/>
          <p:nvPr/>
        </p:nvGrpSpPr>
        <p:grpSpPr>
          <a:xfrm>
            <a:off x="2456859" y="758541"/>
            <a:ext cx="6610939" cy="4878294"/>
            <a:chOff x="2767658" y="3464174"/>
            <a:chExt cx="4770119" cy="3519930"/>
          </a:xfrm>
        </p:grpSpPr>
        <p:grpSp>
          <p:nvGrpSpPr>
            <p:cNvPr id="245" name="Đồ họa 240">
              <a:extLst>
                <a:ext uri="{FF2B5EF4-FFF2-40B4-BE49-F238E27FC236}">
                  <a16:creationId xmlns:a16="http://schemas.microsoft.com/office/drawing/2014/main" id="{3E3D321A-3878-68B7-A96F-2F3BF79E383D}"/>
                </a:ext>
              </a:extLst>
            </p:cNvPr>
            <p:cNvGrpSpPr/>
            <p:nvPr/>
          </p:nvGrpSpPr>
          <p:grpSpPr>
            <a:xfrm>
              <a:off x="2767658" y="3464174"/>
              <a:ext cx="4770119" cy="3519930"/>
              <a:chOff x="4546600" y="2201146"/>
              <a:chExt cx="3513454" cy="2592622"/>
            </a:xfrm>
          </p:grpSpPr>
          <p:grpSp>
            <p:nvGrpSpPr>
              <p:cNvPr id="246" name="Đồ họa 240">
                <a:extLst>
                  <a:ext uri="{FF2B5EF4-FFF2-40B4-BE49-F238E27FC236}">
                    <a16:creationId xmlns:a16="http://schemas.microsoft.com/office/drawing/2014/main" id="{A24F62C4-E912-07ED-5996-4D46AFC5CCBB}"/>
                  </a:ext>
                </a:extLst>
              </p:cNvPr>
              <p:cNvGrpSpPr/>
              <p:nvPr/>
            </p:nvGrpSpPr>
            <p:grpSpPr>
              <a:xfrm>
                <a:off x="4913389" y="2201146"/>
                <a:ext cx="3042420" cy="2592622"/>
                <a:chOff x="4913389" y="2201146"/>
                <a:chExt cx="3042420" cy="2592622"/>
              </a:xfrm>
            </p:grpSpPr>
            <p:sp>
              <p:nvSpPr>
                <p:cNvPr id="247" name="Hình tự do: Hình 246">
                  <a:extLst>
                    <a:ext uri="{FF2B5EF4-FFF2-40B4-BE49-F238E27FC236}">
                      <a16:creationId xmlns:a16="http://schemas.microsoft.com/office/drawing/2014/main" id="{FA36BDDC-995A-17B7-2236-601DD63249E1}"/>
                    </a:ext>
                  </a:extLst>
                </p:cNvPr>
                <p:cNvSpPr/>
                <p:nvPr/>
              </p:nvSpPr>
              <p:spPr>
                <a:xfrm>
                  <a:off x="6940382" y="3612320"/>
                  <a:ext cx="330110" cy="405398"/>
                </a:xfrm>
                <a:custGeom>
                  <a:avLst/>
                  <a:gdLst>
                    <a:gd name="connsiteX0" fmla="*/ 330110 w 330110"/>
                    <a:gd name="connsiteY0" fmla="*/ 376442 h 405398"/>
                    <a:gd name="connsiteX1" fmla="*/ 0 w 330110"/>
                    <a:gd name="connsiteY1" fmla="*/ 405399 h 405398"/>
                    <a:gd name="connsiteX2" fmla="*/ 0 w 330110"/>
                    <a:gd name="connsiteY2" fmla="*/ 0 h 405398"/>
                    <a:gd name="connsiteX3" fmla="*/ 330110 w 330110"/>
                    <a:gd name="connsiteY3" fmla="*/ 28957 h 405398"/>
                  </a:gdLst>
                  <a:ahLst/>
                  <a:cxnLst>
                    <a:cxn ang="0">
                      <a:pos x="connsiteX0" y="connsiteY0"/>
                    </a:cxn>
                    <a:cxn ang="0">
                      <a:pos x="connsiteX1" y="connsiteY1"/>
                    </a:cxn>
                    <a:cxn ang="0">
                      <a:pos x="connsiteX2" y="connsiteY2"/>
                    </a:cxn>
                    <a:cxn ang="0">
                      <a:pos x="connsiteX3" y="connsiteY3"/>
                    </a:cxn>
                  </a:cxnLst>
                  <a:rect l="l" t="t" r="r" b="b"/>
                  <a:pathLst>
                    <a:path w="330110" h="405398">
                      <a:moveTo>
                        <a:pt x="330110" y="376442"/>
                      </a:moveTo>
                      <a:lnTo>
                        <a:pt x="0" y="405399"/>
                      </a:lnTo>
                      <a:lnTo>
                        <a:pt x="0" y="0"/>
                      </a:lnTo>
                      <a:lnTo>
                        <a:pt x="330110" y="28957"/>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8" name="Hình tự do: Hình 247">
                  <a:extLst>
                    <a:ext uri="{FF2B5EF4-FFF2-40B4-BE49-F238E27FC236}">
                      <a16:creationId xmlns:a16="http://schemas.microsoft.com/office/drawing/2014/main" id="{B0556D47-1215-1A1B-3A34-DD756B74CAB4}"/>
                    </a:ext>
                  </a:extLst>
                </p:cNvPr>
                <p:cNvSpPr/>
                <p:nvPr/>
              </p:nvSpPr>
              <p:spPr>
                <a:xfrm>
                  <a:off x="6191360" y="2201147"/>
                  <a:ext cx="519296" cy="530879"/>
                </a:xfrm>
                <a:custGeom>
                  <a:avLst/>
                  <a:gdLst>
                    <a:gd name="connsiteX0" fmla="*/ 250961 w 519296"/>
                    <a:gd name="connsiteY0" fmla="*/ 71427 h 530879"/>
                    <a:gd name="connsiteX1" fmla="*/ 517366 w 519296"/>
                    <a:gd name="connsiteY1" fmla="*/ 0 h 530879"/>
                    <a:gd name="connsiteX2" fmla="*/ 519296 w 519296"/>
                    <a:gd name="connsiteY2" fmla="*/ 0 h 530879"/>
                    <a:gd name="connsiteX3" fmla="*/ 505783 w 519296"/>
                    <a:gd name="connsiteY3" fmla="*/ 332041 h 530879"/>
                    <a:gd name="connsiteX4" fmla="*/ 397677 w 519296"/>
                    <a:gd name="connsiteY4" fmla="*/ 366789 h 530879"/>
                    <a:gd name="connsiteX5" fmla="*/ 305014 w 519296"/>
                    <a:gd name="connsiteY5" fmla="*/ 530879 h 530879"/>
                    <a:gd name="connsiteX6" fmla="*/ 0 w 519296"/>
                    <a:gd name="connsiteY6" fmla="*/ 380303 h 530879"/>
                    <a:gd name="connsiteX7" fmla="*/ 250961 w 519296"/>
                    <a:gd name="connsiteY7" fmla="*/ 71427 h 53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296" h="530879">
                      <a:moveTo>
                        <a:pt x="250961" y="71427"/>
                      </a:moveTo>
                      <a:cubicBezTo>
                        <a:pt x="378372" y="1930"/>
                        <a:pt x="503853" y="0"/>
                        <a:pt x="517366" y="0"/>
                      </a:cubicBezTo>
                      <a:cubicBezTo>
                        <a:pt x="517366" y="0"/>
                        <a:pt x="519296" y="0"/>
                        <a:pt x="519296" y="0"/>
                      </a:cubicBezTo>
                      <a:lnTo>
                        <a:pt x="505783" y="332041"/>
                      </a:lnTo>
                      <a:cubicBezTo>
                        <a:pt x="484548" y="333971"/>
                        <a:pt x="440147" y="341693"/>
                        <a:pt x="397677" y="366789"/>
                      </a:cubicBezTo>
                      <a:cubicBezTo>
                        <a:pt x="360998" y="388025"/>
                        <a:pt x="314667" y="428564"/>
                        <a:pt x="305014" y="530879"/>
                      </a:cubicBezTo>
                      <a:lnTo>
                        <a:pt x="0" y="380303"/>
                      </a:lnTo>
                      <a:cubicBezTo>
                        <a:pt x="40540" y="243239"/>
                        <a:pt x="125481" y="137063"/>
                        <a:pt x="250961" y="71427"/>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9" name="Hình tự do: Hình 248">
                  <a:extLst>
                    <a:ext uri="{FF2B5EF4-FFF2-40B4-BE49-F238E27FC236}">
                      <a16:creationId xmlns:a16="http://schemas.microsoft.com/office/drawing/2014/main" id="{5BAA4EEB-438B-71FF-FD1E-9138DA0ABA22}"/>
                    </a:ext>
                  </a:extLst>
                </p:cNvPr>
                <p:cNvSpPr/>
                <p:nvPr/>
              </p:nvSpPr>
              <p:spPr>
                <a:xfrm>
                  <a:off x="6695347" y="2201146"/>
                  <a:ext cx="496130" cy="480687"/>
                </a:xfrm>
                <a:custGeom>
                  <a:avLst/>
                  <a:gdLst>
                    <a:gd name="connsiteX0" fmla="*/ 17374 w 496130"/>
                    <a:gd name="connsiteY0" fmla="*/ 0 h 480687"/>
                    <a:gd name="connsiteX1" fmla="*/ 457521 w 496130"/>
                    <a:gd name="connsiteY1" fmla="*/ 185325 h 480687"/>
                    <a:gd name="connsiteX2" fmla="*/ 496131 w 496130"/>
                    <a:gd name="connsiteY2" fmla="*/ 237448 h 480687"/>
                    <a:gd name="connsiteX3" fmla="*/ 241309 w 496130"/>
                    <a:gd name="connsiteY3" fmla="*/ 480687 h 480687"/>
                    <a:gd name="connsiteX4" fmla="*/ 208491 w 496130"/>
                    <a:gd name="connsiteY4" fmla="*/ 401538 h 480687"/>
                    <a:gd name="connsiteX5" fmla="*/ 11583 w 496130"/>
                    <a:gd name="connsiteY5" fmla="*/ 332041 h 480687"/>
                    <a:gd name="connsiteX6" fmla="*/ 0 w 496130"/>
                    <a:gd name="connsiteY6" fmla="*/ 333971 h 480687"/>
                    <a:gd name="connsiteX7" fmla="*/ 11583 w 496130"/>
                    <a:gd name="connsiteY7" fmla="*/ 0 h 480687"/>
                    <a:gd name="connsiteX8" fmla="*/ 17374 w 496130"/>
                    <a:gd name="connsiteY8" fmla="*/ 0 h 480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130" h="480687">
                      <a:moveTo>
                        <a:pt x="17374" y="0"/>
                      </a:moveTo>
                      <a:cubicBezTo>
                        <a:pt x="210421" y="7722"/>
                        <a:pt x="359068" y="71427"/>
                        <a:pt x="457521" y="185325"/>
                      </a:cubicBezTo>
                      <a:cubicBezTo>
                        <a:pt x="472965" y="202699"/>
                        <a:pt x="484548" y="220074"/>
                        <a:pt x="496131" y="237448"/>
                      </a:cubicBezTo>
                      <a:lnTo>
                        <a:pt x="241309" y="480687"/>
                      </a:lnTo>
                      <a:cubicBezTo>
                        <a:pt x="239378" y="459452"/>
                        <a:pt x="231656" y="428564"/>
                        <a:pt x="208491" y="401538"/>
                      </a:cubicBezTo>
                      <a:cubicBezTo>
                        <a:pt x="164090" y="349415"/>
                        <a:pt x="77219" y="333971"/>
                        <a:pt x="11583" y="332041"/>
                      </a:cubicBezTo>
                      <a:cubicBezTo>
                        <a:pt x="9652" y="332041"/>
                        <a:pt x="5791" y="332041"/>
                        <a:pt x="0" y="333971"/>
                      </a:cubicBezTo>
                      <a:lnTo>
                        <a:pt x="11583" y="0"/>
                      </a:lnTo>
                      <a:cubicBezTo>
                        <a:pt x="13513" y="0"/>
                        <a:pt x="15444" y="0"/>
                        <a:pt x="17374" y="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0" name="Hình tự do: Hình 249">
                  <a:extLst>
                    <a:ext uri="{FF2B5EF4-FFF2-40B4-BE49-F238E27FC236}">
                      <a16:creationId xmlns:a16="http://schemas.microsoft.com/office/drawing/2014/main" id="{538F0758-6ADD-002F-96C5-F3E8C645D045}"/>
                    </a:ext>
                  </a:extLst>
                </p:cNvPr>
                <p:cNvSpPr/>
                <p:nvPr/>
              </p:nvSpPr>
              <p:spPr>
                <a:xfrm>
                  <a:off x="6938452" y="2438594"/>
                  <a:ext cx="332527" cy="1202682"/>
                </a:xfrm>
                <a:custGeom>
                  <a:avLst/>
                  <a:gdLst>
                    <a:gd name="connsiteX0" fmla="*/ 332041 w 332527"/>
                    <a:gd name="connsiteY0" fmla="*/ 285710 h 1202682"/>
                    <a:gd name="connsiteX1" fmla="*/ 332041 w 332527"/>
                    <a:gd name="connsiteY1" fmla="*/ 1202683 h 1202682"/>
                    <a:gd name="connsiteX2" fmla="*/ 1930 w 332527"/>
                    <a:gd name="connsiteY2" fmla="*/ 1173726 h 1202682"/>
                    <a:gd name="connsiteX3" fmla="*/ 1930 w 332527"/>
                    <a:gd name="connsiteY3" fmla="*/ 279918 h 1202682"/>
                    <a:gd name="connsiteX4" fmla="*/ 1930 w 332527"/>
                    <a:gd name="connsiteY4" fmla="*/ 262544 h 1202682"/>
                    <a:gd name="connsiteX5" fmla="*/ 0 w 332527"/>
                    <a:gd name="connsiteY5" fmla="*/ 243239 h 1202682"/>
                    <a:gd name="connsiteX6" fmla="*/ 254822 w 332527"/>
                    <a:gd name="connsiteY6" fmla="*/ 0 h 1202682"/>
                    <a:gd name="connsiteX7" fmla="*/ 332041 w 332527"/>
                    <a:gd name="connsiteY7" fmla="*/ 285710 h 120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527" h="1202682">
                      <a:moveTo>
                        <a:pt x="332041" y="285710"/>
                      </a:moveTo>
                      <a:lnTo>
                        <a:pt x="332041" y="1202683"/>
                      </a:lnTo>
                      <a:lnTo>
                        <a:pt x="1930" y="1173726"/>
                      </a:lnTo>
                      <a:lnTo>
                        <a:pt x="1930" y="279918"/>
                      </a:lnTo>
                      <a:cubicBezTo>
                        <a:pt x="1930" y="274127"/>
                        <a:pt x="1930" y="268335"/>
                        <a:pt x="1930" y="262544"/>
                      </a:cubicBezTo>
                      <a:cubicBezTo>
                        <a:pt x="1930" y="262544"/>
                        <a:pt x="1930" y="254822"/>
                        <a:pt x="0" y="243239"/>
                      </a:cubicBezTo>
                      <a:lnTo>
                        <a:pt x="254822" y="0"/>
                      </a:lnTo>
                      <a:cubicBezTo>
                        <a:pt x="333971" y="121620"/>
                        <a:pt x="333971" y="245170"/>
                        <a:pt x="332041" y="28571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1" name="Hình tự do: Hình 250">
                  <a:extLst>
                    <a:ext uri="{FF2B5EF4-FFF2-40B4-BE49-F238E27FC236}">
                      <a16:creationId xmlns:a16="http://schemas.microsoft.com/office/drawing/2014/main" id="{091AA9A9-009C-725B-1E68-E6911D0C072E}"/>
                    </a:ext>
                  </a:extLst>
                </p:cNvPr>
                <p:cNvSpPr/>
                <p:nvPr/>
              </p:nvSpPr>
              <p:spPr>
                <a:xfrm>
                  <a:off x="7027253" y="4390300"/>
                  <a:ext cx="745161" cy="403468"/>
                </a:xfrm>
                <a:custGeom>
                  <a:avLst/>
                  <a:gdLst>
                    <a:gd name="connsiteX0" fmla="*/ 295362 w 745161"/>
                    <a:gd name="connsiteY0" fmla="*/ 36679 h 403468"/>
                    <a:gd name="connsiteX1" fmla="*/ 384163 w 745161"/>
                    <a:gd name="connsiteY1" fmla="*/ 73358 h 403468"/>
                    <a:gd name="connsiteX2" fmla="*/ 393816 w 745161"/>
                    <a:gd name="connsiteY2" fmla="*/ 73358 h 403468"/>
                    <a:gd name="connsiteX3" fmla="*/ 527018 w 745161"/>
                    <a:gd name="connsiteY3" fmla="*/ 46331 h 403468"/>
                    <a:gd name="connsiteX4" fmla="*/ 745161 w 745161"/>
                    <a:gd name="connsiteY4" fmla="*/ 297292 h 403468"/>
                    <a:gd name="connsiteX5" fmla="*/ 403468 w 745161"/>
                    <a:gd name="connsiteY5" fmla="*/ 403468 h 403468"/>
                    <a:gd name="connsiteX6" fmla="*/ 389955 w 745161"/>
                    <a:gd name="connsiteY6" fmla="*/ 403468 h 403468"/>
                    <a:gd name="connsiteX7" fmla="*/ 67566 w 745161"/>
                    <a:gd name="connsiteY7" fmla="*/ 277988 h 403468"/>
                    <a:gd name="connsiteX8" fmla="*/ 0 w 745161"/>
                    <a:gd name="connsiteY8" fmla="*/ 196908 h 403468"/>
                    <a:gd name="connsiteX9" fmla="*/ 268335 w 745161"/>
                    <a:gd name="connsiteY9" fmla="*/ 0 h 403468"/>
                    <a:gd name="connsiteX10" fmla="*/ 295362 w 745161"/>
                    <a:gd name="connsiteY10" fmla="*/ 36679 h 40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161" h="403468">
                      <a:moveTo>
                        <a:pt x="295362" y="36679"/>
                      </a:moveTo>
                      <a:cubicBezTo>
                        <a:pt x="328180" y="69497"/>
                        <a:pt x="374511" y="73358"/>
                        <a:pt x="384163" y="73358"/>
                      </a:cubicBezTo>
                      <a:cubicBezTo>
                        <a:pt x="388025" y="73358"/>
                        <a:pt x="388025" y="73358"/>
                        <a:pt x="393816" y="73358"/>
                      </a:cubicBezTo>
                      <a:cubicBezTo>
                        <a:pt x="451730" y="75288"/>
                        <a:pt x="496131" y="65636"/>
                        <a:pt x="527018" y="46331"/>
                      </a:cubicBezTo>
                      <a:lnTo>
                        <a:pt x="745161" y="297292"/>
                      </a:lnTo>
                      <a:cubicBezTo>
                        <a:pt x="675664" y="353276"/>
                        <a:pt x="565628" y="403468"/>
                        <a:pt x="403468" y="403468"/>
                      </a:cubicBezTo>
                      <a:cubicBezTo>
                        <a:pt x="399607" y="403468"/>
                        <a:pt x="395746" y="403468"/>
                        <a:pt x="389955" y="403468"/>
                      </a:cubicBezTo>
                      <a:cubicBezTo>
                        <a:pt x="349415" y="403468"/>
                        <a:pt x="194978" y="397677"/>
                        <a:pt x="67566" y="277988"/>
                      </a:cubicBezTo>
                      <a:cubicBezTo>
                        <a:pt x="42470" y="252892"/>
                        <a:pt x="19305" y="225865"/>
                        <a:pt x="0" y="196908"/>
                      </a:cubicBezTo>
                      <a:lnTo>
                        <a:pt x="268335" y="0"/>
                      </a:lnTo>
                      <a:cubicBezTo>
                        <a:pt x="277988" y="13513"/>
                        <a:pt x="285710" y="27027"/>
                        <a:pt x="295362" y="36679"/>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2" name="Hình tự do: Hình 251">
                  <a:extLst>
                    <a:ext uri="{FF2B5EF4-FFF2-40B4-BE49-F238E27FC236}">
                      <a16:creationId xmlns:a16="http://schemas.microsoft.com/office/drawing/2014/main" id="{DF63688E-E89E-2E2D-EF5D-5EE5C3365E9C}"/>
                    </a:ext>
                  </a:extLst>
                </p:cNvPr>
                <p:cNvSpPr/>
                <p:nvPr/>
              </p:nvSpPr>
              <p:spPr>
                <a:xfrm>
                  <a:off x="6940382" y="3988762"/>
                  <a:ext cx="357136" cy="598445"/>
                </a:xfrm>
                <a:custGeom>
                  <a:avLst/>
                  <a:gdLst>
                    <a:gd name="connsiteX0" fmla="*/ 330110 w 357136"/>
                    <a:gd name="connsiteY0" fmla="*/ 254822 h 598445"/>
                    <a:gd name="connsiteX1" fmla="*/ 357137 w 357136"/>
                    <a:gd name="connsiteY1" fmla="*/ 401538 h 598445"/>
                    <a:gd name="connsiteX2" fmla="*/ 88802 w 357136"/>
                    <a:gd name="connsiteY2" fmla="*/ 598446 h 598445"/>
                    <a:gd name="connsiteX3" fmla="*/ 0 w 357136"/>
                    <a:gd name="connsiteY3" fmla="*/ 254822 h 598445"/>
                    <a:gd name="connsiteX4" fmla="*/ 0 w 357136"/>
                    <a:gd name="connsiteY4" fmla="*/ 28957 h 598445"/>
                    <a:gd name="connsiteX5" fmla="*/ 330110 w 357136"/>
                    <a:gd name="connsiteY5" fmla="*/ 0 h 598445"/>
                    <a:gd name="connsiteX6" fmla="*/ 330110 w 357136"/>
                    <a:gd name="connsiteY6" fmla="*/ 254822 h 59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136" h="598445">
                      <a:moveTo>
                        <a:pt x="330110" y="254822"/>
                      </a:moveTo>
                      <a:cubicBezTo>
                        <a:pt x="330110" y="301153"/>
                        <a:pt x="335902" y="357137"/>
                        <a:pt x="357137" y="401538"/>
                      </a:cubicBezTo>
                      <a:lnTo>
                        <a:pt x="88802" y="598446"/>
                      </a:lnTo>
                      <a:cubicBezTo>
                        <a:pt x="28957" y="507714"/>
                        <a:pt x="0" y="391886"/>
                        <a:pt x="0" y="254822"/>
                      </a:cubicBezTo>
                      <a:lnTo>
                        <a:pt x="0" y="28957"/>
                      </a:lnTo>
                      <a:lnTo>
                        <a:pt x="330110" y="0"/>
                      </a:lnTo>
                      <a:lnTo>
                        <a:pt x="330110" y="254822"/>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3" name="Hình tự do: Hình 252">
                  <a:extLst>
                    <a:ext uri="{FF2B5EF4-FFF2-40B4-BE49-F238E27FC236}">
                      <a16:creationId xmlns:a16="http://schemas.microsoft.com/office/drawing/2014/main" id="{00A1DFC1-EB8F-6880-0893-0743687FF1A2}"/>
                    </a:ext>
                  </a:extLst>
                </p:cNvPr>
                <p:cNvSpPr/>
                <p:nvPr/>
              </p:nvSpPr>
              <p:spPr>
                <a:xfrm>
                  <a:off x="7620088" y="3247461"/>
                  <a:ext cx="330110" cy="436286"/>
                </a:xfrm>
                <a:custGeom>
                  <a:avLst/>
                  <a:gdLst>
                    <a:gd name="connsiteX0" fmla="*/ 0 w 330110"/>
                    <a:gd name="connsiteY0" fmla="*/ 0 h 436286"/>
                    <a:gd name="connsiteX1" fmla="*/ 330110 w 330110"/>
                    <a:gd name="connsiteY1" fmla="*/ 30887 h 436286"/>
                    <a:gd name="connsiteX2" fmla="*/ 330110 w 330110"/>
                    <a:gd name="connsiteY2" fmla="*/ 415051 h 436286"/>
                    <a:gd name="connsiteX3" fmla="*/ 0 w 330110"/>
                    <a:gd name="connsiteY3" fmla="*/ 436286 h 436286"/>
                  </a:gdLst>
                  <a:ahLst/>
                  <a:cxnLst>
                    <a:cxn ang="0">
                      <a:pos x="connsiteX0" y="connsiteY0"/>
                    </a:cxn>
                    <a:cxn ang="0">
                      <a:pos x="connsiteX1" y="connsiteY1"/>
                    </a:cxn>
                    <a:cxn ang="0">
                      <a:pos x="connsiteX2" y="connsiteY2"/>
                    </a:cxn>
                    <a:cxn ang="0">
                      <a:pos x="connsiteX3" y="connsiteY3"/>
                    </a:cxn>
                  </a:cxnLst>
                  <a:rect l="l" t="t" r="r" b="b"/>
                  <a:pathLst>
                    <a:path w="330110" h="436286">
                      <a:moveTo>
                        <a:pt x="0" y="0"/>
                      </a:moveTo>
                      <a:lnTo>
                        <a:pt x="330110" y="30887"/>
                      </a:lnTo>
                      <a:lnTo>
                        <a:pt x="330110" y="415051"/>
                      </a:lnTo>
                      <a:lnTo>
                        <a:pt x="0" y="436286"/>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4" name="Hình tự do: Hình 253">
                  <a:extLst>
                    <a:ext uri="{FF2B5EF4-FFF2-40B4-BE49-F238E27FC236}">
                      <a16:creationId xmlns:a16="http://schemas.microsoft.com/office/drawing/2014/main" id="{764C4DD9-F4AE-5305-3EC7-699DB2D1BD79}"/>
                    </a:ext>
                  </a:extLst>
                </p:cNvPr>
                <p:cNvSpPr/>
                <p:nvPr/>
              </p:nvSpPr>
              <p:spPr>
                <a:xfrm>
                  <a:off x="7623768" y="2824688"/>
                  <a:ext cx="330110" cy="455590"/>
                </a:xfrm>
                <a:custGeom>
                  <a:avLst/>
                  <a:gdLst>
                    <a:gd name="connsiteX0" fmla="*/ 1931 w 330110"/>
                    <a:gd name="connsiteY0" fmla="*/ 164090 h 455590"/>
                    <a:gd name="connsiteX1" fmla="*/ 166021 w 330110"/>
                    <a:gd name="connsiteY1" fmla="*/ 0 h 455590"/>
                    <a:gd name="connsiteX2" fmla="*/ 330110 w 330110"/>
                    <a:gd name="connsiteY2" fmla="*/ 164090 h 455590"/>
                    <a:gd name="connsiteX3" fmla="*/ 330110 w 330110"/>
                    <a:gd name="connsiteY3" fmla="*/ 455591 h 455590"/>
                    <a:gd name="connsiteX4" fmla="*/ 0 w 330110"/>
                    <a:gd name="connsiteY4" fmla="*/ 424703 h 455590"/>
                    <a:gd name="connsiteX5" fmla="*/ 0 w 330110"/>
                    <a:gd name="connsiteY5" fmla="*/ 164090 h 45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110" h="455590">
                      <a:moveTo>
                        <a:pt x="1931" y="164090"/>
                      </a:moveTo>
                      <a:cubicBezTo>
                        <a:pt x="1931" y="73358"/>
                        <a:pt x="75289" y="0"/>
                        <a:pt x="166021" y="0"/>
                      </a:cubicBezTo>
                      <a:cubicBezTo>
                        <a:pt x="256753" y="0"/>
                        <a:pt x="330110" y="73358"/>
                        <a:pt x="330110" y="164090"/>
                      </a:cubicBezTo>
                      <a:lnTo>
                        <a:pt x="330110" y="455591"/>
                      </a:lnTo>
                      <a:lnTo>
                        <a:pt x="0" y="424703"/>
                      </a:lnTo>
                      <a:lnTo>
                        <a:pt x="0" y="164090"/>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5" name="Hình tự do: Hình 254">
                  <a:extLst>
                    <a:ext uri="{FF2B5EF4-FFF2-40B4-BE49-F238E27FC236}">
                      <a16:creationId xmlns:a16="http://schemas.microsoft.com/office/drawing/2014/main" id="{779B1DFE-7756-FEA9-DD6C-2F2F4DB97479}"/>
                    </a:ext>
                  </a:extLst>
                </p:cNvPr>
                <p:cNvSpPr/>
                <p:nvPr/>
              </p:nvSpPr>
              <p:spPr>
                <a:xfrm>
                  <a:off x="7556202" y="4048606"/>
                  <a:ext cx="399607" cy="640916"/>
                </a:xfrm>
                <a:custGeom>
                  <a:avLst/>
                  <a:gdLst>
                    <a:gd name="connsiteX0" fmla="*/ 25096 w 399607"/>
                    <a:gd name="connsiteY0" fmla="*/ 370650 h 640916"/>
                    <a:gd name="connsiteX1" fmla="*/ 69497 w 399607"/>
                    <a:gd name="connsiteY1" fmla="*/ 249031 h 640916"/>
                    <a:gd name="connsiteX2" fmla="*/ 69497 w 399607"/>
                    <a:gd name="connsiteY2" fmla="*/ 243239 h 640916"/>
                    <a:gd name="connsiteX3" fmla="*/ 69497 w 399607"/>
                    <a:gd name="connsiteY3" fmla="*/ 0 h 640916"/>
                    <a:gd name="connsiteX4" fmla="*/ 399607 w 399607"/>
                    <a:gd name="connsiteY4" fmla="*/ 65636 h 640916"/>
                    <a:gd name="connsiteX5" fmla="*/ 399607 w 399607"/>
                    <a:gd name="connsiteY5" fmla="*/ 241309 h 640916"/>
                    <a:gd name="connsiteX6" fmla="*/ 262544 w 399607"/>
                    <a:gd name="connsiteY6" fmla="*/ 602307 h 640916"/>
                    <a:gd name="connsiteX7" fmla="*/ 218143 w 399607"/>
                    <a:gd name="connsiteY7" fmla="*/ 640916 h 640916"/>
                    <a:gd name="connsiteX8" fmla="*/ 0 w 399607"/>
                    <a:gd name="connsiteY8" fmla="*/ 389955 h 640916"/>
                    <a:gd name="connsiteX9" fmla="*/ 25096 w 399607"/>
                    <a:gd name="connsiteY9" fmla="*/ 370650 h 64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607" h="640916">
                      <a:moveTo>
                        <a:pt x="25096" y="370650"/>
                      </a:moveTo>
                      <a:cubicBezTo>
                        <a:pt x="67566" y="328180"/>
                        <a:pt x="69497" y="258683"/>
                        <a:pt x="69497" y="249031"/>
                      </a:cubicBezTo>
                      <a:cubicBezTo>
                        <a:pt x="69497" y="247100"/>
                        <a:pt x="69497" y="247100"/>
                        <a:pt x="69497" y="243239"/>
                      </a:cubicBezTo>
                      <a:lnTo>
                        <a:pt x="69497" y="0"/>
                      </a:lnTo>
                      <a:lnTo>
                        <a:pt x="399607" y="65636"/>
                      </a:lnTo>
                      <a:lnTo>
                        <a:pt x="399607" y="241309"/>
                      </a:lnTo>
                      <a:cubicBezTo>
                        <a:pt x="399607" y="279918"/>
                        <a:pt x="397677" y="463313"/>
                        <a:pt x="262544" y="602307"/>
                      </a:cubicBezTo>
                      <a:cubicBezTo>
                        <a:pt x="250961" y="615820"/>
                        <a:pt x="235518" y="627403"/>
                        <a:pt x="218143" y="640916"/>
                      </a:cubicBezTo>
                      <a:lnTo>
                        <a:pt x="0" y="389955"/>
                      </a:lnTo>
                      <a:cubicBezTo>
                        <a:pt x="9652" y="384164"/>
                        <a:pt x="17374" y="378372"/>
                        <a:pt x="25096" y="37065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6" name="Hình tự do: Hình 255">
                  <a:extLst>
                    <a:ext uri="{FF2B5EF4-FFF2-40B4-BE49-F238E27FC236}">
                      <a16:creationId xmlns:a16="http://schemas.microsoft.com/office/drawing/2014/main" id="{61CC11B2-0D33-C8E1-5CEE-69569A4B3E0A}"/>
                    </a:ext>
                  </a:extLst>
                </p:cNvPr>
                <p:cNvSpPr/>
                <p:nvPr/>
              </p:nvSpPr>
              <p:spPr>
                <a:xfrm>
                  <a:off x="7625699" y="3662512"/>
                  <a:ext cx="330110" cy="451730"/>
                </a:xfrm>
                <a:custGeom>
                  <a:avLst/>
                  <a:gdLst>
                    <a:gd name="connsiteX0" fmla="*/ 0 w 330110"/>
                    <a:gd name="connsiteY0" fmla="*/ 21235 h 451730"/>
                    <a:gd name="connsiteX1" fmla="*/ 330110 w 330110"/>
                    <a:gd name="connsiteY1" fmla="*/ 0 h 451730"/>
                    <a:gd name="connsiteX2" fmla="*/ 330110 w 330110"/>
                    <a:gd name="connsiteY2" fmla="*/ 451730 h 451730"/>
                    <a:gd name="connsiteX3" fmla="*/ 0 w 330110"/>
                    <a:gd name="connsiteY3" fmla="*/ 386094 h 451730"/>
                  </a:gdLst>
                  <a:ahLst/>
                  <a:cxnLst>
                    <a:cxn ang="0">
                      <a:pos x="connsiteX0" y="connsiteY0"/>
                    </a:cxn>
                    <a:cxn ang="0">
                      <a:pos x="connsiteX1" y="connsiteY1"/>
                    </a:cxn>
                    <a:cxn ang="0">
                      <a:pos x="connsiteX2" y="connsiteY2"/>
                    </a:cxn>
                    <a:cxn ang="0">
                      <a:pos x="connsiteX3" y="connsiteY3"/>
                    </a:cxn>
                  </a:cxnLst>
                  <a:rect l="l" t="t" r="r" b="b"/>
                  <a:pathLst>
                    <a:path w="330110" h="451730">
                      <a:moveTo>
                        <a:pt x="0" y="21235"/>
                      </a:moveTo>
                      <a:lnTo>
                        <a:pt x="330110" y="0"/>
                      </a:lnTo>
                      <a:lnTo>
                        <a:pt x="330110" y="451730"/>
                      </a:lnTo>
                      <a:lnTo>
                        <a:pt x="0" y="386094"/>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7" name="Hình tự do: Hình 256">
                  <a:extLst>
                    <a:ext uri="{FF2B5EF4-FFF2-40B4-BE49-F238E27FC236}">
                      <a16:creationId xmlns:a16="http://schemas.microsoft.com/office/drawing/2014/main" id="{99660D3F-D593-A71C-FFD3-9E981B5B4EB4}"/>
                    </a:ext>
                  </a:extLst>
                </p:cNvPr>
                <p:cNvSpPr/>
                <p:nvPr/>
              </p:nvSpPr>
              <p:spPr>
                <a:xfrm>
                  <a:off x="4913389" y="2458526"/>
                  <a:ext cx="729717" cy="462685"/>
                </a:xfrm>
                <a:custGeom>
                  <a:avLst/>
                  <a:gdLst>
                    <a:gd name="connsiteX0" fmla="*/ 355206 w 729717"/>
                    <a:gd name="connsiteY0" fmla="*/ 5164 h 462685"/>
                    <a:gd name="connsiteX1" fmla="*/ 729718 w 729717"/>
                    <a:gd name="connsiteY1" fmla="*/ 252264 h 462685"/>
                    <a:gd name="connsiteX2" fmla="*/ 461382 w 729717"/>
                    <a:gd name="connsiteY2" fmla="*/ 462686 h 462685"/>
                    <a:gd name="connsiteX3" fmla="*/ 306945 w 729717"/>
                    <a:gd name="connsiteY3" fmla="*/ 331414 h 462685"/>
                    <a:gd name="connsiteX4" fmla="*/ 305014 w 729717"/>
                    <a:gd name="connsiteY4" fmla="*/ 331414 h 462685"/>
                    <a:gd name="connsiteX5" fmla="*/ 146716 w 729717"/>
                    <a:gd name="connsiteY5" fmla="*/ 362301 h 462685"/>
                    <a:gd name="connsiteX6" fmla="*/ 0 w 729717"/>
                    <a:gd name="connsiteY6" fmla="*/ 65009 h 462685"/>
                    <a:gd name="connsiteX7" fmla="*/ 355206 w 729717"/>
                    <a:gd name="connsiteY7" fmla="*/ 5164 h 46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9717" h="462685">
                      <a:moveTo>
                        <a:pt x="355206" y="5164"/>
                      </a:moveTo>
                      <a:cubicBezTo>
                        <a:pt x="523157" y="28330"/>
                        <a:pt x="652499" y="115201"/>
                        <a:pt x="729718" y="252264"/>
                      </a:cubicBezTo>
                      <a:lnTo>
                        <a:pt x="461382" y="462686"/>
                      </a:lnTo>
                      <a:cubicBezTo>
                        <a:pt x="436286" y="381606"/>
                        <a:pt x="389955" y="342996"/>
                        <a:pt x="306945" y="331414"/>
                      </a:cubicBezTo>
                      <a:cubicBezTo>
                        <a:pt x="306945" y="331414"/>
                        <a:pt x="305014" y="331414"/>
                        <a:pt x="305014" y="331414"/>
                      </a:cubicBezTo>
                      <a:cubicBezTo>
                        <a:pt x="285710" y="327553"/>
                        <a:pt x="202699" y="325622"/>
                        <a:pt x="146716" y="362301"/>
                      </a:cubicBezTo>
                      <a:lnTo>
                        <a:pt x="0" y="65009"/>
                      </a:lnTo>
                      <a:cubicBezTo>
                        <a:pt x="158299" y="-19932"/>
                        <a:pt x="326249" y="1303"/>
                        <a:pt x="355206" y="5164"/>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58" name="Hình tự do: Hình 257">
                  <a:extLst>
                    <a:ext uri="{FF2B5EF4-FFF2-40B4-BE49-F238E27FC236}">
                      <a16:creationId xmlns:a16="http://schemas.microsoft.com/office/drawing/2014/main" id="{8880E0F3-4331-8FC4-8C7E-445AFDE711B4}"/>
                    </a:ext>
                  </a:extLst>
                </p:cNvPr>
                <p:cNvSpPr/>
                <p:nvPr/>
              </p:nvSpPr>
              <p:spPr>
                <a:xfrm>
                  <a:off x="5374771" y="2708860"/>
                  <a:ext cx="349086" cy="637055"/>
                </a:xfrm>
                <a:custGeom>
                  <a:avLst/>
                  <a:gdLst>
                    <a:gd name="connsiteX0" fmla="*/ 322388 w 349086"/>
                    <a:gd name="connsiteY0" fmla="*/ 135133 h 637055"/>
                    <a:gd name="connsiteX1" fmla="*/ 345554 w 349086"/>
                    <a:gd name="connsiteY1" fmla="*/ 411190 h 637055"/>
                    <a:gd name="connsiteX2" fmla="*/ 345554 w 349086"/>
                    <a:gd name="connsiteY2" fmla="*/ 637055 h 637055"/>
                    <a:gd name="connsiteX3" fmla="*/ 15444 w 349086"/>
                    <a:gd name="connsiteY3" fmla="*/ 594585 h 637055"/>
                    <a:gd name="connsiteX4" fmla="*/ 15444 w 349086"/>
                    <a:gd name="connsiteY4" fmla="*/ 401538 h 637055"/>
                    <a:gd name="connsiteX5" fmla="*/ 17374 w 349086"/>
                    <a:gd name="connsiteY5" fmla="*/ 380303 h 637055"/>
                    <a:gd name="connsiteX6" fmla="*/ 3861 w 349086"/>
                    <a:gd name="connsiteY6" fmla="*/ 222004 h 637055"/>
                    <a:gd name="connsiteX7" fmla="*/ 0 w 349086"/>
                    <a:gd name="connsiteY7" fmla="*/ 210421 h 637055"/>
                    <a:gd name="connsiteX8" fmla="*/ 266405 w 349086"/>
                    <a:gd name="connsiteY8" fmla="*/ 0 h 637055"/>
                    <a:gd name="connsiteX9" fmla="*/ 322388 w 349086"/>
                    <a:gd name="connsiteY9" fmla="*/ 135133 h 63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9086" h="637055">
                      <a:moveTo>
                        <a:pt x="322388" y="135133"/>
                      </a:moveTo>
                      <a:cubicBezTo>
                        <a:pt x="357137" y="258683"/>
                        <a:pt x="349415" y="372581"/>
                        <a:pt x="345554" y="411190"/>
                      </a:cubicBezTo>
                      <a:lnTo>
                        <a:pt x="345554" y="637055"/>
                      </a:lnTo>
                      <a:lnTo>
                        <a:pt x="15444" y="594585"/>
                      </a:lnTo>
                      <a:lnTo>
                        <a:pt x="15444" y="401538"/>
                      </a:lnTo>
                      <a:cubicBezTo>
                        <a:pt x="15444" y="393816"/>
                        <a:pt x="15444" y="386094"/>
                        <a:pt x="17374" y="380303"/>
                      </a:cubicBezTo>
                      <a:cubicBezTo>
                        <a:pt x="17374" y="380303"/>
                        <a:pt x="27027" y="301153"/>
                        <a:pt x="3861" y="222004"/>
                      </a:cubicBezTo>
                      <a:cubicBezTo>
                        <a:pt x="1930" y="218143"/>
                        <a:pt x="1930" y="214282"/>
                        <a:pt x="0" y="210421"/>
                      </a:cubicBezTo>
                      <a:lnTo>
                        <a:pt x="266405" y="0"/>
                      </a:lnTo>
                      <a:cubicBezTo>
                        <a:pt x="289570" y="42470"/>
                        <a:pt x="308875" y="86871"/>
                        <a:pt x="322388" y="135133"/>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9" name="Hình tự do: Hình 258">
                  <a:extLst>
                    <a:ext uri="{FF2B5EF4-FFF2-40B4-BE49-F238E27FC236}">
                      <a16:creationId xmlns:a16="http://schemas.microsoft.com/office/drawing/2014/main" id="{63633686-620E-2894-912D-B6244D6DDAF7}"/>
                    </a:ext>
                  </a:extLst>
                </p:cNvPr>
                <p:cNvSpPr/>
                <p:nvPr/>
              </p:nvSpPr>
              <p:spPr>
                <a:xfrm>
                  <a:off x="5390179" y="3755175"/>
                  <a:ext cx="420877" cy="621611"/>
                </a:xfrm>
                <a:custGeom>
                  <a:avLst/>
                  <a:gdLst>
                    <a:gd name="connsiteX0" fmla="*/ 330146 w 420877"/>
                    <a:gd name="connsiteY0" fmla="*/ 142855 h 621611"/>
                    <a:gd name="connsiteX1" fmla="*/ 330146 w 420877"/>
                    <a:gd name="connsiteY1" fmla="*/ 142855 h 621611"/>
                    <a:gd name="connsiteX2" fmla="*/ 370686 w 420877"/>
                    <a:gd name="connsiteY2" fmla="*/ 272196 h 621611"/>
                    <a:gd name="connsiteX3" fmla="*/ 420878 w 420877"/>
                    <a:gd name="connsiteY3" fmla="*/ 303084 h 621611"/>
                    <a:gd name="connsiteX4" fmla="*/ 332076 w 420877"/>
                    <a:gd name="connsiteY4" fmla="*/ 621611 h 621611"/>
                    <a:gd name="connsiteX5" fmla="*/ 139029 w 420877"/>
                    <a:gd name="connsiteY5" fmla="*/ 507714 h 621611"/>
                    <a:gd name="connsiteX6" fmla="*/ 35 w 420877"/>
                    <a:gd name="connsiteY6" fmla="*/ 142855 h 621611"/>
                    <a:gd name="connsiteX7" fmla="*/ 35 w 420877"/>
                    <a:gd name="connsiteY7" fmla="*/ 102315 h 621611"/>
                    <a:gd name="connsiteX8" fmla="*/ 330146 w 420877"/>
                    <a:gd name="connsiteY8" fmla="*/ 0 h 621611"/>
                    <a:gd name="connsiteX9" fmla="*/ 330146 w 420877"/>
                    <a:gd name="connsiteY9" fmla="*/ 142855 h 62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877" h="621611">
                      <a:moveTo>
                        <a:pt x="330146" y="142855"/>
                      </a:moveTo>
                      <a:cubicBezTo>
                        <a:pt x="330146" y="142855"/>
                        <a:pt x="330146" y="142855"/>
                        <a:pt x="330146" y="142855"/>
                      </a:cubicBezTo>
                      <a:cubicBezTo>
                        <a:pt x="330146" y="231656"/>
                        <a:pt x="359103" y="260613"/>
                        <a:pt x="370686" y="272196"/>
                      </a:cubicBezTo>
                      <a:cubicBezTo>
                        <a:pt x="384199" y="283779"/>
                        <a:pt x="399643" y="295362"/>
                        <a:pt x="420878" y="303084"/>
                      </a:cubicBezTo>
                      <a:lnTo>
                        <a:pt x="332076" y="621611"/>
                      </a:lnTo>
                      <a:cubicBezTo>
                        <a:pt x="256788" y="596515"/>
                        <a:pt x="191152" y="557906"/>
                        <a:pt x="139029" y="507714"/>
                      </a:cubicBezTo>
                      <a:cubicBezTo>
                        <a:pt x="75324" y="444008"/>
                        <a:pt x="-1895" y="330110"/>
                        <a:pt x="35" y="142855"/>
                      </a:cubicBezTo>
                      <a:lnTo>
                        <a:pt x="35" y="102315"/>
                      </a:lnTo>
                      <a:lnTo>
                        <a:pt x="330146" y="0"/>
                      </a:lnTo>
                      <a:lnTo>
                        <a:pt x="330146" y="142855"/>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0" name="Hình tự do: Hình 259">
                  <a:extLst>
                    <a:ext uri="{FF2B5EF4-FFF2-40B4-BE49-F238E27FC236}">
                      <a16:creationId xmlns:a16="http://schemas.microsoft.com/office/drawing/2014/main" id="{FC52042E-D303-08CF-830C-BA06969351DF}"/>
                    </a:ext>
                  </a:extLst>
                </p:cNvPr>
                <p:cNvSpPr/>
                <p:nvPr/>
              </p:nvSpPr>
              <p:spPr>
                <a:xfrm>
                  <a:off x="5722256" y="4017719"/>
                  <a:ext cx="685316" cy="396474"/>
                </a:xfrm>
                <a:custGeom>
                  <a:avLst/>
                  <a:gdLst>
                    <a:gd name="connsiteX0" fmla="*/ 247100 w 685316"/>
                    <a:gd name="connsiteY0" fmla="*/ 63706 h 396474"/>
                    <a:gd name="connsiteX1" fmla="*/ 397677 w 685316"/>
                    <a:gd name="connsiteY1" fmla="*/ 0 h 396474"/>
                    <a:gd name="connsiteX2" fmla="*/ 685317 w 685316"/>
                    <a:gd name="connsiteY2" fmla="*/ 164090 h 396474"/>
                    <a:gd name="connsiteX3" fmla="*/ 258683 w 685316"/>
                    <a:gd name="connsiteY3" fmla="*/ 395746 h 396474"/>
                    <a:gd name="connsiteX4" fmla="*/ 0 w 685316"/>
                    <a:gd name="connsiteY4" fmla="*/ 362928 h 396474"/>
                    <a:gd name="connsiteX5" fmla="*/ 88802 w 685316"/>
                    <a:gd name="connsiteY5" fmla="*/ 44401 h 396474"/>
                    <a:gd name="connsiteX6" fmla="*/ 247100 w 685316"/>
                    <a:gd name="connsiteY6" fmla="*/ 63706 h 39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316" h="396474">
                      <a:moveTo>
                        <a:pt x="247100" y="63706"/>
                      </a:moveTo>
                      <a:cubicBezTo>
                        <a:pt x="332041" y="61775"/>
                        <a:pt x="374511" y="28957"/>
                        <a:pt x="397677" y="0"/>
                      </a:cubicBezTo>
                      <a:lnTo>
                        <a:pt x="685317" y="164090"/>
                      </a:lnTo>
                      <a:cubicBezTo>
                        <a:pt x="594585" y="306945"/>
                        <a:pt x="444008" y="389955"/>
                        <a:pt x="258683" y="395746"/>
                      </a:cubicBezTo>
                      <a:cubicBezTo>
                        <a:pt x="164090" y="399607"/>
                        <a:pt x="77219" y="388024"/>
                        <a:pt x="0" y="362928"/>
                      </a:cubicBezTo>
                      <a:lnTo>
                        <a:pt x="88802" y="44401"/>
                      </a:lnTo>
                      <a:cubicBezTo>
                        <a:pt x="129341" y="55984"/>
                        <a:pt x="185325" y="65636"/>
                        <a:pt x="247100" y="63706"/>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1" name="Hình tự do: Hình 260">
                  <a:extLst>
                    <a:ext uri="{FF2B5EF4-FFF2-40B4-BE49-F238E27FC236}">
                      <a16:creationId xmlns:a16="http://schemas.microsoft.com/office/drawing/2014/main" id="{512C8C55-9599-F667-5E33-664212189601}"/>
                    </a:ext>
                  </a:extLst>
                </p:cNvPr>
                <p:cNvSpPr/>
                <p:nvPr/>
              </p:nvSpPr>
              <p:spPr>
                <a:xfrm>
                  <a:off x="6119932" y="3714635"/>
                  <a:ext cx="374511" cy="465243"/>
                </a:xfrm>
                <a:custGeom>
                  <a:avLst/>
                  <a:gdLst>
                    <a:gd name="connsiteX0" fmla="*/ 11583 w 374511"/>
                    <a:gd name="connsiteY0" fmla="*/ 283779 h 465243"/>
                    <a:gd name="connsiteX1" fmla="*/ 44401 w 374511"/>
                    <a:gd name="connsiteY1" fmla="*/ 183395 h 465243"/>
                    <a:gd name="connsiteX2" fmla="*/ 44401 w 374511"/>
                    <a:gd name="connsiteY2" fmla="*/ 0 h 465243"/>
                    <a:gd name="connsiteX3" fmla="*/ 374511 w 374511"/>
                    <a:gd name="connsiteY3" fmla="*/ 17374 h 465243"/>
                    <a:gd name="connsiteX4" fmla="*/ 374511 w 374511"/>
                    <a:gd name="connsiteY4" fmla="*/ 189186 h 465243"/>
                    <a:gd name="connsiteX5" fmla="*/ 374511 w 374511"/>
                    <a:gd name="connsiteY5" fmla="*/ 196908 h 465243"/>
                    <a:gd name="connsiteX6" fmla="*/ 305014 w 374511"/>
                    <a:gd name="connsiteY6" fmla="*/ 436286 h 465243"/>
                    <a:gd name="connsiteX7" fmla="*/ 287640 w 374511"/>
                    <a:gd name="connsiteY7" fmla="*/ 465243 h 465243"/>
                    <a:gd name="connsiteX8" fmla="*/ 0 w 374511"/>
                    <a:gd name="connsiteY8" fmla="*/ 301153 h 465243"/>
                    <a:gd name="connsiteX9" fmla="*/ 11583 w 374511"/>
                    <a:gd name="connsiteY9" fmla="*/ 283779 h 46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511" h="465243">
                      <a:moveTo>
                        <a:pt x="11583" y="283779"/>
                      </a:moveTo>
                      <a:cubicBezTo>
                        <a:pt x="36679" y="241309"/>
                        <a:pt x="44401" y="194977"/>
                        <a:pt x="44401" y="183395"/>
                      </a:cubicBezTo>
                      <a:lnTo>
                        <a:pt x="44401" y="0"/>
                      </a:lnTo>
                      <a:lnTo>
                        <a:pt x="374511" y="17374"/>
                      </a:lnTo>
                      <a:lnTo>
                        <a:pt x="374511" y="189186"/>
                      </a:lnTo>
                      <a:cubicBezTo>
                        <a:pt x="374511" y="191117"/>
                        <a:pt x="374511" y="193047"/>
                        <a:pt x="374511" y="196908"/>
                      </a:cubicBezTo>
                      <a:cubicBezTo>
                        <a:pt x="374511" y="216213"/>
                        <a:pt x="366789" y="324319"/>
                        <a:pt x="305014" y="436286"/>
                      </a:cubicBezTo>
                      <a:cubicBezTo>
                        <a:pt x="299223" y="445939"/>
                        <a:pt x="293431" y="455591"/>
                        <a:pt x="287640" y="465243"/>
                      </a:cubicBezTo>
                      <a:lnTo>
                        <a:pt x="0" y="301153"/>
                      </a:lnTo>
                      <a:cubicBezTo>
                        <a:pt x="3861" y="295362"/>
                        <a:pt x="9652" y="289571"/>
                        <a:pt x="11583" y="283779"/>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2" name="Hình tự do: Hình 261">
                  <a:extLst>
                    <a:ext uri="{FF2B5EF4-FFF2-40B4-BE49-F238E27FC236}">
                      <a16:creationId xmlns:a16="http://schemas.microsoft.com/office/drawing/2014/main" id="{726978D4-B515-59AD-245B-E7D0122774D4}"/>
                    </a:ext>
                  </a:extLst>
                </p:cNvPr>
                <p:cNvSpPr/>
                <p:nvPr/>
              </p:nvSpPr>
              <p:spPr>
                <a:xfrm>
                  <a:off x="5390215" y="3305375"/>
                  <a:ext cx="330110" cy="550183"/>
                </a:xfrm>
                <a:custGeom>
                  <a:avLst/>
                  <a:gdLst>
                    <a:gd name="connsiteX0" fmla="*/ 330110 w 330110"/>
                    <a:gd name="connsiteY0" fmla="*/ 447869 h 550183"/>
                    <a:gd name="connsiteX1" fmla="*/ 0 w 330110"/>
                    <a:gd name="connsiteY1" fmla="*/ 550184 h 550183"/>
                    <a:gd name="connsiteX2" fmla="*/ 0 w 330110"/>
                    <a:gd name="connsiteY2" fmla="*/ 0 h 550183"/>
                    <a:gd name="connsiteX3" fmla="*/ 330110 w 330110"/>
                    <a:gd name="connsiteY3" fmla="*/ 40540 h 550183"/>
                  </a:gdLst>
                  <a:ahLst/>
                  <a:cxnLst>
                    <a:cxn ang="0">
                      <a:pos x="connsiteX0" y="connsiteY0"/>
                    </a:cxn>
                    <a:cxn ang="0">
                      <a:pos x="connsiteX1" y="connsiteY1"/>
                    </a:cxn>
                    <a:cxn ang="0">
                      <a:pos x="connsiteX2" y="connsiteY2"/>
                    </a:cxn>
                    <a:cxn ang="0">
                      <a:pos x="connsiteX3" y="connsiteY3"/>
                    </a:cxn>
                  </a:cxnLst>
                  <a:rect l="l" t="t" r="r" b="b"/>
                  <a:pathLst>
                    <a:path w="330110" h="550183">
                      <a:moveTo>
                        <a:pt x="330110" y="447869"/>
                      </a:moveTo>
                      <a:lnTo>
                        <a:pt x="0" y="550184"/>
                      </a:lnTo>
                      <a:lnTo>
                        <a:pt x="0" y="0"/>
                      </a:lnTo>
                      <a:lnTo>
                        <a:pt x="330110" y="40540"/>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3" name="Hình tự do: Hình 262">
                  <a:extLst>
                    <a:ext uri="{FF2B5EF4-FFF2-40B4-BE49-F238E27FC236}">
                      <a16:creationId xmlns:a16="http://schemas.microsoft.com/office/drawing/2014/main" id="{A2A8C96A-783B-E3A2-7B09-C3E59C27224D}"/>
                    </a:ext>
                  </a:extLst>
                </p:cNvPr>
                <p:cNvSpPr/>
                <p:nvPr/>
              </p:nvSpPr>
              <p:spPr>
                <a:xfrm>
                  <a:off x="6166264" y="2581449"/>
                  <a:ext cx="332040" cy="1150560"/>
                </a:xfrm>
                <a:custGeom>
                  <a:avLst/>
                  <a:gdLst>
                    <a:gd name="connsiteX0" fmla="*/ 0 w 332040"/>
                    <a:gd name="connsiteY0" fmla="*/ 189186 h 1150560"/>
                    <a:gd name="connsiteX1" fmla="*/ 27027 w 332040"/>
                    <a:gd name="connsiteY1" fmla="*/ 0 h 1150560"/>
                    <a:gd name="connsiteX2" fmla="*/ 332041 w 332040"/>
                    <a:gd name="connsiteY2" fmla="*/ 150577 h 1150560"/>
                    <a:gd name="connsiteX3" fmla="*/ 330110 w 332040"/>
                    <a:gd name="connsiteY3" fmla="*/ 189186 h 1150560"/>
                    <a:gd name="connsiteX4" fmla="*/ 330110 w 332040"/>
                    <a:gd name="connsiteY4" fmla="*/ 1150560 h 1150560"/>
                    <a:gd name="connsiteX5" fmla="*/ 0 w 332040"/>
                    <a:gd name="connsiteY5" fmla="*/ 1133186 h 1150560"/>
                    <a:gd name="connsiteX6" fmla="*/ 0 w 332040"/>
                    <a:gd name="connsiteY6" fmla="*/ 189186 h 115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040" h="1150560">
                      <a:moveTo>
                        <a:pt x="0" y="189186"/>
                      </a:moveTo>
                      <a:cubicBezTo>
                        <a:pt x="0" y="121620"/>
                        <a:pt x="9652" y="57914"/>
                        <a:pt x="27027" y="0"/>
                      </a:cubicBezTo>
                      <a:lnTo>
                        <a:pt x="332041" y="150577"/>
                      </a:lnTo>
                      <a:cubicBezTo>
                        <a:pt x="330110" y="162159"/>
                        <a:pt x="330110" y="175673"/>
                        <a:pt x="330110" y="189186"/>
                      </a:cubicBezTo>
                      <a:lnTo>
                        <a:pt x="330110" y="1150560"/>
                      </a:lnTo>
                      <a:lnTo>
                        <a:pt x="0" y="1133186"/>
                      </a:lnTo>
                      <a:lnTo>
                        <a:pt x="0" y="189186"/>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64" name="Hình tự do: Hình 263">
                <a:extLst>
                  <a:ext uri="{FF2B5EF4-FFF2-40B4-BE49-F238E27FC236}">
                    <a16:creationId xmlns:a16="http://schemas.microsoft.com/office/drawing/2014/main" id="{CE847114-9FC6-CF9D-91C2-D852D34A9183}"/>
                  </a:ext>
                </a:extLst>
              </p:cNvPr>
              <p:cNvSpPr/>
              <p:nvPr/>
            </p:nvSpPr>
            <p:spPr>
              <a:xfrm>
                <a:off x="7523384" y="2442455"/>
                <a:ext cx="536670" cy="534740"/>
              </a:xfrm>
              <a:custGeom>
                <a:avLst/>
                <a:gdLst>
                  <a:gd name="connsiteX0" fmla="*/ 0 w 536670"/>
                  <a:gd name="connsiteY0" fmla="*/ 432425 h 534740"/>
                  <a:gd name="connsiteX1" fmla="*/ 102315 w 536670"/>
                  <a:gd name="connsiteY1" fmla="*/ 534740 h 534740"/>
                  <a:gd name="connsiteX2" fmla="*/ 434356 w 536670"/>
                  <a:gd name="connsiteY2" fmla="*/ 534740 h 534740"/>
                  <a:gd name="connsiteX3" fmla="*/ 536671 w 536670"/>
                  <a:gd name="connsiteY3" fmla="*/ 432425 h 534740"/>
                  <a:gd name="connsiteX4" fmla="*/ 536671 w 536670"/>
                  <a:gd name="connsiteY4" fmla="*/ 102315 h 534740"/>
                  <a:gd name="connsiteX5" fmla="*/ 434356 w 536670"/>
                  <a:gd name="connsiteY5" fmla="*/ 0 h 534740"/>
                  <a:gd name="connsiteX6" fmla="*/ 102315 w 536670"/>
                  <a:gd name="connsiteY6" fmla="*/ 0 h 534740"/>
                  <a:gd name="connsiteX7" fmla="*/ 0 w 536670"/>
                  <a:gd name="connsiteY7" fmla="*/ 102315 h 534740"/>
                  <a:gd name="connsiteX8" fmla="*/ 0 w 536670"/>
                  <a:gd name="connsiteY8" fmla="*/ 432425 h 53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4740">
                    <a:moveTo>
                      <a:pt x="0" y="432425"/>
                    </a:moveTo>
                    <a:cubicBezTo>
                      <a:pt x="0" y="488409"/>
                      <a:pt x="46331" y="534740"/>
                      <a:pt x="102315" y="534740"/>
                    </a:cubicBezTo>
                    <a:lnTo>
                      <a:pt x="434356" y="534740"/>
                    </a:lnTo>
                    <a:cubicBezTo>
                      <a:pt x="490340" y="534740"/>
                      <a:pt x="536671" y="488409"/>
                      <a:pt x="536671" y="432425"/>
                    </a:cubicBezTo>
                    <a:lnTo>
                      <a:pt x="536671" y="102315"/>
                    </a:lnTo>
                    <a:cubicBezTo>
                      <a:pt x="536671" y="46331"/>
                      <a:pt x="490340" y="0"/>
                      <a:pt x="434356" y="0"/>
                    </a:cubicBezTo>
                    <a:lnTo>
                      <a:pt x="102315" y="0"/>
                    </a:lnTo>
                    <a:cubicBezTo>
                      <a:pt x="46331" y="0"/>
                      <a:pt x="0" y="46331"/>
                      <a:pt x="0" y="102315"/>
                    </a:cubicBezTo>
                    <a:lnTo>
                      <a:pt x="0" y="432425"/>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5" name="Hình tự do: Hình 264">
                <a:extLst>
                  <a:ext uri="{FF2B5EF4-FFF2-40B4-BE49-F238E27FC236}">
                    <a16:creationId xmlns:a16="http://schemas.microsoft.com/office/drawing/2014/main" id="{F266426B-96AA-B4E4-3948-A54E39AAEDF8}"/>
                  </a:ext>
                </a:extLst>
              </p:cNvPr>
              <p:cNvSpPr/>
              <p:nvPr/>
            </p:nvSpPr>
            <p:spPr>
              <a:xfrm>
                <a:off x="7552341" y="2469482"/>
                <a:ext cx="474895" cy="476826"/>
              </a:xfrm>
              <a:custGeom>
                <a:avLst/>
                <a:gdLst>
                  <a:gd name="connsiteX0" fmla="*/ 0 w 474895"/>
                  <a:gd name="connsiteY0" fmla="*/ 386094 h 476826"/>
                  <a:gd name="connsiteX1" fmla="*/ 90732 w 474895"/>
                  <a:gd name="connsiteY1" fmla="*/ 476826 h 476826"/>
                  <a:gd name="connsiteX2" fmla="*/ 384164 w 474895"/>
                  <a:gd name="connsiteY2" fmla="*/ 476826 h 476826"/>
                  <a:gd name="connsiteX3" fmla="*/ 474896 w 474895"/>
                  <a:gd name="connsiteY3" fmla="*/ 386094 h 476826"/>
                  <a:gd name="connsiteX4" fmla="*/ 474896 w 474895"/>
                  <a:gd name="connsiteY4" fmla="*/ 90732 h 476826"/>
                  <a:gd name="connsiteX5" fmla="*/ 384164 w 474895"/>
                  <a:gd name="connsiteY5" fmla="*/ 0 h 476826"/>
                  <a:gd name="connsiteX6" fmla="*/ 90732 w 474895"/>
                  <a:gd name="connsiteY6" fmla="*/ 0 h 476826"/>
                  <a:gd name="connsiteX7" fmla="*/ 0 w 474895"/>
                  <a:gd name="connsiteY7" fmla="*/ 90732 h 476826"/>
                  <a:gd name="connsiteX8" fmla="*/ 0 w 474895"/>
                  <a:gd name="connsiteY8" fmla="*/ 386094 h 47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4895" h="476826">
                    <a:moveTo>
                      <a:pt x="0" y="386094"/>
                    </a:moveTo>
                    <a:cubicBezTo>
                      <a:pt x="0" y="436286"/>
                      <a:pt x="40540" y="476826"/>
                      <a:pt x="90732" y="476826"/>
                    </a:cubicBezTo>
                    <a:lnTo>
                      <a:pt x="384164" y="476826"/>
                    </a:lnTo>
                    <a:cubicBezTo>
                      <a:pt x="434356" y="476826"/>
                      <a:pt x="474896" y="436286"/>
                      <a:pt x="474896" y="386094"/>
                    </a:cubicBezTo>
                    <a:lnTo>
                      <a:pt x="474896" y="90732"/>
                    </a:lnTo>
                    <a:cubicBezTo>
                      <a:pt x="474896" y="40540"/>
                      <a:pt x="434356" y="0"/>
                      <a:pt x="384164" y="0"/>
                    </a:cubicBezTo>
                    <a:lnTo>
                      <a:pt x="90732" y="0"/>
                    </a:lnTo>
                    <a:cubicBezTo>
                      <a:pt x="40540" y="0"/>
                      <a:pt x="0" y="40540"/>
                      <a:pt x="0" y="90732"/>
                    </a:cubicBezTo>
                    <a:lnTo>
                      <a:pt x="0" y="386094"/>
                    </a:lnTo>
                    <a:close/>
                  </a:path>
                </a:pathLst>
              </a:custGeom>
              <a:solidFill>
                <a:srgbClr val="FFFAE9"/>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6" name="Hình tự do: Hình 265">
                <a:extLst>
                  <a:ext uri="{FF2B5EF4-FFF2-40B4-BE49-F238E27FC236}">
                    <a16:creationId xmlns:a16="http://schemas.microsoft.com/office/drawing/2014/main" id="{7BC83820-86AB-8B97-DDBB-BC45AA1FA4FC}"/>
                  </a:ext>
                </a:extLst>
              </p:cNvPr>
              <p:cNvSpPr/>
              <p:nvPr/>
            </p:nvSpPr>
            <p:spPr>
              <a:xfrm>
                <a:off x="4546600" y="2413498"/>
                <a:ext cx="536670" cy="536670"/>
              </a:xfrm>
              <a:custGeom>
                <a:avLst/>
                <a:gdLst>
                  <a:gd name="connsiteX0" fmla="*/ 0 w 536670"/>
                  <a:gd name="connsiteY0" fmla="*/ 434356 h 536670"/>
                  <a:gd name="connsiteX1" fmla="*/ 102315 w 536670"/>
                  <a:gd name="connsiteY1" fmla="*/ 536671 h 536670"/>
                  <a:gd name="connsiteX2" fmla="*/ 434356 w 536670"/>
                  <a:gd name="connsiteY2" fmla="*/ 536671 h 536670"/>
                  <a:gd name="connsiteX3" fmla="*/ 536671 w 536670"/>
                  <a:gd name="connsiteY3" fmla="*/ 434356 h 536670"/>
                  <a:gd name="connsiteX4" fmla="*/ 536671 w 536670"/>
                  <a:gd name="connsiteY4" fmla="*/ 102315 h 536670"/>
                  <a:gd name="connsiteX5" fmla="*/ 434356 w 536670"/>
                  <a:gd name="connsiteY5" fmla="*/ 0 h 536670"/>
                  <a:gd name="connsiteX6" fmla="*/ 102315 w 536670"/>
                  <a:gd name="connsiteY6" fmla="*/ 0 h 536670"/>
                  <a:gd name="connsiteX7" fmla="*/ 0 w 536670"/>
                  <a:gd name="connsiteY7" fmla="*/ 102315 h 536670"/>
                  <a:gd name="connsiteX8" fmla="*/ 0 w 536670"/>
                  <a:gd name="connsiteY8" fmla="*/ 434356 h 53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6670">
                    <a:moveTo>
                      <a:pt x="0" y="434356"/>
                    </a:moveTo>
                    <a:cubicBezTo>
                      <a:pt x="0" y="490339"/>
                      <a:pt x="46331" y="536671"/>
                      <a:pt x="102315" y="536671"/>
                    </a:cubicBezTo>
                    <a:lnTo>
                      <a:pt x="434356" y="536671"/>
                    </a:lnTo>
                    <a:cubicBezTo>
                      <a:pt x="490339" y="536671"/>
                      <a:pt x="536671" y="490339"/>
                      <a:pt x="536671" y="434356"/>
                    </a:cubicBezTo>
                    <a:lnTo>
                      <a:pt x="536671" y="102315"/>
                    </a:lnTo>
                    <a:cubicBezTo>
                      <a:pt x="536671" y="46331"/>
                      <a:pt x="490339" y="0"/>
                      <a:pt x="434356" y="0"/>
                    </a:cubicBezTo>
                    <a:lnTo>
                      <a:pt x="102315" y="0"/>
                    </a:lnTo>
                    <a:cubicBezTo>
                      <a:pt x="46331" y="0"/>
                      <a:pt x="0" y="46331"/>
                      <a:pt x="0" y="102315"/>
                    </a:cubicBezTo>
                    <a:lnTo>
                      <a:pt x="0" y="434356"/>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7" name="Hình tự do: Hình 266">
                <a:extLst>
                  <a:ext uri="{FF2B5EF4-FFF2-40B4-BE49-F238E27FC236}">
                    <a16:creationId xmlns:a16="http://schemas.microsoft.com/office/drawing/2014/main" id="{FB634553-ECA7-8F44-0C4F-75BE340D9CC4}"/>
                  </a:ext>
                </a:extLst>
              </p:cNvPr>
              <p:cNvSpPr/>
              <p:nvPr/>
            </p:nvSpPr>
            <p:spPr>
              <a:xfrm>
                <a:off x="6175916" y="2979126"/>
                <a:ext cx="308875" cy="418912"/>
              </a:xfrm>
              <a:custGeom>
                <a:avLst/>
                <a:gdLst>
                  <a:gd name="connsiteX0" fmla="*/ 0 w 308875"/>
                  <a:gd name="connsiteY0" fmla="*/ 11583 h 418912"/>
                  <a:gd name="connsiteX1" fmla="*/ 0 w 308875"/>
                  <a:gd name="connsiteY1" fmla="*/ 418912 h 418912"/>
                  <a:gd name="connsiteX2" fmla="*/ 308875 w 308875"/>
                  <a:gd name="connsiteY2" fmla="*/ 391885 h 418912"/>
                  <a:gd name="connsiteX3" fmla="*/ 308875 w 308875"/>
                  <a:gd name="connsiteY3" fmla="*/ 0 h 418912"/>
                </a:gdLst>
                <a:ahLst/>
                <a:cxnLst>
                  <a:cxn ang="0">
                    <a:pos x="connsiteX0" y="connsiteY0"/>
                  </a:cxn>
                  <a:cxn ang="0">
                    <a:pos x="connsiteX1" y="connsiteY1"/>
                  </a:cxn>
                  <a:cxn ang="0">
                    <a:pos x="connsiteX2" y="connsiteY2"/>
                  </a:cxn>
                  <a:cxn ang="0">
                    <a:pos x="connsiteX3" y="connsiteY3"/>
                  </a:cxn>
                </a:cxnLst>
                <a:rect l="l" t="t" r="r" b="b"/>
                <a:pathLst>
                  <a:path w="308875" h="418912">
                    <a:moveTo>
                      <a:pt x="0" y="11583"/>
                    </a:moveTo>
                    <a:lnTo>
                      <a:pt x="0" y="418912"/>
                    </a:lnTo>
                    <a:lnTo>
                      <a:pt x="308875" y="391885"/>
                    </a:lnTo>
                    <a:lnTo>
                      <a:pt x="308875" y="0"/>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8" name="Hình tự do: Hình 267">
                <a:extLst>
                  <a:ext uri="{FF2B5EF4-FFF2-40B4-BE49-F238E27FC236}">
                    <a16:creationId xmlns:a16="http://schemas.microsoft.com/office/drawing/2014/main" id="{FE55AF6F-A5B6-9427-5D03-C9CCBA19E1C8}"/>
                  </a:ext>
                </a:extLst>
              </p:cNvPr>
              <p:cNvSpPr/>
              <p:nvPr/>
            </p:nvSpPr>
            <p:spPr>
              <a:xfrm>
                <a:off x="6948104" y="2884533"/>
                <a:ext cx="310805" cy="415051"/>
              </a:xfrm>
              <a:custGeom>
                <a:avLst/>
                <a:gdLst>
                  <a:gd name="connsiteX0" fmla="*/ 3861 w 310805"/>
                  <a:gd name="connsiteY0" fmla="*/ 0 h 415051"/>
                  <a:gd name="connsiteX1" fmla="*/ 310806 w 310805"/>
                  <a:gd name="connsiteY1" fmla="*/ 50192 h 415051"/>
                  <a:gd name="connsiteX2" fmla="*/ 310806 w 310805"/>
                  <a:gd name="connsiteY2" fmla="*/ 382233 h 415051"/>
                  <a:gd name="connsiteX3" fmla="*/ 0 w 310805"/>
                  <a:gd name="connsiteY3" fmla="*/ 415051 h 415051"/>
                </a:gdLst>
                <a:ahLst/>
                <a:cxnLst>
                  <a:cxn ang="0">
                    <a:pos x="connsiteX0" y="connsiteY0"/>
                  </a:cxn>
                  <a:cxn ang="0">
                    <a:pos x="connsiteX1" y="connsiteY1"/>
                  </a:cxn>
                  <a:cxn ang="0">
                    <a:pos x="connsiteX2" y="connsiteY2"/>
                  </a:cxn>
                  <a:cxn ang="0">
                    <a:pos x="connsiteX3" y="connsiteY3"/>
                  </a:cxn>
                </a:cxnLst>
                <a:rect l="l" t="t" r="r" b="b"/>
                <a:pathLst>
                  <a:path w="310805" h="415051">
                    <a:moveTo>
                      <a:pt x="3861" y="0"/>
                    </a:moveTo>
                    <a:lnTo>
                      <a:pt x="310806" y="50192"/>
                    </a:lnTo>
                    <a:lnTo>
                      <a:pt x="310806" y="382233"/>
                    </a:lnTo>
                    <a:lnTo>
                      <a:pt x="0" y="415051"/>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65" name="Hình tự do: Hình 364">
              <a:extLst>
                <a:ext uri="{FF2B5EF4-FFF2-40B4-BE49-F238E27FC236}">
                  <a16:creationId xmlns:a16="http://schemas.microsoft.com/office/drawing/2014/main" id="{27FF1DDC-183E-7F9C-BD54-C9096FFFCB82}"/>
                </a:ext>
              </a:extLst>
            </p:cNvPr>
            <p:cNvSpPr/>
            <p:nvPr/>
          </p:nvSpPr>
          <p:spPr>
            <a:xfrm>
              <a:off x="2788625" y="3777379"/>
              <a:ext cx="670962" cy="670962"/>
            </a:xfrm>
            <a:custGeom>
              <a:avLst/>
              <a:gdLst>
                <a:gd name="connsiteX0" fmla="*/ 0 w 494200"/>
                <a:gd name="connsiteY0" fmla="*/ 399607 h 494200"/>
                <a:gd name="connsiteX1" fmla="*/ 94593 w 494200"/>
                <a:gd name="connsiteY1" fmla="*/ 494200 h 494200"/>
                <a:gd name="connsiteX2" fmla="*/ 399607 w 494200"/>
                <a:gd name="connsiteY2" fmla="*/ 494200 h 494200"/>
                <a:gd name="connsiteX3" fmla="*/ 494200 w 494200"/>
                <a:gd name="connsiteY3" fmla="*/ 399607 h 494200"/>
                <a:gd name="connsiteX4" fmla="*/ 494200 w 494200"/>
                <a:gd name="connsiteY4" fmla="*/ 94593 h 494200"/>
                <a:gd name="connsiteX5" fmla="*/ 399607 w 494200"/>
                <a:gd name="connsiteY5" fmla="*/ 0 h 494200"/>
                <a:gd name="connsiteX6" fmla="*/ 94593 w 494200"/>
                <a:gd name="connsiteY6" fmla="*/ 0 h 494200"/>
                <a:gd name="connsiteX7" fmla="*/ 0 w 494200"/>
                <a:gd name="connsiteY7" fmla="*/ 94593 h 494200"/>
                <a:gd name="connsiteX8" fmla="*/ 0 w 494200"/>
                <a:gd name="connsiteY8" fmla="*/ 399607 h 49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200" h="494200">
                  <a:moveTo>
                    <a:pt x="0" y="399607"/>
                  </a:moveTo>
                  <a:cubicBezTo>
                    <a:pt x="0" y="451730"/>
                    <a:pt x="42470" y="494200"/>
                    <a:pt x="94593" y="494200"/>
                  </a:cubicBezTo>
                  <a:lnTo>
                    <a:pt x="399607" y="494200"/>
                  </a:lnTo>
                  <a:cubicBezTo>
                    <a:pt x="451730" y="494200"/>
                    <a:pt x="494200" y="451730"/>
                    <a:pt x="494200" y="399607"/>
                  </a:cubicBezTo>
                  <a:lnTo>
                    <a:pt x="494200" y="94593"/>
                  </a:lnTo>
                  <a:cubicBezTo>
                    <a:pt x="494200" y="42470"/>
                    <a:pt x="451730" y="0"/>
                    <a:pt x="399607" y="0"/>
                  </a:cubicBezTo>
                  <a:lnTo>
                    <a:pt x="94593" y="0"/>
                  </a:lnTo>
                  <a:cubicBezTo>
                    <a:pt x="42470" y="0"/>
                    <a:pt x="0" y="42470"/>
                    <a:pt x="0" y="94593"/>
                  </a:cubicBezTo>
                  <a:lnTo>
                    <a:pt x="0" y="399607"/>
                  </a:lnTo>
                  <a:close/>
                </a:path>
              </a:pathLst>
            </a:custGeom>
            <a:solidFill>
              <a:srgbClr val="FFFAE9"/>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9" name="Nhóm 18">
            <a:extLst>
              <a:ext uri="{FF2B5EF4-FFF2-40B4-BE49-F238E27FC236}">
                <a16:creationId xmlns:a16="http://schemas.microsoft.com/office/drawing/2014/main" id="{3E04801D-747B-D5A4-B9C0-288D1DA7A076}"/>
              </a:ext>
            </a:extLst>
          </p:cNvPr>
          <p:cNvGrpSpPr/>
          <p:nvPr/>
        </p:nvGrpSpPr>
        <p:grpSpPr>
          <a:xfrm>
            <a:off x="2765956" y="758543"/>
            <a:ext cx="6610939" cy="4878292"/>
            <a:chOff x="2456860" y="758544"/>
            <a:chExt cx="6610939" cy="4878292"/>
          </a:xfrm>
        </p:grpSpPr>
        <p:grpSp>
          <p:nvGrpSpPr>
            <p:cNvPr id="424" name="Đồ họa 240">
              <a:extLst>
                <a:ext uri="{FF2B5EF4-FFF2-40B4-BE49-F238E27FC236}">
                  <a16:creationId xmlns:a16="http://schemas.microsoft.com/office/drawing/2014/main" id="{A99F0FA3-3B73-6530-5968-761645121C64}"/>
                </a:ext>
              </a:extLst>
            </p:cNvPr>
            <p:cNvGrpSpPr/>
            <p:nvPr/>
          </p:nvGrpSpPr>
          <p:grpSpPr>
            <a:xfrm>
              <a:off x="2456860" y="758544"/>
              <a:ext cx="6610939" cy="4878292"/>
              <a:chOff x="4546600" y="2201147"/>
              <a:chExt cx="3513454" cy="2592621"/>
            </a:xfrm>
          </p:grpSpPr>
          <p:grpSp>
            <p:nvGrpSpPr>
              <p:cNvPr id="425" name="Đồ họa 240">
                <a:extLst>
                  <a:ext uri="{FF2B5EF4-FFF2-40B4-BE49-F238E27FC236}">
                    <a16:creationId xmlns:a16="http://schemas.microsoft.com/office/drawing/2014/main" id="{7A5EBC7D-9732-0D93-1746-251506F4DFF1}"/>
                  </a:ext>
                </a:extLst>
              </p:cNvPr>
              <p:cNvGrpSpPr/>
              <p:nvPr/>
            </p:nvGrpSpPr>
            <p:grpSpPr>
              <a:xfrm>
                <a:off x="4913389" y="2201147"/>
                <a:ext cx="3042420" cy="2592621"/>
                <a:chOff x="4913389" y="2201147"/>
                <a:chExt cx="3042420" cy="2592621"/>
              </a:xfrm>
            </p:grpSpPr>
            <p:sp>
              <p:nvSpPr>
                <p:cNvPr id="431" name="Hình tự do: Hình 430">
                  <a:extLst>
                    <a:ext uri="{FF2B5EF4-FFF2-40B4-BE49-F238E27FC236}">
                      <a16:creationId xmlns:a16="http://schemas.microsoft.com/office/drawing/2014/main" id="{69920489-19BA-739F-EEFF-DD16D2E9B0DB}"/>
                    </a:ext>
                  </a:extLst>
                </p:cNvPr>
                <p:cNvSpPr/>
                <p:nvPr/>
              </p:nvSpPr>
              <p:spPr>
                <a:xfrm>
                  <a:off x="6940382" y="3612320"/>
                  <a:ext cx="330110" cy="405398"/>
                </a:xfrm>
                <a:custGeom>
                  <a:avLst/>
                  <a:gdLst>
                    <a:gd name="connsiteX0" fmla="*/ 330110 w 330110"/>
                    <a:gd name="connsiteY0" fmla="*/ 376442 h 405398"/>
                    <a:gd name="connsiteX1" fmla="*/ 0 w 330110"/>
                    <a:gd name="connsiteY1" fmla="*/ 405399 h 405398"/>
                    <a:gd name="connsiteX2" fmla="*/ 0 w 330110"/>
                    <a:gd name="connsiteY2" fmla="*/ 0 h 405398"/>
                    <a:gd name="connsiteX3" fmla="*/ 330110 w 330110"/>
                    <a:gd name="connsiteY3" fmla="*/ 28957 h 405398"/>
                  </a:gdLst>
                  <a:ahLst/>
                  <a:cxnLst>
                    <a:cxn ang="0">
                      <a:pos x="connsiteX0" y="connsiteY0"/>
                    </a:cxn>
                    <a:cxn ang="0">
                      <a:pos x="connsiteX1" y="connsiteY1"/>
                    </a:cxn>
                    <a:cxn ang="0">
                      <a:pos x="connsiteX2" y="connsiteY2"/>
                    </a:cxn>
                    <a:cxn ang="0">
                      <a:pos x="connsiteX3" y="connsiteY3"/>
                    </a:cxn>
                  </a:cxnLst>
                  <a:rect l="l" t="t" r="r" b="b"/>
                  <a:pathLst>
                    <a:path w="330110" h="405398">
                      <a:moveTo>
                        <a:pt x="330110" y="376442"/>
                      </a:moveTo>
                      <a:lnTo>
                        <a:pt x="0" y="405399"/>
                      </a:lnTo>
                      <a:lnTo>
                        <a:pt x="0" y="0"/>
                      </a:lnTo>
                      <a:lnTo>
                        <a:pt x="330110" y="28957"/>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2" name="Hình tự do: Hình 431">
                  <a:extLst>
                    <a:ext uri="{FF2B5EF4-FFF2-40B4-BE49-F238E27FC236}">
                      <a16:creationId xmlns:a16="http://schemas.microsoft.com/office/drawing/2014/main" id="{4C84E21E-7F9E-D69E-8D31-5AA5CEB16892}"/>
                    </a:ext>
                  </a:extLst>
                </p:cNvPr>
                <p:cNvSpPr/>
                <p:nvPr/>
              </p:nvSpPr>
              <p:spPr>
                <a:xfrm>
                  <a:off x="6191360" y="2201148"/>
                  <a:ext cx="519296" cy="530879"/>
                </a:xfrm>
                <a:custGeom>
                  <a:avLst/>
                  <a:gdLst>
                    <a:gd name="connsiteX0" fmla="*/ 250961 w 519296"/>
                    <a:gd name="connsiteY0" fmla="*/ 71427 h 530879"/>
                    <a:gd name="connsiteX1" fmla="*/ 517366 w 519296"/>
                    <a:gd name="connsiteY1" fmla="*/ 0 h 530879"/>
                    <a:gd name="connsiteX2" fmla="*/ 519296 w 519296"/>
                    <a:gd name="connsiteY2" fmla="*/ 0 h 530879"/>
                    <a:gd name="connsiteX3" fmla="*/ 505783 w 519296"/>
                    <a:gd name="connsiteY3" fmla="*/ 332041 h 530879"/>
                    <a:gd name="connsiteX4" fmla="*/ 397677 w 519296"/>
                    <a:gd name="connsiteY4" fmla="*/ 366789 h 530879"/>
                    <a:gd name="connsiteX5" fmla="*/ 305014 w 519296"/>
                    <a:gd name="connsiteY5" fmla="*/ 530879 h 530879"/>
                    <a:gd name="connsiteX6" fmla="*/ 0 w 519296"/>
                    <a:gd name="connsiteY6" fmla="*/ 380303 h 530879"/>
                    <a:gd name="connsiteX7" fmla="*/ 250961 w 519296"/>
                    <a:gd name="connsiteY7" fmla="*/ 71427 h 53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296" h="530879">
                      <a:moveTo>
                        <a:pt x="250961" y="71427"/>
                      </a:moveTo>
                      <a:cubicBezTo>
                        <a:pt x="378372" y="1930"/>
                        <a:pt x="503853" y="0"/>
                        <a:pt x="517366" y="0"/>
                      </a:cubicBezTo>
                      <a:cubicBezTo>
                        <a:pt x="517366" y="0"/>
                        <a:pt x="519296" y="0"/>
                        <a:pt x="519296" y="0"/>
                      </a:cubicBezTo>
                      <a:lnTo>
                        <a:pt x="505783" y="332041"/>
                      </a:lnTo>
                      <a:cubicBezTo>
                        <a:pt x="484548" y="333971"/>
                        <a:pt x="440147" y="341693"/>
                        <a:pt x="397677" y="366789"/>
                      </a:cubicBezTo>
                      <a:cubicBezTo>
                        <a:pt x="360998" y="388025"/>
                        <a:pt x="314667" y="428564"/>
                        <a:pt x="305014" y="530879"/>
                      </a:cubicBezTo>
                      <a:lnTo>
                        <a:pt x="0" y="380303"/>
                      </a:lnTo>
                      <a:cubicBezTo>
                        <a:pt x="40540" y="243239"/>
                        <a:pt x="125481" y="137063"/>
                        <a:pt x="250961" y="71427"/>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3" name="Hình tự do: Hình 432">
                  <a:extLst>
                    <a:ext uri="{FF2B5EF4-FFF2-40B4-BE49-F238E27FC236}">
                      <a16:creationId xmlns:a16="http://schemas.microsoft.com/office/drawing/2014/main" id="{83644CFD-7BCB-B16D-8CEB-CE860AB8AF59}"/>
                    </a:ext>
                  </a:extLst>
                </p:cNvPr>
                <p:cNvSpPr/>
                <p:nvPr/>
              </p:nvSpPr>
              <p:spPr>
                <a:xfrm>
                  <a:off x="6699073" y="2201147"/>
                  <a:ext cx="496130" cy="480687"/>
                </a:xfrm>
                <a:custGeom>
                  <a:avLst/>
                  <a:gdLst>
                    <a:gd name="connsiteX0" fmla="*/ 17374 w 496130"/>
                    <a:gd name="connsiteY0" fmla="*/ 0 h 480687"/>
                    <a:gd name="connsiteX1" fmla="*/ 457521 w 496130"/>
                    <a:gd name="connsiteY1" fmla="*/ 185325 h 480687"/>
                    <a:gd name="connsiteX2" fmla="*/ 496131 w 496130"/>
                    <a:gd name="connsiteY2" fmla="*/ 237448 h 480687"/>
                    <a:gd name="connsiteX3" fmla="*/ 241309 w 496130"/>
                    <a:gd name="connsiteY3" fmla="*/ 480687 h 480687"/>
                    <a:gd name="connsiteX4" fmla="*/ 208491 w 496130"/>
                    <a:gd name="connsiteY4" fmla="*/ 401538 h 480687"/>
                    <a:gd name="connsiteX5" fmla="*/ 11583 w 496130"/>
                    <a:gd name="connsiteY5" fmla="*/ 332041 h 480687"/>
                    <a:gd name="connsiteX6" fmla="*/ 0 w 496130"/>
                    <a:gd name="connsiteY6" fmla="*/ 333971 h 480687"/>
                    <a:gd name="connsiteX7" fmla="*/ 11583 w 496130"/>
                    <a:gd name="connsiteY7" fmla="*/ 0 h 480687"/>
                    <a:gd name="connsiteX8" fmla="*/ 17374 w 496130"/>
                    <a:gd name="connsiteY8" fmla="*/ 0 h 480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130" h="480687">
                      <a:moveTo>
                        <a:pt x="17374" y="0"/>
                      </a:moveTo>
                      <a:cubicBezTo>
                        <a:pt x="210421" y="7722"/>
                        <a:pt x="359068" y="71427"/>
                        <a:pt x="457521" y="185325"/>
                      </a:cubicBezTo>
                      <a:cubicBezTo>
                        <a:pt x="472965" y="202699"/>
                        <a:pt x="484548" y="220074"/>
                        <a:pt x="496131" y="237448"/>
                      </a:cubicBezTo>
                      <a:lnTo>
                        <a:pt x="241309" y="480687"/>
                      </a:lnTo>
                      <a:cubicBezTo>
                        <a:pt x="239378" y="459452"/>
                        <a:pt x="231656" y="428564"/>
                        <a:pt x="208491" y="401538"/>
                      </a:cubicBezTo>
                      <a:cubicBezTo>
                        <a:pt x="164090" y="349415"/>
                        <a:pt x="77219" y="333971"/>
                        <a:pt x="11583" y="332041"/>
                      </a:cubicBezTo>
                      <a:cubicBezTo>
                        <a:pt x="9652" y="332041"/>
                        <a:pt x="5791" y="332041"/>
                        <a:pt x="0" y="333971"/>
                      </a:cubicBezTo>
                      <a:lnTo>
                        <a:pt x="11583" y="0"/>
                      </a:lnTo>
                      <a:cubicBezTo>
                        <a:pt x="13513" y="0"/>
                        <a:pt x="15444" y="0"/>
                        <a:pt x="17374" y="0"/>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4" name="Hình tự do: Hình 433">
                  <a:extLst>
                    <a:ext uri="{FF2B5EF4-FFF2-40B4-BE49-F238E27FC236}">
                      <a16:creationId xmlns:a16="http://schemas.microsoft.com/office/drawing/2014/main" id="{C431279A-040B-87A2-9E28-3D74F3CB1E25}"/>
                    </a:ext>
                  </a:extLst>
                </p:cNvPr>
                <p:cNvSpPr/>
                <p:nvPr/>
              </p:nvSpPr>
              <p:spPr>
                <a:xfrm>
                  <a:off x="6938452" y="2438594"/>
                  <a:ext cx="332527" cy="1202682"/>
                </a:xfrm>
                <a:custGeom>
                  <a:avLst/>
                  <a:gdLst>
                    <a:gd name="connsiteX0" fmla="*/ 332041 w 332527"/>
                    <a:gd name="connsiteY0" fmla="*/ 285710 h 1202682"/>
                    <a:gd name="connsiteX1" fmla="*/ 332041 w 332527"/>
                    <a:gd name="connsiteY1" fmla="*/ 1202683 h 1202682"/>
                    <a:gd name="connsiteX2" fmla="*/ 1930 w 332527"/>
                    <a:gd name="connsiteY2" fmla="*/ 1173726 h 1202682"/>
                    <a:gd name="connsiteX3" fmla="*/ 1930 w 332527"/>
                    <a:gd name="connsiteY3" fmla="*/ 279918 h 1202682"/>
                    <a:gd name="connsiteX4" fmla="*/ 1930 w 332527"/>
                    <a:gd name="connsiteY4" fmla="*/ 262544 h 1202682"/>
                    <a:gd name="connsiteX5" fmla="*/ 0 w 332527"/>
                    <a:gd name="connsiteY5" fmla="*/ 243239 h 1202682"/>
                    <a:gd name="connsiteX6" fmla="*/ 254822 w 332527"/>
                    <a:gd name="connsiteY6" fmla="*/ 0 h 1202682"/>
                    <a:gd name="connsiteX7" fmla="*/ 332041 w 332527"/>
                    <a:gd name="connsiteY7" fmla="*/ 285710 h 120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527" h="1202682">
                      <a:moveTo>
                        <a:pt x="332041" y="285710"/>
                      </a:moveTo>
                      <a:lnTo>
                        <a:pt x="332041" y="1202683"/>
                      </a:lnTo>
                      <a:lnTo>
                        <a:pt x="1930" y="1173726"/>
                      </a:lnTo>
                      <a:lnTo>
                        <a:pt x="1930" y="279918"/>
                      </a:lnTo>
                      <a:cubicBezTo>
                        <a:pt x="1930" y="274127"/>
                        <a:pt x="1930" y="268335"/>
                        <a:pt x="1930" y="262544"/>
                      </a:cubicBezTo>
                      <a:cubicBezTo>
                        <a:pt x="1930" y="262544"/>
                        <a:pt x="1930" y="254822"/>
                        <a:pt x="0" y="243239"/>
                      </a:cubicBezTo>
                      <a:lnTo>
                        <a:pt x="254822" y="0"/>
                      </a:lnTo>
                      <a:cubicBezTo>
                        <a:pt x="333971" y="121620"/>
                        <a:pt x="333971" y="245170"/>
                        <a:pt x="332041" y="285710"/>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35" name="Hình tự do: Hình 434">
                  <a:extLst>
                    <a:ext uri="{FF2B5EF4-FFF2-40B4-BE49-F238E27FC236}">
                      <a16:creationId xmlns:a16="http://schemas.microsoft.com/office/drawing/2014/main" id="{C9069065-3732-6162-17AA-EBB0F73797DD}"/>
                    </a:ext>
                  </a:extLst>
                </p:cNvPr>
                <p:cNvSpPr/>
                <p:nvPr/>
              </p:nvSpPr>
              <p:spPr>
                <a:xfrm>
                  <a:off x="7027253" y="4390300"/>
                  <a:ext cx="745161" cy="403468"/>
                </a:xfrm>
                <a:custGeom>
                  <a:avLst/>
                  <a:gdLst>
                    <a:gd name="connsiteX0" fmla="*/ 295362 w 745161"/>
                    <a:gd name="connsiteY0" fmla="*/ 36679 h 403468"/>
                    <a:gd name="connsiteX1" fmla="*/ 384163 w 745161"/>
                    <a:gd name="connsiteY1" fmla="*/ 73358 h 403468"/>
                    <a:gd name="connsiteX2" fmla="*/ 393816 w 745161"/>
                    <a:gd name="connsiteY2" fmla="*/ 73358 h 403468"/>
                    <a:gd name="connsiteX3" fmla="*/ 527018 w 745161"/>
                    <a:gd name="connsiteY3" fmla="*/ 46331 h 403468"/>
                    <a:gd name="connsiteX4" fmla="*/ 745161 w 745161"/>
                    <a:gd name="connsiteY4" fmla="*/ 297292 h 403468"/>
                    <a:gd name="connsiteX5" fmla="*/ 403468 w 745161"/>
                    <a:gd name="connsiteY5" fmla="*/ 403468 h 403468"/>
                    <a:gd name="connsiteX6" fmla="*/ 389955 w 745161"/>
                    <a:gd name="connsiteY6" fmla="*/ 403468 h 403468"/>
                    <a:gd name="connsiteX7" fmla="*/ 67566 w 745161"/>
                    <a:gd name="connsiteY7" fmla="*/ 277988 h 403468"/>
                    <a:gd name="connsiteX8" fmla="*/ 0 w 745161"/>
                    <a:gd name="connsiteY8" fmla="*/ 196908 h 403468"/>
                    <a:gd name="connsiteX9" fmla="*/ 268335 w 745161"/>
                    <a:gd name="connsiteY9" fmla="*/ 0 h 403468"/>
                    <a:gd name="connsiteX10" fmla="*/ 295362 w 745161"/>
                    <a:gd name="connsiteY10" fmla="*/ 36679 h 40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161" h="403468">
                      <a:moveTo>
                        <a:pt x="295362" y="36679"/>
                      </a:moveTo>
                      <a:cubicBezTo>
                        <a:pt x="328180" y="69497"/>
                        <a:pt x="374511" y="73358"/>
                        <a:pt x="384163" y="73358"/>
                      </a:cubicBezTo>
                      <a:cubicBezTo>
                        <a:pt x="388025" y="73358"/>
                        <a:pt x="388025" y="73358"/>
                        <a:pt x="393816" y="73358"/>
                      </a:cubicBezTo>
                      <a:cubicBezTo>
                        <a:pt x="451730" y="75288"/>
                        <a:pt x="496131" y="65636"/>
                        <a:pt x="527018" y="46331"/>
                      </a:cubicBezTo>
                      <a:lnTo>
                        <a:pt x="745161" y="297292"/>
                      </a:lnTo>
                      <a:cubicBezTo>
                        <a:pt x="675664" y="353276"/>
                        <a:pt x="565628" y="403468"/>
                        <a:pt x="403468" y="403468"/>
                      </a:cubicBezTo>
                      <a:cubicBezTo>
                        <a:pt x="399607" y="403468"/>
                        <a:pt x="395746" y="403468"/>
                        <a:pt x="389955" y="403468"/>
                      </a:cubicBezTo>
                      <a:cubicBezTo>
                        <a:pt x="349415" y="403468"/>
                        <a:pt x="194978" y="397677"/>
                        <a:pt x="67566" y="277988"/>
                      </a:cubicBezTo>
                      <a:cubicBezTo>
                        <a:pt x="42470" y="252892"/>
                        <a:pt x="19305" y="225865"/>
                        <a:pt x="0" y="196908"/>
                      </a:cubicBezTo>
                      <a:lnTo>
                        <a:pt x="268335" y="0"/>
                      </a:lnTo>
                      <a:cubicBezTo>
                        <a:pt x="277988" y="13513"/>
                        <a:pt x="285710" y="27027"/>
                        <a:pt x="295362" y="36679"/>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6" name="Hình tự do: Hình 435">
                  <a:extLst>
                    <a:ext uri="{FF2B5EF4-FFF2-40B4-BE49-F238E27FC236}">
                      <a16:creationId xmlns:a16="http://schemas.microsoft.com/office/drawing/2014/main" id="{0B7FCFC6-399E-5527-6E4A-9499A5B53F5A}"/>
                    </a:ext>
                  </a:extLst>
                </p:cNvPr>
                <p:cNvSpPr/>
                <p:nvPr/>
              </p:nvSpPr>
              <p:spPr>
                <a:xfrm>
                  <a:off x="6940382" y="3988762"/>
                  <a:ext cx="357136" cy="598445"/>
                </a:xfrm>
                <a:custGeom>
                  <a:avLst/>
                  <a:gdLst>
                    <a:gd name="connsiteX0" fmla="*/ 330110 w 357136"/>
                    <a:gd name="connsiteY0" fmla="*/ 254822 h 598445"/>
                    <a:gd name="connsiteX1" fmla="*/ 357137 w 357136"/>
                    <a:gd name="connsiteY1" fmla="*/ 401538 h 598445"/>
                    <a:gd name="connsiteX2" fmla="*/ 88802 w 357136"/>
                    <a:gd name="connsiteY2" fmla="*/ 598446 h 598445"/>
                    <a:gd name="connsiteX3" fmla="*/ 0 w 357136"/>
                    <a:gd name="connsiteY3" fmla="*/ 254822 h 598445"/>
                    <a:gd name="connsiteX4" fmla="*/ 0 w 357136"/>
                    <a:gd name="connsiteY4" fmla="*/ 28957 h 598445"/>
                    <a:gd name="connsiteX5" fmla="*/ 330110 w 357136"/>
                    <a:gd name="connsiteY5" fmla="*/ 0 h 598445"/>
                    <a:gd name="connsiteX6" fmla="*/ 330110 w 357136"/>
                    <a:gd name="connsiteY6" fmla="*/ 254822 h 59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136" h="598445">
                      <a:moveTo>
                        <a:pt x="330110" y="254822"/>
                      </a:moveTo>
                      <a:cubicBezTo>
                        <a:pt x="330110" y="301153"/>
                        <a:pt x="335902" y="357137"/>
                        <a:pt x="357137" y="401538"/>
                      </a:cubicBezTo>
                      <a:lnTo>
                        <a:pt x="88802" y="598446"/>
                      </a:lnTo>
                      <a:cubicBezTo>
                        <a:pt x="28957" y="507714"/>
                        <a:pt x="0" y="391886"/>
                        <a:pt x="0" y="254822"/>
                      </a:cubicBezTo>
                      <a:lnTo>
                        <a:pt x="0" y="28957"/>
                      </a:lnTo>
                      <a:lnTo>
                        <a:pt x="330110" y="0"/>
                      </a:lnTo>
                      <a:lnTo>
                        <a:pt x="330110" y="254822"/>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7" name="Hình tự do: Hình 436">
                  <a:extLst>
                    <a:ext uri="{FF2B5EF4-FFF2-40B4-BE49-F238E27FC236}">
                      <a16:creationId xmlns:a16="http://schemas.microsoft.com/office/drawing/2014/main" id="{93741BB9-509E-0E48-3C10-92A2FBF398A0}"/>
                    </a:ext>
                  </a:extLst>
                </p:cNvPr>
                <p:cNvSpPr/>
                <p:nvPr/>
              </p:nvSpPr>
              <p:spPr>
                <a:xfrm>
                  <a:off x="7625699" y="3247461"/>
                  <a:ext cx="330110" cy="436286"/>
                </a:xfrm>
                <a:custGeom>
                  <a:avLst/>
                  <a:gdLst>
                    <a:gd name="connsiteX0" fmla="*/ 0 w 330110"/>
                    <a:gd name="connsiteY0" fmla="*/ 0 h 436286"/>
                    <a:gd name="connsiteX1" fmla="*/ 330110 w 330110"/>
                    <a:gd name="connsiteY1" fmla="*/ 30887 h 436286"/>
                    <a:gd name="connsiteX2" fmla="*/ 330110 w 330110"/>
                    <a:gd name="connsiteY2" fmla="*/ 415051 h 436286"/>
                    <a:gd name="connsiteX3" fmla="*/ 0 w 330110"/>
                    <a:gd name="connsiteY3" fmla="*/ 436286 h 436286"/>
                  </a:gdLst>
                  <a:ahLst/>
                  <a:cxnLst>
                    <a:cxn ang="0">
                      <a:pos x="connsiteX0" y="connsiteY0"/>
                    </a:cxn>
                    <a:cxn ang="0">
                      <a:pos x="connsiteX1" y="connsiteY1"/>
                    </a:cxn>
                    <a:cxn ang="0">
                      <a:pos x="connsiteX2" y="connsiteY2"/>
                    </a:cxn>
                    <a:cxn ang="0">
                      <a:pos x="connsiteX3" y="connsiteY3"/>
                    </a:cxn>
                  </a:cxnLst>
                  <a:rect l="l" t="t" r="r" b="b"/>
                  <a:pathLst>
                    <a:path w="330110" h="436286">
                      <a:moveTo>
                        <a:pt x="0" y="0"/>
                      </a:moveTo>
                      <a:lnTo>
                        <a:pt x="330110" y="30887"/>
                      </a:lnTo>
                      <a:lnTo>
                        <a:pt x="330110" y="415051"/>
                      </a:lnTo>
                      <a:lnTo>
                        <a:pt x="0" y="436286"/>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8" name="Hình tự do: Hình 437">
                  <a:extLst>
                    <a:ext uri="{FF2B5EF4-FFF2-40B4-BE49-F238E27FC236}">
                      <a16:creationId xmlns:a16="http://schemas.microsoft.com/office/drawing/2014/main" id="{7F33C1C0-4531-2816-C40A-A7398C0DE474}"/>
                    </a:ext>
                  </a:extLst>
                </p:cNvPr>
                <p:cNvSpPr/>
                <p:nvPr/>
              </p:nvSpPr>
              <p:spPr>
                <a:xfrm>
                  <a:off x="7623768" y="2824688"/>
                  <a:ext cx="330110" cy="455590"/>
                </a:xfrm>
                <a:custGeom>
                  <a:avLst/>
                  <a:gdLst>
                    <a:gd name="connsiteX0" fmla="*/ 1931 w 330110"/>
                    <a:gd name="connsiteY0" fmla="*/ 164090 h 455590"/>
                    <a:gd name="connsiteX1" fmla="*/ 166021 w 330110"/>
                    <a:gd name="connsiteY1" fmla="*/ 0 h 455590"/>
                    <a:gd name="connsiteX2" fmla="*/ 330110 w 330110"/>
                    <a:gd name="connsiteY2" fmla="*/ 164090 h 455590"/>
                    <a:gd name="connsiteX3" fmla="*/ 330110 w 330110"/>
                    <a:gd name="connsiteY3" fmla="*/ 455591 h 455590"/>
                    <a:gd name="connsiteX4" fmla="*/ 0 w 330110"/>
                    <a:gd name="connsiteY4" fmla="*/ 424703 h 455590"/>
                    <a:gd name="connsiteX5" fmla="*/ 0 w 330110"/>
                    <a:gd name="connsiteY5" fmla="*/ 164090 h 45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110" h="455590">
                      <a:moveTo>
                        <a:pt x="1931" y="164090"/>
                      </a:moveTo>
                      <a:cubicBezTo>
                        <a:pt x="1931" y="73358"/>
                        <a:pt x="75289" y="0"/>
                        <a:pt x="166021" y="0"/>
                      </a:cubicBezTo>
                      <a:cubicBezTo>
                        <a:pt x="256753" y="0"/>
                        <a:pt x="330110" y="73358"/>
                        <a:pt x="330110" y="164090"/>
                      </a:cubicBezTo>
                      <a:lnTo>
                        <a:pt x="330110" y="455591"/>
                      </a:lnTo>
                      <a:lnTo>
                        <a:pt x="0" y="424703"/>
                      </a:lnTo>
                      <a:lnTo>
                        <a:pt x="0" y="164090"/>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9" name="Hình tự do: Hình 438">
                  <a:extLst>
                    <a:ext uri="{FF2B5EF4-FFF2-40B4-BE49-F238E27FC236}">
                      <a16:creationId xmlns:a16="http://schemas.microsoft.com/office/drawing/2014/main" id="{2FFD66A6-D709-8BAE-F267-9EDD3CCC9F9F}"/>
                    </a:ext>
                  </a:extLst>
                </p:cNvPr>
                <p:cNvSpPr/>
                <p:nvPr/>
              </p:nvSpPr>
              <p:spPr>
                <a:xfrm>
                  <a:off x="7556202" y="4048606"/>
                  <a:ext cx="399607" cy="640916"/>
                </a:xfrm>
                <a:custGeom>
                  <a:avLst/>
                  <a:gdLst>
                    <a:gd name="connsiteX0" fmla="*/ 25096 w 399607"/>
                    <a:gd name="connsiteY0" fmla="*/ 370650 h 640916"/>
                    <a:gd name="connsiteX1" fmla="*/ 69497 w 399607"/>
                    <a:gd name="connsiteY1" fmla="*/ 249031 h 640916"/>
                    <a:gd name="connsiteX2" fmla="*/ 69497 w 399607"/>
                    <a:gd name="connsiteY2" fmla="*/ 243239 h 640916"/>
                    <a:gd name="connsiteX3" fmla="*/ 69497 w 399607"/>
                    <a:gd name="connsiteY3" fmla="*/ 0 h 640916"/>
                    <a:gd name="connsiteX4" fmla="*/ 399607 w 399607"/>
                    <a:gd name="connsiteY4" fmla="*/ 65636 h 640916"/>
                    <a:gd name="connsiteX5" fmla="*/ 399607 w 399607"/>
                    <a:gd name="connsiteY5" fmla="*/ 241309 h 640916"/>
                    <a:gd name="connsiteX6" fmla="*/ 262544 w 399607"/>
                    <a:gd name="connsiteY6" fmla="*/ 602307 h 640916"/>
                    <a:gd name="connsiteX7" fmla="*/ 218143 w 399607"/>
                    <a:gd name="connsiteY7" fmla="*/ 640916 h 640916"/>
                    <a:gd name="connsiteX8" fmla="*/ 0 w 399607"/>
                    <a:gd name="connsiteY8" fmla="*/ 389955 h 640916"/>
                    <a:gd name="connsiteX9" fmla="*/ 25096 w 399607"/>
                    <a:gd name="connsiteY9" fmla="*/ 370650 h 64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607" h="640916">
                      <a:moveTo>
                        <a:pt x="25096" y="370650"/>
                      </a:moveTo>
                      <a:cubicBezTo>
                        <a:pt x="67566" y="328180"/>
                        <a:pt x="69497" y="258683"/>
                        <a:pt x="69497" y="249031"/>
                      </a:cubicBezTo>
                      <a:cubicBezTo>
                        <a:pt x="69497" y="247100"/>
                        <a:pt x="69497" y="247100"/>
                        <a:pt x="69497" y="243239"/>
                      </a:cubicBezTo>
                      <a:lnTo>
                        <a:pt x="69497" y="0"/>
                      </a:lnTo>
                      <a:lnTo>
                        <a:pt x="399607" y="65636"/>
                      </a:lnTo>
                      <a:lnTo>
                        <a:pt x="399607" y="241309"/>
                      </a:lnTo>
                      <a:cubicBezTo>
                        <a:pt x="399607" y="279918"/>
                        <a:pt x="397677" y="463313"/>
                        <a:pt x="262544" y="602307"/>
                      </a:cubicBezTo>
                      <a:cubicBezTo>
                        <a:pt x="250961" y="615820"/>
                        <a:pt x="235518" y="627403"/>
                        <a:pt x="218143" y="640916"/>
                      </a:cubicBezTo>
                      <a:lnTo>
                        <a:pt x="0" y="389955"/>
                      </a:lnTo>
                      <a:cubicBezTo>
                        <a:pt x="9652" y="384164"/>
                        <a:pt x="17374" y="378372"/>
                        <a:pt x="25096" y="370650"/>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0" name="Hình tự do: Hình 439">
                  <a:extLst>
                    <a:ext uri="{FF2B5EF4-FFF2-40B4-BE49-F238E27FC236}">
                      <a16:creationId xmlns:a16="http://schemas.microsoft.com/office/drawing/2014/main" id="{FADC4193-A57B-4EAC-E18D-979DA0B45223}"/>
                    </a:ext>
                  </a:extLst>
                </p:cNvPr>
                <p:cNvSpPr/>
                <p:nvPr/>
              </p:nvSpPr>
              <p:spPr>
                <a:xfrm>
                  <a:off x="7625699" y="3662512"/>
                  <a:ext cx="330110" cy="451730"/>
                </a:xfrm>
                <a:custGeom>
                  <a:avLst/>
                  <a:gdLst>
                    <a:gd name="connsiteX0" fmla="*/ 0 w 330110"/>
                    <a:gd name="connsiteY0" fmla="*/ 21235 h 451730"/>
                    <a:gd name="connsiteX1" fmla="*/ 330110 w 330110"/>
                    <a:gd name="connsiteY1" fmla="*/ 0 h 451730"/>
                    <a:gd name="connsiteX2" fmla="*/ 330110 w 330110"/>
                    <a:gd name="connsiteY2" fmla="*/ 451730 h 451730"/>
                    <a:gd name="connsiteX3" fmla="*/ 0 w 330110"/>
                    <a:gd name="connsiteY3" fmla="*/ 386094 h 451730"/>
                  </a:gdLst>
                  <a:ahLst/>
                  <a:cxnLst>
                    <a:cxn ang="0">
                      <a:pos x="connsiteX0" y="connsiteY0"/>
                    </a:cxn>
                    <a:cxn ang="0">
                      <a:pos x="connsiteX1" y="connsiteY1"/>
                    </a:cxn>
                    <a:cxn ang="0">
                      <a:pos x="connsiteX2" y="connsiteY2"/>
                    </a:cxn>
                    <a:cxn ang="0">
                      <a:pos x="connsiteX3" y="connsiteY3"/>
                    </a:cxn>
                  </a:cxnLst>
                  <a:rect l="l" t="t" r="r" b="b"/>
                  <a:pathLst>
                    <a:path w="330110" h="451730">
                      <a:moveTo>
                        <a:pt x="0" y="21235"/>
                      </a:moveTo>
                      <a:lnTo>
                        <a:pt x="330110" y="0"/>
                      </a:lnTo>
                      <a:lnTo>
                        <a:pt x="330110" y="451730"/>
                      </a:lnTo>
                      <a:lnTo>
                        <a:pt x="0" y="386094"/>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1" name="Hình tự do: Hình 440">
                  <a:extLst>
                    <a:ext uri="{FF2B5EF4-FFF2-40B4-BE49-F238E27FC236}">
                      <a16:creationId xmlns:a16="http://schemas.microsoft.com/office/drawing/2014/main" id="{F2207C69-CB63-AB2B-5ACD-A230D5140A20}"/>
                    </a:ext>
                  </a:extLst>
                </p:cNvPr>
                <p:cNvSpPr/>
                <p:nvPr/>
              </p:nvSpPr>
              <p:spPr>
                <a:xfrm>
                  <a:off x="4913389" y="2458526"/>
                  <a:ext cx="729717" cy="462685"/>
                </a:xfrm>
                <a:custGeom>
                  <a:avLst/>
                  <a:gdLst>
                    <a:gd name="connsiteX0" fmla="*/ 355206 w 729717"/>
                    <a:gd name="connsiteY0" fmla="*/ 5164 h 462685"/>
                    <a:gd name="connsiteX1" fmla="*/ 729718 w 729717"/>
                    <a:gd name="connsiteY1" fmla="*/ 252264 h 462685"/>
                    <a:gd name="connsiteX2" fmla="*/ 461382 w 729717"/>
                    <a:gd name="connsiteY2" fmla="*/ 462686 h 462685"/>
                    <a:gd name="connsiteX3" fmla="*/ 306945 w 729717"/>
                    <a:gd name="connsiteY3" fmla="*/ 331414 h 462685"/>
                    <a:gd name="connsiteX4" fmla="*/ 305014 w 729717"/>
                    <a:gd name="connsiteY4" fmla="*/ 331414 h 462685"/>
                    <a:gd name="connsiteX5" fmla="*/ 146716 w 729717"/>
                    <a:gd name="connsiteY5" fmla="*/ 362301 h 462685"/>
                    <a:gd name="connsiteX6" fmla="*/ 0 w 729717"/>
                    <a:gd name="connsiteY6" fmla="*/ 65009 h 462685"/>
                    <a:gd name="connsiteX7" fmla="*/ 355206 w 729717"/>
                    <a:gd name="connsiteY7" fmla="*/ 5164 h 46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9717" h="462685">
                      <a:moveTo>
                        <a:pt x="355206" y="5164"/>
                      </a:moveTo>
                      <a:cubicBezTo>
                        <a:pt x="523157" y="28330"/>
                        <a:pt x="652499" y="115201"/>
                        <a:pt x="729718" y="252264"/>
                      </a:cubicBezTo>
                      <a:lnTo>
                        <a:pt x="461382" y="462686"/>
                      </a:lnTo>
                      <a:cubicBezTo>
                        <a:pt x="436286" y="381606"/>
                        <a:pt x="389955" y="342996"/>
                        <a:pt x="306945" y="331414"/>
                      </a:cubicBezTo>
                      <a:cubicBezTo>
                        <a:pt x="306945" y="331414"/>
                        <a:pt x="305014" y="331414"/>
                        <a:pt x="305014" y="331414"/>
                      </a:cubicBezTo>
                      <a:cubicBezTo>
                        <a:pt x="285710" y="327553"/>
                        <a:pt x="202699" y="325622"/>
                        <a:pt x="146716" y="362301"/>
                      </a:cubicBezTo>
                      <a:lnTo>
                        <a:pt x="0" y="65009"/>
                      </a:lnTo>
                      <a:cubicBezTo>
                        <a:pt x="158299" y="-19932"/>
                        <a:pt x="326249" y="1303"/>
                        <a:pt x="355206" y="5164"/>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2" name="Hình tự do: Hình 441">
                  <a:extLst>
                    <a:ext uri="{FF2B5EF4-FFF2-40B4-BE49-F238E27FC236}">
                      <a16:creationId xmlns:a16="http://schemas.microsoft.com/office/drawing/2014/main" id="{830A0BF3-191A-0A1C-7392-6A6A389301DC}"/>
                    </a:ext>
                  </a:extLst>
                </p:cNvPr>
                <p:cNvSpPr/>
                <p:nvPr/>
              </p:nvSpPr>
              <p:spPr>
                <a:xfrm>
                  <a:off x="5374770" y="2708868"/>
                  <a:ext cx="349086" cy="637055"/>
                </a:xfrm>
                <a:custGeom>
                  <a:avLst/>
                  <a:gdLst>
                    <a:gd name="connsiteX0" fmla="*/ 322388 w 349086"/>
                    <a:gd name="connsiteY0" fmla="*/ 135133 h 637055"/>
                    <a:gd name="connsiteX1" fmla="*/ 345554 w 349086"/>
                    <a:gd name="connsiteY1" fmla="*/ 411190 h 637055"/>
                    <a:gd name="connsiteX2" fmla="*/ 345554 w 349086"/>
                    <a:gd name="connsiteY2" fmla="*/ 637055 h 637055"/>
                    <a:gd name="connsiteX3" fmla="*/ 15444 w 349086"/>
                    <a:gd name="connsiteY3" fmla="*/ 594585 h 637055"/>
                    <a:gd name="connsiteX4" fmla="*/ 15444 w 349086"/>
                    <a:gd name="connsiteY4" fmla="*/ 401538 h 637055"/>
                    <a:gd name="connsiteX5" fmla="*/ 17374 w 349086"/>
                    <a:gd name="connsiteY5" fmla="*/ 380303 h 637055"/>
                    <a:gd name="connsiteX6" fmla="*/ 3861 w 349086"/>
                    <a:gd name="connsiteY6" fmla="*/ 222004 h 637055"/>
                    <a:gd name="connsiteX7" fmla="*/ 0 w 349086"/>
                    <a:gd name="connsiteY7" fmla="*/ 210421 h 637055"/>
                    <a:gd name="connsiteX8" fmla="*/ 266405 w 349086"/>
                    <a:gd name="connsiteY8" fmla="*/ 0 h 637055"/>
                    <a:gd name="connsiteX9" fmla="*/ 322388 w 349086"/>
                    <a:gd name="connsiteY9" fmla="*/ 135133 h 63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9086" h="637055">
                      <a:moveTo>
                        <a:pt x="322388" y="135133"/>
                      </a:moveTo>
                      <a:cubicBezTo>
                        <a:pt x="357137" y="258683"/>
                        <a:pt x="349415" y="372581"/>
                        <a:pt x="345554" y="411190"/>
                      </a:cubicBezTo>
                      <a:lnTo>
                        <a:pt x="345554" y="637055"/>
                      </a:lnTo>
                      <a:lnTo>
                        <a:pt x="15444" y="594585"/>
                      </a:lnTo>
                      <a:lnTo>
                        <a:pt x="15444" y="401538"/>
                      </a:lnTo>
                      <a:cubicBezTo>
                        <a:pt x="15444" y="393816"/>
                        <a:pt x="15444" y="386094"/>
                        <a:pt x="17374" y="380303"/>
                      </a:cubicBezTo>
                      <a:cubicBezTo>
                        <a:pt x="17374" y="380303"/>
                        <a:pt x="27027" y="301153"/>
                        <a:pt x="3861" y="222004"/>
                      </a:cubicBezTo>
                      <a:cubicBezTo>
                        <a:pt x="1930" y="218143"/>
                        <a:pt x="1930" y="214282"/>
                        <a:pt x="0" y="210421"/>
                      </a:cubicBezTo>
                      <a:lnTo>
                        <a:pt x="266405" y="0"/>
                      </a:lnTo>
                      <a:cubicBezTo>
                        <a:pt x="289570" y="42470"/>
                        <a:pt x="308875" y="86871"/>
                        <a:pt x="322388" y="135133"/>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3" name="Hình tự do: Hình 442">
                  <a:extLst>
                    <a:ext uri="{FF2B5EF4-FFF2-40B4-BE49-F238E27FC236}">
                      <a16:creationId xmlns:a16="http://schemas.microsoft.com/office/drawing/2014/main" id="{951023D7-EFAD-1BF9-278D-0263956448CA}"/>
                    </a:ext>
                  </a:extLst>
                </p:cNvPr>
                <p:cNvSpPr/>
                <p:nvPr/>
              </p:nvSpPr>
              <p:spPr>
                <a:xfrm>
                  <a:off x="5390179" y="3755175"/>
                  <a:ext cx="420877" cy="621611"/>
                </a:xfrm>
                <a:custGeom>
                  <a:avLst/>
                  <a:gdLst>
                    <a:gd name="connsiteX0" fmla="*/ 330146 w 420877"/>
                    <a:gd name="connsiteY0" fmla="*/ 142855 h 621611"/>
                    <a:gd name="connsiteX1" fmla="*/ 330146 w 420877"/>
                    <a:gd name="connsiteY1" fmla="*/ 142855 h 621611"/>
                    <a:gd name="connsiteX2" fmla="*/ 370686 w 420877"/>
                    <a:gd name="connsiteY2" fmla="*/ 272196 h 621611"/>
                    <a:gd name="connsiteX3" fmla="*/ 420878 w 420877"/>
                    <a:gd name="connsiteY3" fmla="*/ 303084 h 621611"/>
                    <a:gd name="connsiteX4" fmla="*/ 332076 w 420877"/>
                    <a:gd name="connsiteY4" fmla="*/ 621611 h 621611"/>
                    <a:gd name="connsiteX5" fmla="*/ 139029 w 420877"/>
                    <a:gd name="connsiteY5" fmla="*/ 507714 h 621611"/>
                    <a:gd name="connsiteX6" fmla="*/ 35 w 420877"/>
                    <a:gd name="connsiteY6" fmla="*/ 142855 h 621611"/>
                    <a:gd name="connsiteX7" fmla="*/ 35 w 420877"/>
                    <a:gd name="connsiteY7" fmla="*/ 102315 h 621611"/>
                    <a:gd name="connsiteX8" fmla="*/ 330146 w 420877"/>
                    <a:gd name="connsiteY8" fmla="*/ 0 h 621611"/>
                    <a:gd name="connsiteX9" fmla="*/ 330146 w 420877"/>
                    <a:gd name="connsiteY9" fmla="*/ 142855 h 62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877" h="621611">
                      <a:moveTo>
                        <a:pt x="330146" y="142855"/>
                      </a:moveTo>
                      <a:cubicBezTo>
                        <a:pt x="330146" y="142855"/>
                        <a:pt x="330146" y="142855"/>
                        <a:pt x="330146" y="142855"/>
                      </a:cubicBezTo>
                      <a:cubicBezTo>
                        <a:pt x="330146" y="231656"/>
                        <a:pt x="359103" y="260613"/>
                        <a:pt x="370686" y="272196"/>
                      </a:cubicBezTo>
                      <a:cubicBezTo>
                        <a:pt x="384199" y="283779"/>
                        <a:pt x="399643" y="295362"/>
                        <a:pt x="420878" y="303084"/>
                      </a:cubicBezTo>
                      <a:lnTo>
                        <a:pt x="332076" y="621611"/>
                      </a:lnTo>
                      <a:cubicBezTo>
                        <a:pt x="256788" y="596515"/>
                        <a:pt x="191152" y="557906"/>
                        <a:pt x="139029" y="507714"/>
                      </a:cubicBezTo>
                      <a:cubicBezTo>
                        <a:pt x="75324" y="444008"/>
                        <a:pt x="-1895" y="330110"/>
                        <a:pt x="35" y="142855"/>
                      </a:cubicBezTo>
                      <a:lnTo>
                        <a:pt x="35" y="102315"/>
                      </a:lnTo>
                      <a:lnTo>
                        <a:pt x="330146" y="0"/>
                      </a:lnTo>
                      <a:lnTo>
                        <a:pt x="330146" y="142855"/>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4" name="Hình tự do: Hình 443">
                  <a:extLst>
                    <a:ext uri="{FF2B5EF4-FFF2-40B4-BE49-F238E27FC236}">
                      <a16:creationId xmlns:a16="http://schemas.microsoft.com/office/drawing/2014/main" id="{7AD37498-5A58-92D6-1CE0-3582374B9770}"/>
                    </a:ext>
                  </a:extLst>
                </p:cNvPr>
                <p:cNvSpPr/>
                <p:nvPr/>
              </p:nvSpPr>
              <p:spPr>
                <a:xfrm>
                  <a:off x="5722256" y="4017719"/>
                  <a:ext cx="685316" cy="396474"/>
                </a:xfrm>
                <a:custGeom>
                  <a:avLst/>
                  <a:gdLst>
                    <a:gd name="connsiteX0" fmla="*/ 247100 w 685316"/>
                    <a:gd name="connsiteY0" fmla="*/ 63706 h 396474"/>
                    <a:gd name="connsiteX1" fmla="*/ 397677 w 685316"/>
                    <a:gd name="connsiteY1" fmla="*/ 0 h 396474"/>
                    <a:gd name="connsiteX2" fmla="*/ 685317 w 685316"/>
                    <a:gd name="connsiteY2" fmla="*/ 164090 h 396474"/>
                    <a:gd name="connsiteX3" fmla="*/ 258683 w 685316"/>
                    <a:gd name="connsiteY3" fmla="*/ 395746 h 396474"/>
                    <a:gd name="connsiteX4" fmla="*/ 0 w 685316"/>
                    <a:gd name="connsiteY4" fmla="*/ 362928 h 396474"/>
                    <a:gd name="connsiteX5" fmla="*/ 88802 w 685316"/>
                    <a:gd name="connsiteY5" fmla="*/ 44401 h 396474"/>
                    <a:gd name="connsiteX6" fmla="*/ 247100 w 685316"/>
                    <a:gd name="connsiteY6" fmla="*/ 63706 h 39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316" h="396474">
                      <a:moveTo>
                        <a:pt x="247100" y="63706"/>
                      </a:moveTo>
                      <a:cubicBezTo>
                        <a:pt x="332041" y="61775"/>
                        <a:pt x="374511" y="28957"/>
                        <a:pt x="397677" y="0"/>
                      </a:cubicBezTo>
                      <a:lnTo>
                        <a:pt x="685317" y="164090"/>
                      </a:lnTo>
                      <a:cubicBezTo>
                        <a:pt x="594585" y="306945"/>
                        <a:pt x="444008" y="389955"/>
                        <a:pt x="258683" y="395746"/>
                      </a:cubicBezTo>
                      <a:cubicBezTo>
                        <a:pt x="164090" y="399607"/>
                        <a:pt x="77219" y="388024"/>
                        <a:pt x="0" y="362928"/>
                      </a:cubicBezTo>
                      <a:lnTo>
                        <a:pt x="88802" y="44401"/>
                      </a:lnTo>
                      <a:cubicBezTo>
                        <a:pt x="129341" y="55984"/>
                        <a:pt x="185325" y="65636"/>
                        <a:pt x="247100" y="63706"/>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5" name="Hình tự do: Hình 444">
                  <a:extLst>
                    <a:ext uri="{FF2B5EF4-FFF2-40B4-BE49-F238E27FC236}">
                      <a16:creationId xmlns:a16="http://schemas.microsoft.com/office/drawing/2014/main" id="{3702B3ED-A190-CCD5-F0CD-AA36E2BDEAEE}"/>
                    </a:ext>
                  </a:extLst>
                </p:cNvPr>
                <p:cNvSpPr/>
                <p:nvPr/>
              </p:nvSpPr>
              <p:spPr>
                <a:xfrm>
                  <a:off x="6119932" y="3714635"/>
                  <a:ext cx="374511" cy="465243"/>
                </a:xfrm>
                <a:custGeom>
                  <a:avLst/>
                  <a:gdLst>
                    <a:gd name="connsiteX0" fmla="*/ 11583 w 374511"/>
                    <a:gd name="connsiteY0" fmla="*/ 283779 h 465243"/>
                    <a:gd name="connsiteX1" fmla="*/ 44401 w 374511"/>
                    <a:gd name="connsiteY1" fmla="*/ 183395 h 465243"/>
                    <a:gd name="connsiteX2" fmla="*/ 44401 w 374511"/>
                    <a:gd name="connsiteY2" fmla="*/ 0 h 465243"/>
                    <a:gd name="connsiteX3" fmla="*/ 374511 w 374511"/>
                    <a:gd name="connsiteY3" fmla="*/ 17374 h 465243"/>
                    <a:gd name="connsiteX4" fmla="*/ 374511 w 374511"/>
                    <a:gd name="connsiteY4" fmla="*/ 189186 h 465243"/>
                    <a:gd name="connsiteX5" fmla="*/ 374511 w 374511"/>
                    <a:gd name="connsiteY5" fmla="*/ 196908 h 465243"/>
                    <a:gd name="connsiteX6" fmla="*/ 305014 w 374511"/>
                    <a:gd name="connsiteY6" fmla="*/ 436286 h 465243"/>
                    <a:gd name="connsiteX7" fmla="*/ 287640 w 374511"/>
                    <a:gd name="connsiteY7" fmla="*/ 465243 h 465243"/>
                    <a:gd name="connsiteX8" fmla="*/ 0 w 374511"/>
                    <a:gd name="connsiteY8" fmla="*/ 301153 h 465243"/>
                    <a:gd name="connsiteX9" fmla="*/ 11583 w 374511"/>
                    <a:gd name="connsiteY9" fmla="*/ 283779 h 46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511" h="465243">
                      <a:moveTo>
                        <a:pt x="11583" y="283779"/>
                      </a:moveTo>
                      <a:cubicBezTo>
                        <a:pt x="36679" y="241309"/>
                        <a:pt x="44401" y="194977"/>
                        <a:pt x="44401" y="183395"/>
                      </a:cubicBezTo>
                      <a:lnTo>
                        <a:pt x="44401" y="0"/>
                      </a:lnTo>
                      <a:lnTo>
                        <a:pt x="374511" y="17374"/>
                      </a:lnTo>
                      <a:lnTo>
                        <a:pt x="374511" y="189186"/>
                      </a:lnTo>
                      <a:cubicBezTo>
                        <a:pt x="374511" y="191117"/>
                        <a:pt x="374511" y="193047"/>
                        <a:pt x="374511" y="196908"/>
                      </a:cubicBezTo>
                      <a:cubicBezTo>
                        <a:pt x="374511" y="216213"/>
                        <a:pt x="366789" y="324319"/>
                        <a:pt x="305014" y="436286"/>
                      </a:cubicBezTo>
                      <a:cubicBezTo>
                        <a:pt x="299223" y="445939"/>
                        <a:pt x="293431" y="455591"/>
                        <a:pt x="287640" y="465243"/>
                      </a:cubicBezTo>
                      <a:lnTo>
                        <a:pt x="0" y="301153"/>
                      </a:lnTo>
                      <a:cubicBezTo>
                        <a:pt x="3861" y="295362"/>
                        <a:pt x="9652" y="289571"/>
                        <a:pt x="11583" y="283779"/>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6" name="Hình tự do: Hình 445">
                  <a:extLst>
                    <a:ext uri="{FF2B5EF4-FFF2-40B4-BE49-F238E27FC236}">
                      <a16:creationId xmlns:a16="http://schemas.microsoft.com/office/drawing/2014/main" id="{3D3F2887-3998-068A-6141-C6D706EEFB4F}"/>
                    </a:ext>
                  </a:extLst>
                </p:cNvPr>
                <p:cNvSpPr/>
                <p:nvPr/>
              </p:nvSpPr>
              <p:spPr>
                <a:xfrm>
                  <a:off x="5390215" y="3305375"/>
                  <a:ext cx="330110" cy="550183"/>
                </a:xfrm>
                <a:custGeom>
                  <a:avLst/>
                  <a:gdLst>
                    <a:gd name="connsiteX0" fmla="*/ 330110 w 330110"/>
                    <a:gd name="connsiteY0" fmla="*/ 447869 h 550183"/>
                    <a:gd name="connsiteX1" fmla="*/ 0 w 330110"/>
                    <a:gd name="connsiteY1" fmla="*/ 550184 h 550183"/>
                    <a:gd name="connsiteX2" fmla="*/ 0 w 330110"/>
                    <a:gd name="connsiteY2" fmla="*/ 0 h 550183"/>
                    <a:gd name="connsiteX3" fmla="*/ 330110 w 330110"/>
                    <a:gd name="connsiteY3" fmla="*/ 40540 h 550183"/>
                  </a:gdLst>
                  <a:ahLst/>
                  <a:cxnLst>
                    <a:cxn ang="0">
                      <a:pos x="connsiteX0" y="connsiteY0"/>
                    </a:cxn>
                    <a:cxn ang="0">
                      <a:pos x="connsiteX1" y="connsiteY1"/>
                    </a:cxn>
                    <a:cxn ang="0">
                      <a:pos x="connsiteX2" y="connsiteY2"/>
                    </a:cxn>
                    <a:cxn ang="0">
                      <a:pos x="connsiteX3" y="connsiteY3"/>
                    </a:cxn>
                  </a:cxnLst>
                  <a:rect l="l" t="t" r="r" b="b"/>
                  <a:pathLst>
                    <a:path w="330110" h="550183">
                      <a:moveTo>
                        <a:pt x="330110" y="447869"/>
                      </a:moveTo>
                      <a:lnTo>
                        <a:pt x="0" y="550184"/>
                      </a:lnTo>
                      <a:lnTo>
                        <a:pt x="0" y="0"/>
                      </a:lnTo>
                      <a:lnTo>
                        <a:pt x="330110" y="40540"/>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7" name="Hình tự do: Hình 446">
                  <a:extLst>
                    <a:ext uri="{FF2B5EF4-FFF2-40B4-BE49-F238E27FC236}">
                      <a16:creationId xmlns:a16="http://schemas.microsoft.com/office/drawing/2014/main" id="{95AA531D-B0FF-84CC-D56E-35AC8F084DB2}"/>
                    </a:ext>
                  </a:extLst>
                </p:cNvPr>
                <p:cNvSpPr/>
                <p:nvPr/>
              </p:nvSpPr>
              <p:spPr>
                <a:xfrm>
                  <a:off x="6166264" y="2581449"/>
                  <a:ext cx="332040" cy="1150560"/>
                </a:xfrm>
                <a:custGeom>
                  <a:avLst/>
                  <a:gdLst>
                    <a:gd name="connsiteX0" fmla="*/ 0 w 332040"/>
                    <a:gd name="connsiteY0" fmla="*/ 189186 h 1150560"/>
                    <a:gd name="connsiteX1" fmla="*/ 27027 w 332040"/>
                    <a:gd name="connsiteY1" fmla="*/ 0 h 1150560"/>
                    <a:gd name="connsiteX2" fmla="*/ 332041 w 332040"/>
                    <a:gd name="connsiteY2" fmla="*/ 150577 h 1150560"/>
                    <a:gd name="connsiteX3" fmla="*/ 330110 w 332040"/>
                    <a:gd name="connsiteY3" fmla="*/ 189186 h 1150560"/>
                    <a:gd name="connsiteX4" fmla="*/ 330110 w 332040"/>
                    <a:gd name="connsiteY4" fmla="*/ 1150560 h 1150560"/>
                    <a:gd name="connsiteX5" fmla="*/ 0 w 332040"/>
                    <a:gd name="connsiteY5" fmla="*/ 1133186 h 1150560"/>
                    <a:gd name="connsiteX6" fmla="*/ 0 w 332040"/>
                    <a:gd name="connsiteY6" fmla="*/ 189186 h 115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040" h="1150560">
                      <a:moveTo>
                        <a:pt x="0" y="189186"/>
                      </a:moveTo>
                      <a:cubicBezTo>
                        <a:pt x="0" y="121620"/>
                        <a:pt x="9652" y="57914"/>
                        <a:pt x="27027" y="0"/>
                      </a:cubicBezTo>
                      <a:lnTo>
                        <a:pt x="332041" y="150577"/>
                      </a:lnTo>
                      <a:cubicBezTo>
                        <a:pt x="330110" y="162159"/>
                        <a:pt x="330110" y="175673"/>
                        <a:pt x="330110" y="189186"/>
                      </a:cubicBezTo>
                      <a:lnTo>
                        <a:pt x="330110" y="1150560"/>
                      </a:lnTo>
                      <a:lnTo>
                        <a:pt x="0" y="1133186"/>
                      </a:lnTo>
                      <a:lnTo>
                        <a:pt x="0" y="189186"/>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426" name="Hình tự do: Hình 425">
                <a:extLst>
                  <a:ext uri="{FF2B5EF4-FFF2-40B4-BE49-F238E27FC236}">
                    <a16:creationId xmlns:a16="http://schemas.microsoft.com/office/drawing/2014/main" id="{68EE8AC0-8E7A-4AD2-7225-165E354414D4}"/>
                  </a:ext>
                </a:extLst>
              </p:cNvPr>
              <p:cNvSpPr/>
              <p:nvPr/>
            </p:nvSpPr>
            <p:spPr>
              <a:xfrm>
                <a:off x="7523384" y="2442455"/>
                <a:ext cx="536670" cy="534740"/>
              </a:xfrm>
              <a:custGeom>
                <a:avLst/>
                <a:gdLst>
                  <a:gd name="connsiteX0" fmla="*/ 0 w 536670"/>
                  <a:gd name="connsiteY0" fmla="*/ 432425 h 534740"/>
                  <a:gd name="connsiteX1" fmla="*/ 102315 w 536670"/>
                  <a:gd name="connsiteY1" fmla="*/ 534740 h 534740"/>
                  <a:gd name="connsiteX2" fmla="*/ 434356 w 536670"/>
                  <a:gd name="connsiteY2" fmla="*/ 534740 h 534740"/>
                  <a:gd name="connsiteX3" fmla="*/ 536671 w 536670"/>
                  <a:gd name="connsiteY3" fmla="*/ 432425 h 534740"/>
                  <a:gd name="connsiteX4" fmla="*/ 536671 w 536670"/>
                  <a:gd name="connsiteY4" fmla="*/ 102315 h 534740"/>
                  <a:gd name="connsiteX5" fmla="*/ 434356 w 536670"/>
                  <a:gd name="connsiteY5" fmla="*/ 0 h 534740"/>
                  <a:gd name="connsiteX6" fmla="*/ 102315 w 536670"/>
                  <a:gd name="connsiteY6" fmla="*/ 0 h 534740"/>
                  <a:gd name="connsiteX7" fmla="*/ 0 w 536670"/>
                  <a:gd name="connsiteY7" fmla="*/ 102315 h 534740"/>
                  <a:gd name="connsiteX8" fmla="*/ 0 w 536670"/>
                  <a:gd name="connsiteY8" fmla="*/ 432425 h 53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4740">
                    <a:moveTo>
                      <a:pt x="0" y="432425"/>
                    </a:moveTo>
                    <a:cubicBezTo>
                      <a:pt x="0" y="488409"/>
                      <a:pt x="46331" y="534740"/>
                      <a:pt x="102315" y="534740"/>
                    </a:cubicBezTo>
                    <a:lnTo>
                      <a:pt x="434356" y="534740"/>
                    </a:lnTo>
                    <a:cubicBezTo>
                      <a:pt x="490340" y="534740"/>
                      <a:pt x="536671" y="488409"/>
                      <a:pt x="536671" y="432425"/>
                    </a:cubicBezTo>
                    <a:lnTo>
                      <a:pt x="536671" y="102315"/>
                    </a:lnTo>
                    <a:cubicBezTo>
                      <a:pt x="536671" y="46331"/>
                      <a:pt x="490340" y="0"/>
                      <a:pt x="434356" y="0"/>
                    </a:cubicBezTo>
                    <a:lnTo>
                      <a:pt x="102315" y="0"/>
                    </a:lnTo>
                    <a:cubicBezTo>
                      <a:pt x="46331" y="0"/>
                      <a:pt x="0" y="46331"/>
                      <a:pt x="0" y="102315"/>
                    </a:cubicBezTo>
                    <a:lnTo>
                      <a:pt x="0" y="432425"/>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7" name="Hình tự do: Hình 426">
                <a:extLst>
                  <a:ext uri="{FF2B5EF4-FFF2-40B4-BE49-F238E27FC236}">
                    <a16:creationId xmlns:a16="http://schemas.microsoft.com/office/drawing/2014/main" id="{D1BAB8E1-3FF9-7B2A-7900-72814F602E77}"/>
                  </a:ext>
                </a:extLst>
              </p:cNvPr>
              <p:cNvSpPr/>
              <p:nvPr/>
            </p:nvSpPr>
            <p:spPr>
              <a:xfrm>
                <a:off x="7552341" y="2469482"/>
                <a:ext cx="474895" cy="476826"/>
              </a:xfrm>
              <a:custGeom>
                <a:avLst/>
                <a:gdLst>
                  <a:gd name="connsiteX0" fmla="*/ 0 w 474895"/>
                  <a:gd name="connsiteY0" fmla="*/ 386094 h 476826"/>
                  <a:gd name="connsiteX1" fmla="*/ 90732 w 474895"/>
                  <a:gd name="connsiteY1" fmla="*/ 476826 h 476826"/>
                  <a:gd name="connsiteX2" fmla="*/ 384164 w 474895"/>
                  <a:gd name="connsiteY2" fmla="*/ 476826 h 476826"/>
                  <a:gd name="connsiteX3" fmla="*/ 474896 w 474895"/>
                  <a:gd name="connsiteY3" fmla="*/ 386094 h 476826"/>
                  <a:gd name="connsiteX4" fmla="*/ 474896 w 474895"/>
                  <a:gd name="connsiteY4" fmla="*/ 90732 h 476826"/>
                  <a:gd name="connsiteX5" fmla="*/ 384164 w 474895"/>
                  <a:gd name="connsiteY5" fmla="*/ 0 h 476826"/>
                  <a:gd name="connsiteX6" fmla="*/ 90732 w 474895"/>
                  <a:gd name="connsiteY6" fmla="*/ 0 h 476826"/>
                  <a:gd name="connsiteX7" fmla="*/ 0 w 474895"/>
                  <a:gd name="connsiteY7" fmla="*/ 90732 h 476826"/>
                  <a:gd name="connsiteX8" fmla="*/ 0 w 474895"/>
                  <a:gd name="connsiteY8" fmla="*/ 386094 h 47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4895" h="476826">
                    <a:moveTo>
                      <a:pt x="0" y="386094"/>
                    </a:moveTo>
                    <a:cubicBezTo>
                      <a:pt x="0" y="436286"/>
                      <a:pt x="40540" y="476826"/>
                      <a:pt x="90732" y="476826"/>
                    </a:cubicBezTo>
                    <a:lnTo>
                      <a:pt x="384164" y="476826"/>
                    </a:lnTo>
                    <a:cubicBezTo>
                      <a:pt x="434356" y="476826"/>
                      <a:pt x="474896" y="436286"/>
                      <a:pt x="474896" y="386094"/>
                    </a:cubicBezTo>
                    <a:lnTo>
                      <a:pt x="474896" y="90732"/>
                    </a:lnTo>
                    <a:cubicBezTo>
                      <a:pt x="474896" y="40540"/>
                      <a:pt x="434356" y="0"/>
                      <a:pt x="384164" y="0"/>
                    </a:cubicBezTo>
                    <a:lnTo>
                      <a:pt x="90732" y="0"/>
                    </a:lnTo>
                    <a:cubicBezTo>
                      <a:pt x="40540" y="0"/>
                      <a:pt x="0" y="40540"/>
                      <a:pt x="0" y="90732"/>
                    </a:cubicBezTo>
                    <a:lnTo>
                      <a:pt x="0" y="386094"/>
                    </a:lnTo>
                    <a:close/>
                  </a:path>
                </a:pathLst>
              </a:custGeom>
              <a:solidFill>
                <a:srgbClr val="FFFAE9"/>
              </a:solidFill>
              <a:ln w="57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8" name="Hình tự do: Hình 427">
                <a:extLst>
                  <a:ext uri="{FF2B5EF4-FFF2-40B4-BE49-F238E27FC236}">
                    <a16:creationId xmlns:a16="http://schemas.microsoft.com/office/drawing/2014/main" id="{9B78519B-BDB7-FBF8-FED2-6A81DAC37C06}"/>
                  </a:ext>
                </a:extLst>
              </p:cNvPr>
              <p:cNvSpPr/>
              <p:nvPr/>
            </p:nvSpPr>
            <p:spPr>
              <a:xfrm>
                <a:off x="4546600" y="2413498"/>
                <a:ext cx="536670" cy="536670"/>
              </a:xfrm>
              <a:custGeom>
                <a:avLst/>
                <a:gdLst>
                  <a:gd name="connsiteX0" fmla="*/ 0 w 536670"/>
                  <a:gd name="connsiteY0" fmla="*/ 434356 h 536670"/>
                  <a:gd name="connsiteX1" fmla="*/ 102315 w 536670"/>
                  <a:gd name="connsiteY1" fmla="*/ 536671 h 536670"/>
                  <a:gd name="connsiteX2" fmla="*/ 434356 w 536670"/>
                  <a:gd name="connsiteY2" fmla="*/ 536671 h 536670"/>
                  <a:gd name="connsiteX3" fmla="*/ 536671 w 536670"/>
                  <a:gd name="connsiteY3" fmla="*/ 434356 h 536670"/>
                  <a:gd name="connsiteX4" fmla="*/ 536671 w 536670"/>
                  <a:gd name="connsiteY4" fmla="*/ 102315 h 536670"/>
                  <a:gd name="connsiteX5" fmla="*/ 434356 w 536670"/>
                  <a:gd name="connsiteY5" fmla="*/ 0 h 536670"/>
                  <a:gd name="connsiteX6" fmla="*/ 102315 w 536670"/>
                  <a:gd name="connsiteY6" fmla="*/ 0 h 536670"/>
                  <a:gd name="connsiteX7" fmla="*/ 0 w 536670"/>
                  <a:gd name="connsiteY7" fmla="*/ 102315 h 536670"/>
                  <a:gd name="connsiteX8" fmla="*/ 0 w 536670"/>
                  <a:gd name="connsiteY8" fmla="*/ 434356 h 53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6670">
                    <a:moveTo>
                      <a:pt x="0" y="434356"/>
                    </a:moveTo>
                    <a:cubicBezTo>
                      <a:pt x="0" y="490339"/>
                      <a:pt x="46331" y="536671"/>
                      <a:pt x="102315" y="536671"/>
                    </a:cubicBezTo>
                    <a:lnTo>
                      <a:pt x="434356" y="536671"/>
                    </a:lnTo>
                    <a:cubicBezTo>
                      <a:pt x="490339" y="536671"/>
                      <a:pt x="536671" y="490339"/>
                      <a:pt x="536671" y="434356"/>
                    </a:cubicBezTo>
                    <a:lnTo>
                      <a:pt x="536671" y="102315"/>
                    </a:lnTo>
                    <a:cubicBezTo>
                      <a:pt x="536671" y="46331"/>
                      <a:pt x="490339" y="0"/>
                      <a:pt x="434356" y="0"/>
                    </a:cubicBezTo>
                    <a:lnTo>
                      <a:pt x="102315" y="0"/>
                    </a:lnTo>
                    <a:cubicBezTo>
                      <a:pt x="46331" y="0"/>
                      <a:pt x="0" y="46331"/>
                      <a:pt x="0" y="102315"/>
                    </a:cubicBezTo>
                    <a:lnTo>
                      <a:pt x="0" y="434356"/>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9" name="Hình tự do: Hình 428">
                <a:extLst>
                  <a:ext uri="{FF2B5EF4-FFF2-40B4-BE49-F238E27FC236}">
                    <a16:creationId xmlns:a16="http://schemas.microsoft.com/office/drawing/2014/main" id="{E7B0212B-2D25-BA12-E03D-52E7BA92EA65}"/>
                  </a:ext>
                </a:extLst>
              </p:cNvPr>
              <p:cNvSpPr/>
              <p:nvPr/>
            </p:nvSpPr>
            <p:spPr>
              <a:xfrm>
                <a:off x="6175916" y="2979126"/>
                <a:ext cx="308875" cy="418912"/>
              </a:xfrm>
              <a:custGeom>
                <a:avLst/>
                <a:gdLst>
                  <a:gd name="connsiteX0" fmla="*/ 0 w 308875"/>
                  <a:gd name="connsiteY0" fmla="*/ 11583 h 418912"/>
                  <a:gd name="connsiteX1" fmla="*/ 0 w 308875"/>
                  <a:gd name="connsiteY1" fmla="*/ 418912 h 418912"/>
                  <a:gd name="connsiteX2" fmla="*/ 308875 w 308875"/>
                  <a:gd name="connsiteY2" fmla="*/ 391885 h 418912"/>
                  <a:gd name="connsiteX3" fmla="*/ 308875 w 308875"/>
                  <a:gd name="connsiteY3" fmla="*/ 0 h 418912"/>
                </a:gdLst>
                <a:ahLst/>
                <a:cxnLst>
                  <a:cxn ang="0">
                    <a:pos x="connsiteX0" y="connsiteY0"/>
                  </a:cxn>
                  <a:cxn ang="0">
                    <a:pos x="connsiteX1" y="connsiteY1"/>
                  </a:cxn>
                  <a:cxn ang="0">
                    <a:pos x="connsiteX2" y="connsiteY2"/>
                  </a:cxn>
                  <a:cxn ang="0">
                    <a:pos x="connsiteX3" y="connsiteY3"/>
                  </a:cxn>
                </a:cxnLst>
                <a:rect l="l" t="t" r="r" b="b"/>
                <a:pathLst>
                  <a:path w="308875" h="418912">
                    <a:moveTo>
                      <a:pt x="0" y="11583"/>
                    </a:moveTo>
                    <a:lnTo>
                      <a:pt x="0" y="418912"/>
                    </a:lnTo>
                    <a:lnTo>
                      <a:pt x="308875" y="391885"/>
                    </a:lnTo>
                    <a:lnTo>
                      <a:pt x="308875" y="0"/>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0" name="Hình tự do: Hình 429">
                <a:extLst>
                  <a:ext uri="{FF2B5EF4-FFF2-40B4-BE49-F238E27FC236}">
                    <a16:creationId xmlns:a16="http://schemas.microsoft.com/office/drawing/2014/main" id="{67D4E75D-1FFF-8C06-66FF-7F832E3BA9B4}"/>
                  </a:ext>
                </a:extLst>
              </p:cNvPr>
              <p:cNvSpPr/>
              <p:nvPr/>
            </p:nvSpPr>
            <p:spPr>
              <a:xfrm>
                <a:off x="6948104" y="2884533"/>
                <a:ext cx="310805" cy="415051"/>
              </a:xfrm>
              <a:custGeom>
                <a:avLst/>
                <a:gdLst>
                  <a:gd name="connsiteX0" fmla="*/ 3861 w 310805"/>
                  <a:gd name="connsiteY0" fmla="*/ 0 h 415051"/>
                  <a:gd name="connsiteX1" fmla="*/ 310806 w 310805"/>
                  <a:gd name="connsiteY1" fmla="*/ 50192 h 415051"/>
                  <a:gd name="connsiteX2" fmla="*/ 310806 w 310805"/>
                  <a:gd name="connsiteY2" fmla="*/ 382233 h 415051"/>
                  <a:gd name="connsiteX3" fmla="*/ 0 w 310805"/>
                  <a:gd name="connsiteY3" fmla="*/ 415051 h 415051"/>
                </a:gdLst>
                <a:ahLst/>
                <a:cxnLst>
                  <a:cxn ang="0">
                    <a:pos x="connsiteX0" y="connsiteY0"/>
                  </a:cxn>
                  <a:cxn ang="0">
                    <a:pos x="connsiteX1" y="connsiteY1"/>
                  </a:cxn>
                  <a:cxn ang="0">
                    <a:pos x="connsiteX2" y="connsiteY2"/>
                  </a:cxn>
                  <a:cxn ang="0">
                    <a:pos x="connsiteX3" y="connsiteY3"/>
                  </a:cxn>
                </a:cxnLst>
                <a:rect l="l" t="t" r="r" b="b"/>
                <a:pathLst>
                  <a:path w="310805" h="415051">
                    <a:moveTo>
                      <a:pt x="3861" y="0"/>
                    </a:moveTo>
                    <a:lnTo>
                      <a:pt x="310806" y="50192"/>
                    </a:lnTo>
                    <a:lnTo>
                      <a:pt x="310806" y="382233"/>
                    </a:lnTo>
                    <a:lnTo>
                      <a:pt x="0" y="415051"/>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8" name="Hình tự do: Hình 7">
              <a:hlinkClick r:id="rId5" action="ppaction://hlinksldjump"/>
              <a:extLst>
                <a:ext uri="{FF2B5EF4-FFF2-40B4-BE49-F238E27FC236}">
                  <a16:creationId xmlns:a16="http://schemas.microsoft.com/office/drawing/2014/main" id="{FC38E11F-547D-D58F-BCE1-B1A11FC8E9D2}"/>
                </a:ext>
              </a:extLst>
            </p:cNvPr>
            <p:cNvSpPr/>
            <p:nvPr/>
          </p:nvSpPr>
          <p:spPr>
            <a:xfrm>
              <a:off x="3901440" y="1616358"/>
              <a:ext cx="894080" cy="3180080"/>
            </a:xfrm>
            <a:custGeom>
              <a:avLst/>
              <a:gdLst>
                <a:gd name="connsiteX0" fmla="*/ 426720 w 894080"/>
                <a:gd name="connsiteY0" fmla="*/ 0 h 3169920"/>
                <a:gd name="connsiteX1" fmla="*/ 741680 w 894080"/>
                <a:gd name="connsiteY1" fmla="*/ 1280160 h 3169920"/>
                <a:gd name="connsiteX2" fmla="*/ 741680 w 894080"/>
                <a:gd name="connsiteY2" fmla="*/ 2458720 h 3169920"/>
                <a:gd name="connsiteX3" fmla="*/ 894080 w 894080"/>
                <a:gd name="connsiteY3" fmla="*/ 2661920 h 3169920"/>
                <a:gd name="connsiteX4" fmla="*/ 772160 w 894080"/>
                <a:gd name="connsiteY4" fmla="*/ 3169920 h 3169920"/>
                <a:gd name="connsiteX5" fmla="*/ 142240 w 894080"/>
                <a:gd name="connsiteY5" fmla="*/ 2214880 h 3169920"/>
                <a:gd name="connsiteX6" fmla="*/ 142240 w 894080"/>
                <a:gd name="connsiteY6" fmla="*/ 345440 h 3169920"/>
                <a:gd name="connsiteX7" fmla="*/ 0 w 894080"/>
                <a:gd name="connsiteY7" fmla="*/ 193040 h 3169920"/>
                <a:gd name="connsiteX8" fmla="*/ 426720 w 894080"/>
                <a:gd name="connsiteY8" fmla="*/ 0 h 3169920"/>
                <a:gd name="connsiteX0" fmla="*/ 426720 w 894080"/>
                <a:gd name="connsiteY0" fmla="*/ 0 h 3169920"/>
                <a:gd name="connsiteX1" fmla="*/ 741680 w 894080"/>
                <a:gd name="connsiteY1" fmla="*/ 1280160 h 3169920"/>
                <a:gd name="connsiteX2" fmla="*/ 741680 w 894080"/>
                <a:gd name="connsiteY2" fmla="*/ 2458720 h 3169920"/>
                <a:gd name="connsiteX3" fmla="*/ 894080 w 894080"/>
                <a:gd name="connsiteY3" fmla="*/ 2661920 h 3169920"/>
                <a:gd name="connsiteX4" fmla="*/ 772160 w 894080"/>
                <a:gd name="connsiteY4" fmla="*/ 3169920 h 3169920"/>
                <a:gd name="connsiteX5" fmla="*/ 172720 w 894080"/>
                <a:gd name="connsiteY5" fmla="*/ 2214880 h 3169920"/>
                <a:gd name="connsiteX6" fmla="*/ 142240 w 894080"/>
                <a:gd name="connsiteY6" fmla="*/ 345440 h 3169920"/>
                <a:gd name="connsiteX7" fmla="*/ 0 w 894080"/>
                <a:gd name="connsiteY7" fmla="*/ 193040 h 3169920"/>
                <a:gd name="connsiteX8" fmla="*/ 426720 w 894080"/>
                <a:gd name="connsiteY8" fmla="*/ 0 h 3169920"/>
                <a:gd name="connsiteX0" fmla="*/ 426720 w 894080"/>
                <a:gd name="connsiteY0" fmla="*/ 0 h 3169920"/>
                <a:gd name="connsiteX1" fmla="*/ 741680 w 894080"/>
                <a:gd name="connsiteY1" fmla="*/ 1280160 h 3169920"/>
                <a:gd name="connsiteX2" fmla="*/ 741680 w 894080"/>
                <a:gd name="connsiteY2" fmla="*/ 2458720 h 3169920"/>
                <a:gd name="connsiteX3" fmla="*/ 894080 w 894080"/>
                <a:gd name="connsiteY3" fmla="*/ 2661920 h 3169920"/>
                <a:gd name="connsiteX4" fmla="*/ 772160 w 894080"/>
                <a:gd name="connsiteY4" fmla="*/ 3169920 h 3169920"/>
                <a:gd name="connsiteX5" fmla="*/ 172720 w 894080"/>
                <a:gd name="connsiteY5" fmla="*/ 2214880 h 3169920"/>
                <a:gd name="connsiteX6" fmla="*/ 203200 w 894080"/>
                <a:gd name="connsiteY6" fmla="*/ 375920 h 3169920"/>
                <a:gd name="connsiteX7" fmla="*/ 0 w 894080"/>
                <a:gd name="connsiteY7" fmla="*/ 193040 h 3169920"/>
                <a:gd name="connsiteX8" fmla="*/ 426720 w 894080"/>
                <a:gd name="connsiteY8" fmla="*/ 0 h 3169920"/>
                <a:gd name="connsiteX0" fmla="*/ 426720 w 894080"/>
                <a:gd name="connsiteY0" fmla="*/ 0 h 3169920"/>
                <a:gd name="connsiteX1" fmla="*/ 609600 w 894080"/>
                <a:gd name="connsiteY1" fmla="*/ 254000 h 3169920"/>
                <a:gd name="connsiteX2" fmla="*/ 741680 w 894080"/>
                <a:gd name="connsiteY2" fmla="*/ 1280160 h 3169920"/>
                <a:gd name="connsiteX3" fmla="*/ 741680 w 894080"/>
                <a:gd name="connsiteY3" fmla="*/ 2458720 h 3169920"/>
                <a:gd name="connsiteX4" fmla="*/ 894080 w 894080"/>
                <a:gd name="connsiteY4" fmla="*/ 2661920 h 3169920"/>
                <a:gd name="connsiteX5" fmla="*/ 772160 w 894080"/>
                <a:gd name="connsiteY5" fmla="*/ 3169920 h 3169920"/>
                <a:gd name="connsiteX6" fmla="*/ 172720 w 894080"/>
                <a:gd name="connsiteY6" fmla="*/ 2214880 h 3169920"/>
                <a:gd name="connsiteX7" fmla="*/ 203200 w 894080"/>
                <a:gd name="connsiteY7" fmla="*/ 375920 h 3169920"/>
                <a:gd name="connsiteX8" fmla="*/ 0 w 894080"/>
                <a:gd name="connsiteY8" fmla="*/ 193040 h 3169920"/>
                <a:gd name="connsiteX9" fmla="*/ 426720 w 894080"/>
                <a:gd name="connsiteY9" fmla="*/ 0 h 3169920"/>
                <a:gd name="connsiteX0" fmla="*/ 426720 w 894080"/>
                <a:gd name="connsiteY0" fmla="*/ 0 h 3169920"/>
                <a:gd name="connsiteX1" fmla="*/ 609600 w 894080"/>
                <a:gd name="connsiteY1" fmla="*/ 254000 h 3169920"/>
                <a:gd name="connsiteX2" fmla="*/ 741680 w 894080"/>
                <a:gd name="connsiteY2" fmla="*/ 1280160 h 3169920"/>
                <a:gd name="connsiteX3" fmla="*/ 741680 w 894080"/>
                <a:gd name="connsiteY3" fmla="*/ 2458720 h 3169920"/>
                <a:gd name="connsiteX4" fmla="*/ 894080 w 894080"/>
                <a:gd name="connsiteY4" fmla="*/ 2661920 h 3169920"/>
                <a:gd name="connsiteX5" fmla="*/ 772160 w 894080"/>
                <a:gd name="connsiteY5" fmla="*/ 3169920 h 3169920"/>
                <a:gd name="connsiteX6" fmla="*/ 172720 w 894080"/>
                <a:gd name="connsiteY6" fmla="*/ 2214880 h 3169920"/>
                <a:gd name="connsiteX7" fmla="*/ 203200 w 894080"/>
                <a:gd name="connsiteY7" fmla="*/ 375920 h 3169920"/>
                <a:gd name="connsiteX8" fmla="*/ 0 w 894080"/>
                <a:gd name="connsiteY8" fmla="*/ 193040 h 3169920"/>
                <a:gd name="connsiteX9" fmla="*/ 426720 w 894080"/>
                <a:gd name="connsiteY9" fmla="*/ 0 h 316992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20320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6256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4224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4224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5024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42240 w 894080"/>
                <a:gd name="connsiteY7" fmla="*/ 386080 h 3180080"/>
                <a:gd name="connsiteX8" fmla="*/ 0 w 894080"/>
                <a:gd name="connsiteY8" fmla="*/ 203200 h 3180080"/>
                <a:gd name="connsiteX9" fmla="*/ 508000 w 894080"/>
                <a:gd name="connsiteY9" fmla="*/ 0 h 318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4080" h="3180080">
                  <a:moveTo>
                    <a:pt x="508000" y="0"/>
                  </a:moveTo>
                  <a:cubicBezTo>
                    <a:pt x="531707" y="84667"/>
                    <a:pt x="626533" y="179493"/>
                    <a:pt x="650240" y="264160"/>
                  </a:cubicBezTo>
                  <a:cubicBezTo>
                    <a:pt x="765387" y="646853"/>
                    <a:pt x="697653" y="948267"/>
                    <a:pt x="741680" y="1290320"/>
                  </a:cubicBezTo>
                  <a:lnTo>
                    <a:pt x="741680" y="2468880"/>
                  </a:lnTo>
                  <a:lnTo>
                    <a:pt x="894080" y="2672080"/>
                  </a:lnTo>
                  <a:lnTo>
                    <a:pt x="772160" y="3180080"/>
                  </a:lnTo>
                  <a:lnTo>
                    <a:pt x="172720" y="2225040"/>
                  </a:lnTo>
                  <a:cubicBezTo>
                    <a:pt x="169333" y="1612053"/>
                    <a:pt x="206587" y="1029547"/>
                    <a:pt x="142240" y="386080"/>
                  </a:cubicBezTo>
                  <a:lnTo>
                    <a:pt x="0" y="203200"/>
                  </a:lnTo>
                  <a:lnTo>
                    <a:pt x="508000" y="0"/>
                  </a:lnTo>
                  <a:close/>
                </a:path>
              </a:pathLst>
            </a:custGeom>
            <a:solidFill>
              <a:srgbClr val="FDE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hlinkClick r:id="rId6" action="ppaction://hlinksldjump"/>
                </a:rPr>
                <a:t>1</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9" name="Hình tự do: Hình 8">
              <a:extLst>
                <a:ext uri="{FF2B5EF4-FFF2-40B4-BE49-F238E27FC236}">
                  <a16:creationId xmlns:a16="http://schemas.microsoft.com/office/drawing/2014/main" id="{E798B9F1-5076-58CD-43BB-18AA14CDC669}"/>
                </a:ext>
              </a:extLst>
            </p:cNvPr>
            <p:cNvSpPr/>
            <p:nvPr/>
          </p:nvSpPr>
          <p:spPr>
            <a:xfrm>
              <a:off x="5252720" y="1494438"/>
              <a:ext cx="843280" cy="3190240"/>
            </a:xfrm>
            <a:custGeom>
              <a:avLst/>
              <a:gdLst>
                <a:gd name="connsiteX0" fmla="*/ 355600 w 843280"/>
                <a:gd name="connsiteY0" fmla="*/ 213360 h 3190240"/>
                <a:gd name="connsiteX1" fmla="*/ 843280 w 843280"/>
                <a:gd name="connsiteY1" fmla="*/ 457200 h 3190240"/>
                <a:gd name="connsiteX2" fmla="*/ 833120 w 843280"/>
                <a:gd name="connsiteY2" fmla="*/ 2479040 h 3190240"/>
                <a:gd name="connsiteX3" fmla="*/ 467360 w 843280"/>
                <a:gd name="connsiteY3" fmla="*/ 3190240 h 3190240"/>
                <a:gd name="connsiteX4" fmla="*/ 0 w 843280"/>
                <a:gd name="connsiteY4" fmla="*/ 2854960 h 3190240"/>
                <a:gd name="connsiteX5" fmla="*/ 284480 w 843280"/>
                <a:gd name="connsiteY5" fmla="*/ 2600960 h 3190240"/>
                <a:gd name="connsiteX6" fmla="*/ 325120 w 843280"/>
                <a:gd name="connsiteY6" fmla="*/ 0 h 3190240"/>
                <a:gd name="connsiteX7" fmla="*/ 508000 w 843280"/>
                <a:gd name="connsiteY7" fmla="*/ 254000 h 3190240"/>
                <a:gd name="connsiteX0" fmla="*/ 355600 w 843280"/>
                <a:gd name="connsiteY0" fmla="*/ 213360 h 3190240"/>
                <a:gd name="connsiteX1" fmla="*/ 843280 w 843280"/>
                <a:gd name="connsiteY1" fmla="*/ 457200 h 3190240"/>
                <a:gd name="connsiteX2" fmla="*/ 833120 w 843280"/>
                <a:gd name="connsiteY2" fmla="*/ 2479040 h 3190240"/>
                <a:gd name="connsiteX3" fmla="*/ 467360 w 843280"/>
                <a:gd name="connsiteY3" fmla="*/ 3190240 h 3190240"/>
                <a:gd name="connsiteX4" fmla="*/ 0 w 843280"/>
                <a:gd name="connsiteY4" fmla="*/ 2854960 h 3190240"/>
                <a:gd name="connsiteX5" fmla="*/ 284480 w 843280"/>
                <a:gd name="connsiteY5" fmla="*/ 2600960 h 3190240"/>
                <a:gd name="connsiteX6" fmla="*/ 284480 w 843280"/>
                <a:gd name="connsiteY6" fmla="*/ 609600 h 3190240"/>
                <a:gd name="connsiteX7" fmla="*/ 325120 w 843280"/>
                <a:gd name="connsiteY7" fmla="*/ 0 h 3190240"/>
                <a:gd name="connsiteX8" fmla="*/ 508000 w 843280"/>
                <a:gd name="connsiteY8" fmla="*/ 254000 h 3190240"/>
                <a:gd name="connsiteX0" fmla="*/ 355600 w 843280"/>
                <a:gd name="connsiteY0" fmla="*/ 213360 h 3190240"/>
                <a:gd name="connsiteX1" fmla="*/ 843280 w 843280"/>
                <a:gd name="connsiteY1" fmla="*/ 457200 h 3190240"/>
                <a:gd name="connsiteX2" fmla="*/ 833120 w 843280"/>
                <a:gd name="connsiteY2" fmla="*/ 2479040 h 3190240"/>
                <a:gd name="connsiteX3" fmla="*/ 660400 w 843280"/>
                <a:gd name="connsiteY3" fmla="*/ 2997200 h 3190240"/>
                <a:gd name="connsiteX4" fmla="*/ 467360 w 843280"/>
                <a:gd name="connsiteY4" fmla="*/ 3190240 h 3190240"/>
                <a:gd name="connsiteX5" fmla="*/ 0 w 843280"/>
                <a:gd name="connsiteY5" fmla="*/ 2854960 h 3190240"/>
                <a:gd name="connsiteX6" fmla="*/ 284480 w 843280"/>
                <a:gd name="connsiteY6" fmla="*/ 2600960 h 3190240"/>
                <a:gd name="connsiteX7" fmla="*/ 284480 w 843280"/>
                <a:gd name="connsiteY7" fmla="*/ 609600 h 3190240"/>
                <a:gd name="connsiteX8" fmla="*/ 325120 w 843280"/>
                <a:gd name="connsiteY8" fmla="*/ 0 h 3190240"/>
                <a:gd name="connsiteX9" fmla="*/ 508000 w 843280"/>
                <a:gd name="connsiteY9" fmla="*/ 254000 h 3190240"/>
                <a:gd name="connsiteX0" fmla="*/ 355600 w 843280"/>
                <a:gd name="connsiteY0" fmla="*/ 213360 h 3190240"/>
                <a:gd name="connsiteX1" fmla="*/ 843280 w 843280"/>
                <a:gd name="connsiteY1" fmla="*/ 457200 h 3190240"/>
                <a:gd name="connsiteX2" fmla="*/ 833120 w 843280"/>
                <a:gd name="connsiteY2" fmla="*/ 2479040 h 3190240"/>
                <a:gd name="connsiteX3" fmla="*/ 660400 w 843280"/>
                <a:gd name="connsiteY3" fmla="*/ 2997200 h 3190240"/>
                <a:gd name="connsiteX4" fmla="*/ 467360 w 843280"/>
                <a:gd name="connsiteY4" fmla="*/ 3190240 h 3190240"/>
                <a:gd name="connsiteX5" fmla="*/ 0 w 843280"/>
                <a:gd name="connsiteY5" fmla="*/ 2854960 h 3190240"/>
                <a:gd name="connsiteX6" fmla="*/ 284480 w 843280"/>
                <a:gd name="connsiteY6" fmla="*/ 2600960 h 3190240"/>
                <a:gd name="connsiteX7" fmla="*/ 284480 w 843280"/>
                <a:gd name="connsiteY7" fmla="*/ 609600 h 3190240"/>
                <a:gd name="connsiteX8" fmla="*/ 325120 w 843280"/>
                <a:gd name="connsiteY8" fmla="*/ 0 h 3190240"/>
                <a:gd name="connsiteX9" fmla="*/ 650240 w 843280"/>
                <a:gd name="connsiteY9" fmla="*/ 254000 h 3190240"/>
                <a:gd name="connsiteX0" fmla="*/ 355600 w 843280"/>
                <a:gd name="connsiteY0" fmla="*/ 213360 h 3190240"/>
                <a:gd name="connsiteX1" fmla="*/ 680720 w 843280"/>
                <a:gd name="connsiteY1" fmla="*/ 294640 h 3190240"/>
                <a:gd name="connsiteX2" fmla="*/ 843280 w 843280"/>
                <a:gd name="connsiteY2" fmla="*/ 457200 h 3190240"/>
                <a:gd name="connsiteX3" fmla="*/ 833120 w 843280"/>
                <a:gd name="connsiteY3" fmla="*/ 2479040 h 3190240"/>
                <a:gd name="connsiteX4" fmla="*/ 660400 w 843280"/>
                <a:gd name="connsiteY4" fmla="*/ 2997200 h 3190240"/>
                <a:gd name="connsiteX5" fmla="*/ 467360 w 843280"/>
                <a:gd name="connsiteY5" fmla="*/ 3190240 h 3190240"/>
                <a:gd name="connsiteX6" fmla="*/ 0 w 843280"/>
                <a:gd name="connsiteY6" fmla="*/ 2854960 h 3190240"/>
                <a:gd name="connsiteX7" fmla="*/ 284480 w 843280"/>
                <a:gd name="connsiteY7" fmla="*/ 2600960 h 3190240"/>
                <a:gd name="connsiteX8" fmla="*/ 284480 w 843280"/>
                <a:gd name="connsiteY8" fmla="*/ 609600 h 3190240"/>
                <a:gd name="connsiteX9" fmla="*/ 325120 w 843280"/>
                <a:gd name="connsiteY9" fmla="*/ 0 h 3190240"/>
                <a:gd name="connsiteX10" fmla="*/ 650240 w 843280"/>
                <a:gd name="connsiteY10" fmla="*/ 254000 h 319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3280" h="3190240">
                  <a:moveTo>
                    <a:pt x="355600" y="213360"/>
                  </a:moveTo>
                  <a:cubicBezTo>
                    <a:pt x="419947" y="240453"/>
                    <a:pt x="616373" y="267547"/>
                    <a:pt x="680720" y="294640"/>
                  </a:cubicBezTo>
                  <a:lnTo>
                    <a:pt x="843280" y="457200"/>
                  </a:lnTo>
                  <a:cubicBezTo>
                    <a:pt x="839893" y="1131147"/>
                    <a:pt x="836507" y="1805093"/>
                    <a:pt x="833120" y="2479040"/>
                  </a:cubicBezTo>
                  <a:cubicBezTo>
                    <a:pt x="775547" y="2580640"/>
                    <a:pt x="717973" y="2895600"/>
                    <a:pt x="660400" y="2997200"/>
                  </a:cubicBezTo>
                  <a:lnTo>
                    <a:pt x="467360" y="3190240"/>
                  </a:lnTo>
                  <a:lnTo>
                    <a:pt x="0" y="2854960"/>
                  </a:lnTo>
                  <a:lnTo>
                    <a:pt x="284480" y="2600960"/>
                  </a:lnTo>
                  <a:cubicBezTo>
                    <a:pt x="294640" y="1933787"/>
                    <a:pt x="274320" y="1276773"/>
                    <a:pt x="284480" y="609600"/>
                  </a:cubicBezTo>
                  <a:lnTo>
                    <a:pt x="325120" y="0"/>
                  </a:lnTo>
                  <a:lnTo>
                    <a:pt x="650240" y="254000"/>
                  </a:lnTo>
                </a:path>
              </a:pathLst>
            </a:custGeom>
            <a:solidFill>
              <a:srgbClr val="7E8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1" name="Hình tự do: Hình 10">
              <a:extLst>
                <a:ext uri="{FF2B5EF4-FFF2-40B4-BE49-F238E27FC236}">
                  <a16:creationId xmlns:a16="http://schemas.microsoft.com/office/drawing/2014/main" id="{DC2207C4-E613-48FA-2D3B-7543563A5875}"/>
                </a:ext>
              </a:extLst>
            </p:cNvPr>
            <p:cNvSpPr/>
            <p:nvPr/>
          </p:nvSpPr>
          <p:spPr>
            <a:xfrm>
              <a:off x="5669280" y="802078"/>
              <a:ext cx="1879600" cy="2622759"/>
            </a:xfrm>
            <a:custGeom>
              <a:avLst/>
              <a:gdLst>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589280 w 1788160"/>
                <a:gd name="connsiteY7" fmla="*/ 43688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579120 w 1788160"/>
                <a:gd name="connsiteY7" fmla="*/ 49784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579120 w 1788160"/>
                <a:gd name="connsiteY7" fmla="*/ 49784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640080 w 1788160"/>
                <a:gd name="connsiteY7" fmla="*/ 52832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640080 w 1788160"/>
                <a:gd name="connsiteY7" fmla="*/ 52832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660400 w 1788160"/>
                <a:gd name="connsiteY7" fmla="*/ 49784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731520 w 1788160"/>
                <a:gd name="connsiteY7" fmla="*/ 558800 h 2661920"/>
                <a:gd name="connsiteX8" fmla="*/ 660400 w 1788160"/>
                <a:gd name="connsiteY8" fmla="*/ 497840 h 2661920"/>
                <a:gd name="connsiteX9" fmla="*/ 345440 w 1788160"/>
                <a:gd name="connsiteY9" fmla="*/ 894080 h 2661920"/>
                <a:gd name="connsiteX10" fmla="*/ 0 w 1788160"/>
                <a:gd name="connsiteY10" fmla="*/ 579120 h 2661920"/>
                <a:gd name="connsiteX11" fmla="*/ 121920 w 1788160"/>
                <a:gd name="connsiteY11"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57680 w 1788160"/>
                <a:gd name="connsiteY3" fmla="*/ 894080 h 2661920"/>
                <a:gd name="connsiteX4" fmla="*/ 1778000 w 1788160"/>
                <a:gd name="connsiteY4" fmla="*/ 1422400 h 2661920"/>
                <a:gd name="connsiteX5" fmla="*/ 1788160 w 1788160"/>
                <a:gd name="connsiteY5" fmla="*/ 2661920 h 2661920"/>
                <a:gd name="connsiteX6" fmla="*/ 1249680 w 1788160"/>
                <a:gd name="connsiteY6" fmla="*/ 2590800 h 2661920"/>
                <a:gd name="connsiteX7" fmla="*/ 1229360 w 1788160"/>
                <a:gd name="connsiteY7" fmla="*/ 731520 h 2661920"/>
                <a:gd name="connsiteX8" fmla="*/ 731520 w 1788160"/>
                <a:gd name="connsiteY8" fmla="*/ 558800 h 2661920"/>
                <a:gd name="connsiteX9" fmla="*/ 660400 w 1788160"/>
                <a:gd name="connsiteY9" fmla="*/ 497840 h 2661920"/>
                <a:gd name="connsiteX10" fmla="*/ 345440 w 1788160"/>
                <a:gd name="connsiteY10" fmla="*/ 894080 h 2661920"/>
                <a:gd name="connsiteX11" fmla="*/ 0 w 1788160"/>
                <a:gd name="connsiteY11" fmla="*/ 579120 h 2661920"/>
                <a:gd name="connsiteX12" fmla="*/ 121920 w 1788160"/>
                <a:gd name="connsiteY12" fmla="*/ 284480 h 2661920"/>
                <a:gd name="connsiteX0" fmla="*/ 121920 w 1788160"/>
                <a:gd name="connsiteY0" fmla="*/ 284480 h 2661920"/>
                <a:gd name="connsiteX1" fmla="*/ 792480 w 1788160"/>
                <a:gd name="connsiteY1" fmla="*/ 0 h 2661920"/>
                <a:gd name="connsiteX2" fmla="*/ 1290320 w 1788160"/>
                <a:gd name="connsiteY2" fmla="*/ 162560 h 2661920"/>
                <a:gd name="connsiteX3" fmla="*/ 1656080 w 1788160"/>
                <a:gd name="connsiteY3" fmla="*/ 457200 h 2661920"/>
                <a:gd name="connsiteX4" fmla="*/ 1757680 w 1788160"/>
                <a:gd name="connsiteY4" fmla="*/ 894080 h 2661920"/>
                <a:gd name="connsiteX5" fmla="*/ 1778000 w 1788160"/>
                <a:gd name="connsiteY5" fmla="*/ 1422400 h 2661920"/>
                <a:gd name="connsiteX6" fmla="*/ 1788160 w 1788160"/>
                <a:gd name="connsiteY6" fmla="*/ 2661920 h 2661920"/>
                <a:gd name="connsiteX7" fmla="*/ 1249680 w 1788160"/>
                <a:gd name="connsiteY7" fmla="*/ 2590800 h 2661920"/>
                <a:gd name="connsiteX8" fmla="*/ 1229360 w 1788160"/>
                <a:gd name="connsiteY8" fmla="*/ 731520 h 2661920"/>
                <a:gd name="connsiteX9" fmla="*/ 731520 w 1788160"/>
                <a:gd name="connsiteY9" fmla="*/ 558800 h 2661920"/>
                <a:gd name="connsiteX10" fmla="*/ 660400 w 1788160"/>
                <a:gd name="connsiteY10" fmla="*/ 497840 h 2661920"/>
                <a:gd name="connsiteX11" fmla="*/ 345440 w 1788160"/>
                <a:gd name="connsiteY11" fmla="*/ 894080 h 2661920"/>
                <a:gd name="connsiteX12" fmla="*/ 0 w 1788160"/>
                <a:gd name="connsiteY12" fmla="*/ 579120 h 2661920"/>
                <a:gd name="connsiteX13" fmla="*/ 121920 w 1788160"/>
                <a:gd name="connsiteY13" fmla="*/ 284480 h 2661920"/>
                <a:gd name="connsiteX0" fmla="*/ 121920 w 1788160"/>
                <a:gd name="connsiteY0" fmla="*/ 284480 h 2661920"/>
                <a:gd name="connsiteX1" fmla="*/ 365760 w 1788160"/>
                <a:gd name="connsiteY1" fmla="*/ 162560 h 2661920"/>
                <a:gd name="connsiteX2" fmla="*/ 792480 w 1788160"/>
                <a:gd name="connsiteY2" fmla="*/ 0 h 2661920"/>
                <a:gd name="connsiteX3" fmla="*/ 1290320 w 1788160"/>
                <a:gd name="connsiteY3" fmla="*/ 162560 h 2661920"/>
                <a:gd name="connsiteX4" fmla="*/ 1656080 w 1788160"/>
                <a:gd name="connsiteY4" fmla="*/ 457200 h 2661920"/>
                <a:gd name="connsiteX5" fmla="*/ 1757680 w 1788160"/>
                <a:gd name="connsiteY5" fmla="*/ 894080 h 2661920"/>
                <a:gd name="connsiteX6" fmla="*/ 1778000 w 1788160"/>
                <a:gd name="connsiteY6" fmla="*/ 1422400 h 2661920"/>
                <a:gd name="connsiteX7" fmla="*/ 1788160 w 1788160"/>
                <a:gd name="connsiteY7" fmla="*/ 2661920 h 2661920"/>
                <a:gd name="connsiteX8" fmla="*/ 1249680 w 1788160"/>
                <a:gd name="connsiteY8" fmla="*/ 2590800 h 2661920"/>
                <a:gd name="connsiteX9" fmla="*/ 1229360 w 1788160"/>
                <a:gd name="connsiteY9" fmla="*/ 731520 h 2661920"/>
                <a:gd name="connsiteX10" fmla="*/ 731520 w 1788160"/>
                <a:gd name="connsiteY10" fmla="*/ 558800 h 2661920"/>
                <a:gd name="connsiteX11" fmla="*/ 660400 w 1788160"/>
                <a:gd name="connsiteY11" fmla="*/ 497840 h 2661920"/>
                <a:gd name="connsiteX12" fmla="*/ 345440 w 1788160"/>
                <a:gd name="connsiteY12" fmla="*/ 894080 h 2661920"/>
                <a:gd name="connsiteX13" fmla="*/ 0 w 1788160"/>
                <a:gd name="connsiteY13" fmla="*/ 579120 h 2661920"/>
                <a:gd name="connsiteX14" fmla="*/ 121920 w 1788160"/>
                <a:gd name="connsiteY14" fmla="*/ 284480 h 2661920"/>
                <a:gd name="connsiteX0" fmla="*/ 213360 w 1879600"/>
                <a:gd name="connsiteY0" fmla="*/ 284480 h 2661920"/>
                <a:gd name="connsiteX1" fmla="*/ 457200 w 1879600"/>
                <a:gd name="connsiteY1" fmla="*/ 162560 h 2661920"/>
                <a:gd name="connsiteX2" fmla="*/ 883920 w 1879600"/>
                <a:gd name="connsiteY2" fmla="*/ 0 h 2661920"/>
                <a:gd name="connsiteX3" fmla="*/ 1381760 w 1879600"/>
                <a:gd name="connsiteY3" fmla="*/ 162560 h 2661920"/>
                <a:gd name="connsiteX4" fmla="*/ 1747520 w 1879600"/>
                <a:gd name="connsiteY4" fmla="*/ 457200 h 2661920"/>
                <a:gd name="connsiteX5" fmla="*/ 1849120 w 1879600"/>
                <a:gd name="connsiteY5" fmla="*/ 894080 h 2661920"/>
                <a:gd name="connsiteX6" fmla="*/ 1869440 w 1879600"/>
                <a:gd name="connsiteY6" fmla="*/ 1422400 h 2661920"/>
                <a:gd name="connsiteX7" fmla="*/ 1879600 w 1879600"/>
                <a:gd name="connsiteY7" fmla="*/ 2661920 h 2661920"/>
                <a:gd name="connsiteX8" fmla="*/ 1341120 w 1879600"/>
                <a:gd name="connsiteY8" fmla="*/ 2590800 h 2661920"/>
                <a:gd name="connsiteX9" fmla="*/ 1320800 w 1879600"/>
                <a:gd name="connsiteY9" fmla="*/ 731520 h 2661920"/>
                <a:gd name="connsiteX10" fmla="*/ 822960 w 1879600"/>
                <a:gd name="connsiteY10" fmla="*/ 558800 h 2661920"/>
                <a:gd name="connsiteX11" fmla="*/ 751840 w 1879600"/>
                <a:gd name="connsiteY11" fmla="*/ 497840 h 2661920"/>
                <a:gd name="connsiteX12" fmla="*/ 436880 w 1879600"/>
                <a:gd name="connsiteY12" fmla="*/ 894080 h 2661920"/>
                <a:gd name="connsiteX13" fmla="*/ 0 w 1879600"/>
                <a:gd name="connsiteY13" fmla="*/ 619760 h 2661920"/>
                <a:gd name="connsiteX14" fmla="*/ 213360 w 1879600"/>
                <a:gd name="connsiteY14" fmla="*/ 284480 h 2661920"/>
                <a:gd name="connsiteX0" fmla="*/ 213360 w 1879600"/>
                <a:gd name="connsiteY0" fmla="*/ 243840 h 2621280"/>
                <a:gd name="connsiteX1" fmla="*/ 457200 w 1879600"/>
                <a:gd name="connsiteY1" fmla="*/ 121920 h 2621280"/>
                <a:gd name="connsiteX2" fmla="*/ 883920 w 1879600"/>
                <a:gd name="connsiteY2" fmla="*/ 0 h 2621280"/>
                <a:gd name="connsiteX3" fmla="*/ 1381760 w 1879600"/>
                <a:gd name="connsiteY3" fmla="*/ 121920 h 2621280"/>
                <a:gd name="connsiteX4" fmla="*/ 1747520 w 1879600"/>
                <a:gd name="connsiteY4" fmla="*/ 416560 h 2621280"/>
                <a:gd name="connsiteX5" fmla="*/ 1849120 w 1879600"/>
                <a:gd name="connsiteY5" fmla="*/ 853440 h 2621280"/>
                <a:gd name="connsiteX6" fmla="*/ 1869440 w 1879600"/>
                <a:gd name="connsiteY6" fmla="*/ 1381760 h 2621280"/>
                <a:gd name="connsiteX7" fmla="*/ 1879600 w 1879600"/>
                <a:gd name="connsiteY7" fmla="*/ 2621280 h 2621280"/>
                <a:gd name="connsiteX8" fmla="*/ 1341120 w 1879600"/>
                <a:gd name="connsiteY8" fmla="*/ 2550160 h 2621280"/>
                <a:gd name="connsiteX9" fmla="*/ 1320800 w 1879600"/>
                <a:gd name="connsiteY9" fmla="*/ 690880 h 2621280"/>
                <a:gd name="connsiteX10" fmla="*/ 822960 w 1879600"/>
                <a:gd name="connsiteY10" fmla="*/ 518160 h 2621280"/>
                <a:gd name="connsiteX11" fmla="*/ 751840 w 1879600"/>
                <a:gd name="connsiteY11" fmla="*/ 457200 h 2621280"/>
                <a:gd name="connsiteX12" fmla="*/ 436880 w 1879600"/>
                <a:gd name="connsiteY12" fmla="*/ 853440 h 2621280"/>
                <a:gd name="connsiteX13" fmla="*/ 0 w 1879600"/>
                <a:gd name="connsiteY13" fmla="*/ 579120 h 2621280"/>
                <a:gd name="connsiteX14" fmla="*/ 213360 w 1879600"/>
                <a:gd name="connsiteY14" fmla="*/ 243840 h 2621280"/>
                <a:gd name="connsiteX0" fmla="*/ 213360 w 1879600"/>
                <a:gd name="connsiteY0" fmla="*/ 243840 h 2621280"/>
                <a:gd name="connsiteX1" fmla="*/ 457200 w 1879600"/>
                <a:gd name="connsiteY1" fmla="*/ 121920 h 2621280"/>
                <a:gd name="connsiteX2" fmla="*/ 833120 w 1879600"/>
                <a:gd name="connsiteY2" fmla="*/ 0 h 2621280"/>
                <a:gd name="connsiteX3" fmla="*/ 1381760 w 1879600"/>
                <a:gd name="connsiteY3" fmla="*/ 121920 h 2621280"/>
                <a:gd name="connsiteX4" fmla="*/ 1747520 w 1879600"/>
                <a:gd name="connsiteY4" fmla="*/ 416560 h 2621280"/>
                <a:gd name="connsiteX5" fmla="*/ 1849120 w 1879600"/>
                <a:gd name="connsiteY5" fmla="*/ 853440 h 2621280"/>
                <a:gd name="connsiteX6" fmla="*/ 1869440 w 1879600"/>
                <a:gd name="connsiteY6" fmla="*/ 1381760 h 2621280"/>
                <a:gd name="connsiteX7" fmla="*/ 1879600 w 1879600"/>
                <a:gd name="connsiteY7" fmla="*/ 2621280 h 2621280"/>
                <a:gd name="connsiteX8" fmla="*/ 1341120 w 1879600"/>
                <a:gd name="connsiteY8" fmla="*/ 2550160 h 2621280"/>
                <a:gd name="connsiteX9" fmla="*/ 1320800 w 1879600"/>
                <a:gd name="connsiteY9" fmla="*/ 690880 h 2621280"/>
                <a:gd name="connsiteX10" fmla="*/ 822960 w 1879600"/>
                <a:gd name="connsiteY10" fmla="*/ 518160 h 2621280"/>
                <a:gd name="connsiteX11" fmla="*/ 751840 w 1879600"/>
                <a:gd name="connsiteY11" fmla="*/ 457200 h 2621280"/>
                <a:gd name="connsiteX12" fmla="*/ 436880 w 1879600"/>
                <a:gd name="connsiteY12" fmla="*/ 853440 h 2621280"/>
                <a:gd name="connsiteX13" fmla="*/ 0 w 1879600"/>
                <a:gd name="connsiteY13" fmla="*/ 579120 h 2621280"/>
                <a:gd name="connsiteX14" fmla="*/ 213360 w 1879600"/>
                <a:gd name="connsiteY14" fmla="*/ 243840 h 2621280"/>
                <a:gd name="connsiteX0" fmla="*/ 213360 w 1879600"/>
                <a:gd name="connsiteY0" fmla="*/ 245319 h 2622759"/>
                <a:gd name="connsiteX1" fmla="*/ 457200 w 1879600"/>
                <a:gd name="connsiteY1" fmla="*/ 123399 h 2622759"/>
                <a:gd name="connsiteX2" fmla="*/ 833120 w 1879600"/>
                <a:gd name="connsiteY2" fmla="*/ 1479 h 2622759"/>
                <a:gd name="connsiteX3" fmla="*/ 1117600 w 1879600"/>
                <a:gd name="connsiteY3" fmla="*/ 72599 h 2622759"/>
                <a:gd name="connsiteX4" fmla="*/ 1381760 w 1879600"/>
                <a:gd name="connsiteY4" fmla="*/ 123399 h 2622759"/>
                <a:gd name="connsiteX5" fmla="*/ 1747520 w 1879600"/>
                <a:gd name="connsiteY5" fmla="*/ 418039 h 2622759"/>
                <a:gd name="connsiteX6" fmla="*/ 1849120 w 1879600"/>
                <a:gd name="connsiteY6" fmla="*/ 854919 h 2622759"/>
                <a:gd name="connsiteX7" fmla="*/ 1869440 w 1879600"/>
                <a:gd name="connsiteY7" fmla="*/ 1383239 h 2622759"/>
                <a:gd name="connsiteX8" fmla="*/ 1879600 w 1879600"/>
                <a:gd name="connsiteY8" fmla="*/ 2622759 h 2622759"/>
                <a:gd name="connsiteX9" fmla="*/ 1341120 w 1879600"/>
                <a:gd name="connsiteY9" fmla="*/ 2551639 h 2622759"/>
                <a:gd name="connsiteX10" fmla="*/ 1320800 w 1879600"/>
                <a:gd name="connsiteY10" fmla="*/ 692359 h 2622759"/>
                <a:gd name="connsiteX11" fmla="*/ 822960 w 1879600"/>
                <a:gd name="connsiteY11" fmla="*/ 519639 h 2622759"/>
                <a:gd name="connsiteX12" fmla="*/ 751840 w 1879600"/>
                <a:gd name="connsiteY12" fmla="*/ 458679 h 2622759"/>
                <a:gd name="connsiteX13" fmla="*/ 436880 w 1879600"/>
                <a:gd name="connsiteY13" fmla="*/ 854919 h 2622759"/>
                <a:gd name="connsiteX14" fmla="*/ 0 w 1879600"/>
                <a:gd name="connsiteY14" fmla="*/ 580599 h 2622759"/>
                <a:gd name="connsiteX15" fmla="*/ 213360 w 1879600"/>
                <a:gd name="connsiteY15"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822960 w 1879600"/>
                <a:gd name="connsiteY12" fmla="*/ 519639 h 2622759"/>
                <a:gd name="connsiteX13" fmla="*/ 751840 w 1879600"/>
                <a:gd name="connsiteY13" fmla="*/ 458679 h 2622759"/>
                <a:gd name="connsiteX14" fmla="*/ 436880 w 1879600"/>
                <a:gd name="connsiteY14" fmla="*/ 854919 h 2622759"/>
                <a:gd name="connsiteX15" fmla="*/ 0 w 1879600"/>
                <a:gd name="connsiteY15" fmla="*/ 580599 h 2622759"/>
                <a:gd name="connsiteX16" fmla="*/ 213360 w 1879600"/>
                <a:gd name="connsiteY16"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036320 w 1879600"/>
                <a:gd name="connsiteY12" fmla="*/ 499320 h 2622759"/>
                <a:gd name="connsiteX13" fmla="*/ 822960 w 1879600"/>
                <a:gd name="connsiteY13" fmla="*/ 519639 h 2622759"/>
                <a:gd name="connsiteX14" fmla="*/ 751840 w 1879600"/>
                <a:gd name="connsiteY14" fmla="*/ 458679 h 2622759"/>
                <a:gd name="connsiteX15" fmla="*/ 436880 w 1879600"/>
                <a:gd name="connsiteY15" fmla="*/ 854919 h 2622759"/>
                <a:gd name="connsiteX16" fmla="*/ 0 w 1879600"/>
                <a:gd name="connsiteY16" fmla="*/ 580599 h 2622759"/>
                <a:gd name="connsiteX17" fmla="*/ 213360 w 1879600"/>
                <a:gd name="connsiteY17"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209040 w 1879600"/>
                <a:gd name="connsiteY12" fmla="*/ 570440 h 2622759"/>
                <a:gd name="connsiteX13" fmla="*/ 1036320 w 1879600"/>
                <a:gd name="connsiteY13" fmla="*/ 499320 h 2622759"/>
                <a:gd name="connsiteX14" fmla="*/ 822960 w 1879600"/>
                <a:gd name="connsiteY14" fmla="*/ 519639 h 2622759"/>
                <a:gd name="connsiteX15" fmla="*/ 751840 w 1879600"/>
                <a:gd name="connsiteY15" fmla="*/ 458679 h 2622759"/>
                <a:gd name="connsiteX16" fmla="*/ 436880 w 1879600"/>
                <a:gd name="connsiteY16" fmla="*/ 854919 h 2622759"/>
                <a:gd name="connsiteX17" fmla="*/ 0 w 1879600"/>
                <a:gd name="connsiteY17" fmla="*/ 580599 h 2622759"/>
                <a:gd name="connsiteX18" fmla="*/ 213360 w 1879600"/>
                <a:gd name="connsiteY18"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209040 w 1879600"/>
                <a:gd name="connsiteY12" fmla="*/ 570440 h 2622759"/>
                <a:gd name="connsiteX13" fmla="*/ 1036320 w 1879600"/>
                <a:gd name="connsiteY13" fmla="*/ 499320 h 2622759"/>
                <a:gd name="connsiteX14" fmla="*/ 822960 w 1879600"/>
                <a:gd name="connsiteY14" fmla="*/ 519639 h 2622759"/>
                <a:gd name="connsiteX15" fmla="*/ 751840 w 1879600"/>
                <a:gd name="connsiteY15" fmla="*/ 458679 h 2622759"/>
                <a:gd name="connsiteX16" fmla="*/ 426720 w 1879600"/>
                <a:gd name="connsiteY16" fmla="*/ 773639 h 2622759"/>
                <a:gd name="connsiteX17" fmla="*/ 0 w 1879600"/>
                <a:gd name="connsiteY17" fmla="*/ 580599 h 2622759"/>
                <a:gd name="connsiteX18" fmla="*/ 213360 w 1879600"/>
                <a:gd name="connsiteY18"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209040 w 1879600"/>
                <a:gd name="connsiteY12" fmla="*/ 570440 h 2622759"/>
                <a:gd name="connsiteX13" fmla="*/ 1036320 w 1879600"/>
                <a:gd name="connsiteY13" fmla="*/ 499320 h 2622759"/>
                <a:gd name="connsiteX14" fmla="*/ 822960 w 1879600"/>
                <a:gd name="connsiteY14" fmla="*/ 519639 h 2622759"/>
                <a:gd name="connsiteX15" fmla="*/ 619760 w 1879600"/>
                <a:gd name="connsiteY15" fmla="*/ 550119 h 2622759"/>
                <a:gd name="connsiteX16" fmla="*/ 426720 w 1879600"/>
                <a:gd name="connsiteY16" fmla="*/ 773639 h 2622759"/>
                <a:gd name="connsiteX17" fmla="*/ 0 w 1879600"/>
                <a:gd name="connsiteY17" fmla="*/ 580599 h 2622759"/>
                <a:gd name="connsiteX18" fmla="*/ 213360 w 1879600"/>
                <a:gd name="connsiteY18" fmla="*/ 245319 h 2622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79600" h="2622759">
                  <a:moveTo>
                    <a:pt x="213360" y="245319"/>
                  </a:moveTo>
                  <a:cubicBezTo>
                    <a:pt x="304800" y="208066"/>
                    <a:pt x="365760" y="160652"/>
                    <a:pt x="457200" y="123399"/>
                  </a:cubicBezTo>
                  <a:cubicBezTo>
                    <a:pt x="514773" y="106466"/>
                    <a:pt x="541867" y="69213"/>
                    <a:pt x="599440" y="52280"/>
                  </a:cubicBezTo>
                  <a:lnTo>
                    <a:pt x="833120" y="1479"/>
                  </a:lnTo>
                  <a:cubicBezTo>
                    <a:pt x="933027" y="-10374"/>
                    <a:pt x="1026160" y="52279"/>
                    <a:pt x="1117600" y="72599"/>
                  </a:cubicBezTo>
                  <a:cubicBezTo>
                    <a:pt x="1209040" y="92919"/>
                    <a:pt x="1266614" y="62439"/>
                    <a:pt x="1381760" y="123399"/>
                  </a:cubicBezTo>
                  <a:lnTo>
                    <a:pt x="1747520" y="418039"/>
                  </a:lnTo>
                  <a:cubicBezTo>
                    <a:pt x="1764453" y="550119"/>
                    <a:pt x="1832187" y="722839"/>
                    <a:pt x="1849120" y="854919"/>
                  </a:cubicBezTo>
                  <a:lnTo>
                    <a:pt x="1869440" y="1383239"/>
                  </a:lnTo>
                  <a:cubicBezTo>
                    <a:pt x="1872827" y="1796412"/>
                    <a:pt x="1876213" y="2209586"/>
                    <a:pt x="1879600" y="2622759"/>
                  </a:cubicBezTo>
                  <a:lnTo>
                    <a:pt x="1341120" y="2551639"/>
                  </a:lnTo>
                  <a:lnTo>
                    <a:pt x="1320800" y="692359"/>
                  </a:lnTo>
                  <a:cubicBezTo>
                    <a:pt x="1308947" y="348613"/>
                    <a:pt x="1256453" y="602613"/>
                    <a:pt x="1209040" y="570440"/>
                  </a:cubicBezTo>
                  <a:cubicBezTo>
                    <a:pt x="1161627" y="538267"/>
                    <a:pt x="1110826" y="494240"/>
                    <a:pt x="1036320" y="499320"/>
                  </a:cubicBezTo>
                  <a:cubicBezTo>
                    <a:pt x="961814" y="504400"/>
                    <a:pt x="890693" y="523026"/>
                    <a:pt x="822960" y="519639"/>
                  </a:cubicBezTo>
                  <a:cubicBezTo>
                    <a:pt x="755227" y="516252"/>
                    <a:pt x="697653" y="485772"/>
                    <a:pt x="619760" y="550119"/>
                  </a:cubicBezTo>
                  <a:lnTo>
                    <a:pt x="426720" y="773639"/>
                  </a:lnTo>
                  <a:lnTo>
                    <a:pt x="0" y="580599"/>
                  </a:lnTo>
                  <a:lnTo>
                    <a:pt x="213360" y="245319"/>
                  </a:lnTo>
                  <a:close/>
                </a:path>
              </a:pathLst>
            </a:custGeom>
            <a:solidFill>
              <a:srgbClr val="FDE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Hình tự do: Hình 11">
              <a:extLst>
                <a:ext uri="{FF2B5EF4-FFF2-40B4-BE49-F238E27FC236}">
                  <a16:creationId xmlns:a16="http://schemas.microsoft.com/office/drawing/2014/main" id="{6C4B94DE-C3F5-7698-36B4-B820D3696F98}"/>
                </a:ext>
              </a:extLst>
            </p:cNvPr>
            <p:cNvSpPr/>
            <p:nvPr/>
          </p:nvSpPr>
          <p:spPr>
            <a:xfrm>
              <a:off x="7005866" y="3506118"/>
              <a:ext cx="1772374" cy="2092960"/>
            </a:xfrm>
            <a:custGeom>
              <a:avLst/>
              <a:gdLst>
                <a:gd name="connsiteX0" fmla="*/ 0 w 1767840"/>
                <a:gd name="connsiteY0" fmla="*/ 0 h 2092960"/>
                <a:gd name="connsiteX1" fmla="*/ 538480 w 1767840"/>
                <a:gd name="connsiteY1" fmla="*/ 60960 h 2092960"/>
                <a:gd name="connsiteX2" fmla="*/ 528320 w 1767840"/>
                <a:gd name="connsiteY2" fmla="*/ 1270000 h 2092960"/>
                <a:gd name="connsiteX3" fmla="*/ 711200 w 1767840"/>
                <a:gd name="connsiteY3" fmla="*/ 158496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0 w 1767840"/>
                <a:gd name="connsiteY11" fmla="*/ 1351280 h 2092960"/>
                <a:gd name="connsiteX12" fmla="*/ 10160 w 1767840"/>
                <a:gd name="connsiteY12" fmla="*/ 518160 h 2092960"/>
                <a:gd name="connsiteX0" fmla="*/ 0 w 1767840"/>
                <a:gd name="connsiteY0" fmla="*/ 0 h 2092960"/>
                <a:gd name="connsiteX1" fmla="*/ 538480 w 1767840"/>
                <a:gd name="connsiteY1" fmla="*/ 60960 h 2092960"/>
                <a:gd name="connsiteX2" fmla="*/ 528320 w 1767840"/>
                <a:gd name="connsiteY2" fmla="*/ 1270000 h 2092960"/>
                <a:gd name="connsiteX3" fmla="*/ 711200 w 1767840"/>
                <a:gd name="connsiteY3" fmla="*/ 158496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 w 1767840"/>
                <a:gd name="connsiteY11" fmla="*/ 1066800 h 2092960"/>
                <a:gd name="connsiteX12" fmla="*/ 10160 w 1767840"/>
                <a:gd name="connsiteY12" fmla="*/ 518160 h 2092960"/>
                <a:gd name="connsiteX0" fmla="*/ 0 w 1767840"/>
                <a:gd name="connsiteY0" fmla="*/ 0 h 2092960"/>
                <a:gd name="connsiteX1" fmla="*/ 538480 w 1767840"/>
                <a:gd name="connsiteY1" fmla="*/ 60960 h 2092960"/>
                <a:gd name="connsiteX2" fmla="*/ 528320 w 1767840"/>
                <a:gd name="connsiteY2" fmla="*/ 1270000 h 2092960"/>
                <a:gd name="connsiteX3" fmla="*/ 711200 w 1767840"/>
                <a:gd name="connsiteY3" fmla="*/ 158496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 w 1767840"/>
                <a:gd name="connsiteY11" fmla="*/ 1066800 h 2092960"/>
                <a:gd name="connsiteX12" fmla="*/ 10160 w 1767840"/>
                <a:gd name="connsiteY12" fmla="*/ 518160 h 2092960"/>
                <a:gd name="connsiteX0" fmla="*/ 0 w 1767840"/>
                <a:gd name="connsiteY0" fmla="*/ 0 h 2092960"/>
                <a:gd name="connsiteX1" fmla="*/ 538480 w 1767840"/>
                <a:gd name="connsiteY1" fmla="*/ 60960 h 2092960"/>
                <a:gd name="connsiteX2" fmla="*/ 528320 w 1767840"/>
                <a:gd name="connsiteY2" fmla="*/ 1270000 h 2092960"/>
                <a:gd name="connsiteX3" fmla="*/ 751840 w 1767840"/>
                <a:gd name="connsiteY3" fmla="*/ 156464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 w 1767840"/>
                <a:gd name="connsiteY11" fmla="*/ 1066800 h 2092960"/>
                <a:gd name="connsiteX12" fmla="*/ 10160 w 1767840"/>
                <a:gd name="connsiteY12" fmla="*/ 518160 h 2092960"/>
                <a:gd name="connsiteX0" fmla="*/ 4534 w 1772374"/>
                <a:gd name="connsiteY0" fmla="*/ 0 h 2092960"/>
                <a:gd name="connsiteX1" fmla="*/ 543014 w 1772374"/>
                <a:gd name="connsiteY1" fmla="*/ 60960 h 2092960"/>
                <a:gd name="connsiteX2" fmla="*/ 532854 w 1772374"/>
                <a:gd name="connsiteY2" fmla="*/ 1270000 h 2092960"/>
                <a:gd name="connsiteX3" fmla="*/ 756374 w 1772374"/>
                <a:gd name="connsiteY3" fmla="*/ 1564640 h 2092960"/>
                <a:gd name="connsiteX4" fmla="*/ 1142454 w 1772374"/>
                <a:gd name="connsiteY4" fmla="*/ 1513840 h 2092960"/>
                <a:gd name="connsiteX5" fmla="*/ 1416774 w 1772374"/>
                <a:gd name="connsiteY5" fmla="*/ 1127760 h 2092960"/>
                <a:gd name="connsiteX6" fmla="*/ 1772374 w 1772374"/>
                <a:gd name="connsiteY6" fmla="*/ 1493520 h 2092960"/>
                <a:gd name="connsiteX7" fmla="*/ 1508214 w 1772374"/>
                <a:gd name="connsiteY7" fmla="*/ 1899920 h 2092960"/>
                <a:gd name="connsiteX8" fmla="*/ 939254 w 1772374"/>
                <a:gd name="connsiteY8" fmla="*/ 2092960 h 2092960"/>
                <a:gd name="connsiteX9" fmla="*/ 431254 w 1772374"/>
                <a:gd name="connsiteY9" fmla="*/ 1920240 h 2092960"/>
                <a:gd name="connsiteX10" fmla="*/ 146774 w 1772374"/>
                <a:gd name="connsiteY10" fmla="*/ 1727200 h 2092960"/>
                <a:gd name="connsiteX11" fmla="*/ 14694 w 1772374"/>
                <a:gd name="connsiteY11" fmla="*/ 1066800 h 2092960"/>
                <a:gd name="connsiteX12" fmla="*/ 4534 w 1772374"/>
                <a:gd name="connsiteY12" fmla="*/ 762000 h 2092960"/>
                <a:gd name="connsiteX13" fmla="*/ 14694 w 1772374"/>
                <a:gd name="connsiteY13" fmla="*/ 518160 h 209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72374" h="2092960">
                  <a:moveTo>
                    <a:pt x="4534" y="0"/>
                  </a:moveTo>
                  <a:lnTo>
                    <a:pt x="543014" y="60960"/>
                  </a:lnTo>
                  <a:cubicBezTo>
                    <a:pt x="539627" y="463973"/>
                    <a:pt x="536241" y="866987"/>
                    <a:pt x="532854" y="1270000"/>
                  </a:cubicBezTo>
                  <a:lnTo>
                    <a:pt x="756374" y="1564640"/>
                  </a:lnTo>
                  <a:lnTo>
                    <a:pt x="1142454" y="1513840"/>
                  </a:lnTo>
                  <a:lnTo>
                    <a:pt x="1416774" y="1127760"/>
                  </a:lnTo>
                  <a:lnTo>
                    <a:pt x="1772374" y="1493520"/>
                  </a:lnTo>
                  <a:lnTo>
                    <a:pt x="1508214" y="1899920"/>
                  </a:lnTo>
                  <a:lnTo>
                    <a:pt x="939254" y="2092960"/>
                  </a:lnTo>
                  <a:lnTo>
                    <a:pt x="431254" y="1920240"/>
                  </a:lnTo>
                  <a:lnTo>
                    <a:pt x="146774" y="1727200"/>
                  </a:lnTo>
                  <a:cubicBezTo>
                    <a:pt x="102747" y="1507067"/>
                    <a:pt x="-2239" y="1388533"/>
                    <a:pt x="14694" y="1066800"/>
                  </a:cubicBezTo>
                  <a:cubicBezTo>
                    <a:pt x="-10706" y="902547"/>
                    <a:pt x="4534" y="853440"/>
                    <a:pt x="4534" y="762000"/>
                  </a:cubicBezTo>
                  <a:cubicBezTo>
                    <a:pt x="4534" y="670560"/>
                    <a:pt x="11307" y="555413"/>
                    <a:pt x="14694" y="518160"/>
                  </a:cubicBezTo>
                </a:path>
              </a:pathLst>
            </a:custGeom>
            <a:solidFill>
              <a:srgbClr val="7E8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Hình tự do: Hình 12">
              <a:extLst>
                <a:ext uri="{FF2B5EF4-FFF2-40B4-BE49-F238E27FC236}">
                  <a16:creationId xmlns:a16="http://schemas.microsoft.com/office/drawing/2014/main" id="{D4428704-A0FA-3442-4691-FF39EC947D10}"/>
                </a:ext>
              </a:extLst>
            </p:cNvPr>
            <p:cNvSpPr/>
            <p:nvPr/>
          </p:nvSpPr>
          <p:spPr>
            <a:xfrm>
              <a:off x="8270240" y="2276758"/>
              <a:ext cx="568960" cy="1971040"/>
            </a:xfrm>
            <a:custGeom>
              <a:avLst/>
              <a:gdLst>
                <a:gd name="connsiteX0" fmla="*/ 20320 w 568960"/>
                <a:gd name="connsiteY0" fmla="*/ 0 h 1971040"/>
                <a:gd name="connsiteX1" fmla="*/ 20320 w 568960"/>
                <a:gd name="connsiteY1" fmla="*/ 0 h 1971040"/>
                <a:gd name="connsiteX2" fmla="*/ 558800 w 568960"/>
                <a:gd name="connsiteY2" fmla="*/ 0 h 1971040"/>
                <a:gd name="connsiteX3" fmla="*/ 568960 w 568960"/>
                <a:gd name="connsiteY3" fmla="*/ 1971040 h 1971040"/>
                <a:gd name="connsiteX4" fmla="*/ 0 w 568960"/>
                <a:gd name="connsiteY4" fmla="*/ 1879600 h 1971040"/>
                <a:gd name="connsiteX5" fmla="*/ 20320 w 568960"/>
                <a:gd name="connsiteY5" fmla="*/ 0 h 197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8960" h="1971040">
                  <a:moveTo>
                    <a:pt x="20320" y="0"/>
                  </a:moveTo>
                  <a:lnTo>
                    <a:pt x="20320" y="0"/>
                  </a:lnTo>
                  <a:lnTo>
                    <a:pt x="558800" y="0"/>
                  </a:lnTo>
                  <a:cubicBezTo>
                    <a:pt x="562187" y="657013"/>
                    <a:pt x="565573" y="1314027"/>
                    <a:pt x="568960" y="1971040"/>
                  </a:cubicBezTo>
                  <a:lnTo>
                    <a:pt x="0" y="1879600"/>
                  </a:lnTo>
                  <a:lnTo>
                    <a:pt x="20320" y="0"/>
                  </a:lnTo>
                  <a:close/>
                </a:path>
              </a:pathLst>
            </a:custGeom>
            <a:solidFill>
              <a:srgbClr val="FDE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Hộp Văn bản 14">
              <a:extLst>
                <a:ext uri="{FF2B5EF4-FFF2-40B4-BE49-F238E27FC236}">
                  <a16:creationId xmlns:a16="http://schemas.microsoft.com/office/drawing/2014/main" id="{459A3AEA-E9CF-6C1C-C327-A2FCBFA0F163}"/>
                </a:ext>
              </a:extLst>
            </p:cNvPr>
            <p:cNvSpPr txBox="1"/>
            <p:nvPr/>
          </p:nvSpPr>
          <p:spPr>
            <a:xfrm>
              <a:off x="5547879" y="3029653"/>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2</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6" name="Hộp Văn bản 15">
              <a:extLst>
                <a:ext uri="{FF2B5EF4-FFF2-40B4-BE49-F238E27FC236}">
                  <a16:creationId xmlns:a16="http://schemas.microsoft.com/office/drawing/2014/main" id="{CDD3E6A3-7CBA-4EFF-AD79-3B77F6CED480}"/>
                </a:ext>
              </a:extLst>
            </p:cNvPr>
            <p:cNvSpPr txBox="1"/>
            <p:nvPr/>
          </p:nvSpPr>
          <p:spPr>
            <a:xfrm>
              <a:off x="7000761" y="1636311"/>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3</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7" name="Hộp Văn bản 16">
              <a:extLst>
                <a:ext uri="{FF2B5EF4-FFF2-40B4-BE49-F238E27FC236}">
                  <a16:creationId xmlns:a16="http://schemas.microsoft.com/office/drawing/2014/main" id="{20FC7D06-A1CE-0E0A-31C6-018764780479}"/>
                </a:ext>
              </a:extLst>
            </p:cNvPr>
            <p:cNvSpPr txBox="1"/>
            <p:nvPr/>
          </p:nvSpPr>
          <p:spPr>
            <a:xfrm>
              <a:off x="7062949" y="4175019"/>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4</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8" name="Hộp Văn bản 17">
              <a:extLst>
                <a:ext uri="{FF2B5EF4-FFF2-40B4-BE49-F238E27FC236}">
                  <a16:creationId xmlns:a16="http://schemas.microsoft.com/office/drawing/2014/main" id="{D3D5E27D-51A6-7773-B5F0-3CF576E99FAE}"/>
                </a:ext>
              </a:extLst>
            </p:cNvPr>
            <p:cNvSpPr txBox="1"/>
            <p:nvPr/>
          </p:nvSpPr>
          <p:spPr>
            <a:xfrm>
              <a:off x="8270836" y="2844887"/>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5</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grpSp>
          <p:nvGrpSpPr>
            <p:cNvPr id="317" name="Đồ họa 240">
              <a:extLst>
                <a:ext uri="{FF2B5EF4-FFF2-40B4-BE49-F238E27FC236}">
                  <a16:creationId xmlns:a16="http://schemas.microsoft.com/office/drawing/2014/main" id="{19470A55-7280-4FC9-EAFC-5E8F1C4D2DA0}"/>
                </a:ext>
              </a:extLst>
            </p:cNvPr>
            <p:cNvGrpSpPr/>
            <p:nvPr/>
          </p:nvGrpSpPr>
          <p:grpSpPr>
            <a:xfrm>
              <a:off x="4598876" y="2939791"/>
              <a:ext cx="1033487" cy="368759"/>
              <a:chOff x="5675422" y="3343483"/>
              <a:chExt cx="549258" cy="195981"/>
            </a:xfrm>
          </p:grpSpPr>
          <p:grpSp>
            <p:nvGrpSpPr>
              <p:cNvPr id="318" name="Đồ họa 240">
                <a:extLst>
                  <a:ext uri="{FF2B5EF4-FFF2-40B4-BE49-F238E27FC236}">
                    <a16:creationId xmlns:a16="http://schemas.microsoft.com/office/drawing/2014/main" id="{598454CF-A62D-ED09-7038-670ABFEDEAB5}"/>
                  </a:ext>
                </a:extLst>
              </p:cNvPr>
              <p:cNvGrpSpPr/>
              <p:nvPr/>
            </p:nvGrpSpPr>
            <p:grpSpPr>
              <a:xfrm>
                <a:off x="5685075" y="3480546"/>
                <a:ext cx="539605" cy="58918"/>
                <a:chOff x="5685075" y="3480546"/>
                <a:chExt cx="539605" cy="58918"/>
              </a:xfrm>
            </p:grpSpPr>
            <p:sp>
              <p:nvSpPr>
                <p:cNvPr id="319" name="Hình tự do: Hình 318">
                  <a:extLst>
                    <a:ext uri="{FF2B5EF4-FFF2-40B4-BE49-F238E27FC236}">
                      <a16:creationId xmlns:a16="http://schemas.microsoft.com/office/drawing/2014/main" id="{69018169-4470-A1C7-FC35-0560D88D5196}"/>
                    </a:ext>
                  </a:extLst>
                </p:cNvPr>
                <p:cNvSpPr/>
                <p:nvPr/>
              </p:nvSpPr>
              <p:spPr>
                <a:xfrm>
                  <a:off x="5685075" y="3480546"/>
                  <a:ext cx="539605" cy="58918"/>
                </a:xfrm>
                <a:custGeom>
                  <a:avLst/>
                  <a:gdLst>
                    <a:gd name="connsiteX0" fmla="*/ 8224 w 539605"/>
                    <a:gd name="connsiteY0" fmla="*/ 41042 h 58918"/>
                    <a:gd name="connsiteX1" fmla="*/ 502 w 539605"/>
                    <a:gd name="connsiteY1" fmla="*/ 50694 h 58918"/>
                    <a:gd name="connsiteX2" fmla="*/ 502 w 539605"/>
                    <a:gd name="connsiteY2" fmla="*/ 50694 h 58918"/>
                    <a:gd name="connsiteX3" fmla="*/ 10155 w 539605"/>
                    <a:gd name="connsiteY3" fmla="*/ 58416 h 58918"/>
                    <a:gd name="connsiteX4" fmla="*/ 531381 w 539605"/>
                    <a:gd name="connsiteY4" fmla="*/ 17876 h 58918"/>
                    <a:gd name="connsiteX5" fmla="*/ 539103 w 539605"/>
                    <a:gd name="connsiteY5" fmla="*/ 8224 h 58918"/>
                    <a:gd name="connsiteX6" fmla="*/ 539103 w 539605"/>
                    <a:gd name="connsiteY6" fmla="*/ 8224 h 58918"/>
                    <a:gd name="connsiteX7" fmla="*/ 529451 w 539605"/>
                    <a:gd name="connsiteY7" fmla="*/ 502 h 58918"/>
                    <a:gd name="connsiteX8" fmla="*/ 8224 w 539605"/>
                    <a:gd name="connsiteY8" fmla="*/ 41042 h 5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9605" h="58918">
                      <a:moveTo>
                        <a:pt x="8224" y="41042"/>
                      </a:moveTo>
                      <a:cubicBezTo>
                        <a:pt x="2433" y="41042"/>
                        <a:pt x="-1428" y="46833"/>
                        <a:pt x="502" y="50694"/>
                      </a:cubicBezTo>
                      <a:lnTo>
                        <a:pt x="502" y="50694"/>
                      </a:lnTo>
                      <a:cubicBezTo>
                        <a:pt x="502" y="56486"/>
                        <a:pt x="6294" y="60347"/>
                        <a:pt x="10155" y="58416"/>
                      </a:cubicBezTo>
                      <a:lnTo>
                        <a:pt x="531381" y="17876"/>
                      </a:lnTo>
                      <a:cubicBezTo>
                        <a:pt x="537173" y="17876"/>
                        <a:pt x="541034" y="12085"/>
                        <a:pt x="539103" y="8224"/>
                      </a:cubicBezTo>
                      <a:lnTo>
                        <a:pt x="539103" y="8224"/>
                      </a:lnTo>
                      <a:cubicBezTo>
                        <a:pt x="539103" y="2433"/>
                        <a:pt x="533312" y="-1428"/>
                        <a:pt x="529451" y="502"/>
                      </a:cubicBezTo>
                      <a:lnTo>
                        <a:pt x="8224" y="41042"/>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 name="Hình tự do: Hình 319">
                  <a:extLst>
                    <a:ext uri="{FF2B5EF4-FFF2-40B4-BE49-F238E27FC236}">
                      <a16:creationId xmlns:a16="http://schemas.microsoft.com/office/drawing/2014/main" id="{250050D7-6F0F-A4CE-D037-33F5C238FC65}"/>
                    </a:ext>
                  </a:extLst>
                </p:cNvPr>
                <p:cNvSpPr/>
                <p:nvPr/>
              </p:nvSpPr>
              <p:spPr>
                <a:xfrm>
                  <a:off x="5691371" y="3490698"/>
                  <a:ext cx="528948" cy="46331"/>
                </a:xfrm>
                <a:custGeom>
                  <a:avLst/>
                  <a:gdLst>
                    <a:gd name="connsiteX0" fmla="*/ 9652 w 528948"/>
                    <a:gd name="connsiteY0" fmla="*/ 40540 h 46331"/>
                    <a:gd name="connsiteX1" fmla="*/ 0 w 528948"/>
                    <a:gd name="connsiteY1" fmla="*/ 44401 h 46331"/>
                    <a:gd name="connsiteX2" fmla="*/ 0 w 528948"/>
                    <a:gd name="connsiteY2" fmla="*/ 44401 h 46331"/>
                    <a:gd name="connsiteX3" fmla="*/ 9652 w 528948"/>
                    <a:gd name="connsiteY3" fmla="*/ 46331 h 46331"/>
                    <a:gd name="connsiteX4" fmla="*/ 519296 w 528948"/>
                    <a:gd name="connsiteY4" fmla="*/ 5791 h 46331"/>
                    <a:gd name="connsiteX5" fmla="*/ 528949 w 528948"/>
                    <a:gd name="connsiteY5" fmla="*/ 1930 h 46331"/>
                    <a:gd name="connsiteX6" fmla="*/ 528949 w 528948"/>
                    <a:gd name="connsiteY6" fmla="*/ 1930 h 46331"/>
                    <a:gd name="connsiteX7" fmla="*/ 519296 w 528948"/>
                    <a:gd name="connsiteY7" fmla="*/ 0 h 46331"/>
                    <a:gd name="connsiteX8" fmla="*/ 9652 w 528948"/>
                    <a:gd name="connsiteY8" fmla="*/ 40540 h 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8948" h="46331">
                      <a:moveTo>
                        <a:pt x="9652" y="40540"/>
                      </a:moveTo>
                      <a:cubicBezTo>
                        <a:pt x="3861" y="40540"/>
                        <a:pt x="0" y="42470"/>
                        <a:pt x="0" y="44401"/>
                      </a:cubicBezTo>
                      <a:lnTo>
                        <a:pt x="0" y="44401"/>
                      </a:lnTo>
                      <a:cubicBezTo>
                        <a:pt x="0" y="46331"/>
                        <a:pt x="3861" y="46331"/>
                        <a:pt x="9652" y="46331"/>
                      </a:cubicBezTo>
                      <a:lnTo>
                        <a:pt x="519296" y="5791"/>
                      </a:lnTo>
                      <a:cubicBezTo>
                        <a:pt x="525088" y="5791"/>
                        <a:pt x="528949" y="3861"/>
                        <a:pt x="528949" y="1930"/>
                      </a:cubicBezTo>
                      <a:lnTo>
                        <a:pt x="528949" y="1930"/>
                      </a:lnTo>
                      <a:cubicBezTo>
                        <a:pt x="528949" y="0"/>
                        <a:pt x="525088" y="0"/>
                        <a:pt x="519296" y="0"/>
                      </a:cubicBezTo>
                      <a:lnTo>
                        <a:pt x="9652" y="40540"/>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21" name="Đồ họa 240">
                <a:extLst>
                  <a:ext uri="{FF2B5EF4-FFF2-40B4-BE49-F238E27FC236}">
                    <a16:creationId xmlns:a16="http://schemas.microsoft.com/office/drawing/2014/main" id="{D549517B-0194-64C6-C126-6B06B7929B05}"/>
                  </a:ext>
                </a:extLst>
              </p:cNvPr>
              <p:cNvGrpSpPr/>
              <p:nvPr/>
            </p:nvGrpSpPr>
            <p:grpSpPr>
              <a:xfrm>
                <a:off x="5720325" y="3355568"/>
                <a:ext cx="484547" cy="170394"/>
                <a:chOff x="5720325" y="3355568"/>
                <a:chExt cx="484547" cy="170394"/>
              </a:xfrm>
            </p:grpSpPr>
            <p:grpSp>
              <p:nvGrpSpPr>
                <p:cNvPr id="322" name="Đồ họa 240">
                  <a:extLst>
                    <a:ext uri="{FF2B5EF4-FFF2-40B4-BE49-F238E27FC236}">
                      <a16:creationId xmlns:a16="http://schemas.microsoft.com/office/drawing/2014/main" id="{9C2DAAB8-1384-22AB-390F-8B66E8D1D997}"/>
                    </a:ext>
                  </a:extLst>
                </p:cNvPr>
                <p:cNvGrpSpPr/>
                <p:nvPr/>
              </p:nvGrpSpPr>
              <p:grpSpPr>
                <a:xfrm>
                  <a:off x="6181707" y="3355568"/>
                  <a:ext cx="23165" cy="133715"/>
                  <a:chOff x="6181707" y="3355568"/>
                  <a:chExt cx="23165" cy="133715"/>
                </a:xfrm>
              </p:grpSpPr>
              <p:grpSp>
                <p:nvGrpSpPr>
                  <p:cNvPr id="323" name="Đồ họa 240">
                    <a:extLst>
                      <a:ext uri="{FF2B5EF4-FFF2-40B4-BE49-F238E27FC236}">
                        <a16:creationId xmlns:a16="http://schemas.microsoft.com/office/drawing/2014/main" id="{3317339E-2001-48D1-7C20-3E1B5EB2F3D5}"/>
                      </a:ext>
                    </a:extLst>
                  </p:cNvPr>
                  <p:cNvGrpSpPr/>
                  <p:nvPr/>
                </p:nvGrpSpPr>
                <p:grpSpPr>
                  <a:xfrm>
                    <a:off x="6181707" y="3355568"/>
                    <a:ext cx="23165" cy="133715"/>
                    <a:chOff x="6181707" y="3355568"/>
                    <a:chExt cx="23165" cy="133715"/>
                  </a:xfrm>
                </p:grpSpPr>
                <p:sp>
                  <p:nvSpPr>
                    <p:cNvPr id="324" name="Hình tự do: Hình 323">
                      <a:extLst>
                        <a:ext uri="{FF2B5EF4-FFF2-40B4-BE49-F238E27FC236}">
                          <a16:creationId xmlns:a16="http://schemas.microsoft.com/office/drawing/2014/main" id="{FFFD6F96-06AA-E4CF-DA5D-F3D7A1CB2CA9}"/>
                        </a:ext>
                      </a:extLst>
                    </p:cNvPr>
                    <p:cNvSpPr/>
                    <p:nvPr/>
                  </p:nvSpPr>
                  <p:spPr>
                    <a:xfrm>
                      <a:off x="6181707" y="3355568"/>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1" y="0"/>
                            <a:pt x="0" y="3861"/>
                            <a:pt x="0" y="7722"/>
                          </a:cubicBezTo>
                          <a:lnTo>
                            <a:pt x="9652" y="127411"/>
                          </a:lnTo>
                          <a:cubicBezTo>
                            <a:pt x="9652" y="131272"/>
                            <a:pt x="13513" y="135133"/>
                            <a:pt x="17374" y="133202"/>
                          </a:cubicBezTo>
                          <a:lnTo>
                            <a:pt x="17374" y="133202"/>
                          </a:lnTo>
                          <a:cubicBezTo>
                            <a:pt x="21235" y="133202"/>
                            <a:pt x="23166" y="129342"/>
                            <a:pt x="23166" y="125481"/>
                          </a:cubicBezTo>
                          <a:lnTo>
                            <a:pt x="13513" y="5791"/>
                          </a:lnTo>
                          <a:cubicBezTo>
                            <a:pt x="13513" y="386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5" name="Hình tự do: Hình 324">
                      <a:extLst>
                        <a:ext uri="{FF2B5EF4-FFF2-40B4-BE49-F238E27FC236}">
                          <a16:creationId xmlns:a16="http://schemas.microsoft.com/office/drawing/2014/main" id="{C1C68958-4AAA-1CF6-5CFA-87F97943F1A4}"/>
                        </a:ext>
                      </a:extLst>
                    </p:cNvPr>
                    <p:cNvSpPr/>
                    <p:nvPr/>
                  </p:nvSpPr>
                  <p:spPr>
                    <a:xfrm>
                      <a:off x="6181707" y="3361359"/>
                      <a:ext cx="19304" cy="123550"/>
                    </a:xfrm>
                    <a:custGeom>
                      <a:avLst/>
                      <a:gdLst>
                        <a:gd name="connsiteX0" fmla="*/ 5791 w 19304"/>
                        <a:gd name="connsiteY0" fmla="*/ 0 h 123550"/>
                        <a:gd name="connsiteX1" fmla="*/ 0 w 19304"/>
                        <a:gd name="connsiteY1" fmla="*/ 7722 h 123550"/>
                        <a:gd name="connsiteX2" fmla="*/ 7722 w 19304"/>
                        <a:gd name="connsiteY2" fmla="*/ 117759 h 123550"/>
                        <a:gd name="connsiteX3" fmla="*/ 13513 w 19304"/>
                        <a:gd name="connsiteY3" fmla="*/ 123550 h 123550"/>
                        <a:gd name="connsiteX4" fmla="*/ 13513 w 19304"/>
                        <a:gd name="connsiteY4" fmla="*/ 123550 h 123550"/>
                        <a:gd name="connsiteX5" fmla="*/ 19305 w 19304"/>
                        <a:gd name="connsiteY5" fmla="*/ 115828 h 123550"/>
                        <a:gd name="connsiteX6" fmla="*/ 9652 w 19304"/>
                        <a:gd name="connsiteY6" fmla="*/ 5791 h 123550"/>
                        <a:gd name="connsiteX7" fmla="*/ 5791 w 19304"/>
                        <a:gd name="connsiteY7" fmla="*/ 0 h 123550"/>
                        <a:gd name="connsiteX8" fmla="*/ 5791 w 19304"/>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04" h="123550">
                          <a:moveTo>
                            <a:pt x="5791" y="0"/>
                          </a:moveTo>
                          <a:cubicBezTo>
                            <a:pt x="1931" y="0"/>
                            <a:pt x="0" y="3861"/>
                            <a:pt x="0" y="7722"/>
                          </a:cubicBezTo>
                          <a:lnTo>
                            <a:pt x="7722" y="117759"/>
                          </a:lnTo>
                          <a:cubicBezTo>
                            <a:pt x="7722" y="121620"/>
                            <a:pt x="11583" y="123550"/>
                            <a:pt x="13513" y="123550"/>
                          </a:cubicBezTo>
                          <a:lnTo>
                            <a:pt x="13513" y="123550"/>
                          </a:lnTo>
                          <a:cubicBezTo>
                            <a:pt x="17374" y="123550"/>
                            <a:pt x="19305" y="119689"/>
                            <a:pt x="19305" y="115828"/>
                          </a:cubicBezTo>
                          <a:lnTo>
                            <a:pt x="9652" y="5791"/>
                          </a:lnTo>
                          <a:cubicBezTo>
                            <a:pt x="11583" y="1931"/>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26" name="Hình tự do: Hình 325">
                    <a:extLst>
                      <a:ext uri="{FF2B5EF4-FFF2-40B4-BE49-F238E27FC236}">
                        <a16:creationId xmlns:a16="http://schemas.microsoft.com/office/drawing/2014/main" id="{C4322B4D-6FFE-0EC2-2D66-0DD1941F4B34}"/>
                      </a:ext>
                    </a:extLst>
                  </p:cNvPr>
                  <p:cNvSpPr/>
                  <p:nvPr/>
                </p:nvSpPr>
                <p:spPr>
                  <a:xfrm>
                    <a:off x="6191360" y="3363290"/>
                    <a:ext cx="11582" cy="117758"/>
                  </a:xfrm>
                  <a:custGeom>
                    <a:avLst/>
                    <a:gdLst>
                      <a:gd name="connsiteX0" fmla="*/ 0 w 11582"/>
                      <a:gd name="connsiteY0" fmla="*/ 0 h 117758"/>
                      <a:gd name="connsiteX1" fmla="*/ 0 w 11582"/>
                      <a:gd name="connsiteY1" fmla="*/ 0 h 117758"/>
                      <a:gd name="connsiteX2" fmla="*/ 7722 w 11582"/>
                      <a:gd name="connsiteY2" fmla="*/ 115828 h 117758"/>
                      <a:gd name="connsiteX3" fmla="*/ 9652 w 11582"/>
                      <a:gd name="connsiteY3" fmla="*/ 117759 h 117758"/>
                      <a:gd name="connsiteX4" fmla="*/ 9652 w 11582"/>
                      <a:gd name="connsiteY4" fmla="*/ 117759 h 117758"/>
                      <a:gd name="connsiteX5" fmla="*/ 11583 w 11582"/>
                      <a:gd name="connsiteY5" fmla="*/ 115828 h 117758"/>
                      <a:gd name="connsiteX6" fmla="*/ 0 w 11582"/>
                      <a:gd name="connsiteY6" fmla="*/ 0 h 117758"/>
                      <a:gd name="connsiteX7" fmla="*/ 0 w 11582"/>
                      <a:gd name="connsiteY7" fmla="*/ 0 h 117758"/>
                      <a:gd name="connsiteX8" fmla="*/ 0 w 11582"/>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 h="117758">
                        <a:moveTo>
                          <a:pt x="0" y="0"/>
                        </a:moveTo>
                        <a:cubicBezTo>
                          <a:pt x="0" y="0"/>
                          <a:pt x="0" y="0"/>
                          <a:pt x="0" y="0"/>
                        </a:cubicBezTo>
                        <a:lnTo>
                          <a:pt x="7722" y="115828"/>
                        </a:lnTo>
                        <a:cubicBezTo>
                          <a:pt x="7722" y="115828"/>
                          <a:pt x="7722" y="117759"/>
                          <a:pt x="9652" y="117759"/>
                        </a:cubicBezTo>
                        <a:lnTo>
                          <a:pt x="9652" y="117759"/>
                        </a:lnTo>
                        <a:cubicBezTo>
                          <a:pt x="9652" y="117759"/>
                          <a:pt x="11583" y="117759"/>
                          <a:pt x="11583" y="115828"/>
                        </a:cubicBezTo>
                        <a:lnTo>
                          <a:pt x="0" y="0"/>
                        </a:lnTo>
                        <a:cubicBezTo>
                          <a:pt x="1931" y="0"/>
                          <a:pt x="0" y="0"/>
                          <a:pt x="0" y="0"/>
                        </a:cubicBezTo>
                        <a:lnTo>
                          <a:pt x="0"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27" name="Đồ họa 240">
                  <a:extLst>
                    <a:ext uri="{FF2B5EF4-FFF2-40B4-BE49-F238E27FC236}">
                      <a16:creationId xmlns:a16="http://schemas.microsoft.com/office/drawing/2014/main" id="{54582351-2A72-E150-A6BE-DEE2A4C82B00}"/>
                    </a:ext>
                  </a:extLst>
                </p:cNvPr>
                <p:cNvGrpSpPr/>
                <p:nvPr/>
              </p:nvGrpSpPr>
              <p:grpSpPr>
                <a:xfrm>
                  <a:off x="6116071" y="3361359"/>
                  <a:ext cx="23165" cy="133715"/>
                  <a:chOff x="6116071" y="3361359"/>
                  <a:chExt cx="23165" cy="133715"/>
                </a:xfrm>
              </p:grpSpPr>
              <p:grpSp>
                <p:nvGrpSpPr>
                  <p:cNvPr id="328" name="Đồ họa 240">
                    <a:extLst>
                      <a:ext uri="{FF2B5EF4-FFF2-40B4-BE49-F238E27FC236}">
                        <a16:creationId xmlns:a16="http://schemas.microsoft.com/office/drawing/2014/main" id="{DB507CB6-5B75-7923-9C91-47BAA539F806}"/>
                      </a:ext>
                    </a:extLst>
                  </p:cNvPr>
                  <p:cNvGrpSpPr/>
                  <p:nvPr/>
                </p:nvGrpSpPr>
                <p:grpSpPr>
                  <a:xfrm>
                    <a:off x="6116071" y="3361359"/>
                    <a:ext cx="23165" cy="133715"/>
                    <a:chOff x="6116071" y="3361359"/>
                    <a:chExt cx="23165" cy="133715"/>
                  </a:xfrm>
                </p:grpSpPr>
                <p:sp>
                  <p:nvSpPr>
                    <p:cNvPr id="329" name="Hình tự do: Hình 328">
                      <a:extLst>
                        <a:ext uri="{FF2B5EF4-FFF2-40B4-BE49-F238E27FC236}">
                          <a16:creationId xmlns:a16="http://schemas.microsoft.com/office/drawing/2014/main" id="{4D97A8F2-1DCD-30E0-F0D3-CEDA36F5F200}"/>
                        </a:ext>
                      </a:extLst>
                    </p:cNvPr>
                    <p:cNvSpPr/>
                    <p:nvPr/>
                  </p:nvSpPr>
                  <p:spPr>
                    <a:xfrm>
                      <a:off x="6116071" y="3361359"/>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2"/>
                            <a:pt x="23166" y="125481"/>
                          </a:cubicBezTo>
                          <a:lnTo>
                            <a:pt x="13513" y="5791"/>
                          </a:lnTo>
                          <a:cubicBezTo>
                            <a:pt x="13513" y="193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0" name="Hình tự do: Hình 329">
                      <a:extLst>
                        <a:ext uri="{FF2B5EF4-FFF2-40B4-BE49-F238E27FC236}">
                          <a16:creationId xmlns:a16="http://schemas.microsoft.com/office/drawing/2014/main" id="{08710FDC-977F-A070-D5BA-20C1437DBA5C}"/>
                        </a:ext>
                      </a:extLst>
                    </p:cNvPr>
                    <p:cNvSpPr/>
                    <p:nvPr/>
                  </p:nvSpPr>
                  <p:spPr>
                    <a:xfrm>
                      <a:off x="6116071" y="3367150"/>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351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3513" y="5791"/>
                          </a:lnTo>
                          <a:cubicBezTo>
                            <a:pt x="11583" y="1930"/>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31" name="Hình tự do: Hình 330">
                    <a:extLst>
                      <a:ext uri="{FF2B5EF4-FFF2-40B4-BE49-F238E27FC236}">
                        <a16:creationId xmlns:a16="http://schemas.microsoft.com/office/drawing/2014/main" id="{AEC11ADE-A7A7-6980-94FC-BE3CFA947E65}"/>
                      </a:ext>
                    </a:extLst>
                  </p:cNvPr>
                  <p:cNvSpPr/>
                  <p:nvPr/>
                </p:nvSpPr>
                <p:spPr>
                  <a:xfrm>
                    <a:off x="6124866" y="3369081"/>
                    <a:ext cx="12440" cy="117758"/>
                  </a:xfrm>
                  <a:custGeom>
                    <a:avLst/>
                    <a:gdLst>
                      <a:gd name="connsiteX0" fmla="*/ 858 w 12440"/>
                      <a:gd name="connsiteY0" fmla="*/ 0 h 117758"/>
                      <a:gd name="connsiteX1" fmla="*/ 858 w 12440"/>
                      <a:gd name="connsiteY1" fmla="*/ 0 h 117758"/>
                      <a:gd name="connsiteX2" fmla="*/ 8580 w 12440"/>
                      <a:gd name="connsiteY2" fmla="*/ 115828 h 117758"/>
                      <a:gd name="connsiteX3" fmla="*/ 10510 w 12440"/>
                      <a:gd name="connsiteY3" fmla="*/ 117759 h 117758"/>
                      <a:gd name="connsiteX4" fmla="*/ 10510 w 12440"/>
                      <a:gd name="connsiteY4" fmla="*/ 117759 h 117758"/>
                      <a:gd name="connsiteX5" fmla="*/ 12441 w 12440"/>
                      <a:gd name="connsiteY5" fmla="*/ 115828 h 117758"/>
                      <a:gd name="connsiteX6" fmla="*/ 858 w 12440"/>
                      <a:gd name="connsiteY6" fmla="*/ 0 h 117758"/>
                      <a:gd name="connsiteX7" fmla="*/ 858 w 12440"/>
                      <a:gd name="connsiteY7" fmla="*/ 0 h 117758"/>
                      <a:gd name="connsiteX8" fmla="*/ 858 w 1244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0" h="117758">
                        <a:moveTo>
                          <a:pt x="858" y="0"/>
                        </a:moveTo>
                        <a:cubicBezTo>
                          <a:pt x="858" y="0"/>
                          <a:pt x="-1073" y="0"/>
                          <a:pt x="858" y="0"/>
                        </a:cubicBezTo>
                        <a:lnTo>
                          <a:pt x="8580" y="115828"/>
                        </a:lnTo>
                        <a:cubicBezTo>
                          <a:pt x="8580" y="115828"/>
                          <a:pt x="8580" y="117759"/>
                          <a:pt x="10510" y="117759"/>
                        </a:cubicBezTo>
                        <a:lnTo>
                          <a:pt x="10510" y="117759"/>
                        </a:lnTo>
                        <a:cubicBezTo>
                          <a:pt x="10510" y="117759"/>
                          <a:pt x="12441" y="117759"/>
                          <a:pt x="12441" y="115828"/>
                        </a:cubicBezTo>
                        <a:lnTo>
                          <a:pt x="858" y="0"/>
                        </a:lnTo>
                        <a:cubicBezTo>
                          <a:pt x="2788" y="0"/>
                          <a:pt x="858" y="0"/>
                          <a:pt x="858" y="0"/>
                        </a:cubicBezTo>
                        <a:lnTo>
                          <a:pt x="85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32" name="Đồ họa 240">
                  <a:extLst>
                    <a:ext uri="{FF2B5EF4-FFF2-40B4-BE49-F238E27FC236}">
                      <a16:creationId xmlns:a16="http://schemas.microsoft.com/office/drawing/2014/main" id="{391BF51C-F1F6-62FF-E889-8AAB703E50E9}"/>
                    </a:ext>
                  </a:extLst>
                </p:cNvPr>
                <p:cNvGrpSpPr/>
                <p:nvPr/>
              </p:nvGrpSpPr>
              <p:grpSpPr>
                <a:xfrm>
                  <a:off x="6050435" y="3366637"/>
                  <a:ext cx="23165" cy="134229"/>
                  <a:chOff x="6050435" y="3366637"/>
                  <a:chExt cx="23165" cy="134229"/>
                </a:xfrm>
              </p:grpSpPr>
              <p:grpSp>
                <p:nvGrpSpPr>
                  <p:cNvPr id="333" name="Đồ họa 240">
                    <a:extLst>
                      <a:ext uri="{FF2B5EF4-FFF2-40B4-BE49-F238E27FC236}">
                        <a16:creationId xmlns:a16="http://schemas.microsoft.com/office/drawing/2014/main" id="{471EB945-E27A-036F-84B6-C03373C2A365}"/>
                      </a:ext>
                    </a:extLst>
                  </p:cNvPr>
                  <p:cNvGrpSpPr/>
                  <p:nvPr/>
                </p:nvGrpSpPr>
                <p:grpSpPr>
                  <a:xfrm>
                    <a:off x="6050435" y="3366637"/>
                    <a:ext cx="23165" cy="134229"/>
                    <a:chOff x="6050435" y="3366637"/>
                    <a:chExt cx="23165" cy="134229"/>
                  </a:xfrm>
                </p:grpSpPr>
                <p:sp>
                  <p:nvSpPr>
                    <p:cNvPr id="334" name="Hình tự do: Hình 333">
                      <a:extLst>
                        <a:ext uri="{FF2B5EF4-FFF2-40B4-BE49-F238E27FC236}">
                          <a16:creationId xmlns:a16="http://schemas.microsoft.com/office/drawing/2014/main" id="{08F69439-067D-4116-1B9C-1EAD7573D910}"/>
                        </a:ext>
                      </a:extLst>
                    </p:cNvPr>
                    <p:cNvSpPr/>
                    <p:nvPr/>
                  </p:nvSpPr>
                  <p:spPr>
                    <a:xfrm>
                      <a:off x="6050435" y="3366637"/>
                      <a:ext cx="23165" cy="134229"/>
                    </a:xfrm>
                    <a:custGeom>
                      <a:avLst/>
                      <a:gdLst>
                        <a:gd name="connsiteX0" fmla="*/ 5791 w 23165"/>
                        <a:gd name="connsiteY0" fmla="*/ 513 h 134229"/>
                        <a:gd name="connsiteX1" fmla="*/ 0 w 23165"/>
                        <a:gd name="connsiteY1" fmla="*/ 8235 h 134229"/>
                        <a:gd name="connsiteX2" fmla="*/ 9652 w 23165"/>
                        <a:gd name="connsiteY2" fmla="*/ 127925 h 134229"/>
                        <a:gd name="connsiteX3" fmla="*/ 17374 w 23165"/>
                        <a:gd name="connsiteY3" fmla="*/ 133716 h 134229"/>
                        <a:gd name="connsiteX4" fmla="*/ 17374 w 23165"/>
                        <a:gd name="connsiteY4" fmla="*/ 133716 h 134229"/>
                        <a:gd name="connsiteX5" fmla="*/ 23166 w 23165"/>
                        <a:gd name="connsiteY5" fmla="*/ 125994 h 134229"/>
                        <a:gd name="connsiteX6" fmla="*/ 13513 w 23165"/>
                        <a:gd name="connsiteY6" fmla="*/ 6305 h 134229"/>
                        <a:gd name="connsiteX7" fmla="*/ 5791 w 23165"/>
                        <a:gd name="connsiteY7" fmla="*/ 513 h 134229"/>
                        <a:gd name="connsiteX8" fmla="*/ 5791 w 23165"/>
                        <a:gd name="connsiteY8" fmla="*/ 513 h 13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4229">
                          <a:moveTo>
                            <a:pt x="5791" y="513"/>
                          </a:moveTo>
                          <a:cubicBezTo>
                            <a:pt x="1930" y="513"/>
                            <a:pt x="0" y="4374"/>
                            <a:pt x="0" y="8235"/>
                          </a:cubicBezTo>
                          <a:lnTo>
                            <a:pt x="9652" y="127925"/>
                          </a:lnTo>
                          <a:cubicBezTo>
                            <a:pt x="9652" y="131785"/>
                            <a:pt x="13513" y="135646"/>
                            <a:pt x="17374" y="133716"/>
                          </a:cubicBezTo>
                          <a:lnTo>
                            <a:pt x="17374" y="133716"/>
                          </a:lnTo>
                          <a:cubicBezTo>
                            <a:pt x="21235" y="133716"/>
                            <a:pt x="23166" y="129855"/>
                            <a:pt x="23166" y="125994"/>
                          </a:cubicBezTo>
                          <a:lnTo>
                            <a:pt x="13513" y="6305"/>
                          </a:lnTo>
                          <a:cubicBezTo>
                            <a:pt x="13513" y="2444"/>
                            <a:pt x="9652" y="-1417"/>
                            <a:pt x="5791" y="513"/>
                          </a:cubicBezTo>
                          <a:lnTo>
                            <a:pt x="5791" y="513"/>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5" name="Hình tự do: Hình 334">
                      <a:extLst>
                        <a:ext uri="{FF2B5EF4-FFF2-40B4-BE49-F238E27FC236}">
                          <a16:creationId xmlns:a16="http://schemas.microsoft.com/office/drawing/2014/main" id="{F778AFFF-F63C-FAD3-9AFC-EA71BFE92935}"/>
                        </a:ext>
                      </a:extLst>
                    </p:cNvPr>
                    <p:cNvSpPr/>
                    <p:nvPr/>
                  </p:nvSpPr>
                  <p:spPr>
                    <a:xfrm>
                      <a:off x="6050435" y="3371011"/>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7722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7722"/>
                          </a:lnTo>
                          <a:cubicBezTo>
                            <a:pt x="11583" y="3861"/>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36" name="Hình tự do: Hình 335">
                    <a:extLst>
                      <a:ext uri="{FF2B5EF4-FFF2-40B4-BE49-F238E27FC236}">
                        <a16:creationId xmlns:a16="http://schemas.microsoft.com/office/drawing/2014/main" id="{D9E7549C-3115-50C2-56B9-DE8A85EEE713}"/>
                      </a:ext>
                    </a:extLst>
                  </p:cNvPr>
                  <p:cNvSpPr/>
                  <p:nvPr/>
                </p:nvSpPr>
                <p:spPr>
                  <a:xfrm>
                    <a:off x="6059230" y="3374872"/>
                    <a:ext cx="12440" cy="117758"/>
                  </a:xfrm>
                  <a:custGeom>
                    <a:avLst/>
                    <a:gdLst>
                      <a:gd name="connsiteX0" fmla="*/ 858 w 12440"/>
                      <a:gd name="connsiteY0" fmla="*/ 0 h 117758"/>
                      <a:gd name="connsiteX1" fmla="*/ 858 w 12440"/>
                      <a:gd name="connsiteY1" fmla="*/ 0 h 117758"/>
                      <a:gd name="connsiteX2" fmla="*/ 8580 w 12440"/>
                      <a:gd name="connsiteY2" fmla="*/ 115828 h 117758"/>
                      <a:gd name="connsiteX3" fmla="*/ 10510 w 12440"/>
                      <a:gd name="connsiteY3" fmla="*/ 117759 h 117758"/>
                      <a:gd name="connsiteX4" fmla="*/ 10510 w 12440"/>
                      <a:gd name="connsiteY4" fmla="*/ 117759 h 117758"/>
                      <a:gd name="connsiteX5" fmla="*/ 12441 w 12440"/>
                      <a:gd name="connsiteY5" fmla="*/ 115828 h 117758"/>
                      <a:gd name="connsiteX6" fmla="*/ 858 w 12440"/>
                      <a:gd name="connsiteY6" fmla="*/ 0 h 117758"/>
                      <a:gd name="connsiteX7" fmla="*/ 858 w 12440"/>
                      <a:gd name="connsiteY7" fmla="*/ 0 h 117758"/>
                      <a:gd name="connsiteX8" fmla="*/ 858 w 1244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0" h="117758">
                        <a:moveTo>
                          <a:pt x="858" y="0"/>
                        </a:moveTo>
                        <a:cubicBezTo>
                          <a:pt x="858" y="0"/>
                          <a:pt x="-1072" y="0"/>
                          <a:pt x="858" y="0"/>
                        </a:cubicBezTo>
                        <a:lnTo>
                          <a:pt x="8580" y="115828"/>
                        </a:lnTo>
                        <a:cubicBezTo>
                          <a:pt x="8580" y="115828"/>
                          <a:pt x="8580" y="117759"/>
                          <a:pt x="10510" y="117759"/>
                        </a:cubicBezTo>
                        <a:lnTo>
                          <a:pt x="10510" y="117759"/>
                        </a:lnTo>
                        <a:cubicBezTo>
                          <a:pt x="10510" y="117759"/>
                          <a:pt x="12441" y="117759"/>
                          <a:pt x="12441" y="115828"/>
                        </a:cubicBezTo>
                        <a:lnTo>
                          <a:pt x="858" y="0"/>
                        </a:lnTo>
                        <a:cubicBezTo>
                          <a:pt x="2788" y="0"/>
                          <a:pt x="858" y="0"/>
                          <a:pt x="858" y="0"/>
                        </a:cubicBezTo>
                        <a:lnTo>
                          <a:pt x="85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37" name="Đồ họa 240">
                  <a:extLst>
                    <a:ext uri="{FF2B5EF4-FFF2-40B4-BE49-F238E27FC236}">
                      <a16:creationId xmlns:a16="http://schemas.microsoft.com/office/drawing/2014/main" id="{CA1EFF17-BD50-2335-F6D8-3CEF85527218}"/>
                    </a:ext>
                  </a:extLst>
                </p:cNvPr>
                <p:cNvGrpSpPr/>
                <p:nvPr/>
              </p:nvGrpSpPr>
              <p:grpSpPr>
                <a:xfrm>
                  <a:off x="5984799" y="3371011"/>
                  <a:ext cx="23165" cy="133715"/>
                  <a:chOff x="5984799" y="3371011"/>
                  <a:chExt cx="23165" cy="133715"/>
                </a:xfrm>
              </p:grpSpPr>
              <p:grpSp>
                <p:nvGrpSpPr>
                  <p:cNvPr id="338" name="Đồ họa 240">
                    <a:extLst>
                      <a:ext uri="{FF2B5EF4-FFF2-40B4-BE49-F238E27FC236}">
                        <a16:creationId xmlns:a16="http://schemas.microsoft.com/office/drawing/2014/main" id="{9C1F2294-97DA-A80D-F1B9-D18054558423}"/>
                      </a:ext>
                    </a:extLst>
                  </p:cNvPr>
                  <p:cNvGrpSpPr/>
                  <p:nvPr/>
                </p:nvGrpSpPr>
                <p:grpSpPr>
                  <a:xfrm>
                    <a:off x="5984799" y="3371011"/>
                    <a:ext cx="23165" cy="133715"/>
                    <a:chOff x="5984799" y="3371011"/>
                    <a:chExt cx="23165" cy="133715"/>
                  </a:xfrm>
                </p:grpSpPr>
                <p:sp>
                  <p:nvSpPr>
                    <p:cNvPr id="339" name="Hình tự do: Hình 338">
                      <a:extLst>
                        <a:ext uri="{FF2B5EF4-FFF2-40B4-BE49-F238E27FC236}">
                          <a16:creationId xmlns:a16="http://schemas.microsoft.com/office/drawing/2014/main" id="{2383D362-E4E1-6064-9384-7DB06C1B7F02}"/>
                        </a:ext>
                      </a:extLst>
                    </p:cNvPr>
                    <p:cNvSpPr/>
                    <p:nvPr/>
                  </p:nvSpPr>
                  <p:spPr>
                    <a:xfrm>
                      <a:off x="5984799" y="3371011"/>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7722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2"/>
                            <a:pt x="23166" y="125481"/>
                          </a:cubicBezTo>
                          <a:lnTo>
                            <a:pt x="13513" y="7722"/>
                          </a:lnTo>
                          <a:cubicBezTo>
                            <a:pt x="13513" y="386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0" name="Hình tự do: Hình 339">
                      <a:extLst>
                        <a:ext uri="{FF2B5EF4-FFF2-40B4-BE49-F238E27FC236}">
                          <a16:creationId xmlns:a16="http://schemas.microsoft.com/office/drawing/2014/main" id="{5459C56E-7B97-C2D2-2658-F33FE5B48085}"/>
                        </a:ext>
                      </a:extLst>
                    </p:cNvPr>
                    <p:cNvSpPr/>
                    <p:nvPr/>
                  </p:nvSpPr>
                  <p:spPr>
                    <a:xfrm>
                      <a:off x="5984799" y="3376803"/>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41" name="Hình tự do: Hình 340">
                    <a:extLst>
                      <a:ext uri="{FF2B5EF4-FFF2-40B4-BE49-F238E27FC236}">
                        <a16:creationId xmlns:a16="http://schemas.microsoft.com/office/drawing/2014/main" id="{630413EA-9791-ACB0-A955-BA0771107230}"/>
                      </a:ext>
                    </a:extLst>
                  </p:cNvPr>
                  <p:cNvSpPr/>
                  <p:nvPr/>
                </p:nvSpPr>
                <p:spPr>
                  <a:xfrm>
                    <a:off x="5993004" y="3378733"/>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1930"/>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0"/>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342" name="Đồ họa 240">
                  <a:extLst>
                    <a:ext uri="{FF2B5EF4-FFF2-40B4-BE49-F238E27FC236}">
                      <a16:creationId xmlns:a16="http://schemas.microsoft.com/office/drawing/2014/main" id="{F04098E1-4A8B-A778-EC9B-F3963AE02DCC}"/>
                    </a:ext>
                  </a:extLst>
                </p:cNvPr>
                <p:cNvGrpSpPr/>
                <p:nvPr/>
              </p:nvGrpSpPr>
              <p:grpSpPr>
                <a:xfrm>
                  <a:off x="5919163" y="3376803"/>
                  <a:ext cx="23165" cy="133715"/>
                  <a:chOff x="5919163" y="3376803"/>
                  <a:chExt cx="23165" cy="133715"/>
                </a:xfrm>
              </p:grpSpPr>
              <p:grpSp>
                <p:nvGrpSpPr>
                  <p:cNvPr id="343" name="Đồ họa 240">
                    <a:extLst>
                      <a:ext uri="{FF2B5EF4-FFF2-40B4-BE49-F238E27FC236}">
                        <a16:creationId xmlns:a16="http://schemas.microsoft.com/office/drawing/2014/main" id="{6BAE93D6-83E0-4BB4-8EF4-6D17CE87EEA4}"/>
                      </a:ext>
                    </a:extLst>
                  </p:cNvPr>
                  <p:cNvGrpSpPr/>
                  <p:nvPr/>
                </p:nvGrpSpPr>
                <p:grpSpPr>
                  <a:xfrm>
                    <a:off x="5919163" y="3376803"/>
                    <a:ext cx="23165" cy="133715"/>
                    <a:chOff x="5919163" y="3376803"/>
                    <a:chExt cx="23165" cy="133715"/>
                  </a:xfrm>
                </p:grpSpPr>
                <p:sp>
                  <p:nvSpPr>
                    <p:cNvPr id="344" name="Hình tự do: Hình 343">
                      <a:extLst>
                        <a:ext uri="{FF2B5EF4-FFF2-40B4-BE49-F238E27FC236}">
                          <a16:creationId xmlns:a16="http://schemas.microsoft.com/office/drawing/2014/main" id="{F726CC94-4680-C1A6-281B-369C6E0BBE21}"/>
                        </a:ext>
                      </a:extLst>
                    </p:cNvPr>
                    <p:cNvSpPr/>
                    <p:nvPr/>
                  </p:nvSpPr>
                  <p:spPr>
                    <a:xfrm>
                      <a:off x="5919163" y="3376803"/>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1"/>
                            <a:pt x="23166" y="125481"/>
                          </a:cubicBezTo>
                          <a:lnTo>
                            <a:pt x="13513" y="5791"/>
                          </a:lnTo>
                          <a:cubicBezTo>
                            <a:pt x="11583" y="1930"/>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5" name="Hình tự do: Hình 344">
                      <a:extLst>
                        <a:ext uri="{FF2B5EF4-FFF2-40B4-BE49-F238E27FC236}">
                          <a16:creationId xmlns:a16="http://schemas.microsoft.com/office/drawing/2014/main" id="{658DADBD-026E-0DA1-15B1-9B9F12F72BA0}"/>
                        </a:ext>
                      </a:extLst>
                    </p:cNvPr>
                    <p:cNvSpPr/>
                    <p:nvPr/>
                  </p:nvSpPr>
                  <p:spPr>
                    <a:xfrm>
                      <a:off x="5919163" y="3382594"/>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46" name="Hình tự do: Hình 345">
                    <a:extLst>
                      <a:ext uri="{FF2B5EF4-FFF2-40B4-BE49-F238E27FC236}">
                        <a16:creationId xmlns:a16="http://schemas.microsoft.com/office/drawing/2014/main" id="{F22966BD-3E1C-2C65-F687-9C8E95914E04}"/>
                      </a:ext>
                    </a:extLst>
                  </p:cNvPr>
                  <p:cNvSpPr/>
                  <p:nvPr/>
                </p:nvSpPr>
                <p:spPr>
                  <a:xfrm>
                    <a:off x="5927368" y="3384525"/>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0"/>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0"/>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47" name="Đồ họa 240">
                  <a:extLst>
                    <a:ext uri="{FF2B5EF4-FFF2-40B4-BE49-F238E27FC236}">
                      <a16:creationId xmlns:a16="http://schemas.microsoft.com/office/drawing/2014/main" id="{F59C3C10-9C95-989B-DCEB-7D0B61FDBA63}"/>
                    </a:ext>
                  </a:extLst>
                </p:cNvPr>
                <p:cNvGrpSpPr/>
                <p:nvPr/>
              </p:nvGrpSpPr>
              <p:grpSpPr>
                <a:xfrm>
                  <a:off x="5853527" y="3382594"/>
                  <a:ext cx="23165" cy="133715"/>
                  <a:chOff x="5853527" y="3382594"/>
                  <a:chExt cx="23165" cy="133715"/>
                </a:xfrm>
              </p:grpSpPr>
              <p:grpSp>
                <p:nvGrpSpPr>
                  <p:cNvPr id="348" name="Đồ họa 240">
                    <a:extLst>
                      <a:ext uri="{FF2B5EF4-FFF2-40B4-BE49-F238E27FC236}">
                        <a16:creationId xmlns:a16="http://schemas.microsoft.com/office/drawing/2014/main" id="{86BBC8EF-ACCA-95D7-38AE-A114C9ED464F}"/>
                      </a:ext>
                    </a:extLst>
                  </p:cNvPr>
                  <p:cNvGrpSpPr/>
                  <p:nvPr/>
                </p:nvGrpSpPr>
                <p:grpSpPr>
                  <a:xfrm>
                    <a:off x="5853527" y="3382594"/>
                    <a:ext cx="23165" cy="133715"/>
                    <a:chOff x="5853527" y="3382594"/>
                    <a:chExt cx="23165" cy="133715"/>
                  </a:xfrm>
                </p:grpSpPr>
                <p:sp>
                  <p:nvSpPr>
                    <p:cNvPr id="349" name="Hình tự do: Hình 348">
                      <a:extLst>
                        <a:ext uri="{FF2B5EF4-FFF2-40B4-BE49-F238E27FC236}">
                          <a16:creationId xmlns:a16="http://schemas.microsoft.com/office/drawing/2014/main" id="{DF337694-5FDD-0A8E-0977-6DF590019774}"/>
                        </a:ext>
                      </a:extLst>
                    </p:cNvPr>
                    <p:cNvSpPr/>
                    <p:nvPr/>
                  </p:nvSpPr>
                  <p:spPr>
                    <a:xfrm>
                      <a:off x="5853527" y="3382594"/>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0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1" y="0"/>
                            <a:pt x="0" y="3861"/>
                            <a:pt x="0" y="7722"/>
                          </a:cubicBezTo>
                          <a:lnTo>
                            <a:pt x="9652" y="127411"/>
                          </a:lnTo>
                          <a:cubicBezTo>
                            <a:pt x="9652" y="131272"/>
                            <a:pt x="13513" y="135133"/>
                            <a:pt x="17374" y="133202"/>
                          </a:cubicBezTo>
                          <a:lnTo>
                            <a:pt x="17374" y="133202"/>
                          </a:lnTo>
                          <a:cubicBezTo>
                            <a:pt x="21235" y="133202"/>
                            <a:pt x="23166" y="129342"/>
                            <a:pt x="23166" y="125480"/>
                          </a:cubicBezTo>
                          <a:lnTo>
                            <a:pt x="13513" y="5791"/>
                          </a:lnTo>
                          <a:cubicBezTo>
                            <a:pt x="11583" y="1930"/>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0" name="Hình tự do: Hình 349">
                      <a:extLst>
                        <a:ext uri="{FF2B5EF4-FFF2-40B4-BE49-F238E27FC236}">
                          <a16:creationId xmlns:a16="http://schemas.microsoft.com/office/drawing/2014/main" id="{A74B843F-DF75-787B-3C4D-2502C705820B}"/>
                        </a:ext>
                      </a:extLst>
                    </p:cNvPr>
                    <p:cNvSpPr/>
                    <p:nvPr/>
                  </p:nvSpPr>
                  <p:spPr>
                    <a:xfrm>
                      <a:off x="5853527" y="3387872"/>
                      <a:ext cx="21235" cy="124063"/>
                    </a:xfrm>
                    <a:custGeom>
                      <a:avLst/>
                      <a:gdLst>
                        <a:gd name="connsiteX0" fmla="*/ 5791 w 21235"/>
                        <a:gd name="connsiteY0" fmla="*/ 513 h 124063"/>
                        <a:gd name="connsiteX1" fmla="*/ 0 w 21235"/>
                        <a:gd name="connsiteY1" fmla="*/ 8235 h 124063"/>
                        <a:gd name="connsiteX2" fmla="*/ 9652 w 21235"/>
                        <a:gd name="connsiteY2" fmla="*/ 118272 h 124063"/>
                        <a:gd name="connsiteX3" fmla="*/ 15444 w 21235"/>
                        <a:gd name="connsiteY3" fmla="*/ 124064 h 124063"/>
                        <a:gd name="connsiteX4" fmla="*/ 15444 w 21235"/>
                        <a:gd name="connsiteY4" fmla="*/ 124064 h 124063"/>
                        <a:gd name="connsiteX5" fmla="*/ 21235 w 21235"/>
                        <a:gd name="connsiteY5" fmla="*/ 116342 h 124063"/>
                        <a:gd name="connsiteX6" fmla="*/ 11583 w 21235"/>
                        <a:gd name="connsiteY6" fmla="*/ 6305 h 124063"/>
                        <a:gd name="connsiteX7" fmla="*/ 5791 w 21235"/>
                        <a:gd name="connsiteY7" fmla="*/ 513 h 124063"/>
                        <a:gd name="connsiteX8" fmla="*/ 5791 w 21235"/>
                        <a:gd name="connsiteY8" fmla="*/ 513 h 12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4063">
                          <a:moveTo>
                            <a:pt x="5791" y="513"/>
                          </a:moveTo>
                          <a:cubicBezTo>
                            <a:pt x="1931" y="513"/>
                            <a:pt x="0" y="4374"/>
                            <a:pt x="0" y="8235"/>
                          </a:cubicBezTo>
                          <a:lnTo>
                            <a:pt x="9652" y="118272"/>
                          </a:lnTo>
                          <a:cubicBezTo>
                            <a:pt x="9652" y="122133"/>
                            <a:pt x="13513" y="124064"/>
                            <a:pt x="15444" y="124064"/>
                          </a:cubicBezTo>
                          <a:lnTo>
                            <a:pt x="15444" y="124064"/>
                          </a:lnTo>
                          <a:cubicBezTo>
                            <a:pt x="19305" y="124064"/>
                            <a:pt x="21235" y="120203"/>
                            <a:pt x="21235" y="116342"/>
                          </a:cubicBezTo>
                          <a:lnTo>
                            <a:pt x="11583" y="6305"/>
                          </a:lnTo>
                          <a:cubicBezTo>
                            <a:pt x="11583" y="2444"/>
                            <a:pt x="9652" y="-1417"/>
                            <a:pt x="5791" y="513"/>
                          </a:cubicBezTo>
                          <a:lnTo>
                            <a:pt x="5791" y="513"/>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51" name="Hình tự do: Hình 350">
                    <a:extLst>
                      <a:ext uri="{FF2B5EF4-FFF2-40B4-BE49-F238E27FC236}">
                        <a16:creationId xmlns:a16="http://schemas.microsoft.com/office/drawing/2014/main" id="{F4B48F0B-376F-3D1A-CAC0-00990079602D}"/>
                      </a:ext>
                    </a:extLst>
                  </p:cNvPr>
                  <p:cNvSpPr/>
                  <p:nvPr/>
                </p:nvSpPr>
                <p:spPr>
                  <a:xfrm>
                    <a:off x="5861732" y="3390316"/>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0"/>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0"/>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52" name="Đồ họa 240">
                  <a:extLst>
                    <a:ext uri="{FF2B5EF4-FFF2-40B4-BE49-F238E27FC236}">
                      <a16:creationId xmlns:a16="http://schemas.microsoft.com/office/drawing/2014/main" id="{413FD33C-1A49-7829-E604-20102B6F6E73}"/>
                    </a:ext>
                  </a:extLst>
                </p:cNvPr>
                <p:cNvGrpSpPr/>
                <p:nvPr/>
              </p:nvGrpSpPr>
              <p:grpSpPr>
                <a:xfrm>
                  <a:off x="5787892" y="3386455"/>
                  <a:ext cx="23165" cy="133715"/>
                  <a:chOff x="5787892" y="3386455"/>
                  <a:chExt cx="23165" cy="133715"/>
                </a:xfrm>
              </p:grpSpPr>
              <p:grpSp>
                <p:nvGrpSpPr>
                  <p:cNvPr id="353" name="Đồ họa 240">
                    <a:extLst>
                      <a:ext uri="{FF2B5EF4-FFF2-40B4-BE49-F238E27FC236}">
                        <a16:creationId xmlns:a16="http://schemas.microsoft.com/office/drawing/2014/main" id="{3E28144C-5C95-76FF-0833-95D7D0439CFD}"/>
                      </a:ext>
                    </a:extLst>
                  </p:cNvPr>
                  <p:cNvGrpSpPr/>
                  <p:nvPr/>
                </p:nvGrpSpPr>
                <p:grpSpPr>
                  <a:xfrm>
                    <a:off x="5787892" y="3386455"/>
                    <a:ext cx="23165" cy="133715"/>
                    <a:chOff x="5787892" y="3386455"/>
                    <a:chExt cx="23165" cy="133715"/>
                  </a:xfrm>
                </p:grpSpPr>
                <p:sp>
                  <p:nvSpPr>
                    <p:cNvPr id="354" name="Hình tự do: Hình 353">
                      <a:extLst>
                        <a:ext uri="{FF2B5EF4-FFF2-40B4-BE49-F238E27FC236}">
                          <a16:creationId xmlns:a16="http://schemas.microsoft.com/office/drawing/2014/main" id="{D0299DCE-6267-8BD1-B349-26893FE215F3}"/>
                        </a:ext>
                      </a:extLst>
                    </p:cNvPr>
                    <p:cNvSpPr/>
                    <p:nvPr/>
                  </p:nvSpPr>
                  <p:spPr>
                    <a:xfrm>
                      <a:off x="5787892" y="3386455"/>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1"/>
                            <a:pt x="23166" y="125481"/>
                          </a:cubicBezTo>
                          <a:lnTo>
                            <a:pt x="13513" y="5791"/>
                          </a:lnTo>
                          <a:cubicBezTo>
                            <a:pt x="11583" y="386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5" name="Hình tự do: Hình 354">
                      <a:extLst>
                        <a:ext uri="{FF2B5EF4-FFF2-40B4-BE49-F238E27FC236}">
                          <a16:creationId xmlns:a16="http://schemas.microsoft.com/office/drawing/2014/main" id="{DC335496-9E1E-D918-7316-91B2924C3303}"/>
                        </a:ext>
                      </a:extLst>
                    </p:cNvPr>
                    <p:cNvSpPr/>
                    <p:nvPr/>
                  </p:nvSpPr>
                  <p:spPr>
                    <a:xfrm>
                      <a:off x="5787892" y="3392247"/>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772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56" name="Hình tự do: Hình 355">
                    <a:extLst>
                      <a:ext uri="{FF2B5EF4-FFF2-40B4-BE49-F238E27FC236}">
                        <a16:creationId xmlns:a16="http://schemas.microsoft.com/office/drawing/2014/main" id="{2DB641E7-D31C-C110-42EF-BB75C98758D2}"/>
                      </a:ext>
                    </a:extLst>
                  </p:cNvPr>
                  <p:cNvSpPr/>
                  <p:nvPr/>
                </p:nvSpPr>
                <p:spPr>
                  <a:xfrm>
                    <a:off x="5796096" y="3394177"/>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1931"/>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1931"/>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57" name="Đồ họa 240">
                  <a:extLst>
                    <a:ext uri="{FF2B5EF4-FFF2-40B4-BE49-F238E27FC236}">
                      <a16:creationId xmlns:a16="http://schemas.microsoft.com/office/drawing/2014/main" id="{84A9D744-895F-8279-FEE2-2CA5B5662AFC}"/>
                    </a:ext>
                  </a:extLst>
                </p:cNvPr>
                <p:cNvGrpSpPr/>
                <p:nvPr/>
              </p:nvGrpSpPr>
              <p:grpSpPr>
                <a:xfrm>
                  <a:off x="5720325" y="3392247"/>
                  <a:ext cx="23165" cy="133715"/>
                  <a:chOff x="5720325" y="3392247"/>
                  <a:chExt cx="23165" cy="133715"/>
                </a:xfrm>
              </p:grpSpPr>
              <p:grpSp>
                <p:nvGrpSpPr>
                  <p:cNvPr id="358" name="Đồ họa 240">
                    <a:extLst>
                      <a:ext uri="{FF2B5EF4-FFF2-40B4-BE49-F238E27FC236}">
                        <a16:creationId xmlns:a16="http://schemas.microsoft.com/office/drawing/2014/main" id="{66B0F202-6264-CD2E-E41F-BF013694F917}"/>
                      </a:ext>
                    </a:extLst>
                  </p:cNvPr>
                  <p:cNvGrpSpPr/>
                  <p:nvPr/>
                </p:nvGrpSpPr>
                <p:grpSpPr>
                  <a:xfrm>
                    <a:off x="5720325" y="3392247"/>
                    <a:ext cx="23165" cy="133715"/>
                    <a:chOff x="5720325" y="3392247"/>
                    <a:chExt cx="23165" cy="133715"/>
                  </a:xfrm>
                </p:grpSpPr>
                <p:sp>
                  <p:nvSpPr>
                    <p:cNvPr id="359" name="Hình tự do: Hình 358">
                      <a:extLst>
                        <a:ext uri="{FF2B5EF4-FFF2-40B4-BE49-F238E27FC236}">
                          <a16:creationId xmlns:a16="http://schemas.microsoft.com/office/drawing/2014/main" id="{5A755338-EAFF-B649-8B11-63EBBAC42807}"/>
                        </a:ext>
                      </a:extLst>
                    </p:cNvPr>
                    <p:cNvSpPr/>
                    <p:nvPr/>
                  </p:nvSpPr>
                  <p:spPr>
                    <a:xfrm>
                      <a:off x="5720325" y="3392247"/>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0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1" y="0"/>
                            <a:pt x="0" y="3861"/>
                            <a:pt x="0" y="7722"/>
                          </a:cubicBezTo>
                          <a:lnTo>
                            <a:pt x="9652" y="127411"/>
                          </a:lnTo>
                          <a:cubicBezTo>
                            <a:pt x="9652" y="131272"/>
                            <a:pt x="13513" y="135133"/>
                            <a:pt x="17374" y="133202"/>
                          </a:cubicBezTo>
                          <a:lnTo>
                            <a:pt x="17374" y="133202"/>
                          </a:lnTo>
                          <a:cubicBezTo>
                            <a:pt x="21235" y="133202"/>
                            <a:pt x="23166" y="129342"/>
                            <a:pt x="23166" y="125480"/>
                          </a:cubicBezTo>
                          <a:lnTo>
                            <a:pt x="13513" y="5791"/>
                          </a:lnTo>
                          <a:cubicBezTo>
                            <a:pt x="13513" y="1930"/>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60" name="Hình tự do: Hình 359">
                      <a:extLst>
                        <a:ext uri="{FF2B5EF4-FFF2-40B4-BE49-F238E27FC236}">
                          <a16:creationId xmlns:a16="http://schemas.microsoft.com/office/drawing/2014/main" id="{71B8A112-FEAE-6430-009D-7EE9D17B6B18}"/>
                        </a:ext>
                      </a:extLst>
                    </p:cNvPr>
                    <p:cNvSpPr/>
                    <p:nvPr/>
                  </p:nvSpPr>
                  <p:spPr>
                    <a:xfrm>
                      <a:off x="5722256" y="3398038"/>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772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61" name="Hình tự do: Hình 360">
                    <a:extLst>
                      <a:ext uri="{FF2B5EF4-FFF2-40B4-BE49-F238E27FC236}">
                        <a16:creationId xmlns:a16="http://schemas.microsoft.com/office/drawing/2014/main" id="{2BEE8C08-9F85-8535-FDD9-04A13A688CD4}"/>
                      </a:ext>
                    </a:extLst>
                  </p:cNvPr>
                  <p:cNvSpPr/>
                  <p:nvPr/>
                </p:nvSpPr>
                <p:spPr>
                  <a:xfrm>
                    <a:off x="5729977" y="3399968"/>
                    <a:ext cx="11582" cy="117758"/>
                  </a:xfrm>
                  <a:custGeom>
                    <a:avLst/>
                    <a:gdLst>
                      <a:gd name="connsiteX0" fmla="*/ 0 w 11582"/>
                      <a:gd name="connsiteY0" fmla="*/ 0 h 117758"/>
                      <a:gd name="connsiteX1" fmla="*/ 0 w 11582"/>
                      <a:gd name="connsiteY1" fmla="*/ 0 h 117758"/>
                      <a:gd name="connsiteX2" fmla="*/ 7722 w 11582"/>
                      <a:gd name="connsiteY2" fmla="*/ 115828 h 117758"/>
                      <a:gd name="connsiteX3" fmla="*/ 9652 w 11582"/>
                      <a:gd name="connsiteY3" fmla="*/ 117759 h 117758"/>
                      <a:gd name="connsiteX4" fmla="*/ 9652 w 11582"/>
                      <a:gd name="connsiteY4" fmla="*/ 117759 h 117758"/>
                      <a:gd name="connsiteX5" fmla="*/ 11583 w 11582"/>
                      <a:gd name="connsiteY5" fmla="*/ 115828 h 117758"/>
                      <a:gd name="connsiteX6" fmla="*/ 0 w 11582"/>
                      <a:gd name="connsiteY6" fmla="*/ 0 h 117758"/>
                      <a:gd name="connsiteX7" fmla="*/ 0 w 11582"/>
                      <a:gd name="connsiteY7" fmla="*/ 0 h 117758"/>
                      <a:gd name="connsiteX8" fmla="*/ 0 w 11582"/>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 h="117758">
                        <a:moveTo>
                          <a:pt x="0" y="0"/>
                        </a:moveTo>
                        <a:cubicBezTo>
                          <a:pt x="0" y="0"/>
                          <a:pt x="0" y="0"/>
                          <a:pt x="0" y="0"/>
                        </a:cubicBezTo>
                        <a:lnTo>
                          <a:pt x="7722" y="115828"/>
                        </a:lnTo>
                        <a:cubicBezTo>
                          <a:pt x="7722" y="115828"/>
                          <a:pt x="7722" y="117759"/>
                          <a:pt x="9652" y="117759"/>
                        </a:cubicBezTo>
                        <a:lnTo>
                          <a:pt x="9652" y="117759"/>
                        </a:lnTo>
                        <a:cubicBezTo>
                          <a:pt x="9652" y="117759"/>
                          <a:pt x="11583" y="117759"/>
                          <a:pt x="11583" y="115828"/>
                        </a:cubicBezTo>
                        <a:lnTo>
                          <a:pt x="0" y="0"/>
                        </a:lnTo>
                        <a:cubicBezTo>
                          <a:pt x="1931" y="0"/>
                          <a:pt x="1931" y="0"/>
                          <a:pt x="0" y="0"/>
                        </a:cubicBezTo>
                        <a:lnTo>
                          <a:pt x="0"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nvGrpSpPr>
              <p:cNvPr id="362" name="Đồ họa 240">
                <a:extLst>
                  <a:ext uri="{FF2B5EF4-FFF2-40B4-BE49-F238E27FC236}">
                    <a16:creationId xmlns:a16="http://schemas.microsoft.com/office/drawing/2014/main" id="{E571A5F2-A807-12E8-6801-E3BF198A2932}"/>
                  </a:ext>
                </a:extLst>
              </p:cNvPr>
              <p:cNvGrpSpPr/>
              <p:nvPr/>
            </p:nvGrpSpPr>
            <p:grpSpPr>
              <a:xfrm>
                <a:off x="5675422" y="3343483"/>
                <a:ext cx="539605" cy="58918"/>
                <a:chOff x="5675422" y="3343483"/>
                <a:chExt cx="539605" cy="58918"/>
              </a:xfrm>
            </p:grpSpPr>
            <p:sp>
              <p:nvSpPr>
                <p:cNvPr id="363" name="Hình tự do: Hình 362">
                  <a:extLst>
                    <a:ext uri="{FF2B5EF4-FFF2-40B4-BE49-F238E27FC236}">
                      <a16:creationId xmlns:a16="http://schemas.microsoft.com/office/drawing/2014/main" id="{F0AAC9DA-99C8-0145-1B57-84341A14300E}"/>
                    </a:ext>
                  </a:extLst>
                </p:cNvPr>
                <p:cNvSpPr/>
                <p:nvPr/>
              </p:nvSpPr>
              <p:spPr>
                <a:xfrm>
                  <a:off x="5675422" y="3343483"/>
                  <a:ext cx="539605" cy="58918"/>
                </a:xfrm>
                <a:custGeom>
                  <a:avLst/>
                  <a:gdLst>
                    <a:gd name="connsiteX0" fmla="*/ 8224 w 539605"/>
                    <a:gd name="connsiteY0" fmla="*/ 41042 h 58918"/>
                    <a:gd name="connsiteX1" fmla="*/ 502 w 539605"/>
                    <a:gd name="connsiteY1" fmla="*/ 50694 h 58918"/>
                    <a:gd name="connsiteX2" fmla="*/ 502 w 539605"/>
                    <a:gd name="connsiteY2" fmla="*/ 50694 h 58918"/>
                    <a:gd name="connsiteX3" fmla="*/ 10155 w 539605"/>
                    <a:gd name="connsiteY3" fmla="*/ 58416 h 58918"/>
                    <a:gd name="connsiteX4" fmla="*/ 531381 w 539605"/>
                    <a:gd name="connsiteY4" fmla="*/ 17876 h 58918"/>
                    <a:gd name="connsiteX5" fmla="*/ 539103 w 539605"/>
                    <a:gd name="connsiteY5" fmla="*/ 8224 h 58918"/>
                    <a:gd name="connsiteX6" fmla="*/ 539103 w 539605"/>
                    <a:gd name="connsiteY6" fmla="*/ 8224 h 58918"/>
                    <a:gd name="connsiteX7" fmla="*/ 529451 w 539605"/>
                    <a:gd name="connsiteY7" fmla="*/ 502 h 58918"/>
                    <a:gd name="connsiteX8" fmla="*/ 8224 w 539605"/>
                    <a:gd name="connsiteY8" fmla="*/ 41042 h 5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9605" h="58918">
                      <a:moveTo>
                        <a:pt x="8224" y="41042"/>
                      </a:moveTo>
                      <a:cubicBezTo>
                        <a:pt x="2433" y="41042"/>
                        <a:pt x="-1428" y="46833"/>
                        <a:pt x="502" y="50694"/>
                      </a:cubicBezTo>
                      <a:lnTo>
                        <a:pt x="502" y="50694"/>
                      </a:lnTo>
                      <a:cubicBezTo>
                        <a:pt x="502" y="56486"/>
                        <a:pt x="6294" y="60347"/>
                        <a:pt x="10155" y="58416"/>
                      </a:cubicBezTo>
                      <a:lnTo>
                        <a:pt x="531381" y="17876"/>
                      </a:lnTo>
                      <a:cubicBezTo>
                        <a:pt x="537173" y="17876"/>
                        <a:pt x="541034" y="12085"/>
                        <a:pt x="539103" y="8224"/>
                      </a:cubicBezTo>
                      <a:lnTo>
                        <a:pt x="539103" y="8224"/>
                      </a:lnTo>
                      <a:cubicBezTo>
                        <a:pt x="539103" y="2433"/>
                        <a:pt x="533312" y="-1428"/>
                        <a:pt x="529451" y="502"/>
                      </a:cubicBezTo>
                      <a:lnTo>
                        <a:pt x="8224" y="41042"/>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64" name="Hình tự do: Hình 363">
                  <a:extLst>
                    <a:ext uri="{FF2B5EF4-FFF2-40B4-BE49-F238E27FC236}">
                      <a16:creationId xmlns:a16="http://schemas.microsoft.com/office/drawing/2014/main" id="{EECE300E-697F-9B36-ADAA-B269EA601406}"/>
                    </a:ext>
                  </a:extLst>
                </p:cNvPr>
                <p:cNvSpPr/>
                <p:nvPr/>
              </p:nvSpPr>
              <p:spPr>
                <a:xfrm>
                  <a:off x="5681716" y="3353637"/>
                  <a:ext cx="528948" cy="46331"/>
                </a:xfrm>
                <a:custGeom>
                  <a:avLst/>
                  <a:gdLst>
                    <a:gd name="connsiteX0" fmla="*/ 9652 w 528948"/>
                    <a:gd name="connsiteY0" fmla="*/ 40540 h 46331"/>
                    <a:gd name="connsiteX1" fmla="*/ 0 w 528948"/>
                    <a:gd name="connsiteY1" fmla="*/ 44401 h 46331"/>
                    <a:gd name="connsiteX2" fmla="*/ 0 w 528948"/>
                    <a:gd name="connsiteY2" fmla="*/ 44401 h 46331"/>
                    <a:gd name="connsiteX3" fmla="*/ 9652 w 528948"/>
                    <a:gd name="connsiteY3" fmla="*/ 46331 h 46331"/>
                    <a:gd name="connsiteX4" fmla="*/ 519296 w 528948"/>
                    <a:gd name="connsiteY4" fmla="*/ 5791 h 46331"/>
                    <a:gd name="connsiteX5" fmla="*/ 528949 w 528948"/>
                    <a:gd name="connsiteY5" fmla="*/ 1930 h 46331"/>
                    <a:gd name="connsiteX6" fmla="*/ 528949 w 528948"/>
                    <a:gd name="connsiteY6" fmla="*/ 1930 h 46331"/>
                    <a:gd name="connsiteX7" fmla="*/ 519296 w 528948"/>
                    <a:gd name="connsiteY7" fmla="*/ 0 h 46331"/>
                    <a:gd name="connsiteX8" fmla="*/ 9652 w 528948"/>
                    <a:gd name="connsiteY8" fmla="*/ 40540 h 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8948" h="46331">
                      <a:moveTo>
                        <a:pt x="9652" y="40540"/>
                      </a:moveTo>
                      <a:cubicBezTo>
                        <a:pt x="3861" y="40540"/>
                        <a:pt x="0" y="42470"/>
                        <a:pt x="0" y="44401"/>
                      </a:cubicBezTo>
                      <a:lnTo>
                        <a:pt x="0" y="44401"/>
                      </a:lnTo>
                      <a:cubicBezTo>
                        <a:pt x="0" y="46331"/>
                        <a:pt x="3861" y="46331"/>
                        <a:pt x="9652" y="46331"/>
                      </a:cubicBezTo>
                      <a:lnTo>
                        <a:pt x="519296" y="5791"/>
                      </a:lnTo>
                      <a:cubicBezTo>
                        <a:pt x="525088" y="5791"/>
                        <a:pt x="528949" y="3861"/>
                        <a:pt x="528949" y="1930"/>
                      </a:cubicBezTo>
                      <a:lnTo>
                        <a:pt x="528949" y="1930"/>
                      </a:lnTo>
                      <a:cubicBezTo>
                        <a:pt x="528949" y="0"/>
                        <a:pt x="525088" y="0"/>
                        <a:pt x="519296" y="0"/>
                      </a:cubicBezTo>
                      <a:lnTo>
                        <a:pt x="9652" y="40540"/>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nvGrpSpPr>
            <p:cNvPr id="269" name="Đồ họa 240">
              <a:extLst>
                <a:ext uri="{FF2B5EF4-FFF2-40B4-BE49-F238E27FC236}">
                  <a16:creationId xmlns:a16="http://schemas.microsoft.com/office/drawing/2014/main" id="{27F44DCC-2FFA-EFD6-96B8-87260C9E8E2C}"/>
                </a:ext>
              </a:extLst>
            </p:cNvPr>
            <p:cNvGrpSpPr/>
            <p:nvPr/>
          </p:nvGrpSpPr>
          <p:grpSpPr>
            <a:xfrm>
              <a:off x="5982403" y="4090839"/>
              <a:ext cx="1154188" cy="703773"/>
              <a:chOff x="6410709" y="3955220"/>
              <a:chExt cx="613406" cy="374028"/>
            </a:xfrm>
          </p:grpSpPr>
          <p:grpSp>
            <p:nvGrpSpPr>
              <p:cNvPr id="270" name="Đồ họa 240">
                <a:extLst>
                  <a:ext uri="{FF2B5EF4-FFF2-40B4-BE49-F238E27FC236}">
                    <a16:creationId xmlns:a16="http://schemas.microsoft.com/office/drawing/2014/main" id="{B453B1FE-C545-1C0C-FC42-E30994F37A7C}"/>
                  </a:ext>
                </a:extLst>
              </p:cNvPr>
              <p:cNvGrpSpPr/>
              <p:nvPr/>
            </p:nvGrpSpPr>
            <p:grpSpPr>
              <a:xfrm>
                <a:off x="6410709" y="4094214"/>
                <a:ext cx="557423" cy="235034"/>
                <a:chOff x="6410709" y="4094214"/>
                <a:chExt cx="557423" cy="235034"/>
              </a:xfrm>
            </p:grpSpPr>
            <p:sp>
              <p:nvSpPr>
                <p:cNvPr id="271" name="Hình tự do: Hình 270">
                  <a:extLst>
                    <a:ext uri="{FF2B5EF4-FFF2-40B4-BE49-F238E27FC236}">
                      <a16:creationId xmlns:a16="http://schemas.microsoft.com/office/drawing/2014/main" id="{80843317-4F8B-5C4D-F18D-8B639CE46072}"/>
                    </a:ext>
                  </a:extLst>
                </p:cNvPr>
                <p:cNvSpPr/>
                <p:nvPr/>
              </p:nvSpPr>
              <p:spPr>
                <a:xfrm>
                  <a:off x="6410709" y="4094214"/>
                  <a:ext cx="557423" cy="235034"/>
                </a:xfrm>
                <a:custGeom>
                  <a:avLst/>
                  <a:gdLst>
                    <a:gd name="connsiteX0" fmla="*/ 14237 w 557423"/>
                    <a:gd name="connsiteY0" fmla="*/ 724 h 235034"/>
                    <a:gd name="connsiteX1" fmla="*/ 724 w 557423"/>
                    <a:gd name="connsiteY1" fmla="*/ 6515 h 235034"/>
                    <a:gd name="connsiteX2" fmla="*/ 724 w 557423"/>
                    <a:gd name="connsiteY2" fmla="*/ 6515 h 235034"/>
                    <a:gd name="connsiteX3" fmla="*/ 6515 w 557423"/>
                    <a:gd name="connsiteY3" fmla="*/ 20029 h 235034"/>
                    <a:gd name="connsiteX4" fmla="*/ 543186 w 557423"/>
                    <a:gd name="connsiteY4" fmla="*/ 234311 h 235034"/>
                    <a:gd name="connsiteX5" fmla="*/ 556699 w 557423"/>
                    <a:gd name="connsiteY5" fmla="*/ 228519 h 235034"/>
                    <a:gd name="connsiteX6" fmla="*/ 556699 w 557423"/>
                    <a:gd name="connsiteY6" fmla="*/ 228519 h 235034"/>
                    <a:gd name="connsiteX7" fmla="*/ 550908 w 557423"/>
                    <a:gd name="connsiteY7" fmla="*/ 215006 h 235034"/>
                    <a:gd name="connsiteX8" fmla="*/ 14237 w 557423"/>
                    <a:gd name="connsiteY8" fmla="*/ 724 h 23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7423" h="235034">
                      <a:moveTo>
                        <a:pt x="14237" y="724"/>
                      </a:moveTo>
                      <a:cubicBezTo>
                        <a:pt x="8446" y="-1207"/>
                        <a:pt x="2654" y="724"/>
                        <a:pt x="724" y="6515"/>
                      </a:cubicBezTo>
                      <a:lnTo>
                        <a:pt x="724" y="6515"/>
                      </a:lnTo>
                      <a:cubicBezTo>
                        <a:pt x="-1207" y="12307"/>
                        <a:pt x="724" y="18098"/>
                        <a:pt x="6515" y="20029"/>
                      </a:cubicBezTo>
                      <a:lnTo>
                        <a:pt x="543186" y="234311"/>
                      </a:lnTo>
                      <a:cubicBezTo>
                        <a:pt x="548977" y="236241"/>
                        <a:pt x="554769" y="234311"/>
                        <a:pt x="556699" y="228519"/>
                      </a:cubicBezTo>
                      <a:lnTo>
                        <a:pt x="556699" y="228519"/>
                      </a:lnTo>
                      <a:cubicBezTo>
                        <a:pt x="558630" y="222728"/>
                        <a:pt x="556699" y="216937"/>
                        <a:pt x="550908" y="215006"/>
                      </a:cubicBezTo>
                      <a:lnTo>
                        <a:pt x="14237" y="724"/>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2" name="Hình tự do: Hình 271">
                  <a:extLst>
                    <a:ext uri="{FF2B5EF4-FFF2-40B4-BE49-F238E27FC236}">
                      <a16:creationId xmlns:a16="http://schemas.microsoft.com/office/drawing/2014/main" id="{9C5A51B6-35B9-BAA4-9FDC-2B7968F8B9F0}"/>
                    </a:ext>
                  </a:extLst>
                </p:cNvPr>
                <p:cNvSpPr/>
                <p:nvPr/>
              </p:nvSpPr>
              <p:spPr>
                <a:xfrm>
                  <a:off x="6417225" y="4107003"/>
                  <a:ext cx="542461" cy="219108"/>
                </a:xfrm>
                <a:custGeom>
                  <a:avLst/>
                  <a:gdLst>
                    <a:gd name="connsiteX0" fmla="*/ 9652 w 542461"/>
                    <a:gd name="connsiteY0" fmla="*/ 1448 h 219108"/>
                    <a:gd name="connsiteX1" fmla="*/ 0 w 542461"/>
                    <a:gd name="connsiteY1" fmla="*/ 1448 h 219108"/>
                    <a:gd name="connsiteX2" fmla="*/ 0 w 542461"/>
                    <a:gd name="connsiteY2" fmla="*/ 1448 h 219108"/>
                    <a:gd name="connsiteX3" fmla="*/ 7722 w 542461"/>
                    <a:gd name="connsiteY3" fmla="*/ 7239 h 219108"/>
                    <a:gd name="connsiteX4" fmla="*/ 532810 w 542461"/>
                    <a:gd name="connsiteY4" fmla="*/ 217661 h 219108"/>
                    <a:gd name="connsiteX5" fmla="*/ 542462 w 542461"/>
                    <a:gd name="connsiteY5" fmla="*/ 217661 h 219108"/>
                    <a:gd name="connsiteX6" fmla="*/ 542462 w 542461"/>
                    <a:gd name="connsiteY6" fmla="*/ 217661 h 219108"/>
                    <a:gd name="connsiteX7" fmla="*/ 534740 w 542461"/>
                    <a:gd name="connsiteY7" fmla="*/ 211869 h 219108"/>
                    <a:gd name="connsiteX8" fmla="*/ 9652 w 542461"/>
                    <a:gd name="connsiteY8" fmla="*/ 1448 h 219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461" h="219108">
                      <a:moveTo>
                        <a:pt x="9652" y="1448"/>
                      </a:moveTo>
                      <a:cubicBezTo>
                        <a:pt x="3861" y="-483"/>
                        <a:pt x="0" y="-483"/>
                        <a:pt x="0" y="1448"/>
                      </a:cubicBezTo>
                      <a:lnTo>
                        <a:pt x="0" y="1448"/>
                      </a:lnTo>
                      <a:cubicBezTo>
                        <a:pt x="0" y="3378"/>
                        <a:pt x="3861" y="5309"/>
                        <a:pt x="7722" y="7239"/>
                      </a:cubicBezTo>
                      <a:lnTo>
                        <a:pt x="532810" y="217661"/>
                      </a:lnTo>
                      <a:cubicBezTo>
                        <a:pt x="538601" y="219591"/>
                        <a:pt x="542462" y="219591"/>
                        <a:pt x="542462" y="217661"/>
                      </a:cubicBezTo>
                      <a:lnTo>
                        <a:pt x="542462" y="217661"/>
                      </a:lnTo>
                      <a:cubicBezTo>
                        <a:pt x="542462" y="215730"/>
                        <a:pt x="538601" y="213800"/>
                        <a:pt x="534740" y="211869"/>
                      </a:cubicBezTo>
                      <a:lnTo>
                        <a:pt x="9652" y="1448"/>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73" name="Đồ họa 240">
                <a:extLst>
                  <a:ext uri="{FF2B5EF4-FFF2-40B4-BE49-F238E27FC236}">
                    <a16:creationId xmlns:a16="http://schemas.microsoft.com/office/drawing/2014/main" id="{12B610D5-B8DA-E21A-5FED-9CD34CBB57BC}"/>
                  </a:ext>
                </a:extLst>
              </p:cNvPr>
              <p:cNvGrpSpPr/>
              <p:nvPr/>
            </p:nvGrpSpPr>
            <p:grpSpPr>
              <a:xfrm>
                <a:off x="6460868" y="3984144"/>
                <a:ext cx="538185" cy="327764"/>
                <a:chOff x="6460868" y="3984144"/>
                <a:chExt cx="538185" cy="327764"/>
              </a:xfrm>
            </p:grpSpPr>
            <p:grpSp>
              <p:nvGrpSpPr>
                <p:cNvPr id="274" name="Đồ họa 240">
                  <a:extLst>
                    <a:ext uri="{FF2B5EF4-FFF2-40B4-BE49-F238E27FC236}">
                      <a16:creationId xmlns:a16="http://schemas.microsoft.com/office/drawing/2014/main" id="{105720DA-940A-268C-EA02-133E7D64A1B1}"/>
                    </a:ext>
                  </a:extLst>
                </p:cNvPr>
                <p:cNvGrpSpPr/>
                <p:nvPr/>
              </p:nvGrpSpPr>
              <p:grpSpPr>
                <a:xfrm>
                  <a:off x="6933833" y="4173330"/>
                  <a:ext cx="65220" cy="138578"/>
                  <a:chOff x="6933833" y="4173330"/>
                  <a:chExt cx="65220" cy="138578"/>
                </a:xfrm>
              </p:grpSpPr>
              <p:grpSp>
                <p:nvGrpSpPr>
                  <p:cNvPr id="275" name="Đồ họa 240">
                    <a:extLst>
                      <a:ext uri="{FF2B5EF4-FFF2-40B4-BE49-F238E27FC236}">
                        <a16:creationId xmlns:a16="http://schemas.microsoft.com/office/drawing/2014/main" id="{99E030AF-E135-A6DA-8A29-64B2EA593A22}"/>
                      </a:ext>
                    </a:extLst>
                  </p:cNvPr>
                  <p:cNvGrpSpPr/>
                  <p:nvPr/>
                </p:nvGrpSpPr>
                <p:grpSpPr>
                  <a:xfrm>
                    <a:off x="6933833" y="4173330"/>
                    <a:ext cx="65220" cy="138578"/>
                    <a:chOff x="6933833" y="4173330"/>
                    <a:chExt cx="65220" cy="138578"/>
                  </a:xfrm>
                </p:grpSpPr>
                <p:sp>
                  <p:nvSpPr>
                    <p:cNvPr id="276" name="Hình tự do: Hình 275">
                      <a:extLst>
                        <a:ext uri="{FF2B5EF4-FFF2-40B4-BE49-F238E27FC236}">
                          <a16:creationId xmlns:a16="http://schemas.microsoft.com/office/drawing/2014/main" id="{05209E34-347A-2627-74AA-E14788905013}"/>
                        </a:ext>
                      </a:extLst>
                    </p:cNvPr>
                    <p:cNvSpPr/>
                    <p:nvPr/>
                  </p:nvSpPr>
                  <p:spPr>
                    <a:xfrm>
                      <a:off x="6933833" y="4173330"/>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7" name="Hình tự do: Hình 276">
                      <a:extLst>
                        <a:ext uri="{FF2B5EF4-FFF2-40B4-BE49-F238E27FC236}">
                          <a16:creationId xmlns:a16="http://schemas.microsoft.com/office/drawing/2014/main" id="{C3F3E107-9537-C4DD-28C0-B132BBC73B47}"/>
                        </a:ext>
                      </a:extLst>
                    </p:cNvPr>
                    <p:cNvSpPr/>
                    <p:nvPr/>
                  </p:nvSpPr>
                  <p:spPr>
                    <a:xfrm>
                      <a:off x="6939625" y="4179121"/>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6549"/>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78" name="Hình tự do: Hình 277">
                    <a:extLst>
                      <a:ext uri="{FF2B5EF4-FFF2-40B4-BE49-F238E27FC236}">
                        <a16:creationId xmlns:a16="http://schemas.microsoft.com/office/drawing/2014/main" id="{6EDA9162-4984-1210-AC17-71314E65EDEF}"/>
                      </a:ext>
                    </a:extLst>
                  </p:cNvPr>
                  <p:cNvSpPr/>
                  <p:nvPr/>
                </p:nvSpPr>
                <p:spPr>
                  <a:xfrm>
                    <a:off x="6946173" y="4183739"/>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8262"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79" name="Đồ họa 240">
                  <a:extLst>
                    <a:ext uri="{FF2B5EF4-FFF2-40B4-BE49-F238E27FC236}">
                      <a16:creationId xmlns:a16="http://schemas.microsoft.com/office/drawing/2014/main" id="{8E987558-3835-EB71-723F-1D172E2576BC}"/>
                    </a:ext>
                  </a:extLst>
                </p:cNvPr>
                <p:cNvGrpSpPr/>
                <p:nvPr/>
              </p:nvGrpSpPr>
              <p:grpSpPr>
                <a:xfrm>
                  <a:off x="6866267" y="4146303"/>
                  <a:ext cx="65220" cy="138578"/>
                  <a:chOff x="6866267" y="4146303"/>
                  <a:chExt cx="65220" cy="138578"/>
                </a:xfrm>
              </p:grpSpPr>
              <p:grpSp>
                <p:nvGrpSpPr>
                  <p:cNvPr id="280" name="Đồ họa 240">
                    <a:extLst>
                      <a:ext uri="{FF2B5EF4-FFF2-40B4-BE49-F238E27FC236}">
                        <a16:creationId xmlns:a16="http://schemas.microsoft.com/office/drawing/2014/main" id="{F76E0F20-D74A-8B2F-A67F-206F2FDF5814}"/>
                      </a:ext>
                    </a:extLst>
                  </p:cNvPr>
                  <p:cNvGrpSpPr/>
                  <p:nvPr/>
                </p:nvGrpSpPr>
                <p:grpSpPr>
                  <a:xfrm>
                    <a:off x="6866267" y="4146303"/>
                    <a:ext cx="65220" cy="138578"/>
                    <a:chOff x="6866267" y="4146303"/>
                    <a:chExt cx="65220" cy="138578"/>
                  </a:xfrm>
                </p:grpSpPr>
                <p:sp>
                  <p:nvSpPr>
                    <p:cNvPr id="281" name="Hình tự do: Hình 280">
                      <a:extLst>
                        <a:ext uri="{FF2B5EF4-FFF2-40B4-BE49-F238E27FC236}">
                          <a16:creationId xmlns:a16="http://schemas.microsoft.com/office/drawing/2014/main" id="{E0EC8D35-B4D6-194A-A9B2-6AF7AA8D78F5}"/>
                        </a:ext>
                      </a:extLst>
                    </p:cNvPr>
                    <p:cNvSpPr/>
                    <p:nvPr/>
                  </p:nvSpPr>
                  <p:spPr>
                    <a:xfrm>
                      <a:off x="6866267" y="4146303"/>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2" name="Hình tự do: Hình 281">
                      <a:extLst>
                        <a:ext uri="{FF2B5EF4-FFF2-40B4-BE49-F238E27FC236}">
                          <a16:creationId xmlns:a16="http://schemas.microsoft.com/office/drawing/2014/main" id="{C5D9DF59-538A-D5B7-DB78-909895B95C1E}"/>
                        </a:ext>
                      </a:extLst>
                    </p:cNvPr>
                    <p:cNvSpPr/>
                    <p:nvPr/>
                  </p:nvSpPr>
                  <p:spPr>
                    <a:xfrm>
                      <a:off x="6872058" y="4152094"/>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6549"/>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83" name="Hình tự do: Hình 282">
                    <a:extLst>
                      <a:ext uri="{FF2B5EF4-FFF2-40B4-BE49-F238E27FC236}">
                        <a16:creationId xmlns:a16="http://schemas.microsoft.com/office/drawing/2014/main" id="{1DB4792A-8014-4145-45E9-B821D1F2C252}"/>
                      </a:ext>
                    </a:extLst>
                  </p:cNvPr>
                  <p:cNvSpPr/>
                  <p:nvPr/>
                </p:nvSpPr>
                <p:spPr>
                  <a:xfrm>
                    <a:off x="6878607" y="4156713"/>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8262"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84" name="Đồ họa 240">
                  <a:extLst>
                    <a:ext uri="{FF2B5EF4-FFF2-40B4-BE49-F238E27FC236}">
                      <a16:creationId xmlns:a16="http://schemas.microsoft.com/office/drawing/2014/main" id="{F947E8F8-CAA9-ED65-6F2A-7DA9C863A920}"/>
                    </a:ext>
                  </a:extLst>
                </p:cNvPr>
                <p:cNvGrpSpPr/>
                <p:nvPr/>
              </p:nvGrpSpPr>
              <p:grpSpPr>
                <a:xfrm>
                  <a:off x="6798700" y="4119277"/>
                  <a:ext cx="65220" cy="138577"/>
                  <a:chOff x="6798700" y="4119277"/>
                  <a:chExt cx="65220" cy="138577"/>
                </a:xfrm>
              </p:grpSpPr>
              <p:grpSp>
                <p:nvGrpSpPr>
                  <p:cNvPr id="285" name="Đồ họa 240">
                    <a:extLst>
                      <a:ext uri="{FF2B5EF4-FFF2-40B4-BE49-F238E27FC236}">
                        <a16:creationId xmlns:a16="http://schemas.microsoft.com/office/drawing/2014/main" id="{7B7B904F-E295-B257-C775-6250D411EAEF}"/>
                      </a:ext>
                    </a:extLst>
                  </p:cNvPr>
                  <p:cNvGrpSpPr/>
                  <p:nvPr/>
                </p:nvGrpSpPr>
                <p:grpSpPr>
                  <a:xfrm>
                    <a:off x="6798700" y="4119277"/>
                    <a:ext cx="65220" cy="138577"/>
                    <a:chOff x="6798700" y="4119277"/>
                    <a:chExt cx="65220" cy="138577"/>
                  </a:xfrm>
                </p:grpSpPr>
                <p:sp>
                  <p:nvSpPr>
                    <p:cNvPr id="286" name="Hình tự do: Hình 285">
                      <a:extLst>
                        <a:ext uri="{FF2B5EF4-FFF2-40B4-BE49-F238E27FC236}">
                          <a16:creationId xmlns:a16="http://schemas.microsoft.com/office/drawing/2014/main" id="{E69D5032-53A1-58FB-CECA-0932947716E9}"/>
                        </a:ext>
                      </a:extLst>
                    </p:cNvPr>
                    <p:cNvSpPr/>
                    <p:nvPr/>
                  </p:nvSpPr>
                  <p:spPr>
                    <a:xfrm>
                      <a:off x="6798700" y="4119277"/>
                      <a:ext cx="65220" cy="138577"/>
                    </a:xfrm>
                    <a:custGeom>
                      <a:avLst/>
                      <a:gdLst>
                        <a:gd name="connsiteX0" fmla="*/ 60602 w 65220"/>
                        <a:gd name="connsiteY0" fmla="*/ 757 h 138577"/>
                        <a:gd name="connsiteX1" fmla="*/ 50950 w 65220"/>
                        <a:gd name="connsiteY1" fmla="*/ 4618 h 138577"/>
                        <a:gd name="connsiteX2" fmla="*/ 757 w 65220"/>
                        <a:gd name="connsiteY2" fmla="*/ 128168 h 138577"/>
                        <a:gd name="connsiteX3" fmla="*/ 4618 w 65220"/>
                        <a:gd name="connsiteY3" fmla="*/ 137821 h 138577"/>
                        <a:gd name="connsiteX4" fmla="*/ 4618 w 65220"/>
                        <a:gd name="connsiteY4" fmla="*/ 137821 h 138577"/>
                        <a:gd name="connsiteX5" fmla="*/ 14271 w 65220"/>
                        <a:gd name="connsiteY5" fmla="*/ 133960 h 138577"/>
                        <a:gd name="connsiteX6" fmla="*/ 64463 w 65220"/>
                        <a:gd name="connsiteY6" fmla="*/ 10410 h 138577"/>
                        <a:gd name="connsiteX7" fmla="*/ 60602 w 65220"/>
                        <a:gd name="connsiteY7" fmla="*/ 757 h 138577"/>
                        <a:gd name="connsiteX8" fmla="*/ 60602 w 65220"/>
                        <a:gd name="connsiteY8" fmla="*/ 757 h 13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7">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7" name="Hình tự do: Hình 286">
                      <a:extLst>
                        <a:ext uri="{FF2B5EF4-FFF2-40B4-BE49-F238E27FC236}">
                          <a16:creationId xmlns:a16="http://schemas.microsoft.com/office/drawing/2014/main" id="{601383C4-4F18-710F-A5F1-043BF26E9407}"/>
                        </a:ext>
                      </a:extLst>
                    </p:cNvPr>
                    <p:cNvSpPr/>
                    <p:nvPr/>
                  </p:nvSpPr>
                  <p:spPr>
                    <a:xfrm>
                      <a:off x="6804492" y="4125068"/>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6549"/>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88" name="Hình tự do: Hình 287">
                    <a:extLst>
                      <a:ext uri="{FF2B5EF4-FFF2-40B4-BE49-F238E27FC236}">
                        <a16:creationId xmlns:a16="http://schemas.microsoft.com/office/drawing/2014/main" id="{6F5C33F6-99DA-11F2-B93A-A86060B5FAEF}"/>
                      </a:ext>
                    </a:extLst>
                  </p:cNvPr>
                  <p:cNvSpPr/>
                  <p:nvPr/>
                </p:nvSpPr>
                <p:spPr>
                  <a:xfrm>
                    <a:off x="6811041" y="4129686"/>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6331"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89" name="Đồ họa 240">
                  <a:extLst>
                    <a:ext uri="{FF2B5EF4-FFF2-40B4-BE49-F238E27FC236}">
                      <a16:creationId xmlns:a16="http://schemas.microsoft.com/office/drawing/2014/main" id="{3F4EFB19-8732-6712-73C2-DD08B7963249}"/>
                    </a:ext>
                  </a:extLst>
                </p:cNvPr>
                <p:cNvGrpSpPr/>
                <p:nvPr/>
              </p:nvGrpSpPr>
              <p:grpSpPr>
                <a:xfrm>
                  <a:off x="6731134" y="4092250"/>
                  <a:ext cx="65220" cy="138577"/>
                  <a:chOff x="6731134" y="4092250"/>
                  <a:chExt cx="65220" cy="138577"/>
                </a:xfrm>
              </p:grpSpPr>
              <p:grpSp>
                <p:nvGrpSpPr>
                  <p:cNvPr id="290" name="Đồ họa 240">
                    <a:extLst>
                      <a:ext uri="{FF2B5EF4-FFF2-40B4-BE49-F238E27FC236}">
                        <a16:creationId xmlns:a16="http://schemas.microsoft.com/office/drawing/2014/main" id="{D182DB9D-9DE3-BFB8-EBF4-11A5C129F21B}"/>
                      </a:ext>
                    </a:extLst>
                  </p:cNvPr>
                  <p:cNvGrpSpPr/>
                  <p:nvPr/>
                </p:nvGrpSpPr>
                <p:grpSpPr>
                  <a:xfrm>
                    <a:off x="6731134" y="4092250"/>
                    <a:ext cx="65220" cy="138577"/>
                    <a:chOff x="6731134" y="4092250"/>
                    <a:chExt cx="65220" cy="138577"/>
                  </a:xfrm>
                </p:grpSpPr>
                <p:sp>
                  <p:nvSpPr>
                    <p:cNvPr id="291" name="Hình tự do: Hình 290">
                      <a:extLst>
                        <a:ext uri="{FF2B5EF4-FFF2-40B4-BE49-F238E27FC236}">
                          <a16:creationId xmlns:a16="http://schemas.microsoft.com/office/drawing/2014/main" id="{298266F4-5FAD-8458-3C77-A06FBC1F5044}"/>
                        </a:ext>
                      </a:extLst>
                    </p:cNvPr>
                    <p:cNvSpPr/>
                    <p:nvPr/>
                  </p:nvSpPr>
                  <p:spPr>
                    <a:xfrm>
                      <a:off x="6731134" y="4092250"/>
                      <a:ext cx="65220" cy="138577"/>
                    </a:xfrm>
                    <a:custGeom>
                      <a:avLst/>
                      <a:gdLst>
                        <a:gd name="connsiteX0" fmla="*/ 60602 w 65220"/>
                        <a:gd name="connsiteY0" fmla="*/ 757 h 138577"/>
                        <a:gd name="connsiteX1" fmla="*/ 50950 w 65220"/>
                        <a:gd name="connsiteY1" fmla="*/ 4618 h 138577"/>
                        <a:gd name="connsiteX2" fmla="*/ 757 w 65220"/>
                        <a:gd name="connsiteY2" fmla="*/ 128168 h 138577"/>
                        <a:gd name="connsiteX3" fmla="*/ 4618 w 65220"/>
                        <a:gd name="connsiteY3" fmla="*/ 137821 h 138577"/>
                        <a:gd name="connsiteX4" fmla="*/ 4618 w 65220"/>
                        <a:gd name="connsiteY4" fmla="*/ 137821 h 138577"/>
                        <a:gd name="connsiteX5" fmla="*/ 14271 w 65220"/>
                        <a:gd name="connsiteY5" fmla="*/ 133960 h 138577"/>
                        <a:gd name="connsiteX6" fmla="*/ 64463 w 65220"/>
                        <a:gd name="connsiteY6" fmla="*/ 10410 h 138577"/>
                        <a:gd name="connsiteX7" fmla="*/ 60602 w 65220"/>
                        <a:gd name="connsiteY7" fmla="*/ 757 h 138577"/>
                        <a:gd name="connsiteX8" fmla="*/ 60602 w 65220"/>
                        <a:gd name="connsiteY8" fmla="*/ 757 h 13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7">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2" name="Hình tự do: Hình 291">
                      <a:extLst>
                        <a:ext uri="{FF2B5EF4-FFF2-40B4-BE49-F238E27FC236}">
                          <a16:creationId xmlns:a16="http://schemas.microsoft.com/office/drawing/2014/main" id="{FD7A18B0-95A0-5668-6BC8-9D900949B644}"/>
                        </a:ext>
                      </a:extLst>
                    </p:cNvPr>
                    <p:cNvSpPr/>
                    <p:nvPr/>
                  </p:nvSpPr>
                  <p:spPr>
                    <a:xfrm>
                      <a:off x="6736925" y="4098041"/>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4618"/>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93" name="Hình tự do: Hình 292">
                    <a:extLst>
                      <a:ext uri="{FF2B5EF4-FFF2-40B4-BE49-F238E27FC236}">
                        <a16:creationId xmlns:a16="http://schemas.microsoft.com/office/drawing/2014/main" id="{3108F2DC-20EA-0B16-63DE-26FA4C59B5F0}"/>
                      </a:ext>
                    </a:extLst>
                  </p:cNvPr>
                  <p:cNvSpPr/>
                  <p:nvPr/>
                </p:nvSpPr>
                <p:spPr>
                  <a:xfrm>
                    <a:off x="6743474" y="4102660"/>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6331"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94" name="Đồ họa 240">
                  <a:extLst>
                    <a:ext uri="{FF2B5EF4-FFF2-40B4-BE49-F238E27FC236}">
                      <a16:creationId xmlns:a16="http://schemas.microsoft.com/office/drawing/2014/main" id="{C47D95E6-DBAA-5401-B6F3-E9CF074C7D16}"/>
                    </a:ext>
                  </a:extLst>
                </p:cNvPr>
                <p:cNvGrpSpPr/>
                <p:nvPr/>
              </p:nvGrpSpPr>
              <p:grpSpPr>
                <a:xfrm>
                  <a:off x="6663567" y="4065223"/>
                  <a:ext cx="65220" cy="138578"/>
                  <a:chOff x="6663567" y="4065223"/>
                  <a:chExt cx="65220" cy="138578"/>
                </a:xfrm>
              </p:grpSpPr>
              <p:grpSp>
                <p:nvGrpSpPr>
                  <p:cNvPr id="295" name="Đồ họa 240">
                    <a:extLst>
                      <a:ext uri="{FF2B5EF4-FFF2-40B4-BE49-F238E27FC236}">
                        <a16:creationId xmlns:a16="http://schemas.microsoft.com/office/drawing/2014/main" id="{7E3279C8-DD39-D48E-5F0A-0F5EE7714BAA}"/>
                      </a:ext>
                    </a:extLst>
                  </p:cNvPr>
                  <p:cNvGrpSpPr/>
                  <p:nvPr/>
                </p:nvGrpSpPr>
                <p:grpSpPr>
                  <a:xfrm>
                    <a:off x="6663567" y="4065223"/>
                    <a:ext cx="65220" cy="138578"/>
                    <a:chOff x="6663567" y="4065223"/>
                    <a:chExt cx="65220" cy="138578"/>
                  </a:xfrm>
                </p:grpSpPr>
                <p:sp>
                  <p:nvSpPr>
                    <p:cNvPr id="296" name="Hình tự do: Hình 295">
                      <a:extLst>
                        <a:ext uri="{FF2B5EF4-FFF2-40B4-BE49-F238E27FC236}">
                          <a16:creationId xmlns:a16="http://schemas.microsoft.com/office/drawing/2014/main" id="{C45850E6-6B94-73AB-8EAE-68C42E397FD8}"/>
                        </a:ext>
                      </a:extLst>
                    </p:cNvPr>
                    <p:cNvSpPr/>
                    <p:nvPr/>
                  </p:nvSpPr>
                  <p:spPr>
                    <a:xfrm>
                      <a:off x="6663567" y="4065223"/>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7" name="Hình tự do: Hình 296">
                      <a:extLst>
                        <a:ext uri="{FF2B5EF4-FFF2-40B4-BE49-F238E27FC236}">
                          <a16:creationId xmlns:a16="http://schemas.microsoft.com/office/drawing/2014/main" id="{3C16F073-FC39-ED49-A789-A3D4CB70D3B4}"/>
                        </a:ext>
                      </a:extLst>
                    </p:cNvPr>
                    <p:cNvSpPr/>
                    <p:nvPr/>
                  </p:nvSpPr>
                  <p:spPr>
                    <a:xfrm>
                      <a:off x="6669359" y="4071015"/>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4618"/>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98" name="Hình tự do: Hình 297">
                    <a:extLst>
                      <a:ext uri="{FF2B5EF4-FFF2-40B4-BE49-F238E27FC236}">
                        <a16:creationId xmlns:a16="http://schemas.microsoft.com/office/drawing/2014/main" id="{C5FD0E02-B1EA-4E30-6E75-DB1A3DA2C118}"/>
                      </a:ext>
                    </a:extLst>
                  </p:cNvPr>
                  <p:cNvSpPr/>
                  <p:nvPr/>
                </p:nvSpPr>
                <p:spPr>
                  <a:xfrm>
                    <a:off x="6675908" y="4075633"/>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6331"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99" name="Đồ họa 240">
                  <a:extLst>
                    <a:ext uri="{FF2B5EF4-FFF2-40B4-BE49-F238E27FC236}">
                      <a16:creationId xmlns:a16="http://schemas.microsoft.com/office/drawing/2014/main" id="{79EDF391-282B-8027-0AC0-C9752B7A82E1}"/>
                    </a:ext>
                  </a:extLst>
                </p:cNvPr>
                <p:cNvGrpSpPr/>
                <p:nvPr/>
              </p:nvGrpSpPr>
              <p:grpSpPr>
                <a:xfrm>
                  <a:off x="6596001" y="4038197"/>
                  <a:ext cx="65220" cy="138578"/>
                  <a:chOff x="6596001" y="4038197"/>
                  <a:chExt cx="65220" cy="138578"/>
                </a:xfrm>
              </p:grpSpPr>
              <p:grpSp>
                <p:nvGrpSpPr>
                  <p:cNvPr id="300" name="Đồ họa 240">
                    <a:extLst>
                      <a:ext uri="{FF2B5EF4-FFF2-40B4-BE49-F238E27FC236}">
                        <a16:creationId xmlns:a16="http://schemas.microsoft.com/office/drawing/2014/main" id="{0CF07453-1408-4797-4B17-642676C95D67}"/>
                      </a:ext>
                    </a:extLst>
                  </p:cNvPr>
                  <p:cNvGrpSpPr/>
                  <p:nvPr/>
                </p:nvGrpSpPr>
                <p:grpSpPr>
                  <a:xfrm>
                    <a:off x="6596001" y="4038197"/>
                    <a:ext cx="65220" cy="138578"/>
                    <a:chOff x="6596001" y="4038197"/>
                    <a:chExt cx="65220" cy="138578"/>
                  </a:xfrm>
                </p:grpSpPr>
                <p:sp>
                  <p:nvSpPr>
                    <p:cNvPr id="301" name="Hình tự do: Hình 300">
                      <a:extLst>
                        <a:ext uri="{FF2B5EF4-FFF2-40B4-BE49-F238E27FC236}">
                          <a16:creationId xmlns:a16="http://schemas.microsoft.com/office/drawing/2014/main" id="{60CD2EC9-B7FE-B2D7-F022-854054087782}"/>
                        </a:ext>
                      </a:extLst>
                    </p:cNvPr>
                    <p:cNvSpPr/>
                    <p:nvPr/>
                  </p:nvSpPr>
                  <p:spPr>
                    <a:xfrm>
                      <a:off x="6596001" y="4038197"/>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2" name="Hình tự do: Hình 301">
                      <a:extLst>
                        <a:ext uri="{FF2B5EF4-FFF2-40B4-BE49-F238E27FC236}">
                          <a16:creationId xmlns:a16="http://schemas.microsoft.com/office/drawing/2014/main" id="{E4A978BA-B28E-63DC-7B15-A0B2E796C12A}"/>
                        </a:ext>
                      </a:extLst>
                    </p:cNvPr>
                    <p:cNvSpPr/>
                    <p:nvPr/>
                  </p:nvSpPr>
                  <p:spPr>
                    <a:xfrm>
                      <a:off x="6601792" y="4043988"/>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4618"/>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03" name="Hình tự do: Hình 302">
                    <a:extLst>
                      <a:ext uri="{FF2B5EF4-FFF2-40B4-BE49-F238E27FC236}">
                        <a16:creationId xmlns:a16="http://schemas.microsoft.com/office/drawing/2014/main" id="{A08C955B-D181-39B9-F1F0-955A3C70FA25}"/>
                      </a:ext>
                    </a:extLst>
                  </p:cNvPr>
                  <p:cNvSpPr/>
                  <p:nvPr/>
                </p:nvSpPr>
                <p:spPr>
                  <a:xfrm>
                    <a:off x="6608341" y="4047748"/>
                    <a:ext cx="48261" cy="122477"/>
                  </a:xfrm>
                  <a:custGeom>
                    <a:avLst/>
                    <a:gdLst>
                      <a:gd name="connsiteX0" fmla="*/ 48262 w 48261"/>
                      <a:gd name="connsiteY0" fmla="*/ 858 h 122477"/>
                      <a:gd name="connsiteX1" fmla="*/ 48262 w 48261"/>
                      <a:gd name="connsiteY1" fmla="*/ 858 h 122477"/>
                      <a:gd name="connsiteX2" fmla="*/ 0 w 48261"/>
                      <a:gd name="connsiteY2" fmla="*/ 120547 h 122477"/>
                      <a:gd name="connsiteX3" fmla="*/ 0 w 48261"/>
                      <a:gd name="connsiteY3" fmla="*/ 122478 h 122477"/>
                      <a:gd name="connsiteX4" fmla="*/ 0 w 48261"/>
                      <a:gd name="connsiteY4" fmla="*/ 122478 h 122477"/>
                      <a:gd name="connsiteX5" fmla="*/ 1930 w 48261"/>
                      <a:gd name="connsiteY5" fmla="*/ 122478 h 122477"/>
                      <a:gd name="connsiteX6" fmla="*/ 48262 w 48261"/>
                      <a:gd name="connsiteY6" fmla="*/ 858 h 122477"/>
                      <a:gd name="connsiteX7" fmla="*/ 48262 w 48261"/>
                      <a:gd name="connsiteY7" fmla="*/ 858 h 122477"/>
                      <a:gd name="connsiteX8" fmla="*/ 48262 w 48261"/>
                      <a:gd name="connsiteY8" fmla="*/ 858 h 122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2477">
                        <a:moveTo>
                          <a:pt x="48262" y="858"/>
                        </a:moveTo>
                        <a:cubicBezTo>
                          <a:pt x="46331" y="-1072"/>
                          <a:pt x="46331" y="858"/>
                          <a:pt x="48262" y="858"/>
                        </a:cubicBezTo>
                        <a:lnTo>
                          <a:pt x="0" y="120547"/>
                        </a:lnTo>
                        <a:cubicBezTo>
                          <a:pt x="0" y="120547"/>
                          <a:pt x="0" y="122478"/>
                          <a:pt x="0" y="122478"/>
                        </a:cubicBezTo>
                        <a:lnTo>
                          <a:pt x="0" y="122478"/>
                        </a:lnTo>
                        <a:cubicBezTo>
                          <a:pt x="0" y="122478"/>
                          <a:pt x="1930" y="122478"/>
                          <a:pt x="1930" y="122478"/>
                        </a:cubicBezTo>
                        <a:lnTo>
                          <a:pt x="48262" y="858"/>
                        </a:lnTo>
                        <a:cubicBezTo>
                          <a:pt x="48262" y="858"/>
                          <a:pt x="48262" y="858"/>
                          <a:pt x="48262" y="858"/>
                        </a:cubicBezTo>
                        <a:lnTo>
                          <a:pt x="48262" y="858"/>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04" name="Đồ họa 240">
                  <a:extLst>
                    <a:ext uri="{FF2B5EF4-FFF2-40B4-BE49-F238E27FC236}">
                      <a16:creationId xmlns:a16="http://schemas.microsoft.com/office/drawing/2014/main" id="{33475053-AA58-10CC-51E5-4A37AC7AC71E}"/>
                    </a:ext>
                  </a:extLst>
                </p:cNvPr>
                <p:cNvGrpSpPr/>
                <p:nvPr/>
              </p:nvGrpSpPr>
              <p:grpSpPr>
                <a:xfrm>
                  <a:off x="6526504" y="4011170"/>
                  <a:ext cx="65617" cy="138578"/>
                  <a:chOff x="6526504" y="4011170"/>
                  <a:chExt cx="65617" cy="138578"/>
                </a:xfrm>
              </p:grpSpPr>
              <p:grpSp>
                <p:nvGrpSpPr>
                  <p:cNvPr id="305" name="Đồ họa 240">
                    <a:extLst>
                      <a:ext uri="{FF2B5EF4-FFF2-40B4-BE49-F238E27FC236}">
                        <a16:creationId xmlns:a16="http://schemas.microsoft.com/office/drawing/2014/main" id="{421D39CB-C425-5856-16CA-E7CEC456096A}"/>
                      </a:ext>
                    </a:extLst>
                  </p:cNvPr>
                  <p:cNvGrpSpPr/>
                  <p:nvPr/>
                </p:nvGrpSpPr>
                <p:grpSpPr>
                  <a:xfrm>
                    <a:off x="6526504" y="4011170"/>
                    <a:ext cx="65617" cy="138578"/>
                    <a:chOff x="6526504" y="4011170"/>
                    <a:chExt cx="65617" cy="138578"/>
                  </a:xfrm>
                </p:grpSpPr>
                <p:sp>
                  <p:nvSpPr>
                    <p:cNvPr id="306" name="Hình tự do: Hình 305">
                      <a:extLst>
                        <a:ext uri="{FF2B5EF4-FFF2-40B4-BE49-F238E27FC236}">
                          <a16:creationId xmlns:a16="http://schemas.microsoft.com/office/drawing/2014/main" id="{C620C8E3-5659-58A0-733A-FF2E57418C57}"/>
                        </a:ext>
                      </a:extLst>
                    </p:cNvPr>
                    <p:cNvSpPr/>
                    <p:nvPr/>
                  </p:nvSpPr>
                  <p:spPr>
                    <a:xfrm>
                      <a:off x="6526504" y="4011170"/>
                      <a:ext cx="65617" cy="138578"/>
                    </a:xfrm>
                    <a:custGeom>
                      <a:avLst/>
                      <a:gdLst>
                        <a:gd name="connsiteX0" fmla="*/ 60602 w 65617"/>
                        <a:gd name="connsiteY0" fmla="*/ 757 h 138578"/>
                        <a:gd name="connsiteX1" fmla="*/ 50950 w 65617"/>
                        <a:gd name="connsiteY1" fmla="*/ 4618 h 138578"/>
                        <a:gd name="connsiteX2" fmla="*/ 757 w 65617"/>
                        <a:gd name="connsiteY2" fmla="*/ 128168 h 138578"/>
                        <a:gd name="connsiteX3" fmla="*/ 4618 w 65617"/>
                        <a:gd name="connsiteY3" fmla="*/ 137821 h 138578"/>
                        <a:gd name="connsiteX4" fmla="*/ 4618 w 65617"/>
                        <a:gd name="connsiteY4" fmla="*/ 137821 h 138578"/>
                        <a:gd name="connsiteX5" fmla="*/ 14271 w 65617"/>
                        <a:gd name="connsiteY5" fmla="*/ 133960 h 138578"/>
                        <a:gd name="connsiteX6" fmla="*/ 64463 w 65617"/>
                        <a:gd name="connsiteY6" fmla="*/ 10410 h 138578"/>
                        <a:gd name="connsiteX7" fmla="*/ 60602 w 65617"/>
                        <a:gd name="connsiteY7" fmla="*/ 757 h 138578"/>
                        <a:gd name="connsiteX8" fmla="*/ 60602 w 65617"/>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617"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639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7" name="Hình tự do: Hình 306">
                      <a:extLst>
                        <a:ext uri="{FF2B5EF4-FFF2-40B4-BE49-F238E27FC236}">
                          <a16:creationId xmlns:a16="http://schemas.microsoft.com/office/drawing/2014/main" id="{AF0D7121-BA0C-64F0-8B10-D15FADE28EB7}"/>
                        </a:ext>
                      </a:extLst>
                    </p:cNvPr>
                    <p:cNvSpPr/>
                    <p:nvPr/>
                  </p:nvSpPr>
                  <p:spPr>
                    <a:xfrm>
                      <a:off x="6532296" y="4016962"/>
                      <a:ext cx="57498" cy="128925"/>
                    </a:xfrm>
                    <a:custGeom>
                      <a:avLst/>
                      <a:gdLst>
                        <a:gd name="connsiteX0" fmla="*/ 52880 w 57498"/>
                        <a:gd name="connsiteY0" fmla="*/ 757 h 128925"/>
                        <a:gd name="connsiteX1" fmla="*/ 45158 w 57498"/>
                        <a:gd name="connsiteY1" fmla="*/ 4618 h 128925"/>
                        <a:gd name="connsiteX2" fmla="*/ 757 w 57498"/>
                        <a:gd name="connsiteY2" fmla="*/ 118516 h 128925"/>
                        <a:gd name="connsiteX3" fmla="*/ 4618 w 57498"/>
                        <a:gd name="connsiteY3" fmla="*/ 128168 h 128925"/>
                        <a:gd name="connsiteX4" fmla="*/ 4618 w 57498"/>
                        <a:gd name="connsiteY4" fmla="*/ 128168 h 128925"/>
                        <a:gd name="connsiteX5" fmla="*/ 12340 w 57498"/>
                        <a:gd name="connsiteY5" fmla="*/ 124307 h 128925"/>
                        <a:gd name="connsiteX6" fmla="*/ 56741 w 57498"/>
                        <a:gd name="connsiteY6" fmla="*/ 10410 h 128925"/>
                        <a:gd name="connsiteX7" fmla="*/ 52880 w 57498"/>
                        <a:gd name="connsiteY7" fmla="*/ 757 h 128925"/>
                        <a:gd name="connsiteX8" fmla="*/ 52880 w 57498"/>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498"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8671" y="4618"/>
                            <a:pt x="5674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08" name="Hình tự do: Hình 307">
                    <a:extLst>
                      <a:ext uri="{FF2B5EF4-FFF2-40B4-BE49-F238E27FC236}">
                        <a16:creationId xmlns:a16="http://schemas.microsoft.com/office/drawing/2014/main" id="{AF53F0FE-64CA-00E2-EAEF-24FD1DD7F58C}"/>
                      </a:ext>
                    </a:extLst>
                  </p:cNvPr>
                  <p:cNvSpPr/>
                  <p:nvPr/>
                </p:nvSpPr>
                <p:spPr>
                  <a:xfrm>
                    <a:off x="6540775" y="4020722"/>
                    <a:ext cx="48261" cy="122477"/>
                  </a:xfrm>
                  <a:custGeom>
                    <a:avLst/>
                    <a:gdLst>
                      <a:gd name="connsiteX0" fmla="*/ 48262 w 48261"/>
                      <a:gd name="connsiteY0" fmla="*/ 858 h 122477"/>
                      <a:gd name="connsiteX1" fmla="*/ 48262 w 48261"/>
                      <a:gd name="connsiteY1" fmla="*/ 858 h 122477"/>
                      <a:gd name="connsiteX2" fmla="*/ 0 w 48261"/>
                      <a:gd name="connsiteY2" fmla="*/ 120547 h 122477"/>
                      <a:gd name="connsiteX3" fmla="*/ 0 w 48261"/>
                      <a:gd name="connsiteY3" fmla="*/ 122478 h 122477"/>
                      <a:gd name="connsiteX4" fmla="*/ 0 w 48261"/>
                      <a:gd name="connsiteY4" fmla="*/ 122478 h 122477"/>
                      <a:gd name="connsiteX5" fmla="*/ 1930 w 48261"/>
                      <a:gd name="connsiteY5" fmla="*/ 122478 h 122477"/>
                      <a:gd name="connsiteX6" fmla="*/ 48262 w 48261"/>
                      <a:gd name="connsiteY6" fmla="*/ 858 h 122477"/>
                      <a:gd name="connsiteX7" fmla="*/ 48262 w 48261"/>
                      <a:gd name="connsiteY7" fmla="*/ 858 h 122477"/>
                      <a:gd name="connsiteX8" fmla="*/ 48262 w 48261"/>
                      <a:gd name="connsiteY8" fmla="*/ 858 h 122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2477">
                        <a:moveTo>
                          <a:pt x="48262" y="858"/>
                        </a:moveTo>
                        <a:cubicBezTo>
                          <a:pt x="46331" y="-1073"/>
                          <a:pt x="46331" y="858"/>
                          <a:pt x="48262" y="858"/>
                        </a:cubicBezTo>
                        <a:lnTo>
                          <a:pt x="0" y="120547"/>
                        </a:lnTo>
                        <a:cubicBezTo>
                          <a:pt x="0" y="120547"/>
                          <a:pt x="0" y="122478"/>
                          <a:pt x="0" y="122478"/>
                        </a:cubicBezTo>
                        <a:lnTo>
                          <a:pt x="0" y="122478"/>
                        </a:lnTo>
                        <a:cubicBezTo>
                          <a:pt x="0" y="122478"/>
                          <a:pt x="1930" y="122478"/>
                          <a:pt x="1930" y="122478"/>
                        </a:cubicBezTo>
                        <a:lnTo>
                          <a:pt x="48262" y="858"/>
                        </a:lnTo>
                        <a:cubicBezTo>
                          <a:pt x="48262" y="858"/>
                          <a:pt x="48262" y="858"/>
                          <a:pt x="48262" y="858"/>
                        </a:cubicBezTo>
                        <a:lnTo>
                          <a:pt x="48262" y="858"/>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09" name="Đồ họa 240">
                  <a:extLst>
                    <a:ext uri="{FF2B5EF4-FFF2-40B4-BE49-F238E27FC236}">
                      <a16:creationId xmlns:a16="http://schemas.microsoft.com/office/drawing/2014/main" id="{168A4FBD-DAD2-733C-CC67-C0D7258042E5}"/>
                    </a:ext>
                  </a:extLst>
                </p:cNvPr>
                <p:cNvGrpSpPr/>
                <p:nvPr/>
              </p:nvGrpSpPr>
              <p:grpSpPr>
                <a:xfrm>
                  <a:off x="6460868" y="3984144"/>
                  <a:ext cx="64462" cy="138577"/>
                  <a:chOff x="6460868" y="3984144"/>
                  <a:chExt cx="64462" cy="138577"/>
                </a:xfrm>
              </p:grpSpPr>
              <p:grpSp>
                <p:nvGrpSpPr>
                  <p:cNvPr id="310" name="Đồ họa 240">
                    <a:extLst>
                      <a:ext uri="{FF2B5EF4-FFF2-40B4-BE49-F238E27FC236}">
                        <a16:creationId xmlns:a16="http://schemas.microsoft.com/office/drawing/2014/main" id="{D2F9A39C-84F3-BBFF-4767-3E5022DAAC39}"/>
                      </a:ext>
                    </a:extLst>
                  </p:cNvPr>
                  <p:cNvGrpSpPr/>
                  <p:nvPr/>
                </p:nvGrpSpPr>
                <p:grpSpPr>
                  <a:xfrm>
                    <a:off x="6460868" y="3984144"/>
                    <a:ext cx="64462" cy="138577"/>
                    <a:chOff x="6460868" y="3984144"/>
                    <a:chExt cx="64462" cy="138577"/>
                  </a:xfrm>
                </p:grpSpPr>
                <p:sp>
                  <p:nvSpPr>
                    <p:cNvPr id="311" name="Hình tự do: Hình 310">
                      <a:extLst>
                        <a:ext uri="{FF2B5EF4-FFF2-40B4-BE49-F238E27FC236}">
                          <a16:creationId xmlns:a16="http://schemas.microsoft.com/office/drawing/2014/main" id="{1300B0B3-21E4-E8E0-AEF2-795292B73363}"/>
                        </a:ext>
                      </a:extLst>
                    </p:cNvPr>
                    <p:cNvSpPr/>
                    <p:nvPr/>
                  </p:nvSpPr>
                  <p:spPr>
                    <a:xfrm>
                      <a:off x="6460868" y="3984144"/>
                      <a:ext cx="64462" cy="138577"/>
                    </a:xfrm>
                    <a:custGeom>
                      <a:avLst/>
                      <a:gdLst>
                        <a:gd name="connsiteX0" fmla="*/ 58671 w 64462"/>
                        <a:gd name="connsiteY0" fmla="*/ 757 h 138577"/>
                        <a:gd name="connsiteX1" fmla="*/ 49019 w 64462"/>
                        <a:gd name="connsiteY1" fmla="*/ 4618 h 138577"/>
                        <a:gd name="connsiteX2" fmla="*/ 757 w 64462"/>
                        <a:gd name="connsiteY2" fmla="*/ 128168 h 138577"/>
                        <a:gd name="connsiteX3" fmla="*/ 4618 w 64462"/>
                        <a:gd name="connsiteY3" fmla="*/ 137821 h 138577"/>
                        <a:gd name="connsiteX4" fmla="*/ 4618 w 64462"/>
                        <a:gd name="connsiteY4" fmla="*/ 137821 h 138577"/>
                        <a:gd name="connsiteX5" fmla="*/ 14271 w 64462"/>
                        <a:gd name="connsiteY5" fmla="*/ 133960 h 138577"/>
                        <a:gd name="connsiteX6" fmla="*/ 64463 w 64462"/>
                        <a:gd name="connsiteY6" fmla="*/ 10410 h 138577"/>
                        <a:gd name="connsiteX7" fmla="*/ 58671 w 64462"/>
                        <a:gd name="connsiteY7" fmla="*/ 757 h 138577"/>
                        <a:gd name="connsiteX8" fmla="*/ 58671 w 64462"/>
                        <a:gd name="connsiteY8" fmla="*/ 757 h 13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462" h="138577">
                          <a:moveTo>
                            <a:pt x="58671" y="757"/>
                          </a:moveTo>
                          <a:cubicBezTo>
                            <a:pt x="54811" y="-1173"/>
                            <a:pt x="50950" y="757"/>
                            <a:pt x="49019"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4463" y="6549"/>
                            <a:pt x="62532" y="757"/>
                            <a:pt x="58671" y="757"/>
                          </a:cubicBezTo>
                          <a:lnTo>
                            <a:pt x="58671"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 name="Hình tự do: Hình 311">
                      <a:extLst>
                        <a:ext uri="{FF2B5EF4-FFF2-40B4-BE49-F238E27FC236}">
                          <a16:creationId xmlns:a16="http://schemas.microsoft.com/office/drawing/2014/main" id="{6923C18B-9EDF-DB03-1070-B00E5508831C}"/>
                        </a:ext>
                      </a:extLst>
                    </p:cNvPr>
                    <p:cNvSpPr/>
                    <p:nvPr/>
                  </p:nvSpPr>
                  <p:spPr>
                    <a:xfrm>
                      <a:off x="6464729" y="3989935"/>
                      <a:ext cx="58671" cy="128925"/>
                    </a:xfrm>
                    <a:custGeom>
                      <a:avLst/>
                      <a:gdLst>
                        <a:gd name="connsiteX0" fmla="*/ 52880 w 58671"/>
                        <a:gd name="connsiteY0" fmla="*/ 757 h 128925"/>
                        <a:gd name="connsiteX1" fmla="*/ 45158 w 58671"/>
                        <a:gd name="connsiteY1" fmla="*/ 4618 h 128925"/>
                        <a:gd name="connsiteX2" fmla="*/ 757 w 58671"/>
                        <a:gd name="connsiteY2" fmla="*/ 118516 h 128925"/>
                        <a:gd name="connsiteX3" fmla="*/ 4618 w 58671"/>
                        <a:gd name="connsiteY3" fmla="*/ 128168 h 128925"/>
                        <a:gd name="connsiteX4" fmla="*/ 4618 w 58671"/>
                        <a:gd name="connsiteY4" fmla="*/ 128168 h 128925"/>
                        <a:gd name="connsiteX5" fmla="*/ 12340 w 58671"/>
                        <a:gd name="connsiteY5" fmla="*/ 124307 h 128925"/>
                        <a:gd name="connsiteX6" fmla="*/ 58671 w 58671"/>
                        <a:gd name="connsiteY6" fmla="*/ 10410 h 128925"/>
                        <a:gd name="connsiteX7" fmla="*/ 52880 w 58671"/>
                        <a:gd name="connsiteY7" fmla="*/ 757 h 128925"/>
                        <a:gd name="connsiteX8" fmla="*/ 52880 w 58671"/>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71"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8671" y="10410"/>
                          </a:lnTo>
                          <a:cubicBezTo>
                            <a:pt x="58671" y="4618"/>
                            <a:pt x="5674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13" name="Hình tự do: Hình 312">
                    <a:extLst>
                      <a:ext uri="{FF2B5EF4-FFF2-40B4-BE49-F238E27FC236}">
                        <a16:creationId xmlns:a16="http://schemas.microsoft.com/office/drawing/2014/main" id="{E6F80247-5A75-7C65-5B04-7C460A42E66E}"/>
                      </a:ext>
                    </a:extLst>
                  </p:cNvPr>
                  <p:cNvSpPr/>
                  <p:nvPr/>
                </p:nvSpPr>
                <p:spPr>
                  <a:xfrm>
                    <a:off x="6471278" y="3993695"/>
                    <a:ext cx="49709" cy="120547"/>
                  </a:xfrm>
                  <a:custGeom>
                    <a:avLst/>
                    <a:gdLst>
                      <a:gd name="connsiteX0" fmla="*/ 48262 w 49709"/>
                      <a:gd name="connsiteY0" fmla="*/ 858 h 120547"/>
                      <a:gd name="connsiteX1" fmla="*/ 48262 w 49709"/>
                      <a:gd name="connsiteY1" fmla="*/ 858 h 120547"/>
                      <a:gd name="connsiteX2" fmla="*/ 0 w 49709"/>
                      <a:gd name="connsiteY2" fmla="*/ 118617 h 120547"/>
                      <a:gd name="connsiteX3" fmla="*/ 0 w 49709"/>
                      <a:gd name="connsiteY3" fmla="*/ 120547 h 120547"/>
                      <a:gd name="connsiteX4" fmla="*/ 0 w 49709"/>
                      <a:gd name="connsiteY4" fmla="*/ 120547 h 120547"/>
                      <a:gd name="connsiteX5" fmla="*/ 1931 w 49709"/>
                      <a:gd name="connsiteY5" fmla="*/ 120547 h 120547"/>
                      <a:gd name="connsiteX6" fmla="*/ 48262 w 49709"/>
                      <a:gd name="connsiteY6" fmla="*/ 858 h 120547"/>
                      <a:gd name="connsiteX7" fmla="*/ 48262 w 49709"/>
                      <a:gd name="connsiteY7" fmla="*/ 858 h 120547"/>
                      <a:gd name="connsiteX8" fmla="*/ 48262 w 49709"/>
                      <a:gd name="connsiteY8" fmla="*/ 858 h 120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09" h="120547">
                        <a:moveTo>
                          <a:pt x="48262" y="858"/>
                        </a:moveTo>
                        <a:cubicBezTo>
                          <a:pt x="48262" y="-1072"/>
                          <a:pt x="48262" y="858"/>
                          <a:pt x="48262" y="858"/>
                        </a:cubicBezTo>
                        <a:lnTo>
                          <a:pt x="0" y="118617"/>
                        </a:lnTo>
                        <a:cubicBezTo>
                          <a:pt x="0" y="118617"/>
                          <a:pt x="0" y="120547"/>
                          <a:pt x="0" y="120547"/>
                        </a:cubicBezTo>
                        <a:lnTo>
                          <a:pt x="0" y="120547"/>
                        </a:lnTo>
                        <a:cubicBezTo>
                          <a:pt x="0" y="120547"/>
                          <a:pt x="1931" y="120547"/>
                          <a:pt x="1931" y="120547"/>
                        </a:cubicBezTo>
                        <a:lnTo>
                          <a:pt x="48262" y="858"/>
                        </a:lnTo>
                        <a:cubicBezTo>
                          <a:pt x="50192" y="858"/>
                          <a:pt x="50192" y="858"/>
                          <a:pt x="48262" y="858"/>
                        </a:cubicBezTo>
                        <a:lnTo>
                          <a:pt x="48262" y="858"/>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nvGrpSpPr>
              <p:cNvPr id="314" name="Đồ họa 240">
                <a:extLst>
                  <a:ext uri="{FF2B5EF4-FFF2-40B4-BE49-F238E27FC236}">
                    <a16:creationId xmlns:a16="http://schemas.microsoft.com/office/drawing/2014/main" id="{BF3F95D0-EFAB-6477-66FD-0CE897B1BF3E}"/>
                  </a:ext>
                </a:extLst>
              </p:cNvPr>
              <p:cNvGrpSpPr/>
              <p:nvPr/>
            </p:nvGrpSpPr>
            <p:grpSpPr>
              <a:xfrm>
                <a:off x="6466693" y="3955220"/>
                <a:ext cx="557423" cy="235034"/>
                <a:chOff x="6466693" y="3955220"/>
                <a:chExt cx="557423" cy="235034"/>
              </a:xfrm>
            </p:grpSpPr>
            <p:sp>
              <p:nvSpPr>
                <p:cNvPr id="315" name="Hình tự do: Hình 314">
                  <a:extLst>
                    <a:ext uri="{FF2B5EF4-FFF2-40B4-BE49-F238E27FC236}">
                      <a16:creationId xmlns:a16="http://schemas.microsoft.com/office/drawing/2014/main" id="{EC8CE328-D125-4CCF-2156-F1C7BAC008E6}"/>
                    </a:ext>
                  </a:extLst>
                </p:cNvPr>
                <p:cNvSpPr/>
                <p:nvPr/>
              </p:nvSpPr>
              <p:spPr>
                <a:xfrm>
                  <a:off x="6466693" y="3955220"/>
                  <a:ext cx="557423" cy="235034"/>
                </a:xfrm>
                <a:custGeom>
                  <a:avLst/>
                  <a:gdLst>
                    <a:gd name="connsiteX0" fmla="*/ 14237 w 557423"/>
                    <a:gd name="connsiteY0" fmla="*/ 724 h 235034"/>
                    <a:gd name="connsiteX1" fmla="*/ 724 w 557423"/>
                    <a:gd name="connsiteY1" fmla="*/ 6515 h 235034"/>
                    <a:gd name="connsiteX2" fmla="*/ 724 w 557423"/>
                    <a:gd name="connsiteY2" fmla="*/ 6515 h 235034"/>
                    <a:gd name="connsiteX3" fmla="*/ 6515 w 557423"/>
                    <a:gd name="connsiteY3" fmla="*/ 20029 h 235034"/>
                    <a:gd name="connsiteX4" fmla="*/ 543186 w 557423"/>
                    <a:gd name="connsiteY4" fmla="*/ 234311 h 235034"/>
                    <a:gd name="connsiteX5" fmla="*/ 556699 w 557423"/>
                    <a:gd name="connsiteY5" fmla="*/ 228519 h 235034"/>
                    <a:gd name="connsiteX6" fmla="*/ 556699 w 557423"/>
                    <a:gd name="connsiteY6" fmla="*/ 228519 h 235034"/>
                    <a:gd name="connsiteX7" fmla="*/ 550908 w 557423"/>
                    <a:gd name="connsiteY7" fmla="*/ 215006 h 235034"/>
                    <a:gd name="connsiteX8" fmla="*/ 14237 w 557423"/>
                    <a:gd name="connsiteY8" fmla="*/ 724 h 23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7423" h="235034">
                      <a:moveTo>
                        <a:pt x="14237" y="724"/>
                      </a:moveTo>
                      <a:cubicBezTo>
                        <a:pt x="8446" y="-1207"/>
                        <a:pt x="2654" y="724"/>
                        <a:pt x="724" y="6515"/>
                      </a:cubicBezTo>
                      <a:lnTo>
                        <a:pt x="724" y="6515"/>
                      </a:lnTo>
                      <a:cubicBezTo>
                        <a:pt x="-1207" y="12307"/>
                        <a:pt x="724" y="18098"/>
                        <a:pt x="6515" y="20029"/>
                      </a:cubicBezTo>
                      <a:lnTo>
                        <a:pt x="543186" y="234311"/>
                      </a:lnTo>
                      <a:cubicBezTo>
                        <a:pt x="548977" y="236241"/>
                        <a:pt x="554769" y="234311"/>
                        <a:pt x="556699" y="228519"/>
                      </a:cubicBezTo>
                      <a:lnTo>
                        <a:pt x="556699" y="228519"/>
                      </a:lnTo>
                      <a:cubicBezTo>
                        <a:pt x="558630" y="222728"/>
                        <a:pt x="556699" y="216937"/>
                        <a:pt x="550908" y="215006"/>
                      </a:cubicBezTo>
                      <a:lnTo>
                        <a:pt x="14237" y="724"/>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 name="Hình tự do: Hình 315">
                  <a:extLst>
                    <a:ext uri="{FF2B5EF4-FFF2-40B4-BE49-F238E27FC236}">
                      <a16:creationId xmlns:a16="http://schemas.microsoft.com/office/drawing/2014/main" id="{3316A457-7AD7-430E-8594-A7B1CFBED2EF}"/>
                    </a:ext>
                  </a:extLst>
                </p:cNvPr>
                <p:cNvSpPr/>
                <p:nvPr/>
              </p:nvSpPr>
              <p:spPr>
                <a:xfrm>
                  <a:off x="6473208" y="3968009"/>
                  <a:ext cx="542461" cy="219108"/>
                </a:xfrm>
                <a:custGeom>
                  <a:avLst/>
                  <a:gdLst>
                    <a:gd name="connsiteX0" fmla="*/ 9652 w 542461"/>
                    <a:gd name="connsiteY0" fmla="*/ 1448 h 219108"/>
                    <a:gd name="connsiteX1" fmla="*/ 0 w 542461"/>
                    <a:gd name="connsiteY1" fmla="*/ 1448 h 219108"/>
                    <a:gd name="connsiteX2" fmla="*/ 0 w 542461"/>
                    <a:gd name="connsiteY2" fmla="*/ 1448 h 219108"/>
                    <a:gd name="connsiteX3" fmla="*/ 7722 w 542461"/>
                    <a:gd name="connsiteY3" fmla="*/ 7239 h 219108"/>
                    <a:gd name="connsiteX4" fmla="*/ 532810 w 542461"/>
                    <a:gd name="connsiteY4" fmla="*/ 217661 h 219108"/>
                    <a:gd name="connsiteX5" fmla="*/ 542462 w 542461"/>
                    <a:gd name="connsiteY5" fmla="*/ 217661 h 219108"/>
                    <a:gd name="connsiteX6" fmla="*/ 542462 w 542461"/>
                    <a:gd name="connsiteY6" fmla="*/ 217661 h 219108"/>
                    <a:gd name="connsiteX7" fmla="*/ 534740 w 542461"/>
                    <a:gd name="connsiteY7" fmla="*/ 211869 h 219108"/>
                    <a:gd name="connsiteX8" fmla="*/ 9652 w 542461"/>
                    <a:gd name="connsiteY8" fmla="*/ 1448 h 219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461" h="219108">
                      <a:moveTo>
                        <a:pt x="9652" y="1448"/>
                      </a:moveTo>
                      <a:cubicBezTo>
                        <a:pt x="3861" y="-483"/>
                        <a:pt x="0" y="-483"/>
                        <a:pt x="0" y="1448"/>
                      </a:cubicBezTo>
                      <a:lnTo>
                        <a:pt x="0" y="1448"/>
                      </a:lnTo>
                      <a:cubicBezTo>
                        <a:pt x="0" y="3378"/>
                        <a:pt x="3861" y="5309"/>
                        <a:pt x="7722" y="7239"/>
                      </a:cubicBezTo>
                      <a:lnTo>
                        <a:pt x="532810" y="217661"/>
                      </a:lnTo>
                      <a:cubicBezTo>
                        <a:pt x="538601" y="219591"/>
                        <a:pt x="542462" y="219591"/>
                        <a:pt x="542462" y="217661"/>
                      </a:cubicBezTo>
                      <a:lnTo>
                        <a:pt x="542462" y="217661"/>
                      </a:lnTo>
                      <a:cubicBezTo>
                        <a:pt x="542462" y="215730"/>
                        <a:pt x="538601" y="213800"/>
                        <a:pt x="534740" y="211869"/>
                      </a:cubicBezTo>
                      <a:lnTo>
                        <a:pt x="9652" y="1448"/>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pic>
        <p:nvPicPr>
          <p:cNvPr id="20" name="Đồ họa 19">
            <a:extLst>
              <a:ext uri="{FF2B5EF4-FFF2-40B4-BE49-F238E27FC236}">
                <a16:creationId xmlns:a16="http://schemas.microsoft.com/office/drawing/2014/main" id="{11992148-8F52-C476-B5AD-75D7602F6DF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542802" y="1092375"/>
            <a:ext cx="1363034" cy="1096353"/>
          </a:xfrm>
          <a:prstGeom prst="rect">
            <a:avLst/>
          </a:prstGeom>
        </p:spPr>
      </p:pic>
      <p:pic>
        <p:nvPicPr>
          <p:cNvPr id="21" name="Đồ họa 20">
            <a:extLst>
              <a:ext uri="{FF2B5EF4-FFF2-40B4-BE49-F238E27FC236}">
                <a16:creationId xmlns:a16="http://schemas.microsoft.com/office/drawing/2014/main" id="{A4818E55-865E-F75A-D2C7-3B4EABD6C28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20786" y="653189"/>
            <a:ext cx="1240854" cy="1240854"/>
          </a:xfrm>
          <a:prstGeom prst="rect">
            <a:avLst/>
          </a:prstGeom>
        </p:spPr>
      </p:pic>
    </p:spTree>
    <p:extLst>
      <p:ext uri="{BB962C8B-B14F-4D97-AF65-F5344CB8AC3E}">
        <p14:creationId xmlns:p14="http://schemas.microsoft.com/office/powerpoint/2010/main" val="19635959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1800"/>
                                        <p:tgtEl>
                                          <p:spTgt spid="19"/>
                                        </p:tgtEl>
                                      </p:cBhvr>
                                    </p:animEffect>
                                  </p:childTnLst>
                                </p:cTn>
                              </p:par>
                            </p:childTnLst>
                          </p:cTn>
                        </p:par>
                        <p:par>
                          <p:cTn id="8" fill="hold">
                            <p:stCondLst>
                              <p:cond delay="1800"/>
                            </p:stCondLst>
                            <p:childTnLst>
                              <p:par>
                                <p:cTn id="9" presetID="10"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0" presetClass="path" presetSubtype="0" accel="50000" decel="50000" fill="hold" nodeType="clickEffect">
                                  <p:stCondLst>
                                    <p:cond delay="0"/>
                                  </p:stCondLst>
                                  <p:childTnLst>
                                    <p:animMotion origin="layout" path="M 2.08333E-6 -2.22222E-6 L 2.08333E-6 -2.22222E-6 C 0.01237 0.00047 0.02474 0.0007 0.03724 0.00185 C 0.04023 0.00209 0.04297 0.00371 0.04609 0.00417 C 0.04857 0.00463 0.05104 0.00486 0.05338 0.00533 C 0.05429 0.00602 0.05508 0.00695 0.05651 0.00764 C 0.06028 0.0088 0.06719 0.00972 0.07135 0.01065 C 0.07487 0.0132 0.07956 0.01644 0.08177 0.01945 C 0.08281 0.02084 0.08255 0.02246 0.08333 0.02384 C 0.08411 0.02523 0.08528 0.02616 0.08633 0.02709 L 0.08932 0.03588 C 0.08997 0.03727 0.09049 0.03889 0.09101 0.04051 C 0.0914 0.04306 0.09166 0.04584 0.09245 0.04815 C 0.09271 0.04931 0.09349 0.05047 0.09375 0.05139 C 0.09453 0.05301 0.09453 0.0544 0.09518 0.05579 C 0.09596 0.05741 0.09752 0.0588 0.09818 0.06042 C 0.10052 0.06412 0.09922 0.06389 0.10143 0.06806 C 0.10208 0.06991 0.10338 0.07176 0.10443 0.07338 C 0.10495 0.0757 0.10508 0.07801 0.10586 0.08033 C 0.10612 0.08172 0.1069 0.0831 0.10716 0.08449 C 0.10963 0.09537 0.1082 0.09398 0.11015 0.10648 C 0.1125 0.11968 0.11185 0.09977 0.11185 0.11783 " pathEditMode="relative" rAng="0" ptsTypes="AAAAAAAAAAAAAAAAAAAAAA">
                                      <p:cBhvr>
                                        <p:cTn id="15" dur="2000" fill="hold"/>
                                        <p:tgtEl>
                                          <p:spTgt spid="20"/>
                                        </p:tgtEl>
                                        <p:attrNameLst>
                                          <p:attrName>ppt_x</p:attrName>
                                          <p:attrName>ppt_y</p:attrName>
                                        </p:attrNameLst>
                                      </p:cBhvr>
                                      <p:rCtr x="5586" y="588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37">
            <a:extLst>
              <a:ext uri="{FF2B5EF4-FFF2-40B4-BE49-F238E27FC236}">
                <a16:creationId xmlns:a16="http://schemas.microsoft.com/office/drawing/2014/main" id="{A7A052B7-A5F5-290D-70D1-9C208797CD5E}"/>
              </a:ext>
            </a:extLst>
          </p:cNvPr>
          <p:cNvGrpSpPr/>
          <p:nvPr/>
        </p:nvGrpSpPr>
        <p:grpSpPr>
          <a:xfrm>
            <a:off x="873492" y="606265"/>
            <a:ext cx="10362640" cy="1741916"/>
            <a:chOff x="873492" y="817645"/>
            <a:chExt cx="10362640" cy="1530535"/>
          </a:xfrm>
        </p:grpSpPr>
        <p:grpSp>
          <p:nvGrpSpPr>
            <p:cNvPr id="3" name="Đồ họa 51">
              <a:extLst>
                <a:ext uri="{FF2B5EF4-FFF2-40B4-BE49-F238E27FC236}">
                  <a16:creationId xmlns:a16="http://schemas.microsoft.com/office/drawing/2014/main" id="{5A225850-C7AA-23D0-A6E0-7A280443A8FD}"/>
                </a:ext>
              </a:extLst>
            </p:cNvPr>
            <p:cNvGrpSpPr/>
            <p:nvPr/>
          </p:nvGrpSpPr>
          <p:grpSpPr>
            <a:xfrm>
              <a:off x="873492" y="817645"/>
              <a:ext cx="10362640" cy="1530535"/>
              <a:chOff x="894773" y="780890"/>
              <a:chExt cx="10357437" cy="2500017"/>
            </a:xfrm>
          </p:grpSpPr>
          <p:sp>
            <p:nvSpPr>
              <p:cNvPr id="5" name="Hình tự do: Hình 20">
                <a:extLst>
                  <a:ext uri="{FF2B5EF4-FFF2-40B4-BE49-F238E27FC236}">
                    <a16:creationId xmlns:a16="http://schemas.microsoft.com/office/drawing/2014/main" id="{0093DD5D-1183-7D64-40D0-6C1F807CE8E3}"/>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sz="4400"/>
              </a:p>
            </p:txBody>
          </p:sp>
          <p:sp>
            <p:nvSpPr>
              <p:cNvPr id="6" name="Hình tự do: Hình 21">
                <a:extLst>
                  <a:ext uri="{FF2B5EF4-FFF2-40B4-BE49-F238E27FC236}">
                    <a16:creationId xmlns:a16="http://schemas.microsoft.com/office/drawing/2014/main" id="{45155118-93CE-F5FD-5B19-DC58E04DC087}"/>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D7F0D3"/>
              </a:solidFill>
              <a:ln w="10395" cap="flat">
                <a:noFill/>
                <a:prstDash val="solid"/>
                <a:miter/>
              </a:ln>
            </p:spPr>
            <p:txBody>
              <a:bodyPr rtlCol="0" anchor="ctr"/>
              <a:lstStyle/>
              <a:p>
                <a:endParaRPr lang="vi-VN" sz="4400"/>
              </a:p>
            </p:txBody>
          </p:sp>
          <p:sp>
            <p:nvSpPr>
              <p:cNvPr id="7" name="Hình tự do: Hình 22">
                <a:extLst>
                  <a:ext uri="{FF2B5EF4-FFF2-40B4-BE49-F238E27FC236}">
                    <a16:creationId xmlns:a16="http://schemas.microsoft.com/office/drawing/2014/main" id="{420C31D7-8DCE-C67B-DB4A-B6E8F52A86ED}"/>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sz="4400"/>
              </a:p>
            </p:txBody>
          </p:sp>
        </p:grpSp>
        <p:sp>
          <p:nvSpPr>
            <p:cNvPr id="4" name="Hộp Văn bản 23">
              <a:extLst>
                <a:ext uri="{FF2B5EF4-FFF2-40B4-BE49-F238E27FC236}">
                  <a16:creationId xmlns:a16="http://schemas.microsoft.com/office/drawing/2014/main" id="{EEDD4267-A89F-8448-271A-A2ED16DEECC9}"/>
                </a:ext>
              </a:extLst>
            </p:cNvPr>
            <p:cNvSpPr txBox="1"/>
            <p:nvPr/>
          </p:nvSpPr>
          <p:spPr>
            <a:xfrm>
              <a:off x="1222524" y="944338"/>
              <a:ext cx="9131420" cy="1054669"/>
            </a:xfrm>
            <a:prstGeom prst="rect">
              <a:avLst/>
            </a:prstGeom>
            <a:noFill/>
          </p:spPr>
          <p:txBody>
            <a:bodyPr wrap="square" rtlCol="0">
              <a:spAutoFit/>
            </a:bodyPr>
            <a:lstStyle/>
            <a:p>
              <a:pPr algn="ctr"/>
              <a:r>
                <a:rPr lang="en-US" sz="3600" b="1" dirty="0" err="1">
                  <a:latin typeface="Cambria" panose="02040503050406030204" pitchFamily="18" charset="0"/>
                  <a:ea typeface="Cambria" panose="02040503050406030204" pitchFamily="18" charset="0"/>
                </a:rPr>
                <a:t>Câu</a:t>
              </a:r>
              <a:r>
                <a:rPr lang="en-US" sz="3600" b="1" dirty="0">
                  <a:latin typeface="Cambria" panose="02040503050406030204" pitchFamily="18" charset="0"/>
                  <a:ea typeface="Cambria" panose="02040503050406030204" pitchFamily="18" charset="0"/>
                </a:rPr>
                <a:t> 1</a:t>
              </a:r>
              <a:r>
                <a:rPr lang="en-US" sz="3600" b="1">
                  <a:latin typeface="Cambria" panose="02040503050406030204" pitchFamily="18" charset="0"/>
                  <a:ea typeface="Cambria" panose="02040503050406030204" pitchFamily="18" charset="0"/>
                </a:rPr>
                <a:t>: </a:t>
              </a:r>
              <a:r>
                <a:rPr lang="vi-VN" sz="3600" b="1">
                  <a:latin typeface="Cambria" panose="02040503050406030204" pitchFamily="18" charset="0"/>
                  <a:ea typeface="Cambria" panose="02040503050406030204" pitchFamily="18" charset="0"/>
                </a:rPr>
                <a:t>Làm tròn số </a:t>
              </a:r>
              <a:r>
                <a:rPr lang="vi-VN" sz="3600" b="1">
                  <a:solidFill>
                    <a:srgbClr val="0070C0"/>
                  </a:solidFill>
                  <a:latin typeface="Cambria" panose="02040503050406030204" pitchFamily="18" charset="0"/>
                  <a:ea typeface="Cambria" panose="02040503050406030204" pitchFamily="18" charset="0"/>
                </a:rPr>
                <a:t>6 240 021 </a:t>
              </a:r>
              <a:r>
                <a:rPr lang="vi-VN" sz="3600" b="1">
                  <a:latin typeface="Cambria" panose="02040503050406030204" pitchFamily="18" charset="0"/>
                  <a:ea typeface="Cambria" panose="02040503050406030204" pitchFamily="18" charset="0"/>
                </a:rPr>
                <a:t>đến hàng trăm nghìn ta được</a:t>
              </a:r>
              <a:endParaRPr lang="en-US" sz="3600" b="1" dirty="0">
                <a:latin typeface="Cambria" panose="02040503050406030204" pitchFamily="18" charset="0"/>
                <a:ea typeface="Cambria" panose="02040503050406030204" pitchFamily="18" charset="0"/>
              </a:endParaRPr>
            </a:p>
          </p:txBody>
        </p:sp>
      </p:grpSp>
      <p:grpSp>
        <p:nvGrpSpPr>
          <p:cNvPr id="8" name="Nhóm 1">
            <a:extLst>
              <a:ext uri="{FF2B5EF4-FFF2-40B4-BE49-F238E27FC236}">
                <a16:creationId xmlns:a16="http://schemas.microsoft.com/office/drawing/2014/main" id="{62DB8E11-419E-A43C-EED0-262F708A0651}"/>
              </a:ext>
            </a:extLst>
          </p:cNvPr>
          <p:cNvGrpSpPr/>
          <p:nvPr/>
        </p:nvGrpSpPr>
        <p:grpSpPr>
          <a:xfrm>
            <a:off x="873492" y="2490890"/>
            <a:ext cx="5009148" cy="1152000"/>
            <a:chOff x="873492" y="2490890"/>
            <a:chExt cx="5009148" cy="1152000"/>
          </a:xfrm>
        </p:grpSpPr>
        <p:grpSp>
          <p:nvGrpSpPr>
            <p:cNvPr id="9" name="Nhóm 2">
              <a:extLst>
                <a:ext uri="{FF2B5EF4-FFF2-40B4-BE49-F238E27FC236}">
                  <a16:creationId xmlns:a16="http://schemas.microsoft.com/office/drawing/2014/main" id="{D8AF4CDD-7A68-BB03-F9E9-56E51A2E48DC}"/>
                </a:ext>
              </a:extLst>
            </p:cNvPr>
            <p:cNvGrpSpPr/>
            <p:nvPr/>
          </p:nvGrpSpPr>
          <p:grpSpPr>
            <a:xfrm>
              <a:off x="873492" y="2490890"/>
              <a:ext cx="5009148" cy="1152000"/>
              <a:chOff x="873492" y="2490890"/>
              <a:chExt cx="5009148" cy="1152000"/>
            </a:xfrm>
          </p:grpSpPr>
          <p:sp>
            <p:nvSpPr>
              <p:cNvPr id="11" name="Hình chữ nhật: Góc Tròn 4">
                <a:extLst>
                  <a:ext uri="{FF2B5EF4-FFF2-40B4-BE49-F238E27FC236}">
                    <a16:creationId xmlns:a16="http://schemas.microsoft.com/office/drawing/2014/main" id="{DE25DF4C-B883-5C8C-A3C9-F568AC266350}"/>
                  </a:ext>
                </a:extLst>
              </p:cNvPr>
              <p:cNvSpPr/>
              <p:nvPr/>
            </p:nvSpPr>
            <p:spPr>
              <a:xfrm>
                <a:off x="1526774" y="2519678"/>
                <a:ext cx="4355866" cy="1116000"/>
              </a:xfrm>
              <a:prstGeom prst="roundRect">
                <a:avLst/>
              </a:prstGeom>
              <a:no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dirty="0"/>
              </a:p>
            </p:txBody>
          </p:sp>
          <p:pic>
            <p:nvPicPr>
              <p:cNvPr id="12" name="Đồ họa 5">
                <a:extLst>
                  <a:ext uri="{FF2B5EF4-FFF2-40B4-BE49-F238E27FC236}">
                    <a16:creationId xmlns:a16="http://schemas.microsoft.com/office/drawing/2014/main" id="{16255886-0686-8A3F-B7E0-3E20397EF16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3492" y="2490890"/>
                <a:ext cx="1246685" cy="1152000"/>
              </a:xfrm>
              <a:prstGeom prst="rect">
                <a:avLst/>
              </a:prstGeom>
            </p:spPr>
          </p:pic>
        </p:grpSp>
        <p:sp>
          <p:nvSpPr>
            <p:cNvPr id="10" name="Hộp Văn bản 3">
              <a:extLst>
                <a:ext uri="{FF2B5EF4-FFF2-40B4-BE49-F238E27FC236}">
                  <a16:creationId xmlns:a16="http://schemas.microsoft.com/office/drawing/2014/main" id="{E94ED575-5FF2-57FD-CEF4-59821C47A061}"/>
                </a:ext>
              </a:extLst>
            </p:cNvPr>
            <p:cNvSpPr txBox="1"/>
            <p:nvPr/>
          </p:nvSpPr>
          <p:spPr>
            <a:xfrm>
              <a:off x="1895045" y="2689298"/>
              <a:ext cx="3295103" cy="769441"/>
            </a:xfrm>
            <a:prstGeom prst="rect">
              <a:avLst/>
            </a:prstGeom>
            <a:noFill/>
          </p:spPr>
          <p:txBody>
            <a:bodyPr wrap="square" rtlCol="0">
              <a:spAutoFit/>
            </a:bodyPr>
            <a:lstStyle/>
            <a:p>
              <a:pPr algn="ctr"/>
              <a:r>
                <a:rPr lang="en-US" sz="4400" b="1">
                  <a:latin typeface="UTM Avo" panose="02040603050506020204" pitchFamily="18" charset="0"/>
                  <a:ea typeface="Cambria" panose="02040503050406030204" pitchFamily="18" charset="0"/>
                </a:rPr>
                <a:t>6 100 000</a:t>
              </a:r>
              <a:endParaRPr lang="en-US" sz="4400" b="1" dirty="0">
                <a:latin typeface="UTM Avo" panose="02040603050506020204" pitchFamily="18" charset="0"/>
                <a:ea typeface="Cambria" panose="02040503050406030204" pitchFamily="18" charset="0"/>
              </a:endParaRPr>
            </a:p>
          </p:txBody>
        </p:sp>
      </p:grpSp>
      <p:grpSp>
        <p:nvGrpSpPr>
          <p:cNvPr id="13" name="Nhóm 6">
            <a:extLst>
              <a:ext uri="{FF2B5EF4-FFF2-40B4-BE49-F238E27FC236}">
                <a16:creationId xmlns:a16="http://schemas.microsoft.com/office/drawing/2014/main" id="{3886914E-946F-9E78-DB52-75EC976B7127}"/>
              </a:ext>
            </a:extLst>
          </p:cNvPr>
          <p:cNvGrpSpPr/>
          <p:nvPr/>
        </p:nvGrpSpPr>
        <p:grpSpPr>
          <a:xfrm>
            <a:off x="6309362" y="2482076"/>
            <a:ext cx="4926770" cy="1152000"/>
            <a:chOff x="6309362" y="2482076"/>
            <a:chExt cx="4926770" cy="1152000"/>
          </a:xfrm>
        </p:grpSpPr>
        <p:grpSp>
          <p:nvGrpSpPr>
            <p:cNvPr id="14" name="Nhóm 31">
              <a:extLst>
                <a:ext uri="{FF2B5EF4-FFF2-40B4-BE49-F238E27FC236}">
                  <a16:creationId xmlns:a16="http://schemas.microsoft.com/office/drawing/2014/main" id="{59325CD6-D787-A557-CCE6-D3D20D218B5B}"/>
                </a:ext>
              </a:extLst>
            </p:cNvPr>
            <p:cNvGrpSpPr/>
            <p:nvPr/>
          </p:nvGrpSpPr>
          <p:grpSpPr>
            <a:xfrm>
              <a:off x="6309362" y="2482076"/>
              <a:ext cx="4926770" cy="1152000"/>
              <a:chOff x="6309362" y="2463371"/>
              <a:chExt cx="4926770" cy="1152000"/>
            </a:xfrm>
          </p:grpSpPr>
          <p:sp>
            <p:nvSpPr>
              <p:cNvPr id="16" name="Hình chữ nhật: Góc Tròn 39">
                <a:extLst>
                  <a:ext uri="{FF2B5EF4-FFF2-40B4-BE49-F238E27FC236}">
                    <a16:creationId xmlns:a16="http://schemas.microsoft.com/office/drawing/2014/main" id="{013F7C9B-A41F-0BD5-EFEE-7B4BD40B9162}"/>
                  </a:ext>
                </a:extLst>
              </p:cNvPr>
              <p:cNvSpPr/>
              <p:nvPr/>
            </p:nvSpPr>
            <p:spPr>
              <a:xfrm>
                <a:off x="6688190" y="2496527"/>
                <a:ext cx="4547942" cy="1117575"/>
              </a:xfrm>
              <a:prstGeom prst="roundRect">
                <a:avLst/>
              </a:prstGeom>
              <a:no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p>
            </p:txBody>
          </p:sp>
          <p:pic>
            <p:nvPicPr>
              <p:cNvPr id="17" name="Đồ họa 40">
                <a:extLst>
                  <a:ext uri="{FF2B5EF4-FFF2-40B4-BE49-F238E27FC236}">
                    <a16:creationId xmlns:a16="http://schemas.microsoft.com/office/drawing/2014/main" id="{8C8458EE-8507-F166-5706-396A4D27C52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09362" y="2463371"/>
                <a:ext cx="1061053" cy="1152000"/>
              </a:xfrm>
              <a:prstGeom prst="rect">
                <a:avLst/>
              </a:prstGeom>
            </p:spPr>
          </p:pic>
        </p:grpSp>
        <p:sp>
          <p:nvSpPr>
            <p:cNvPr id="15" name="Hộp Văn bản 38">
              <a:extLst>
                <a:ext uri="{FF2B5EF4-FFF2-40B4-BE49-F238E27FC236}">
                  <a16:creationId xmlns:a16="http://schemas.microsoft.com/office/drawing/2014/main" id="{CE65AC0C-348F-EBCF-95FE-E29AA50CC901}"/>
                </a:ext>
              </a:extLst>
            </p:cNvPr>
            <p:cNvSpPr txBox="1"/>
            <p:nvPr/>
          </p:nvSpPr>
          <p:spPr>
            <a:xfrm>
              <a:off x="6846689" y="2673355"/>
              <a:ext cx="3948093" cy="769441"/>
            </a:xfrm>
            <a:prstGeom prst="rect">
              <a:avLst/>
            </a:prstGeom>
            <a:noFill/>
          </p:spPr>
          <p:txBody>
            <a:bodyPr wrap="square" rtlCol="0">
              <a:spAutoFit/>
            </a:bodyPr>
            <a:lstStyle/>
            <a:p>
              <a:pPr algn="ctr"/>
              <a:r>
                <a:rPr lang="en-US" sz="4400" b="1">
                  <a:latin typeface="UTM Avo" panose="02040603050506020204" pitchFamily="18" charset="0"/>
                  <a:ea typeface="Cambria" panose="02040503050406030204" pitchFamily="18" charset="0"/>
                </a:rPr>
                <a:t>6 200 000</a:t>
              </a:r>
              <a:endParaRPr lang="vi-VN" sz="4400" b="1" dirty="0">
                <a:latin typeface="Cambria" panose="02040503050406030204" pitchFamily="18" charset="0"/>
                <a:ea typeface="Cambria" panose="02040503050406030204" pitchFamily="18" charset="0"/>
              </a:endParaRPr>
            </a:p>
          </p:txBody>
        </p:sp>
      </p:grpSp>
      <p:grpSp>
        <p:nvGrpSpPr>
          <p:cNvPr id="18" name="Nhóm 41">
            <a:extLst>
              <a:ext uri="{FF2B5EF4-FFF2-40B4-BE49-F238E27FC236}">
                <a16:creationId xmlns:a16="http://schemas.microsoft.com/office/drawing/2014/main" id="{084C21AB-7D0B-6E15-076A-ACC9B00756EB}"/>
              </a:ext>
            </a:extLst>
          </p:cNvPr>
          <p:cNvGrpSpPr/>
          <p:nvPr/>
        </p:nvGrpSpPr>
        <p:grpSpPr>
          <a:xfrm>
            <a:off x="958238" y="4423396"/>
            <a:ext cx="4924401" cy="1152000"/>
            <a:chOff x="958238" y="4423396"/>
            <a:chExt cx="4924401" cy="1152000"/>
          </a:xfrm>
        </p:grpSpPr>
        <p:grpSp>
          <p:nvGrpSpPr>
            <p:cNvPr id="19" name="Nhóm 42">
              <a:extLst>
                <a:ext uri="{FF2B5EF4-FFF2-40B4-BE49-F238E27FC236}">
                  <a16:creationId xmlns:a16="http://schemas.microsoft.com/office/drawing/2014/main" id="{93C7386E-6719-3B0E-B4AB-A0A67B5130CE}"/>
                </a:ext>
              </a:extLst>
            </p:cNvPr>
            <p:cNvGrpSpPr/>
            <p:nvPr/>
          </p:nvGrpSpPr>
          <p:grpSpPr>
            <a:xfrm>
              <a:off x="958238" y="4423396"/>
              <a:ext cx="4924401" cy="1152000"/>
              <a:chOff x="958238" y="4423396"/>
              <a:chExt cx="4924401" cy="1152000"/>
            </a:xfrm>
          </p:grpSpPr>
          <p:sp>
            <p:nvSpPr>
              <p:cNvPr id="21" name="Hình chữ nhật: Góc Tròn 44">
                <a:extLst>
                  <a:ext uri="{FF2B5EF4-FFF2-40B4-BE49-F238E27FC236}">
                    <a16:creationId xmlns:a16="http://schemas.microsoft.com/office/drawing/2014/main" id="{075C9BAB-D227-01CF-7DEB-898F09497BE9}"/>
                  </a:ext>
                </a:extLst>
              </p:cNvPr>
              <p:cNvSpPr/>
              <p:nvPr/>
            </p:nvSpPr>
            <p:spPr>
              <a:xfrm>
                <a:off x="1351279" y="4453999"/>
                <a:ext cx="4531360" cy="1116000"/>
              </a:xfrm>
              <a:prstGeom prst="roundRect">
                <a:avLst/>
              </a:prstGeom>
              <a:no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dirty="0"/>
              </a:p>
            </p:txBody>
          </p:sp>
          <p:pic>
            <p:nvPicPr>
              <p:cNvPr id="22" name="Đồ họa 45">
                <a:extLst>
                  <a:ext uri="{FF2B5EF4-FFF2-40B4-BE49-F238E27FC236}">
                    <a16:creationId xmlns:a16="http://schemas.microsoft.com/office/drawing/2014/main" id="{31B2ABD0-2B5B-850D-AFF7-7A75E1F9517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58238" y="4423396"/>
                <a:ext cx="1077191" cy="1152000"/>
              </a:xfrm>
              <a:prstGeom prst="rect">
                <a:avLst/>
              </a:prstGeom>
            </p:spPr>
          </p:pic>
        </p:grpSp>
        <p:sp>
          <p:nvSpPr>
            <p:cNvPr id="20" name="Hộp Văn bản 43">
              <a:extLst>
                <a:ext uri="{FF2B5EF4-FFF2-40B4-BE49-F238E27FC236}">
                  <a16:creationId xmlns:a16="http://schemas.microsoft.com/office/drawing/2014/main" id="{1C9CB0A0-200C-0B42-D4B5-C57DBDBDDC0E}"/>
                </a:ext>
              </a:extLst>
            </p:cNvPr>
            <p:cNvSpPr txBox="1"/>
            <p:nvPr/>
          </p:nvSpPr>
          <p:spPr>
            <a:xfrm>
              <a:off x="1679398" y="4627278"/>
              <a:ext cx="3574567" cy="769441"/>
            </a:xfrm>
            <a:prstGeom prst="rect">
              <a:avLst/>
            </a:prstGeom>
            <a:noFill/>
          </p:spPr>
          <p:txBody>
            <a:bodyPr wrap="square" rtlCol="0">
              <a:spAutoFit/>
            </a:bodyPr>
            <a:lstStyle/>
            <a:p>
              <a:pPr algn="ctr"/>
              <a:r>
                <a:rPr lang="en-US" sz="4400" b="1">
                  <a:latin typeface="UTM Avo" panose="02040603050506020204" pitchFamily="18" charset="0"/>
                  <a:ea typeface="Cambria" panose="02040503050406030204" pitchFamily="18" charset="0"/>
                </a:rPr>
                <a:t>6 300 000</a:t>
              </a:r>
              <a:endParaRPr lang="en-US" sz="4400" b="1" dirty="0">
                <a:latin typeface="UTM Avo" panose="02040603050506020204" pitchFamily="18" charset="0"/>
                <a:ea typeface="Cambria" panose="02040503050406030204" pitchFamily="18" charset="0"/>
              </a:endParaRPr>
            </a:p>
          </p:txBody>
        </p:sp>
      </p:grpSp>
      <p:grpSp>
        <p:nvGrpSpPr>
          <p:cNvPr id="23" name="Nhóm 46">
            <a:extLst>
              <a:ext uri="{FF2B5EF4-FFF2-40B4-BE49-F238E27FC236}">
                <a16:creationId xmlns:a16="http://schemas.microsoft.com/office/drawing/2014/main" id="{DF43F926-6653-CBC6-F3E8-99F6E4202C79}"/>
              </a:ext>
            </a:extLst>
          </p:cNvPr>
          <p:cNvGrpSpPr/>
          <p:nvPr/>
        </p:nvGrpSpPr>
        <p:grpSpPr>
          <a:xfrm>
            <a:off x="6309362" y="4453999"/>
            <a:ext cx="4987834" cy="1153269"/>
            <a:chOff x="6309362" y="4453999"/>
            <a:chExt cx="4987834" cy="1153269"/>
          </a:xfrm>
        </p:grpSpPr>
        <p:grpSp>
          <p:nvGrpSpPr>
            <p:cNvPr id="24" name="Nhóm 47">
              <a:extLst>
                <a:ext uri="{FF2B5EF4-FFF2-40B4-BE49-F238E27FC236}">
                  <a16:creationId xmlns:a16="http://schemas.microsoft.com/office/drawing/2014/main" id="{8DC20CD2-12BC-EABE-82B2-C0E7A43C09EB}"/>
                </a:ext>
              </a:extLst>
            </p:cNvPr>
            <p:cNvGrpSpPr/>
            <p:nvPr/>
          </p:nvGrpSpPr>
          <p:grpSpPr>
            <a:xfrm>
              <a:off x="6309362" y="4453999"/>
              <a:ext cx="4987834" cy="1153269"/>
              <a:chOff x="6309362" y="4395154"/>
              <a:chExt cx="4987834" cy="1153269"/>
            </a:xfrm>
          </p:grpSpPr>
          <p:sp>
            <p:nvSpPr>
              <p:cNvPr id="26" name="Hình chữ nhật: Góc Tròn 49">
                <a:extLst>
                  <a:ext uri="{FF2B5EF4-FFF2-40B4-BE49-F238E27FC236}">
                    <a16:creationId xmlns:a16="http://schemas.microsoft.com/office/drawing/2014/main" id="{F4FCBD0E-3613-A98C-1571-FBF9E931C5BC}"/>
                  </a:ext>
                </a:extLst>
              </p:cNvPr>
              <p:cNvSpPr/>
              <p:nvPr/>
            </p:nvSpPr>
            <p:spPr>
              <a:xfrm>
                <a:off x="6688190" y="4395154"/>
                <a:ext cx="4609006" cy="1117575"/>
              </a:xfrm>
              <a:prstGeom prst="roundRect">
                <a:avLst/>
              </a:prstGeom>
              <a:no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dirty="0"/>
              </a:p>
            </p:txBody>
          </p:sp>
          <p:pic>
            <p:nvPicPr>
              <p:cNvPr id="27" name="Đồ họa 50">
                <a:extLst>
                  <a:ext uri="{FF2B5EF4-FFF2-40B4-BE49-F238E27FC236}">
                    <a16:creationId xmlns:a16="http://schemas.microsoft.com/office/drawing/2014/main" id="{47A0F72D-0213-C1E1-88C4-ACC21935C53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309362" y="4396423"/>
                <a:ext cx="1077191" cy="1152000"/>
              </a:xfrm>
              <a:prstGeom prst="rect">
                <a:avLst/>
              </a:prstGeom>
            </p:spPr>
          </p:pic>
        </p:grpSp>
        <p:sp>
          <p:nvSpPr>
            <p:cNvPr id="25" name="Hộp Văn bản 48">
              <a:extLst>
                <a:ext uri="{FF2B5EF4-FFF2-40B4-BE49-F238E27FC236}">
                  <a16:creationId xmlns:a16="http://schemas.microsoft.com/office/drawing/2014/main" id="{8360AA65-5513-46B8-37E6-0443393612EE}"/>
                </a:ext>
              </a:extLst>
            </p:cNvPr>
            <p:cNvSpPr txBox="1"/>
            <p:nvPr/>
          </p:nvSpPr>
          <p:spPr>
            <a:xfrm>
              <a:off x="7036583" y="4627278"/>
              <a:ext cx="3574567" cy="769441"/>
            </a:xfrm>
            <a:prstGeom prst="rect">
              <a:avLst/>
            </a:prstGeom>
            <a:noFill/>
          </p:spPr>
          <p:txBody>
            <a:bodyPr wrap="square" rtlCol="0">
              <a:spAutoFit/>
            </a:bodyPr>
            <a:lstStyle/>
            <a:p>
              <a:pPr algn="ctr"/>
              <a:r>
                <a:rPr lang="en-US" sz="4400" b="1">
                  <a:latin typeface="UTM Avo" panose="02040603050506020204" pitchFamily="18" charset="0"/>
                  <a:ea typeface="Cambria" panose="02040503050406030204" pitchFamily="18" charset="0"/>
                </a:rPr>
                <a:t>6 400 000</a:t>
              </a:r>
              <a:endParaRPr lang="en-US" sz="4400" b="1" dirty="0">
                <a:latin typeface="UTM Avo" panose="02040603050506020204" pitchFamily="18" charset="0"/>
                <a:ea typeface="Cambria" panose="02040503050406030204" pitchFamily="18" charset="0"/>
              </a:endParaRPr>
            </a:p>
          </p:txBody>
        </p:sp>
      </p:grpSp>
      <p:pic>
        <p:nvPicPr>
          <p:cNvPr id="28" name="Đồ họa 7">
            <a:extLst>
              <a:ext uri="{FF2B5EF4-FFF2-40B4-BE49-F238E27FC236}">
                <a16:creationId xmlns:a16="http://schemas.microsoft.com/office/drawing/2014/main" id="{F0C2F8AF-6601-A38D-46F2-43FC736B579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378926" y="641958"/>
            <a:ext cx="1363034" cy="1096353"/>
          </a:xfrm>
          <a:prstGeom prst="rect">
            <a:avLst/>
          </a:prstGeom>
        </p:spPr>
      </p:pic>
      <p:pic>
        <p:nvPicPr>
          <p:cNvPr id="29" name="Picture 28">
            <a:extLst>
              <a:ext uri="{FF2B5EF4-FFF2-40B4-BE49-F238E27FC236}">
                <a16:creationId xmlns:a16="http://schemas.microsoft.com/office/drawing/2014/main" id="{784EB5B9-EABB-46BF-B9CC-BF28255C77DB}"/>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r="58208" b="61433"/>
          <a:stretch/>
        </p:blipFill>
        <p:spPr>
          <a:xfrm>
            <a:off x="10538930" y="2673355"/>
            <a:ext cx="953350" cy="857536"/>
          </a:xfrm>
          <a:prstGeom prst="rect">
            <a:avLst/>
          </a:prstGeom>
        </p:spPr>
      </p:pic>
      <p:pic>
        <p:nvPicPr>
          <p:cNvPr id="30" name="Picture 29">
            <a:extLst>
              <a:ext uri="{FF2B5EF4-FFF2-40B4-BE49-F238E27FC236}">
                <a16:creationId xmlns:a16="http://schemas.microsoft.com/office/drawing/2014/main" id="{5D4432E0-E011-49E3-B8AD-7E366DE0B108}"/>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60604" t="-2269" r="334" b="61951"/>
          <a:stretch/>
        </p:blipFill>
        <p:spPr>
          <a:xfrm>
            <a:off x="5058273" y="2620690"/>
            <a:ext cx="891076" cy="896464"/>
          </a:xfrm>
          <a:prstGeom prst="rect">
            <a:avLst/>
          </a:prstGeom>
        </p:spPr>
      </p:pic>
      <p:pic>
        <p:nvPicPr>
          <p:cNvPr id="31" name="Picture 30">
            <a:extLst>
              <a:ext uri="{FF2B5EF4-FFF2-40B4-BE49-F238E27FC236}">
                <a16:creationId xmlns:a16="http://schemas.microsoft.com/office/drawing/2014/main" id="{779C307E-FA54-4221-9E4F-1729B4BC664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60604" t="-2269" r="334" b="61951"/>
          <a:stretch/>
        </p:blipFill>
        <p:spPr>
          <a:xfrm>
            <a:off x="5028419" y="4579736"/>
            <a:ext cx="891076" cy="896464"/>
          </a:xfrm>
          <a:prstGeom prst="rect">
            <a:avLst/>
          </a:prstGeom>
        </p:spPr>
      </p:pic>
      <p:pic>
        <p:nvPicPr>
          <p:cNvPr id="32" name="Picture 31">
            <a:extLst>
              <a:ext uri="{FF2B5EF4-FFF2-40B4-BE49-F238E27FC236}">
                <a16:creationId xmlns:a16="http://schemas.microsoft.com/office/drawing/2014/main" id="{963C2FC1-ABC9-446E-A0F0-9135F7AEC3C1}"/>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60604" t="-2269" r="334" b="61951"/>
          <a:stretch/>
        </p:blipFill>
        <p:spPr>
          <a:xfrm>
            <a:off x="10450641" y="4436798"/>
            <a:ext cx="891076" cy="896464"/>
          </a:xfrm>
          <a:prstGeom prst="rect">
            <a:avLst/>
          </a:prstGeom>
        </p:spPr>
      </p:pic>
    </p:spTree>
    <p:extLst>
      <p:ext uri="{BB962C8B-B14F-4D97-AF65-F5344CB8AC3E}">
        <p14:creationId xmlns:p14="http://schemas.microsoft.com/office/powerpoint/2010/main" val="23304010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ppt_x"/>
                                          </p:val>
                                        </p:tav>
                                        <p:tav tm="100000">
                                          <p:val>
                                            <p:strVal val="#ppt_x"/>
                                          </p:val>
                                        </p:tav>
                                      </p:tavLst>
                                    </p:anim>
                                    <p:anim calcmode="lin" valueType="num">
                                      <p:cBhvr additive="base">
                                        <p:cTn id="19" dur="500" fill="hold"/>
                                        <p:tgtEl>
                                          <p:spTgt spid="18"/>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ppt_x"/>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additive="base">
                                        <p:cTn id="26" dur="500" fill="hold"/>
                                        <p:tgtEl>
                                          <p:spTgt spid="23"/>
                                        </p:tgtEl>
                                        <p:attrNameLst>
                                          <p:attrName>ppt_x</p:attrName>
                                        </p:attrNameLst>
                                      </p:cBhvr>
                                      <p:tavLst>
                                        <p:tav tm="0">
                                          <p:val>
                                            <p:strVal val="#ppt_x"/>
                                          </p:val>
                                        </p:tav>
                                        <p:tav tm="100000">
                                          <p:val>
                                            <p:strVal val="#ppt_x"/>
                                          </p:val>
                                        </p:tav>
                                      </p:tavLst>
                                    </p:anim>
                                    <p:anim calcmode="lin" valueType="num">
                                      <p:cBhvr additive="base">
                                        <p:cTn id="2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8"/>
                    </p:tgtEl>
                  </p:cond>
                </p:stCondLst>
                <p:endSync evt="end" delay="0">
                  <p:rtn val="all"/>
                </p:endSync>
                <p:childTnLst>
                  <p:par>
                    <p:cTn id="29" fill="hold">
                      <p:stCondLst>
                        <p:cond delay="0"/>
                      </p:stCondLst>
                      <p:childTnLst>
                        <p:par>
                          <p:cTn id="30" fill="hold">
                            <p:stCondLst>
                              <p:cond delay="0"/>
                            </p:stCondLst>
                            <p:childTnLst>
                              <p:par>
                                <p:cTn id="31" presetID="23" presetClass="entr" presetSubtype="32"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anim calcmode="lin" valueType="num">
                                      <p:cBhvr>
                                        <p:cTn id="33" dur="500" fill="hold"/>
                                        <p:tgtEl>
                                          <p:spTgt spid="30"/>
                                        </p:tgtEl>
                                        <p:attrNameLst>
                                          <p:attrName>ppt_w</p:attrName>
                                        </p:attrNameLst>
                                      </p:cBhvr>
                                      <p:tavLst>
                                        <p:tav tm="0">
                                          <p:val>
                                            <p:strVal val="4*#ppt_w"/>
                                          </p:val>
                                        </p:tav>
                                        <p:tav tm="100000">
                                          <p:val>
                                            <p:strVal val="#ppt_w"/>
                                          </p:val>
                                        </p:tav>
                                      </p:tavLst>
                                    </p:anim>
                                    <p:anim calcmode="lin" valueType="num">
                                      <p:cBhvr>
                                        <p:cTn id="34" dur="500" fill="hold"/>
                                        <p:tgtEl>
                                          <p:spTgt spid="30"/>
                                        </p:tgtEl>
                                        <p:attrNameLst>
                                          <p:attrName>ppt_h</p:attrName>
                                        </p:attrNameLst>
                                      </p:cBhvr>
                                      <p:tavLst>
                                        <p:tav tm="0">
                                          <p:val>
                                            <p:strVal val="4*#ppt_h"/>
                                          </p:val>
                                        </p:tav>
                                        <p:tav tm="100000">
                                          <p:val>
                                            <p:strVal val="#ppt_h"/>
                                          </p:val>
                                        </p:tav>
                                      </p:tavLst>
                                    </p:anim>
                                  </p:childTnLst>
                                  <p:subTnLst>
                                    <p:audio>
                                      <p:cMediaNode mute="1">
                                        <p:cTn display="0" masterRel="sameClick">
                                          <p:stCondLst>
                                            <p:cond evt="begin" delay="0">
                                              <p:tn val="31"/>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8"/>
                  </p:tgtEl>
                </p:cond>
              </p:nextCondLst>
            </p:seq>
            <p:seq concurrent="1" nextAc="seek">
              <p:cTn id="35" restart="whenNotActive" fill="hold" evtFilter="cancelBubble" nodeType="interactiveSeq">
                <p:stCondLst>
                  <p:cond evt="onClick" delay="0">
                    <p:tgtEl>
                      <p:spTgt spid="13"/>
                    </p:tgtEl>
                  </p:cond>
                </p:stCondLst>
                <p:endSync evt="end" delay="0">
                  <p:rtn val="all"/>
                </p:endSync>
                <p:childTnLst>
                  <p:par>
                    <p:cTn id="36" fill="hold">
                      <p:stCondLst>
                        <p:cond delay="0"/>
                      </p:stCondLst>
                      <p:childTnLst>
                        <p:par>
                          <p:cTn id="37" fill="hold">
                            <p:stCondLst>
                              <p:cond delay="0"/>
                            </p:stCondLst>
                            <p:childTnLst>
                              <p:par>
                                <p:cTn id="38" presetID="23" presetClass="entr" presetSubtype="32" fill="hold" nodeType="clickEffect">
                                  <p:stCondLst>
                                    <p:cond delay="0"/>
                                  </p:stCondLst>
                                  <p:childTnLst>
                                    <p:set>
                                      <p:cBhvr>
                                        <p:cTn id="39" dur="1" fill="hold">
                                          <p:stCondLst>
                                            <p:cond delay="0"/>
                                          </p:stCondLst>
                                        </p:cTn>
                                        <p:tgtEl>
                                          <p:spTgt spid="29"/>
                                        </p:tgtEl>
                                        <p:attrNameLst>
                                          <p:attrName>style.visibility</p:attrName>
                                        </p:attrNameLst>
                                      </p:cBhvr>
                                      <p:to>
                                        <p:strVal val="visible"/>
                                      </p:to>
                                    </p:set>
                                    <p:anim calcmode="lin" valueType="num">
                                      <p:cBhvr>
                                        <p:cTn id="40" dur="500" fill="hold"/>
                                        <p:tgtEl>
                                          <p:spTgt spid="29"/>
                                        </p:tgtEl>
                                        <p:attrNameLst>
                                          <p:attrName>ppt_w</p:attrName>
                                        </p:attrNameLst>
                                      </p:cBhvr>
                                      <p:tavLst>
                                        <p:tav tm="0">
                                          <p:val>
                                            <p:strVal val="4*#ppt_w"/>
                                          </p:val>
                                        </p:tav>
                                        <p:tav tm="100000">
                                          <p:val>
                                            <p:strVal val="#ppt_w"/>
                                          </p:val>
                                        </p:tav>
                                      </p:tavLst>
                                    </p:anim>
                                    <p:anim calcmode="lin" valueType="num">
                                      <p:cBhvr>
                                        <p:cTn id="41" dur="50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3"/>
                  </p:tgtEl>
                </p:cond>
              </p:nextCondLst>
            </p:seq>
            <p:seq concurrent="1" nextAc="seek">
              <p:cTn id="42" restart="whenNotActive" fill="hold" evtFilter="cancelBubble" nodeType="interactiveSeq">
                <p:stCondLst>
                  <p:cond evt="onClick" delay="0">
                    <p:tgtEl>
                      <p:spTgt spid="18"/>
                    </p:tgtEl>
                  </p:cond>
                </p:stCondLst>
                <p:endSync evt="end" delay="0">
                  <p:rtn val="all"/>
                </p:endSync>
                <p:childTnLst>
                  <p:par>
                    <p:cTn id="43" fill="hold">
                      <p:stCondLst>
                        <p:cond delay="0"/>
                      </p:stCondLst>
                      <p:childTnLst>
                        <p:par>
                          <p:cTn id="44" fill="hold">
                            <p:stCondLst>
                              <p:cond delay="0"/>
                            </p:stCondLst>
                            <p:childTnLst>
                              <p:par>
                                <p:cTn id="45" presetID="23" presetClass="entr" presetSubtype="32"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anim calcmode="lin" valueType="num">
                                      <p:cBhvr>
                                        <p:cTn id="47" dur="500" fill="hold"/>
                                        <p:tgtEl>
                                          <p:spTgt spid="31"/>
                                        </p:tgtEl>
                                        <p:attrNameLst>
                                          <p:attrName>ppt_w</p:attrName>
                                        </p:attrNameLst>
                                      </p:cBhvr>
                                      <p:tavLst>
                                        <p:tav tm="0">
                                          <p:val>
                                            <p:strVal val="4*#ppt_w"/>
                                          </p:val>
                                        </p:tav>
                                        <p:tav tm="100000">
                                          <p:val>
                                            <p:strVal val="#ppt_w"/>
                                          </p:val>
                                        </p:tav>
                                      </p:tavLst>
                                    </p:anim>
                                    <p:anim calcmode="lin" valueType="num">
                                      <p:cBhvr>
                                        <p:cTn id="48" dur="500" fill="hold"/>
                                        <p:tgtEl>
                                          <p:spTgt spid="31"/>
                                        </p:tgtEl>
                                        <p:attrNameLst>
                                          <p:attrName>ppt_h</p:attrName>
                                        </p:attrNameLst>
                                      </p:cBhvr>
                                      <p:tavLst>
                                        <p:tav tm="0">
                                          <p:val>
                                            <p:strVal val="4*#ppt_h"/>
                                          </p:val>
                                        </p:tav>
                                        <p:tav tm="100000">
                                          <p:val>
                                            <p:strVal val="#ppt_h"/>
                                          </p:val>
                                        </p:tav>
                                      </p:tavLst>
                                    </p:anim>
                                  </p:childTnLst>
                                  <p:subTnLst>
                                    <p:audio>
                                      <p:cMediaNode mute="1">
                                        <p:cTn display="0" masterRel="sameClick">
                                          <p:stCondLst>
                                            <p:cond evt="begin" delay="0">
                                              <p:tn val="4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8"/>
                  </p:tgtEl>
                </p:cond>
              </p:nextCondLst>
            </p:seq>
            <p:seq concurrent="1" nextAc="seek">
              <p:cTn id="49" restart="whenNotActive" fill="hold" evtFilter="cancelBubble" nodeType="interactiveSeq">
                <p:stCondLst>
                  <p:cond evt="onClick" delay="0">
                    <p:tgtEl>
                      <p:spTgt spid="23"/>
                    </p:tgtEl>
                  </p:cond>
                </p:stCondLst>
                <p:endSync evt="end" delay="0">
                  <p:rtn val="all"/>
                </p:endSync>
                <p:childTnLst>
                  <p:par>
                    <p:cTn id="50" fill="hold">
                      <p:stCondLst>
                        <p:cond delay="0"/>
                      </p:stCondLst>
                      <p:childTnLst>
                        <p:par>
                          <p:cTn id="51" fill="hold">
                            <p:stCondLst>
                              <p:cond delay="0"/>
                            </p:stCondLst>
                            <p:childTnLst>
                              <p:par>
                                <p:cTn id="52" presetID="23" presetClass="entr" presetSubtype="32" fill="hold" nodeType="clickEffect">
                                  <p:stCondLst>
                                    <p:cond delay="0"/>
                                  </p:stCondLst>
                                  <p:childTnLst>
                                    <p:set>
                                      <p:cBhvr>
                                        <p:cTn id="53" dur="1" fill="hold">
                                          <p:stCondLst>
                                            <p:cond delay="0"/>
                                          </p:stCondLst>
                                        </p:cTn>
                                        <p:tgtEl>
                                          <p:spTgt spid="32"/>
                                        </p:tgtEl>
                                        <p:attrNameLst>
                                          <p:attrName>style.visibility</p:attrName>
                                        </p:attrNameLst>
                                      </p:cBhvr>
                                      <p:to>
                                        <p:strVal val="visible"/>
                                      </p:to>
                                    </p:set>
                                    <p:anim calcmode="lin" valueType="num">
                                      <p:cBhvr>
                                        <p:cTn id="54" dur="500" fill="hold"/>
                                        <p:tgtEl>
                                          <p:spTgt spid="32"/>
                                        </p:tgtEl>
                                        <p:attrNameLst>
                                          <p:attrName>ppt_w</p:attrName>
                                        </p:attrNameLst>
                                      </p:cBhvr>
                                      <p:tavLst>
                                        <p:tav tm="0">
                                          <p:val>
                                            <p:strVal val="4*#ppt_w"/>
                                          </p:val>
                                        </p:tav>
                                        <p:tav tm="100000">
                                          <p:val>
                                            <p:strVal val="#ppt_w"/>
                                          </p:val>
                                        </p:tav>
                                      </p:tavLst>
                                    </p:anim>
                                    <p:anim calcmode="lin" valueType="num">
                                      <p:cBhvr>
                                        <p:cTn id="55" dur="500" fill="hold"/>
                                        <p:tgtEl>
                                          <p:spTgt spid="32"/>
                                        </p:tgtEl>
                                        <p:attrNameLst>
                                          <p:attrName>ppt_h</p:attrName>
                                        </p:attrNameLst>
                                      </p:cBhvr>
                                      <p:tavLst>
                                        <p:tav tm="0">
                                          <p:val>
                                            <p:strVal val="4*#ppt_h"/>
                                          </p:val>
                                        </p:tav>
                                        <p:tav tm="100000">
                                          <p:val>
                                            <p:strVal val="#ppt_h"/>
                                          </p:val>
                                        </p:tav>
                                      </p:tavLst>
                                    </p:anim>
                                  </p:childTnLst>
                                  <p:subTnLst>
                                    <p:audio>
                                      <p:cMediaNode mute="1">
                                        <p:cTn display="0" masterRel="sameClick">
                                          <p:stCondLst>
                                            <p:cond evt="begin" delay="0">
                                              <p:tn val="52"/>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2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298C6247-3443-58B2-9E99-86894E2AD33A}"/>
              </a:ext>
            </a:extLst>
          </p:cNvPr>
          <p:cNvGrpSpPr/>
          <p:nvPr/>
        </p:nvGrpSpPr>
        <p:grpSpPr>
          <a:xfrm>
            <a:off x="731520" y="548641"/>
            <a:ext cx="10504612" cy="1799540"/>
            <a:chOff x="873492" y="817645"/>
            <a:chExt cx="10362640" cy="1530535"/>
          </a:xfrm>
        </p:grpSpPr>
        <p:grpSp>
          <p:nvGrpSpPr>
            <p:cNvPr id="3" name="Đồ họa 51">
              <a:extLst>
                <a:ext uri="{FF2B5EF4-FFF2-40B4-BE49-F238E27FC236}">
                  <a16:creationId xmlns:a16="http://schemas.microsoft.com/office/drawing/2014/main" id="{0C82D9AE-CB81-9428-F9DE-114E59F2F60C}"/>
                </a:ext>
              </a:extLst>
            </p:cNvPr>
            <p:cNvGrpSpPr/>
            <p:nvPr/>
          </p:nvGrpSpPr>
          <p:grpSpPr>
            <a:xfrm>
              <a:off x="873492" y="817645"/>
              <a:ext cx="10362640" cy="1530535"/>
              <a:chOff x="894773" y="780890"/>
              <a:chExt cx="10357437" cy="2500017"/>
            </a:xfrm>
          </p:grpSpPr>
          <p:sp>
            <p:nvSpPr>
              <p:cNvPr id="5" name="Hình tự do: Hình 53">
                <a:extLst>
                  <a:ext uri="{FF2B5EF4-FFF2-40B4-BE49-F238E27FC236}">
                    <a16:creationId xmlns:a16="http://schemas.microsoft.com/office/drawing/2014/main" id="{75DFF928-6BE8-B94F-113F-E4A57D1DAFD8}"/>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a:p>
            </p:txBody>
          </p:sp>
          <p:sp>
            <p:nvSpPr>
              <p:cNvPr id="6" name="Hình tự do: Hình 54">
                <a:extLst>
                  <a:ext uri="{FF2B5EF4-FFF2-40B4-BE49-F238E27FC236}">
                    <a16:creationId xmlns:a16="http://schemas.microsoft.com/office/drawing/2014/main" id="{D62D141D-682D-EFC5-F3C3-898AFD766D12}"/>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D7F0D3"/>
              </a:solidFill>
              <a:ln w="10395" cap="flat">
                <a:noFill/>
                <a:prstDash val="solid"/>
                <a:miter/>
              </a:ln>
            </p:spPr>
            <p:txBody>
              <a:bodyPr rtlCol="0" anchor="ctr"/>
              <a:lstStyle/>
              <a:p>
                <a:endParaRPr lang="vi-VN"/>
              </a:p>
            </p:txBody>
          </p:sp>
          <p:sp>
            <p:nvSpPr>
              <p:cNvPr id="7" name="Hình tự do: Hình 55">
                <a:extLst>
                  <a:ext uri="{FF2B5EF4-FFF2-40B4-BE49-F238E27FC236}">
                    <a16:creationId xmlns:a16="http://schemas.microsoft.com/office/drawing/2014/main" id="{5B938E54-6F8D-CF57-D5C3-E27ABE896055}"/>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a:p>
            </p:txBody>
          </p:sp>
        </p:grpSp>
        <p:sp>
          <p:nvSpPr>
            <p:cNvPr id="4" name="Hộp Văn bản 4">
              <a:extLst>
                <a:ext uri="{FF2B5EF4-FFF2-40B4-BE49-F238E27FC236}">
                  <a16:creationId xmlns:a16="http://schemas.microsoft.com/office/drawing/2014/main" id="{EF516165-5B97-E07D-DDF9-46462073D2E8}"/>
                </a:ext>
              </a:extLst>
            </p:cNvPr>
            <p:cNvSpPr txBox="1"/>
            <p:nvPr/>
          </p:nvSpPr>
          <p:spPr>
            <a:xfrm>
              <a:off x="1569262" y="975813"/>
              <a:ext cx="8637789" cy="1020897"/>
            </a:xfrm>
            <a:prstGeom prst="rect">
              <a:avLst/>
            </a:prstGeom>
            <a:noFill/>
          </p:spPr>
          <p:txBody>
            <a:bodyPr wrap="square" rtlCol="0">
              <a:spAutoFit/>
            </a:bodyPr>
            <a:lstStyle/>
            <a:p>
              <a:pPr algn="ctr"/>
              <a:r>
                <a:rPr lang="en-US" sz="3600" b="1" dirty="0" err="1">
                  <a:latin typeface="Cambria" panose="02040503050406030204" pitchFamily="18" charset="0"/>
                  <a:ea typeface="Cambria" panose="02040503050406030204" pitchFamily="18" charset="0"/>
                </a:rPr>
                <a:t>Câu</a:t>
              </a:r>
              <a:r>
                <a:rPr lang="en-US" sz="3600" b="1" dirty="0">
                  <a:latin typeface="Cambria" panose="02040503050406030204" pitchFamily="18" charset="0"/>
                  <a:ea typeface="Cambria" panose="02040503050406030204" pitchFamily="18" charset="0"/>
                </a:rPr>
                <a:t> 2</a:t>
              </a:r>
              <a:r>
                <a:rPr lang="en-US" sz="3600" b="1">
                  <a:latin typeface="Cambria" panose="02040503050406030204" pitchFamily="18" charset="0"/>
                  <a:ea typeface="Cambria" panose="02040503050406030204" pitchFamily="18" charset="0"/>
                </a:rPr>
                <a:t>: </a:t>
              </a:r>
              <a:r>
                <a:rPr lang="vi-VN" sz="3600" b="1">
                  <a:latin typeface="Cambria" panose="02040503050406030204" pitchFamily="18" charset="0"/>
                  <a:ea typeface="Cambria" panose="02040503050406030204" pitchFamily="18" charset="0"/>
                </a:rPr>
                <a:t>Làm tròn số </a:t>
              </a:r>
              <a:r>
                <a:rPr lang="vi-VN" sz="3600" b="1">
                  <a:solidFill>
                    <a:srgbClr val="0070C0"/>
                  </a:solidFill>
                  <a:latin typeface="Cambria" panose="02040503050406030204" pitchFamily="18" charset="0"/>
                  <a:ea typeface="Cambria" panose="02040503050406030204" pitchFamily="18" charset="0"/>
                </a:rPr>
                <a:t>826 994 </a:t>
              </a:r>
              <a:r>
                <a:rPr lang="vi-VN" sz="3600" b="1">
                  <a:latin typeface="Cambria" panose="02040503050406030204" pitchFamily="18" charset="0"/>
                  <a:ea typeface="Cambria" panose="02040503050406030204" pitchFamily="18" charset="0"/>
                </a:rPr>
                <a:t>đến hàng chục nghìn ta được số</a:t>
              </a:r>
              <a:endParaRPr lang="en-US" sz="3600" b="1" dirty="0">
                <a:latin typeface="Cambria" panose="02040503050406030204" pitchFamily="18" charset="0"/>
                <a:ea typeface="Cambria" panose="02040503050406030204" pitchFamily="18" charset="0"/>
              </a:endParaRPr>
            </a:p>
          </p:txBody>
        </p:sp>
      </p:grpSp>
      <p:pic>
        <p:nvPicPr>
          <p:cNvPr id="28" name="Đồ họa 2">
            <a:extLst>
              <a:ext uri="{FF2B5EF4-FFF2-40B4-BE49-F238E27FC236}">
                <a16:creationId xmlns:a16="http://schemas.microsoft.com/office/drawing/2014/main" id="{6624052A-AA64-594A-7636-4AF8EEE7E7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54673" y="373389"/>
            <a:ext cx="1540166" cy="1238829"/>
          </a:xfrm>
          <a:prstGeom prst="rect">
            <a:avLst/>
          </a:prstGeom>
        </p:spPr>
      </p:pic>
      <p:grpSp>
        <p:nvGrpSpPr>
          <p:cNvPr id="61" name="Group 60">
            <a:extLst>
              <a:ext uri="{FF2B5EF4-FFF2-40B4-BE49-F238E27FC236}">
                <a16:creationId xmlns:a16="http://schemas.microsoft.com/office/drawing/2014/main" id="{9B098CCC-267D-4B5D-896D-662D436FF426}"/>
              </a:ext>
            </a:extLst>
          </p:cNvPr>
          <p:cNvGrpSpPr/>
          <p:nvPr/>
        </p:nvGrpSpPr>
        <p:grpSpPr>
          <a:xfrm>
            <a:off x="6353144" y="2785349"/>
            <a:ext cx="4926770" cy="1152000"/>
            <a:chOff x="6353144" y="2785349"/>
            <a:chExt cx="4926770" cy="1152000"/>
          </a:xfrm>
        </p:grpSpPr>
        <p:sp>
          <p:nvSpPr>
            <p:cNvPr id="15" name="Hộp Văn bản 43">
              <a:extLst>
                <a:ext uri="{FF2B5EF4-FFF2-40B4-BE49-F238E27FC236}">
                  <a16:creationId xmlns:a16="http://schemas.microsoft.com/office/drawing/2014/main" id="{42784A90-390C-FDE1-57DB-3F2829B7EF40}"/>
                </a:ext>
              </a:extLst>
            </p:cNvPr>
            <p:cNvSpPr txBox="1"/>
            <p:nvPr/>
          </p:nvSpPr>
          <p:spPr>
            <a:xfrm>
              <a:off x="7850302" y="2966708"/>
              <a:ext cx="2907792" cy="769441"/>
            </a:xfrm>
            <a:prstGeom prst="rect">
              <a:avLst/>
            </a:prstGeom>
            <a:noFill/>
          </p:spPr>
          <p:txBody>
            <a:bodyPr wrap="square" rtlCol="0">
              <a:spAutoFit/>
            </a:bodyPr>
            <a:lstStyle/>
            <a:p>
              <a:pPr algn="just">
                <a:spcBef>
                  <a:spcPts val="600"/>
                </a:spcBef>
                <a:spcAft>
                  <a:spcPts val="600"/>
                </a:spcAft>
              </a:pPr>
              <a:r>
                <a:rPr lang="en-US" sz="4400" b="1">
                  <a:latin typeface="UTM Avo" panose="02040603050506020204" pitchFamily="18" charset="0"/>
                  <a:ea typeface="Cambria" panose="02040503050406030204" pitchFamily="18" charset="0"/>
                </a:rPr>
                <a:t>820 000</a:t>
              </a:r>
              <a:endParaRPr lang="vi-VN" sz="4400" b="1" dirty="0">
                <a:latin typeface="Cambria" panose="02040503050406030204" pitchFamily="18" charset="0"/>
                <a:ea typeface="Cambria" panose="02040503050406030204" pitchFamily="18" charset="0"/>
              </a:endParaRPr>
            </a:p>
          </p:txBody>
        </p:sp>
        <p:grpSp>
          <p:nvGrpSpPr>
            <p:cNvPr id="35" name="Nhóm 31">
              <a:extLst>
                <a:ext uri="{FF2B5EF4-FFF2-40B4-BE49-F238E27FC236}">
                  <a16:creationId xmlns:a16="http://schemas.microsoft.com/office/drawing/2014/main" id="{176D4570-3DFB-4D26-915D-8267838AC49E}"/>
                </a:ext>
              </a:extLst>
            </p:cNvPr>
            <p:cNvGrpSpPr/>
            <p:nvPr/>
          </p:nvGrpSpPr>
          <p:grpSpPr>
            <a:xfrm>
              <a:off x="6353144" y="2785349"/>
              <a:ext cx="4926770" cy="1152000"/>
              <a:chOff x="6309362" y="2463371"/>
              <a:chExt cx="4926770" cy="1152000"/>
            </a:xfrm>
          </p:grpSpPr>
          <p:sp>
            <p:nvSpPr>
              <p:cNvPr id="37" name="Hình chữ nhật: Góc Tròn 39">
                <a:extLst>
                  <a:ext uri="{FF2B5EF4-FFF2-40B4-BE49-F238E27FC236}">
                    <a16:creationId xmlns:a16="http://schemas.microsoft.com/office/drawing/2014/main" id="{46DBCC9E-8C32-4A6C-B410-E5DFBC4241E7}"/>
                  </a:ext>
                </a:extLst>
              </p:cNvPr>
              <p:cNvSpPr/>
              <p:nvPr/>
            </p:nvSpPr>
            <p:spPr>
              <a:xfrm>
                <a:off x="6688190" y="2496527"/>
                <a:ext cx="4547942" cy="1117575"/>
              </a:xfrm>
              <a:prstGeom prst="roundRect">
                <a:avLst/>
              </a:prstGeom>
              <a:no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p>
            </p:txBody>
          </p:sp>
          <p:pic>
            <p:nvPicPr>
              <p:cNvPr id="38" name="Đồ họa 40">
                <a:extLst>
                  <a:ext uri="{FF2B5EF4-FFF2-40B4-BE49-F238E27FC236}">
                    <a16:creationId xmlns:a16="http://schemas.microsoft.com/office/drawing/2014/main" id="{ABA9CD9D-E2A3-42DB-9C39-212EC81848B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09362" y="2463371"/>
                <a:ext cx="1061053" cy="1152000"/>
              </a:xfrm>
              <a:prstGeom prst="rect">
                <a:avLst/>
              </a:prstGeom>
            </p:spPr>
          </p:pic>
        </p:grpSp>
      </p:grpSp>
      <p:pic>
        <p:nvPicPr>
          <p:cNvPr id="49" name="Picture 48">
            <a:extLst>
              <a:ext uri="{FF2B5EF4-FFF2-40B4-BE49-F238E27FC236}">
                <a16:creationId xmlns:a16="http://schemas.microsoft.com/office/drawing/2014/main" id="{3BE940C8-FCD4-443E-94CD-21B5F251043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8208" b="61433"/>
          <a:stretch/>
        </p:blipFill>
        <p:spPr>
          <a:xfrm>
            <a:off x="10388838" y="2983619"/>
            <a:ext cx="953350" cy="857536"/>
          </a:xfrm>
          <a:prstGeom prst="rect">
            <a:avLst/>
          </a:prstGeom>
        </p:spPr>
      </p:pic>
      <p:grpSp>
        <p:nvGrpSpPr>
          <p:cNvPr id="62" name="Group 61">
            <a:extLst>
              <a:ext uri="{FF2B5EF4-FFF2-40B4-BE49-F238E27FC236}">
                <a16:creationId xmlns:a16="http://schemas.microsoft.com/office/drawing/2014/main" id="{6E3568DC-581F-497E-A738-817BFB4A46F5}"/>
              </a:ext>
            </a:extLst>
          </p:cNvPr>
          <p:cNvGrpSpPr/>
          <p:nvPr/>
        </p:nvGrpSpPr>
        <p:grpSpPr>
          <a:xfrm>
            <a:off x="823776" y="4663375"/>
            <a:ext cx="4924401" cy="1152000"/>
            <a:chOff x="823776" y="4663375"/>
            <a:chExt cx="4924401" cy="1152000"/>
          </a:xfrm>
        </p:grpSpPr>
        <p:sp>
          <p:nvSpPr>
            <p:cNvPr id="20" name="Hộp Văn bản 44">
              <a:extLst>
                <a:ext uri="{FF2B5EF4-FFF2-40B4-BE49-F238E27FC236}">
                  <a16:creationId xmlns:a16="http://schemas.microsoft.com/office/drawing/2014/main" id="{DFE3EE9F-D90C-5EBF-9925-55B329C94278}"/>
                </a:ext>
              </a:extLst>
            </p:cNvPr>
            <p:cNvSpPr txBox="1"/>
            <p:nvPr/>
          </p:nvSpPr>
          <p:spPr>
            <a:xfrm>
              <a:off x="2221425" y="4832809"/>
              <a:ext cx="3090672" cy="769441"/>
            </a:xfrm>
            <a:prstGeom prst="rect">
              <a:avLst/>
            </a:prstGeom>
            <a:noFill/>
          </p:spPr>
          <p:txBody>
            <a:bodyPr wrap="square" rtlCol="0">
              <a:spAutoFit/>
            </a:bodyPr>
            <a:lstStyle/>
            <a:p>
              <a:pPr algn="just">
                <a:spcBef>
                  <a:spcPts val="600"/>
                </a:spcBef>
                <a:spcAft>
                  <a:spcPts val="600"/>
                </a:spcAft>
              </a:pPr>
              <a:r>
                <a:rPr lang="en-US" sz="4400" b="1">
                  <a:latin typeface="UTM Avo" panose="02040603050506020204" pitchFamily="18" charset="0"/>
                  <a:ea typeface="Cambria" panose="02040503050406030204" pitchFamily="18" charset="0"/>
                </a:rPr>
                <a:t>826 000</a:t>
              </a:r>
              <a:endParaRPr lang="vi-VN" sz="4400" b="1" dirty="0">
                <a:latin typeface="Cambria" panose="02040503050406030204" pitchFamily="18" charset="0"/>
                <a:ea typeface="Cambria" panose="02040503050406030204" pitchFamily="18" charset="0"/>
              </a:endParaRPr>
            </a:p>
          </p:txBody>
        </p:sp>
        <p:grpSp>
          <p:nvGrpSpPr>
            <p:cNvPr id="40" name="Nhóm 42">
              <a:extLst>
                <a:ext uri="{FF2B5EF4-FFF2-40B4-BE49-F238E27FC236}">
                  <a16:creationId xmlns:a16="http://schemas.microsoft.com/office/drawing/2014/main" id="{5853D4D2-4E6D-4477-BA92-DB19C87F3819}"/>
                </a:ext>
              </a:extLst>
            </p:cNvPr>
            <p:cNvGrpSpPr/>
            <p:nvPr/>
          </p:nvGrpSpPr>
          <p:grpSpPr>
            <a:xfrm>
              <a:off x="823776" y="4663375"/>
              <a:ext cx="4924401" cy="1152000"/>
              <a:chOff x="958238" y="4423396"/>
              <a:chExt cx="4924401" cy="1152000"/>
            </a:xfrm>
          </p:grpSpPr>
          <p:sp>
            <p:nvSpPr>
              <p:cNvPr id="42" name="Hình chữ nhật: Góc Tròn 44">
                <a:extLst>
                  <a:ext uri="{FF2B5EF4-FFF2-40B4-BE49-F238E27FC236}">
                    <a16:creationId xmlns:a16="http://schemas.microsoft.com/office/drawing/2014/main" id="{11A5F5B8-E6D1-4CC6-A4A6-EBAA48CCFA94}"/>
                  </a:ext>
                </a:extLst>
              </p:cNvPr>
              <p:cNvSpPr/>
              <p:nvPr/>
            </p:nvSpPr>
            <p:spPr>
              <a:xfrm>
                <a:off x="1351279" y="4453999"/>
                <a:ext cx="4531360" cy="1116000"/>
              </a:xfrm>
              <a:prstGeom prst="roundRect">
                <a:avLst/>
              </a:prstGeom>
              <a:no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dirty="0"/>
              </a:p>
            </p:txBody>
          </p:sp>
          <p:pic>
            <p:nvPicPr>
              <p:cNvPr id="43" name="Đồ họa 45">
                <a:extLst>
                  <a:ext uri="{FF2B5EF4-FFF2-40B4-BE49-F238E27FC236}">
                    <a16:creationId xmlns:a16="http://schemas.microsoft.com/office/drawing/2014/main" id="{7E037C7B-6E93-444F-A10C-B1F4ACB877A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58238" y="4423396"/>
                <a:ext cx="1077191" cy="1152000"/>
              </a:xfrm>
              <a:prstGeom prst="rect">
                <a:avLst/>
              </a:prstGeom>
            </p:spPr>
          </p:pic>
        </p:grpSp>
      </p:grpSp>
      <p:pic>
        <p:nvPicPr>
          <p:cNvPr id="51" name="Picture 50">
            <a:extLst>
              <a:ext uri="{FF2B5EF4-FFF2-40B4-BE49-F238E27FC236}">
                <a16:creationId xmlns:a16="http://schemas.microsoft.com/office/drawing/2014/main" id="{E2B047C9-D544-4D2E-ADB2-8ED8F3037BC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0604" t="-2269" r="334" b="61951"/>
          <a:stretch/>
        </p:blipFill>
        <p:spPr>
          <a:xfrm>
            <a:off x="4893957" y="4819715"/>
            <a:ext cx="891076" cy="896464"/>
          </a:xfrm>
          <a:prstGeom prst="rect">
            <a:avLst/>
          </a:prstGeom>
        </p:spPr>
      </p:pic>
      <p:pic>
        <p:nvPicPr>
          <p:cNvPr id="50" name="Picture 49">
            <a:extLst>
              <a:ext uri="{FF2B5EF4-FFF2-40B4-BE49-F238E27FC236}">
                <a16:creationId xmlns:a16="http://schemas.microsoft.com/office/drawing/2014/main" id="{AE171D12-DF7E-49AD-87F6-F8959B8D997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0604" t="-2269" r="334" b="61951"/>
          <a:stretch/>
        </p:blipFill>
        <p:spPr>
          <a:xfrm>
            <a:off x="4923811" y="2860669"/>
            <a:ext cx="891076" cy="896464"/>
          </a:xfrm>
          <a:prstGeom prst="rect">
            <a:avLst/>
          </a:prstGeom>
        </p:spPr>
      </p:pic>
      <p:grpSp>
        <p:nvGrpSpPr>
          <p:cNvPr id="60" name="Group 59">
            <a:extLst>
              <a:ext uri="{FF2B5EF4-FFF2-40B4-BE49-F238E27FC236}">
                <a16:creationId xmlns:a16="http://schemas.microsoft.com/office/drawing/2014/main" id="{715D3670-1EA4-477A-B6B1-CA292AC12DC3}"/>
              </a:ext>
            </a:extLst>
          </p:cNvPr>
          <p:cNvGrpSpPr/>
          <p:nvPr/>
        </p:nvGrpSpPr>
        <p:grpSpPr>
          <a:xfrm>
            <a:off x="739030" y="2730869"/>
            <a:ext cx="5009148" cy="1152000"/>
            <a:chOff x="739030" y="2730869"/>
            <a:chExt cx="5009148" cy="1152000"/>
          </a:xfrm>
        </p:grpSpPr>
        <p:grpSp>
          <p:nvGrpSpPr>
            <p:cNvPr id="30" name="Nhóm 2">
              <a:extLst>
                <a:ext uri="{FF2B5EF4-FFF2-40B4-BE49-F238E27FC236}">
                  <a16:creationId xmlns:a16="http://schemas.microsoft.com/office/drawing/2014/main" id="{C6DC9B7A-0E0B-434B-9B50-CECCD5BE3C6F}"/>
                </a:ext>
              </a:extLst>
            </p:cNvPr>
            <p:cNvGrpSpPr/>
            <p:nvPr/>
          </p:nvGrpSpPr>
          <p:grpSpPr>
            <a:xfrm>
              <a:off x="739030" y="2730869"/>
              <a:ext cx="5009148" cy="1152000"/>
              <a:chOff x="873492" y="2490890"/>
              <a:chExt cx="5009148" cy="1152000"/>
            </a:xfrm>
          </p:grpSpPr>
          <p:sp>
            <p:nvSpPr>
              <p:cNvPr id="32" name="Hình chữ nhật: Góc Tròn 4">
                <a:extLst>
                  <a:ext uri="{FF2B5EF4-FFF2-40B4-BE49-F238E27FC236}">
                    <a16:creationId xmlns:a16="http://schemas.microsoft.com/office/drawing/2014/main" id="{E0F7CDED-74A5-4BB0-86B0-EB934D90F5CA}"/>
                  </a:ext>
                </a:extLst>
              </p:cNvPr>
              <p:cNvSpPr/>
              <p:nvPr/>
            </p:nvSpPr>
            <p:spPr>
              <a:xfrm>
                <a:off x="1526774" y="2519678"/>
                <a:ext cx="4355866" cy="1116000"/>
              </a:xfrm>
              <a:prstGeom prst="roundRect">
                <a:avLst/>
              </a:prstGeom>
              <a:no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dirty="0"/>
              </a:p>
            </p:txBody>
          </p:sp>
          <p:pic>
            <p:nvPicPr>
              <p:cNvPr id="33" name="Đồ họa 5">
                <a:extLst>
                  <a:ext uri="{FF2B5EF4-FFF2-40B4-BE49-F238E27FC236}">
                    <a16:creationId xmlns:a16="http://schemas.microsoft.com/office/drawing/2014/main" id="{8C872104-FA59-4F4E-BF45-22521D1CD31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73492" y="2490890"/>
                <a:ext cx="1246685" cy="1152000"/>
              </a:xfrm>
              <a:prstGeom prst="rect">
                <a:avLst/>
              </a:prstGeom>
            </p:spPr>
          </p:pic>
        </p:grpSp>
        <p:sp>
          <p:nvSpPr>
            <p:cNvPr id="53" name="Hộp Văn bản 42">
              <a:extLst>
                <a:ext uri="{FF2B5EF4-FFF2-40B4-BE49-F238E27FC236}">
                  <a16:creationId xmlns:a16="http://schemas.microsoft.com/office/drawing/2014/main" id="{D9080393-E799-468E-99E0-4171988D751F}"/>
                </a:ext>
              </a:extLst>
            </p:cNvPr>
            <p:cNvSpPr txBox="1"/>
            <p:nvPr/>
          </p:nvSpPr>
          <p:spPr>
            <a:xfrm>
              <a:off x="2319881" y="2894797"/>
              <a:ext cx="2588433" cy="769441"/>
            </a:xfrm>
            <a:prstGeom prst="rect">
              <a:avLst/>
            </a:prstGeom>
            <a:noFill/>
          </p:spPr>
          <p:txBody>
            <a:bodyPr wrap="square" rtlCol="0">
              <a:spAutoFit/>
            </a:bodyPr>
            <a:lstStyle/>
            <a:p>
              <a:pPr algn="just">
                <a:spcBef>
                  <a:spcPts val="600"/>
                </a:spcBef>
                <a:spcAft>
                  <a:spcPts val="600"/>
                </a:spcAft>
              </a:pPr>
              <a:r>
                <a:rPr lang="en-US" sz="4400" b="1">
                  <a:latin typeface="UTM Avo" panose="02040603050506020204" pitchFamily="18" charset="0"/>
                  <a:ea typeface="Cambria" panose="02040503050406030204" pitchFamily="18" charset="0"/>
                </a:rPr>
                <a:t>827 000</a:t>
              </a:r>
              <a:endParaRPr lang="vi-VN" sz="4400" b="1" dirty="0">
                <a:latin typeface="Cambria" panose="02040503050406030204" pitchFamily="18" charset="0"/>
                <a:ea typeface="Cambria" panose="02040503050406030204" pitchFamily="18" charset="0"/>
              </a:endParaRPr>
            </a:p>
          </p:txBody>
        </p:sp>
      </p:grpSp>
      <p:pic>
        <p:nvPicPr>
          <p:cNvPr id="52" name="Picture 51">
            <a:extLst>
              <a:ext uri="{FF2B5EF4-FFF2-40B4-BE49-F238E27FC236}">
                <a16:creationId xmlns:a16="http://schemas.microsoft.com/office/drawing/2014/main" id="{80D9BB66-78B5-405F-9767-562B7A3AF11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0604" t="-2269" r="334" b="61951"/>
          <a:stretch/>
        </p:blipFill>
        <p:spPr>
          <a:xfrm>
            <a:off x="10388838" y="4726329"/>
            <a:ext cx="891076" cy="896464"/>
          </a:xfrm>
          <a:prstGeom prst="rect">
            <a:avLst/>
          </a:prstGeom>
        </p:spPr>
      </p:pic>
      <p:grpSp>
        <p:nvGrpSpPr>
          <p:cNvPr id="63" name="Group 62">
            <a:extLst>
              <a:ext uri="{FF2B5EF4-FFF2-40B4-BE49-F238E27FC236}">
                <a16:creationId xmlns:a16="http://schemas.microsoft.com/office/drawing/2014/main" id="{2AC3DF08-D1B3-4905-A82A-8DCD7C2BF717}"/>
              </a:ext>
            </a:extLst>
          </p:cNvPr>
          <p:cNvGrpSpPr/>
          <p:nvPr/>
        </p:nvGrpSpPr>
        <p:grpSpPr>
          <a:xfrm>
            <a:off x="6247559" y="4743530"/>
            <a:ext cx="4987834" cy="1153269"/>
            <a:chOff x="6247559" y="4743530"/>
            <a:chExt cx="4987834" cy="1153269"/>
          </a:xfrm>
        </p:grpSpPr>
        <p:grpSp>
          <p:nvGrpSpPr>
            <p:cNvPr id="45" name="Nhóm 47">
              <a:extLst>
                <a:ext uri="{FF2B5EF4-FFF2-40B4-BE49-F238E27FC236}">
                  <a16:creationId xmlns:a16="http://schemas.microsoft.com/office/drawing/2014/main" id="{C8DA0F56-C236-4729-A6F1-38FF9C8C295C}"/>
                </a:ext>
              </a:extLst>
            </p:cNvPr>
            <p:cNvGrpSpPr/>
            <p:nvPr/>
          </p:nvGrpSpPr>
          <p:grpSpPr>
            <a:xfrm>
              <a:off x="6247559" y="4743530"/>
              <a:ext cx="4987834" cy="1153269"/>
              <a:chOff x="6309362" y="4395154"/>
              <a:chExt cx="4987834" cy="1153269"/>
            </a:xfrm>
          </p:grpSpPr>
          <p:sp>
            <p:nvSpPr>
              <p:cNvPr id="47" name="Hình chữ nhật: Góc Tròn 49">
                <a:extLst>
                  <a:ext uri="{FF2B5EF4-FFF2-40B4-BE49-F238E27FC236}">
                    <a16:creationId xmlns:a16="http://schemas.microsoft.com/office/drawing/2014/main" id="{5E56F249-D546-4DD2-A2AA-7F2B8B4DFCCD}"/>
                  </a:ext>
                </a:extLst>
              </p:cNvPr>
              <p:cNvSpPr/>
              <p:nvPr/>
            </p:nvSpPr>
            <p:spPr>
              <a:xfrm>
                <a:off x="6688190" y="4395154"/>
                <a:ext cx="4609006" cy="1117575"/>
              </a:xfrm>
              <a:prstGeom prst="roundRect">
                <a:avLst/>
              </a:prstGeom>
              <a:no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dirty="0"/>
              </a:p>
            </p:txBody>
          </p:sp>
          <p:pic>
            <p:nvPicPr>
              <p:cNvPr id="48" name="Đồ họa 50">
                <a:extLst>
                  <a:ext uri="{FF2B5EF4-FFF2-40B4-BE49-F238E27FC236}">
                    <a16:creationId xmlns:a16="http://schemas.microsoft.com/office/drawing/2014/main" id="{D7AD4764-4023-4DE5-B93E-154F1FE04EB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309362" y="4396423"/>
                <a:ext cx="1077191" cy="1152000"/>
              </a:xfrm>
              <a:prstGeom prst="rect">
                <a:avLst/>
              </a:prstGeom>
            </p:spPr>
          </p:pic>
        </p:grpSp>
        <p:sp>
          <p:nvSpPr>
            <p:cNvPr id="58" name="Hộp Văn bản 45">
              <a:extLst>
                <a:ext uri="{FF2B5EF4-FFF2-40B4-BE49-F238E27FC236}">
                  <a16:creationId xmlns:a16="http://schemas.microsoft.com/office/drawing/2014/main" id="{E488D0C3-88DB-4DD6-B45C-067F13FD349E}"/>
                </a:ext>
              </a:extLst>
            </p:cNvPr>
            <p:cNvSpPr txBox="1"/>
            <p:nvPr/>
          </p:nvSpPr>
          <p:spPr>
            <a:xfrm>
              <a:off x="7655459" y="4955917"/>
              <a:ext cx="2987962" cy="769441"/>
            </a:xfrm>
            <a:prstGeom prst="rect">
              <a:avLst/>
            </a:prstGeom>
            <a:noFill/>
          </p:spPr>
          <p:txBody>
            <a:bodyPr wrap="square" rtlCol="0">
              <a:spAutoFit/>
            </a:bodyPr>
            <a:lstStyle/>
            <a:p>
              <a:pPr algn="just">
                <a:spcBef>
                  <a:spcPts val="600"/>
                </a:spcBef>
                <a:spcAft>
                  <a:spcPts val="600"/>
                </a:spcAft>
              </a:pPr>
              <a:r>
                <a:rPr lang="en-US" sz="4400" b="1">
                  <a:latin typeface="UTM Avo" panose="02040603050506020204" pitchFamily="18" charset="0"/>
                  <a:ea typeface="Cambria" panose="02040503050406030204" pitchFamily="18" charset="0"/>
                </a:rPr>
                <a:t>830 000</a:t>
              </a:r>
              <a:endParaRPr lang="vi-VN" sz="44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1371145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62"/>
                                        </p:tgtEl>
                                        <p:attrNameLst>
                                          <p:attrName>style.visibility</p:attrName>
                                        </p:attrNameLst>
                                      </p:cBhvr>
                                      <p:to>
                                        <p:strVal val="visible"/>
                                      </p:to>
                                    </p:set>
                                    <p:anim calcmode="lin" valueType="num">
                                      <p:cBhvr additive="base">
                                        <p:cTn id="12" dur="500" fill="hold"/>
                                        <p:tgtEl>
                                          <p:spTgt spid="62"/>
                                        </p:tgtEl>
                                        <p:attrNameLst>
                                          <p:attrName>ppt_x</p:attrName>
                                        </p:attrNameLst>
                                      </p:cBhvr>
                                      <p:tavLst>
                                        <p:tav tm="0">
                                          <p:val>
                                            <p:strVal val="#ppt_x"/>
                                          </p:val>
                                        </p:tav>
                                        <p:tav tm="100000">
                                          <p:val>
                                            <p:strVal val="#ppt_x"/>
                                          </p:val>
                                        </p:tav>
                                      </p:tavLst>
                                    </p:anim>
                                    <p:anim calcmode="lin" valueType="num">
                                      <p:cBhvr additive="base">
                                        <p:cTn id="13" dur="500" fill="hold"/>
                                        <p:tgtEl>
                                          <p:spTgt spid="6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 calcmode="lin" valueType="num">
                                      <p:cBhvr additive="base">
                                        <p:cTn id="16" dur="500" fill="hold"/>
                                        <p:tgtEl>
                                          <p:spTgt spid="63"/>
                                        </p:tgtEl>
                                        <p:attrNameLst>
                                          <p:attrName>ppt_x</p:attrName>
                                        </p:attrNameLst>
                                      </p:cBhvr>
                                      <p:tavLst>
                                        <p:tav tm="0">
                                          <p:val>
                                            <p:strVal val="#ppt_x"/>
                                          </p:val>
                                        </p:tav>
                                        <p:tav tm="100000">
                                          <p:val>
                                            <p:strVal val="#ppt_x"/>
                                          </p:val>
                                        </p:tav>
                                      </p:tavLst>
                                    </p:anim>
                                    <p:anim calcmode="lin" valueType="num">
                                      <p:cBhvr additive="base">
                                        <p:cTn id="17"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60"/>
                    </p:tgtEl>
                  </p:cond>
                </p:stCondLst>
                <p:endSync evt="end" delay="0">
                  <p:rtn val="all"/>
                </p:endSync>
                <p:childTnLst>
                  <p:par>
                    <p:cTn id="19" fill="hold">
                      <p:stCondLst>
                        <p:cond delay="0"/>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fade">
                                      <p:cBhvr>
                                        <p:cTn id="23" dur="500"/>
                                        <p:tgtEl>
                                          <p:spTgt spid="50"/>
                                        </p:tgtEl>
                                      </p:cBhvr>
                                    </p:animEffect>
                                  </p:childTnLst>
                                </p:cTn>
                              </p:par>
                            </p:childTnLst>
                          </p:cTn>
                        </p:par>
                      </p:childTnLst>
                    </p:cTn>
                  </p:par>
                </p:childTnLst>
              </p:cTn>
              <p:nextCondLst>
                <p:cond evt="onClick" delay="0">
                  <p:tgtEl>
                    <p:spTgt spid="60"/>
                  </p:tgtEl>
                </p:cond>
              </p:nextCondLst>
            </p:seq>
            <p:seq concurrent="1" nextAc="seek">
              <p:cTn id="24" restart="whenNotActive" fill="hold" evtFilter="cancelBubble" nodeType="interactiveSeq">
                <p:stCondLst>
                  <p:cond evt="onClick" delay="0">
                    <p:tgtEl>
                      <p:spTgt spid="61"/>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9"/>
                                        </p:tgtEl>
                                        <p:attrNameLst>
                                          <p:attrName>style.visibility</p:attrName>
                                        </p:attrNameLst>
                                      </p:cBhvr>
                                      <p:to>
                                        <p:strVal val="visible"/>
                                      </p:to>
                                    </p:set>
                                    <p:animEffect transition="in" filter="fade">
                                      <p:cBhvr>
                                        <p:cTn id="29" dur="500"/>
                                        <p:tgtEl>
                                          <p:spTgt spid="49"/>
                                        </p:tgtEl>
                                      </p:cBhvr>
                                    </p:animEffect>
                                  </p:childTnLst>
                                  <p:subTnLst>
                                    <p:audio>
                                      <p:cMediaNode>
                                        <p:cTn display="0" masterRel="sameClick">
                                          <p:stCondLst>
                                            <p:cond evt="begin" delay="0">
                                              <p:tn val="27"/>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61"/>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3">
            <a:extLst>
              <a:ext uri="{FF2B5EF4-FFF2-40B4-BE49-F238E27FC236}">
                <a16:creationId xmlns:a16="http://schemas.microsoft.com/office/drawing/2014/main" id="{13241BAC-2BA1-C1BE-5138-E23B04272B64}"/>
              </a:ext>
            </a:extLst>
          </p:cNvPr>
          <p:cNvGrpSpPr/>
          <p:nvPr/>
        </p:nvGrpSpPr>
        <p:grpSpPr>
          <a:xfrm>
            <a:off x="873492" y="530353"/>
            <a:ext cx="10362640" cy="1817828"/>
            <a:chOff x="873492" y="817645"/>
            <a:chExt cx="10362640" cy="1530535"/>
          </a:xfrm>
        </p:grpSpPr>
        <p:grpSp>
          <p:nvGrpSpPr>
            <p:cNvPr id="3" name="Đồ họa 51">
              <a:extLst>
                <a:ext uri="{FF2B5EF4-FFF2-40B4-BE49-F238E27FC236}">
                  <a16:creationId xmlns:a16="http://schemas.microsoft.com/office/drawing/2014/main" id="{E7ABEED8-4CD2-A7C6-600F-27207A83A874}"/>
                </a:ext>
              </a:extLst>
            </p:cNvPr>
            <p:cNvGrpSpPr/>
            <p:nvPr/>
          </p:nvGrpSpPr>
          <p:grpSpPr>
            <a:xfrm>
              <a:off x="873492" y="817645"/>
              <a:ext cx="10362640" cy="1530535"/>
              <a:chOff x="894773" y="780890"/>
              <a:chExt cx="10357437" cy="2500017"/>
            </a:xfrm>
          </p:grpSpPr>
          <p:sp>
            <p:nvSpPr>
              <p:cNvPr id="5" name="Hình tự do: Hình 6">
                <a:extLst>
                  <a:ext uri="{FF2B5EF4-FFF2-40B4-BE49-F238E27FC236}">
                    <a16:creationId xmlns:a16="http://schemas.microsoft.com/office/drawing/2014/main" id="{17EC9B0E-A507-EE80-FF76-05ED21D75B5A}"/>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sz="4400"/>
              </a:p>
            </p:txBody>
          </p:sp>
          <p:sp>
            <p:nvSpPr>
              <p:cNvPr id="6" name="Hình tự do: Hình 19">
                <a:extLst>
                  <a:ext uri="{FF2B5EF4-FFF2-40B4-BE49-F238E27FC236}">
                    <a16:creationId xmlns:a16="http://schemas.microsoft.com/office/drawing/2014/main" id="{34B93E6E-3B18-D428-A68A-62E07654EA54}"/>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D7F0D3"/>
              </a:solidFill>
              <a:ln w="10395" cap="flat">
                <a:noFill/>
                <a:prstDash val="solid"/>
                <a:miter/>
              </a:ln>
            </p:spPr>
            <p:txBody>
              <a:bodyPr rtlCol="0" anchor="ctr"/>
              <a:lstStyle/>
              <a:p>
                <a:endParaRPr lang="vi-VN" sz="4400"/>
              </a:p>
            </p:txBody>
          </p:sp>
          <p:sp>
            <p:nvSpPr>
              <p:cNvPr id="7" name="Hình tự do: Hình 20">
                <a:extLst>
                  <a:ext uri="{FF2B5EF4-FFF2-40B4-BE49-F238E27FC236}">
                    <a16:creationId xmlns:a16="http://schemas.microsoft.com/office/drawing/2014/main" id="{927478D5-43CF-91AB-5077-04734E4B1452}"/>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sz="4400"/>
              </a:p>
            </p:txBody>
          </p:sp>
        </p:grpSp>
        <p:sp>
          <p:nvSpPr>
            <p:cNvPr id="4" name="Hộp Văn bản 5">
              <a:extLst>
                <a:ext uri="{FF2B5EF4-FFF2-40B4-BE49-F238E27FC236}">
                  <a16:creationId xmlns:a16="http://schemas.microsoft.com/office/drawing/2014/main" id="{59257264-1088-E59B-6628-FC5CE884F377}"/>
                </a:ext>
              </a:extLst>
            </p:cNvPr>
            <p:cNvSpPr txBox="1"/>
            <p:nvPr/>
          </p:nvSpPr>
          <p:spPr>
            <a:xfrm>
              <a:off x="1262999" y="927729"/>
              <a:ext cx="9180693" cy="1010627"/>
            </a:xfrm>
            <a:prstGeom prst="rect">
              <a:avLst/>
            </a:prstGeom>
            <a:noFill/>
          </p:spPr>
          <p:txBody>
            <a:bodyPr wrap="square" rtlCol="0">
              <a:spAutoFit/>
            </a:bodyPr>
            <a:lstStyle/>
            <a:p>
              <a:pPr algn="ctr"/>
              <a:r>
                <a:rPr lang="en-US" sz="3600" b="1" dirty="0" err="1">
                  <a:latin typeface="Cambria" panose="02040503050406030204" pitchFamily="18" charset="0"/>
                  <a:ea typeface="Cambria" panose="02040503050406030204" pitchFamily="18" charset="0"/>
                </a:rPr>
                <a:t>Câu</a:t>
              </a:r>
              <a:r>
                <a:rPr lang="en-US" sz="3600" b="1" dirty="0">
                  <a:latin typeface="Cambria" panose="02040503050406030204" pitchFamily="18" charset="0"/>
                  <a:ea typeface="Cambria" panose="02040503050406030204" pitchFamily="18" charset="0"/>
                </a:rPr>
                <a:t> 3</a:t>
              </a:r>
              <a:r>
                <a:rPr lang="en-US" sz="3600" b="1">
                  <a:latin typeface="Cambria" panose="02040503050406030204" pitchFamily="18" charset="0"/>
                  <a:ea typeface="Cambria" panose="02040503050406030204" pitchFamily="18" charset="0"/>
                </a:rPr>
                <a:t>: </a:t>
              </a:r>
              <a:r>
                <a:rPr lang="vi-VN" sz="3600" b="1">
                  <a:latin typeface="Cambria" panose="02040503050406030204" pitchFamily="18" charset="0"/>
                  <a:ea typeface="Cambria" panose="02040503050406030204" pitchFamily="18" charset="0"/>
                </a:rPr>
                <a:t>Làm tròn số </a:t>
              </a:r>
              <a:r>
                <a:rPr lang="vi-VN" sz="3600" b="1">
                  <a:solidFill>
                    <a:srgbClr val="0070C0"/>
                  </a:solidFill>
                  <a:latin typeface="Cambria" panose="02040503050406030204" pitchFamily="18" charset="0"/>
                  <a:ea typeface="Cambria" panose="02040503050406030204" pitchFamily="18" charset="0"/>
                </a:rPr>
                <a:t>6 710 000 </a:t>
              </a:r>
              <a:r>
                <a:rPr lang="vi-VN" sz="3600" b="1">
                  <a:latin typeface="Cambria" panose="02040503050406030204" pitchFamily="18" charset="0"/>
                  <a:ea typeface="Cambria" panose="02040503050406030204" pitchFamily="18" charset="0"/>
                </a:rPr>
                <a:t>đến hàng trăm nghìn ta được:</a:t>
              </a:r>
              <a:endParaRPr lang="vi-VN" sz="3600" b="1" dirty="0">
                <a:latin typeface="Cambria" panose="02040503050406030204" pitchFamily="18" charset="0"/>
                <a:ea typeface="Cambria" panose="02040503050406030204" pitchFamily="18" charset="0"/>
              </a:endParaRPr>
            </a:p>
          </p:txBody>
        </p:sp>
      </p:grpSp>
      <p:grpSp>
        <p:nvGrpSpPr>
          <p:cNvPr id="8" name="Nhóm 1">
            <a:extLst>
              <a:ext uri="{FF2B5EF4-FFF2-40B4-BE49-F238E27FC236}">
                <a16:creationId xmlns:a16="http://schemas.microsoft.com/office/drawing/2014/main" id="{5D919A39-535E-2705-5D44-7D32AF41840A}"/>
              </a:ext>
            </a:extLst>
          </p:cNvPr>
          <p:cNvGrpSpPr/>
          <p:nvPr/>
        </p:nvGrpSpPr>
        <p:grpSpPr>
          <a:xfrm>
            <a:off x="873492" y="2490890"/>
            <a:ext cx="5009148" cy="1152000"/>
            <a:chOff x="873492" y="2490890"/>
            <a:chExt cx="5009148" cy="1152000"/>
          </a:xfrm>
        </p:grpSpPr>
        <p:grpSp>
          <p:nvGrpSpPr>
            <p:cNvPr id="9" name="Nhóm 7">
              <a:extLst>
                <a:ext uri="{FF2B5EF4-FFF2-40B4-BE49-F238E27FC236}">
                  <a16:creationId xmlns:a16="http://schemas.microsoft.com/office/drawing/2014/main" id="{9C25E72F-3347-F5BA-1EF4-814B3861AB22}"/>
                </a:ext>
              </a:extLst>
            </p:cNvPr>
            <p:cNvGrpSpPr/>
            <p:nvPr/>
          </p:nvGrpSpPr>
          <p:grpSpPr>
            <a:xfrm>
              <a:off x="873492" y="2490890"/>
              <a:ext cx="5009148" cy="1152000"/>
              <a:chOff x="873492" y="2490890"/>
              <a:chExt cx="5009148" cy="1152000"/>
            </a:xfrm>
          </p:grpSpPr>
          <p:sp>
            <p:nvSpPr>
              <p:cNvPr id="11" name="Hình chữ nhật: Góc Tròn 8">
                <a:extLst>
                  <a:ext uri="{FF2B5EF4-FFF2-40B4-BE49-F238E27FC236}">
                    <a16:creationId xmlns:a16="http://schemas.microsoft.com/office/drawing/2014/main" id="{E269473F-6A8B-E80D-6775-3AD0F811E809}"/>
                  </a:ext>
                </a:extLst>
              </p:cNvPr>
              <p:cNvSpPr/>
              <p:nvPr/>
            </p:nvSpPr>
            <p:spPr>
              <a:xfrm>
                <a:off x="1526774" y="2519678"/>
                <a:ext cx="4355866" cy="1116000"/>
              </a:xfrm>
              <a:prstGeom prst="roundRect">
                <a:avLst/>
              </a:prstGeom>
              <a:no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dirty="0"/>
              </a:p>
            </p:txBody>
          </p:sp>
          <p:pic>
            <p:nvPicPr>
              <p:cNvPr id="12" name="Đồ họa 9">
                <a:extLst>
                  <a:ext uri="{FF2B5EF4-FFF2-40B4-BE49-F238E27FC236}">
                    <a16:creationId xmlns:a16="http://schemas.microsoft.com/office/drawing/2014/main" id="{2C9DD5BC-4BCB-4B25-466C-AE5BF3D115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3492" y="2490890"/>
                <a:ext cx="1246685" cy="1152000"/>
              </a:xfrm>
              <a:prstGeom prst="rect">
                <a:avLst/>
              </a:prstGeom>
            </p:spPr>
          </p:pic>
        </p:grpSp>
        <p:sp>
          <p:nvSpPr>
            <p:cNvPr id="10" name="Hộp Văn bản 23">
              <a:extLst>
                <a:ext uri="{FF2B5EF4-FFF2-40B4-BE49-F238E27FC236}">
                  <a16:creationId xmlns:a16="http://schemas.microsoft.com/office/drawing/2014/main" id="{AE8A3198-B922-95C5-0759-8657347CC3AA}"/>
                </a:ext>
              </a:extLst>
            </p:cNvPr>
            <p:cNvSpPr txBox="1"/>
            <p:nvPr/>
          </p:nvSpPr>
          <p:spPr>
            <a:xfrm>
              <a:off x="2443645" y="2696712"/>
              <a:ext cx="3069616" cy="769441"/>
            </a:xfrm>
            <a:prstGeom prst="rect">
              <a:avLst/>
            </a:prstGeom>
            <a:noFill/>
          </p:spPr>
          <p:txBody>
            <a:bodyPr wrap="square" rtlCol="0">
              <a:spAutoFit/>
            </a:bodyPr>
            <a:lstStyle/>
            <a:p>
              <a:pPr algn="just">
                <a:spcBef>
                  <a:spcPts val="600"/>
                </a:spcBef>
                <a:spcAft>
                  <a:spcPts val="600"/>
                </a:spcAft>
              </a:pPr>
              <a:r>
                <a:rPr lang="en-US" sz="4400" b="1">
                  <a:latin typeface="UTM Avo" panose="02040603050506020204" pitchFamily="18" charset="0"/>
                  <a:ea typeface="Cambria" panose="02040503050406030204" pitchFamily="18" charset="0"/>
                </a:rPr>
                <a:t>6 700 000</a:t>
              </a:r>
              <a:endParaRPr lang="vi-VN" sz="4400" b="1" dirty="0">
                <a:latin typeface="Cambria" panose="02040503050406030204" pitchFamily="18" charset="0"/>
                <a:ea typeface="Cambria" panose="02040503050406030204" pitchFamily="18" charset="0"/>
              </a:endParaRPr>
            </a:p>
          </p:txBody>
        </p:sp>
      </p:grpSp>
      <p:grpSp>
        <p:nvGrpSpPr>
          <p:cNvPr id="13" name="Nhóm 2">
            <a:extLst>
              <a:ext uri="{FF2B5EF4-FFF2-40B4-BE49-F238E27FC236}">
                <a16:creationId xmlns:a16="http://schemas.microsoft.com/office/drawing/2014/main" id="{B4115996-510D-6A2B-BEBF-1EAD5C80FC98}"/>
              </a:ext>
            </a:extLst>
          </p:cNvPr>
          <p:cNvGrpSpPr/>
          <p:nvPr/>
        </p:nvGrpSpPr>
        <p:grpSpPr>
          <a:xfrm>
            <a:off x="6309362" y="2482076"/>
            <a:ext cx="4926770" cy="1152000"/>
            <a:chOff x="6309362" y="2482076"/>
            <a:chExt cx="4926770" cy="1152000"/>
          </a:xfrm>
        </p:grpSpPr>
        <p:grpSp>
          <p:nvGrpSpPr>
            <p:cNvPr id="14" name="Nhóm 10">
              <a:extLst>
                <a:ext uri="{FF2B5EF4-FFF2-40B4-BE49-F238E27FC236}">
                  <a16:creationId xmlns:a16="http://schemas.microsoft.com/office/drawing/2014/main" id="{175A95D1-2541-C698-5406-BAAB89D892AC}"/>
                </a:ext>
              </a:extLst>
            </p:cNvPr>
            <p:cNvGrpSpPr/>
            <p:nvPr/>
          </p:nvGrpSpPr>
          <p:grpSpPr>
            <a:xfrm>
              <a:off x="6309362" y="2482076"/>
              <a:ext cx="4926770" cy="1152000"/>
              <a:chOff x="6309362" y="2463371"/>
              <a:chExt cx="4926770" cy="1152000"/>
            </a:xfrm>
          </p:grpSpPr>
          <p:sp>
            <p:nvSpPr>
              <p:cNvPr id="16" name="Hình chữ nhật: Góc Tròn 11">
                <a:extLst>
                  <a:ext uri="{FF2B5EF4-FFF2-40B4-BE49-F238E27FC236}">
                    <a16:creationId xmlns:a16="http://schemas.microsoft.com/office/drawing/2014/main" id="{41570551-CF30-86B0-616C-56C5EF16E020}"/>
                  </a:ext>
                </a:extLst>
              </p:cNvPr>
              <p:cNvSpPr/>
              <p:nvPr/>
            </p:nvSpPr>
            <p:spPr>
              <a:xfrm>
                <a:off x="6688190" y="2496527"/>
                <a:ext cx="4547942" cy="1117575"/>
              </a:xfrm>
              <a:prstGeom prst="roundRect">
                <a:avLst/>
              </a:prstGeom>
              <a:no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p>
            </p:txBody>
          </p:sp>
          <p:pic>
            <p:nvPicPr>
              <p:cNvPr id="17" name="Đồ họa 12">
                <a:extLst>
                  <a:ext uri="{FF2B5EF4-FFF2-40B4-BE49-F238E27FC236}">
                    <a16:creationId xmlns:a16="http://schemas.microsoft.com/office/drawing/2014/main" id="{BF458DFC-396D-4F2C-B38F-9FDE1B3662C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09362" y="2463371"/>
                <a:ext cx="1061053" cy="1152000"/>
              </a:xfrm>
              <a:prstGeom prst="rect">
                <a:avLst/>
              </a:prstGeom>
            </p:spPr>
          </p:pic>
        </p:grpSp>
        <p:sp>
          <p:nvSpPr>
            <p:cNvPr id="15" name="Hộp Văn bản 24">
              <a:extLst>
                <a:ext uri="{FF2B5EF4-FFF2-40B4-BE49-F238E27FC236}">
                  <a16:creationId xmlns:a16="http://schemas.microsoft.com/office/drawing/2014/main" id="{709D10A9-E0E4-1F61-B017-5E54D7949015}"/>
                </a:ext>
              </a:extLst>
            </p:cNvPr>
            <p:cNvSpPr txBox="1"/>
            <p:nvPr/>
          </p:nvSpPr>
          <p:spPr>
            <a:xfrm>
              <a:off x="7749243" y="2681426"/>
              <a:ext cx="3113829" cy="769441"/>
            </a:xfrm>
            <a:prstGeom prst="rect">
              <a:avLst/>
            </a:prstGeom>
            <a:noFill/>
          </p:spPr>
          <p:txBody>
            <a:bodyPr wrap="square" rtlCol="0">
              <a:spAutoFit/>
            </a:bodyPr>
            <a:lstStyle/>
            <a:p>
              <a:pPr algn="just">
                <a:spcBef>
                  <a:spcPts val="600"/>
                </a:spcBef>
                <a:spcAft>
                  <a:spcPts val="600"/>
                </a:spcAft>
              </a:pPr>
              <a:r>
                <a:rPr lang="en-US" sz="4400" b="1">
                  <a:latin typeface="UTM Avo" panose="02040603050506020204" pitchFamily="18" charset="0"/>
                  <a:ea typeface="Cambria" panose="02040503050406030204" pitchFamily="18" charset="0"/>
                </a:rPr>
                <a:t>6 600 000</a:t>
              </a:r>
              <a:endParaRPr lang="vi-VN" sz="4400" b="1" dirty="0">
                <a:latin typeface="Cambria" panose="02040503050406030204" pitchFamily="18" charset="0"/>
                <a:ea typeface="Cambria" panose="02040503050406030204" pitchFamily="18" charset="0"/>
              </a:endParaRPr>
            </a:p>
          </p:txBody>
        </p:sp>
      </p:grpSp>
      <p:grpSp>
        <p:nvGrpSpPr>
          <p:cNvPr id="18" name="Nhóm 21">
            <a:extLst>
              <a:ext uri="{FF2B5EF4-FFF2-40B4-BE49-F238E27FC236}">
                <a16:creationId xmlns:a16="http://schemas.microsoft.com/office/drawing/2014/main" id="{E1B3EBE0-1A03-71FF-4EF6-BBC720D376FD}"/>
              </a:ext>
            </a:extLst>
          </p:cNvPr>
          <p:cNvGrpSpPr/>
          <p:nvPr/>
        </p:nvGrpSpPr>
        <p:grpSpPr>
          <a:xfrm>
            <a:off x="958238" y="4423396"/>
            <a:ext cx="4924401" cy="1152000"/>
            <a:chOff x="958238" y="4423396"/>
            <a:chExt cx="4924401" cy="1152000"/>
          </a:xfrm>
        </p:grpSpPr>
        <p:grpSp>
          <p:nvGrpSpPr>
            <p:cNvPr id="19" name="Nhóm 16">
              <a:extLst>
                <a:ext uri="{FF2B5EF4-FFF2-40B4-BE49-F238E27FC236}">
                  <a16:creationId xmlns:a16="http://schemas.microsoft.com/office/drawing/2014/main" id="{EC3EFBD6-C519-D613-E5FA-4B964968DFCC}"/>
                </a:ext>
              </a:extLst>
            </p:cNvPr>
            <p:cNvGrpSpPr/>
            <p:nvPr/>
          </p:nvGrpSpPr>
          <p:grpSpPr>
            <a:xfrm>
              <a:off x="958238" y="4423396"/>
              <a:ext cx="4924401" cy="1152000"/>
              <a:chOff x="958238" y="4423396"/>
              <a:chExt cx="4924401" cy="1152000"/>
            </a:xfrm>
          </p:grpSpPr>
          <p:sp>
            <p:nvSpPr>
              <p:cNvPr id="21" name="Hình chữ nhật: Góc Tròn 17">
                <a:extLst>
                  <a:ext uri="{FF2B5EF4-FFF2-40B4-BE49-F238E27FC236}">
                    <a16:creationId xmlns:a16="http://schemas.microsoft.com/office/drawing/2014/main" id="{940CE092-43E3-C439-BE96-F2A3F195B5DB}"/>
                  </a:ext>
                </a:extLst>
              </p:cNvPr>
              <p:cNvSpPr/>
              <p:nvPr/>
            </p:nvSpPr>
            <p:spPr>
              <a:xfrm>
                <a:off x="1351279" y="4453999"/>
                <a:ext cx="4531360" cy="1116000"/>
              </a:xfrm>
              <a:prstGeom prst="roundRect">
                <a:avLst/>
              </a:prstGeom>
              <a:no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dirty="0"/>
              </a:p>
            </p:txBody>
          </p:sp>
          <p:pic>
            <p:nvPicPr>
              <p:cNvPr id="22" name="Đồ họa 18">
                <a:extLst>
                  <a:ext uri="{FF2B5EF4-FFF2-40B4-BE49-F238E27FC236}">
                    <a16:creationId xmlns:a16="http://schemas.microsoft.com/office/drawing/2014/main" id="{C6821B68-802E-2C33-43DE-528B28C5613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8238" y="4423396"/>
                <a:ext cx="1077191" cy="1152000"/>
              </a:xfrm>
              <a:prstGeom prst="rect">
                <a:avLst/>
              </a:prstGeom>
            </p:spPr>
          </p:pic>
        </p:grpSp>
        <p:sp>
          <p:nvSpPr>
            <p:cNvPr id="20" name="Hộp Văn bản 25">
              <a:extLst>
                <a:ext uri="{FF2B5EF4-FFF2-40B4-BE49-F238E27FC236}">
                  <a16:creationId xmlns:a16="http://schemas.microsoft.com/office/drawing/2014/main" id="{21AB69C4-0A06-7DD8-3B9F-558523C22576}"/>
                </a:ext>
              </a:extLst>
            </p:cNvPr>
            <p:cNvSpPr txBox="1"/>
            <p:nvPr/>
          </p:nvSpPr>
          <p:spPr>
            <a:xfrm>
              <a:off x="2398718" y="4646547"/>
              <a:ext cx="2977953" cy="769441"/>
            </a:xfrm>
            <a:prstGeom prst="rect">
              <a:avLst/>
            </a:prstGeom>
            <a:noFill/>
          </p:spPr>
          <p:txBody>
            <a:bodyPr wrap="square" rtlCol="0">
              <a:spAutoFit/>
            </a:bodyPr>
            <a:lstStyle/>
            <a:p>
              <a:pPr algn="just">
                <a:spcBef>
                  <a:spcPts val="600"/>
                </a:spcBef>
                <a:spcAft>
                  <a:spcPts val="600"/>
                </a:spcAft>
              </a:pPr>
              <a:r>
                <a:rPr lang="en-US" sz="4400" b="1">
                  <a:latin typeface="UTM Avo" panose="02040603050506020204" pitchFamily="18" charset="0"/>
                  <a:ea typeface="Cambria" panose="02040503050406030204" pitchFamily="18" charset="0"/>
                </a:rPr>
                <a:t>6 800 000</a:t>
              </a:r>
              <a:endParaRPr lang="vi-VN" sz="4400" b="1" dirty="0">
                <a:latin typeface="Cambria" panose="02040503050406030204" pitchFamily="18" charset="0"/>
                <a:ea typeface="Cambria" panose="02040503050406030204" pitchFamily="18" charset="0"/>
              </a:endParaRPr>
            </a:p>
          </p:txBody>
        </p:sp>
      </p:grpSp>
      <p:grpSp>
        <p:nvGrpSpPr>
          <p:cNvPr id="23" name="Nhóm 22">
            <a:extLst>
              <a:ext uri="{FF2B5EF4-FFF2-40B4-BE49-F238E27FC236}">
                <a16:creationId xmlns:a16="http://schemas.microsoft.com/office/drawing/2014/main" id="{2EB559FE-FECD-11B4-CC5C-F13D7860583D}"/>
              </a:ext>
            </a:extLst>
          </p:cNvPr>
          <p:cNvGrpSpPr/>
          <p:nvPr/>
        </p:nvGrpSpPr>
        <p:grpSpPr>
          <a:xfrm>
            <a:off x="6309362" y="4453999"/>
            <a:ext cx="4987834" cy="1153269"/>
            <a:chOff x="6309362" y="4453999"/>
            <a:chExt cx="4987834" cy="1153269"/>
          </a:xfrm>
        </p:grpSpPr>
        <p:grpSp>
          <p:nvGrpSpPr>
            <p:cNvPr id="24" name="Nhóm 13">
              <a:extLst>
                <a:ext uri="{FF2B5EF4-FFF2-40B4-BE49-F238E27FC236}">
                  <a16:creationId xmlns:a16="http://schemas.microsoft.com/office/drawing/2014/main" id="{20EACA63-A1F6-E8E1-6CDE-EB245D7AB3E6}"/>
                </a:ext>
              </a:extLst>
            </p:cNvPr>
            <p:cNvGrpSpPr/>
            <p:nvPr/>
          </p:nvGrpSpPr>
          <p:grpSpPr>
            <a:xfrm>
              <a:off x="6309362" y="4453999"/>
              <a:ext cx="4987834" cy="1153269"/>
              <a:chOff x="6309362" y="4395154"/>
              <a:chExt cx="4987834" cy="1153269"/>
            </a:xfrm>
          </p:grpSpPr>
          <p:sp>
            <p:nvSpPr>
              <p:cNvPr id="26" name="Hình chữ nhật: Góc Tròn 14">
                <a:extLst>
                  <a:ext uri="{FF2B5EF4-FFF2-40B4-BE49-F238E27FC236}">
                    <a16:creationId xmlns:a16="http://schemas.microsoft.com/office/drawing/2014/main" id="{13F08971-0BB0-D010-61C5-D79ECECBE847}"/>
                  </a:ext>
                </a:extLst>
              </p:cNvPr>
              <p:cNvSpPr/>
              <p:nvPr/>
            </p:nvSpPr>
            <p:spPr>
              <a:xfrm>
                <a:off x="6688190" y="4395154"/>
                <a:ext cx="4609006" cy="1117575"/>
              </a:xfrm>
              <a:prstGeom prst="roundRect">
                <a:avLst/>
              </a:prstGeom>
              <a:no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dirty="0"/>
              </a:p>
            </p:txBody>
          </p:sp>
          <p:pic>
            <p:nvPicPr>
              <p:cNvPr id="27" name="Đồ họa 15">
                <a:extLst>
                  <a:ext uri="{FF2B5EF4-FFF2-40B4-BE49-F238E27FC236}">
                    <a16:creationId xmlns:a16="http://schemas.microsoft.com/office/drawing/2014/main" id="{4E32717F-2AB4-DB99-1DF3-404F98DD558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09362" y="4396423"/>
                <a:ext cx="1077191" cy="1152000"/>
              </a:xfrm>
              <a:prstGeom prst="rect">
                <a:avLst/>
              </a:prstGeom>
            </p:spPr>
          </p:pic>
        </p:grpSp>
        <p:sp>
          <p:nvSpPr>
            <p:cNvPr id="25" name="Hộp Văn bản 26">
              <a:extLst>
                <a:ext uri="{FF2B5EF4-FFF2-40B4-BE49-F238E27FC236}">
                  <a16:creationId xmlns:a16="http://schemas.microsoft.com/office/drawing/2014/main" id="{4F2B5AA1-5E36-362D-4100-84A2F8E87422}"/>
                </a:ext>
              </a:extLst>
            </p:cNvPr>
            <p:cNvSpPr txBox="1"/>
            <p:nvPr/>
          </p:nvSpPr>
          <p:spPr>
            <a:xfrm>
              <a:off x="7205409" y="4614675"/>
              <a:ext cx="3574567" cy="769441"/>
            </a:xfrm>
            <a:prstGeom prst="rect">
              <a:avLst/>
            </a:prstGeom>
            <a:noFill/>
          </p:spPr>
          <p:txBody>
            <a:bodyPr wrap="square" rtlCol="0">
              <a:spAutoFit/>
            </a:bodyPr>
            <a:lstStyle/>
            <a:p>
              <a:pPr algn="ctr">
                <a:spcBef>
                  <a:spcPts val="600"/>
                </a:spcBef>
                <a:spcAft>
                  <a:spcPts val="600"/>
                </a:spcAft>
              </a:pPr>
              <a:r>
                <a:rPr lang="it-IT" sz="4400" b="1">
                  <a:latin typeface="UTM Avo" panose="02040603050506020204" pitchFamily="18" charset="0"/>
                  <a:ea typeface="Cambria" panose="02040503050406030204" pitchFamily="18" charset="0"/>
                </a:rPr>
                <a:t>7 000 000</a:t>
              </a:r>
              <a:endParaRPr lang="vi-VN" sz="4400" b="1" dirty="0">
                <a:latin typeface="Cambria" panose="02040503050406030204" pitchFamily="18" charset="0"/>
                <a:ea typeface="Cambria" panose="02040503050406030204" pitchFamily="18" charset="0"/>
              </a:endParaRPr>
            </a:p>
          </p:txBody>
        </p:sp>
      </p:grpSp>
      <p:pic>
        <p:nvPicPr>
          <p:cNvPr id="28" name="Đồ họa 27">
            <a:extLst>
              <a:ext uri="{FF2B5EF4-FFF2-40B4-BE49-F238E27FC236}">
                <a16:creationId xmlns:a16="http://schemas.microsoft.com/office/drawing/2014/main" id="{2BD22672-4DC2-7358-AD99-10EEF0B13EF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151007" y="872984"/>
            <a:ext cx="1815408" cy="1460219"/>
          </a:xfrm>
          <a:prstGeom prst="rect">
            <a:avLst/>
          </a:prstGeom>
        </p:spPr>
      </p:pic>
      <p:pic>
        <p:nvPicPr>
          <p:cNvPr id="29" name="Picture 28">
            <a:extLst>
              <a:ext uri="{FF2B5EF4-FFF2-40B4-BE49-F238E27FC236}">
                <a16:creationId xmlns:a16="http://schemas.microsoft.com/office/drawing/2014/main" id="{10068759-8079-4C96-8140-468025E19A1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r="58208" b="61433"/>
          <a:stretch/>
        </p:blipFill>
        <p:spPr>
          <a:xfrm>
            <a:off x="4899996" y="2652664"/>
            <a:ext cx="953350" cy="857536"/>
          </a:xfrm>
          <a:prstGeom prst="rect">
            <a:avLst/>
          </a:prstGeom>
        </p:spPr>
      </p:pic>
      <p:pic>
        <p:nvPicPr>
          <p:cNvPr id="30" name="Picture 29">
            <a:extLst>
              <a:ext uri="{FF2B5EF4-FFF2-40B4-BE49-F238E27FC236}">
                <a16:creationId xmlns:a16="http://schemas.microsoft.com/office/drawing/2014/main" id="{95DB797B-6F0C-4A8F-91CE-6E55899977A5}"/>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60604" t="-2269" r="334" b="61951"/>
          <a:stretch/>
        </p:blipFill>
        <p:spPr>
          <a:xfrm>
            <a:off x="4931133" y="4583035"/>
            <a:ext cx="891076" cy="896464"/>
          </a:xfrm>
          <a:prstGeom prst="rect">
            <a:avLst/>
          </a:prstGeom>
        </p:spPr>
      </p:pic>
      <p:pic>
        <p:nvPicPr>
          <p:cNvPr id="31" name="Picture 30">
            <a:extLst>
              <a:ext uri="{FF2B5EF4-FFF2-40B4-BE49-F238E27FC236}">
                <a16:creationId xmlns:a16="http://schemas.microsoft.com/office/drawing/2014/main" id="{0670E058-6F30-49DA-93EC-6813189D0C75}"/>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60604" t="-2269" r="334" b="61951"/>
          <a:stretch/>
        </p:blipFill>
        <p:spPr>
          <a:xfrm>
            <a:off x="10258662" y="2633200"/>
            <a:ext cx="891076" cy="896464"/>
          </a:xfrm>
          <a:prstGeom prst="rect">
            <a:avLst/>
          </a:prstGeom>
        </p:spPr>
      </p:pic>
      <p:pic>
        <p:nvPicPr>
          <p:cNvPr id="32" name="Picture 31">
            <a:extLst>
              <a:ext uri="{FF2B5EF4-FFF2-40B4-BE49-F238E27FC236}">
                <a16:creationId xmlns:a16="http://schemas.microsoft.com/office/drawing/2014/main" id="{242C268D-CFB0-4F57-B460-2B79E620A8D9}"/>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60604" t="-2269" r="334" b="61951"/>
          <a:stretch/>
        </p:blipFill>
        <p:spPr>
          <a:xfrm>
            <a:off x="10395183" y="4551163"/>
            <a:ext cx="891076" cy="896464"/>
          </a:xfrm>
          <a:prstGeom prst="rect">
            <a:avLst/>
          </a:prstGeom>
        </p:spPr>
      </p:pic>
    </p:spTree>
    <p:extLst>
      <p:ext uri="{BB962C8B-B14F-4D97-AF65-F5344CB8AC3E}">
        <p14:creationId xmlns:p14="http://schemas.microsoft.com/office/powerpoint/2010/main" val="1584690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subTnLst>
                                    <p:audio>
                                      <p:cMediaNode>
                                        <p:cTn display="0" masterRel="sameClick">
                                          <p:stCondLst>
                                            <p:cond evt="begin" delay="0">
                                              <p:tn val="29"/>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8"/>
                  </p:tgtEl>
                </p:cond>
              </p:nextCondLst>
            </p:seq>
            <p:seq concurrent="1" nextAc="seek">
              <p:cTn id="32" restart="whenNotActive" fill="hold" evtFilter="cancelBubble" nodeType="interactiveSeq">
                <p:stCondLst>
                  <p:cond evt="onClick" delay="0">
                    <p:tgtEl>
                      <p:spTgt spid="13"/>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childTnLst>
                          </p:cTn>
                        </p:par>
                      </p:childTnLst>
                    </p:cTn>
                  </p:par>
                </p:childTnLst>
              </p:cTn>
              <p:nextCondLst>
                <p:cond evt="onClick" delay="0">
                  <p:tgtEl>
                    <p:spTgt spid="13"/>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500"/>
                                        <p:tgtEl>
                                          <p:spTgt spid="30"/>
                                        </p:tgtEl>
                                      </p:cBhvr>
                                    </p:animEffect>
                                  </p:childTnLst>
                                </p:cTn>
                              </p:par>
                            </p:childTnLst>
                          </p:cTn>
                        </p:par>
                      </p:childTnLst>
                    </p:cTn>
                  </p:par>
                </p:childTnLst>
              </p:cTn>
              <p:nextCondLst>
                <p:cond evt="onClick" delay="0">
                  <p:tgtEl>
                    <p:spTgt spid="18"/>
                  </p:tgtEl>
                </p:cond>
              </p:nextCondLst>
            </p:seq>
            <p:seq concurrent="1" nextAc="seek">
              <p:cTn id="44" restart="whenNotActive" fill="hold" evtFilter="cancelBubble" nodeType="interactiveSeq">
                <p:stCondLst>
                  <p:cond evt="onClick" delay="0">
                    <p:tgtEl>
                      <p:spTgt spid="23"/>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500"/>
                                        <p:tgtEl>
                                          <p:spTgt spid="32"/>
                                        </p:tgtEl>
                                      </p:cBhvr>
                                    </p:animEffect>
                                  </p:childTnLst>
                                </p:cTn>
                              </p:par>
                            </p:childTnLst>
                          </p:cTn>
                        </p:par>
                      </p:childTnLst>
                    </p:cTn>
                  </p:par>
                </p:childTnLst>
              </p:cTn>
              <p:nextCondLst>
                <p:cond evt="onClick" delay="0">
                  <p:tgtEl>
                    <p:spTgt spid="2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Nhóm 3">
            <a:extLst>
              <a:ext uri="{FF2B5EF4-FFF2-40B4-BE49-F238E27FC236}">
                <a16:creationId xmlns:a16="http://schemas.microsoft.com/office/drawing/2014/main" id="{13241BAC-2BA1-C1BE-5138-E23B04272B64}"/>
              </a:ext>
            </a:extLst>
          </p:cNvPr>
          <p:cNvGrpSpPr/>
          <p:nvPr/>
        </p:nvGrpSpPr>
        <p:grpSpPr>
          <a:xfrm>
            <a:off x="694944" y="524796"/>
            <a:ext cx="10541188" cy="1823384"/>
            <a:chOff x="873492" y="817645"/>
            <a:chExt cx="10362640" cy="1530535"/>
          </a:xfrm>
        </p:grpSpPr>
        <p:grpSp>
          <p:nvGrpSpPr>
            <p:cNvPr id="30" name="Đồ họa 51">
              <a:extLst>
                <a:ext uri="{FF2B5EF4-FFF2-40B4-BE49-F238E27FC236}">
                  <a16:creationId xmlns:a16="http://schemas.microsoft.com/office/drawing/2014/main" id="{E7ABEED8-4CD2-A7C6-600F-27207A83A874}"/>
                </a:ext>
              </a:extLst>
            </p:cNvPr>
            <p:cNvGrpSpPr/>
            <p:nvPr/>
          </p:nvGrpSpPr>
          <p:grpSpPr>
            <a:xfrm>
              <a:off x="873492" y="817645"/>
              <a:ext cx="10362640" cy="1530535"/>
              <a:chOff x="894773" y="780890"/>
              <a:chExt cx="10357437" cy="2500016"/>
            </a:xfrm>
          </p:grpSpPr>
          <p:sp>
            <p:nvSpPr>
              <p:cNvPr id="32" name="Hình tự do: Hình 6">
                <a:extLst>
                  <a:ext uri="{FF2B5EF4-FFF2-40B4-BE49-F238E27FC236}">
                    <a16:creationId xmlns:a16="http://schemas.microsoft.com/office/drawing/2014/main" id="{17EC9B0E-A507-EE80-FF76-05ED21D75B5A}"/>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sz="4400"/>
              </a:p>
            </p:txBody>
          </p:sp>
          <p:sp>
            <p:nvSpPr>
              <p:cNvPr id="33" name="Hình tự do: Hình 19">
                <a:extLst>
                  <a:ext uri="{FF2B5EF4-FFF2-40B4-BE49-F238E27FC236}">
                    <a16:creationId xmlns:a16="http://schemas.microsoft.com/office/drawing/2014/main" id="{34B93E6E-3B18-D428-A68A-62E07654EA54}"/>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D7F0D3"/>
              </a:solidFill>
              <a:ln w="10395" cap="flat">
                <a:noFill/>
                <a:prstDash val="solid"/>
                <a:miter/>
              </a:ln>
            </p:spPr>
            <p:txBody>
              <a:bodyPr rtlCol="0" anchor="ctr"/>
              <a:lstStyle/>
              <a:p>
                <a:endParaRPr lang="vi-VN" sz="4400"/>
              </a:p>
            </p:txBody>
          </p:sp>
          <p:sp>
            <p:nvSpPr>
              <p:cNvPr id="34" name="Hình tự do: Hình 20">
                <a:extLst>
                  <a:ext uri="{FF2B5EF4-FFF2-40B4-BE49-F238E27FC236}">
                    <a16:creationId xmlns:a16="http://schemas.microsoft.com/office/drawing/2014/main" id="{927478D5-43CF-91AB-5077-04734E4B1452}"/>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sz="4400"/>
              </a:p>
            </p:txBody>
          </p:sp>
        </p:grpSp>
        <p:sp>
          <p:nvSpPr>
            <p:cNvPr id="31" name="Hộp Văn bản 5">
              <a:extLst>
                <a:ext uri="{FF2B5EF4-FFF2-40B4-BE49-F238E27FC236}">
                  <a16:creationId xmlns:a16="http://schemas.microsoft.com/office/drawing/2014/main" id="{59257264-1088-E59B-6628-FC5CE884F377}"/>
                </a:ext>
              </a:extLst>
            </p:cNvPr>
            <p:cNvSpPr txBox="1"/>
            <p:nvPr/>
          </p:nvSpPr>
          <p:spPr>
            <a:xfrm>
              <a:off x="1129996" y="1015119"/>
              <a:ext cx="9358527" cy="1007547"/>
            </a:xfrm>
            <a:prstGeom prst="rect">
              <a:avLst/>
            </a:prstGeom>
            <a:noFill/>
          </p:spPr>
          <p:txBody>
            <a:bodyPr wrap="square" rtlCol="0">
              <a:spAutoFit/>
            </a:bodyPr>
            <a:lstStyle/>
            <a:p>
              <a:pPr algn="ctr"/>
              <a:r>
                <a:rPr lang="en-US" sz="3600" b="1" dirty="0" err="1">
                  <a:latin typeface="Cambria" panose="02040503050406030204" pitchFamily="18" charset="0"/>
                  <a:ea typeface="Cambria" panose="02040503050406030204" pitchFamily="18" charset="0"/>
                </a:rPr>
                <a:t>Câu</a:t>
              </a:r>
              <a:r>
                <a:rPr lang="en-US" sz="3600" b="1" dirty="0">
                  <a:latin typeface="Cambria" panose="02040503050406030204" pitchFamily="18" charset="0"/>
                  <a:ea typeface="Cambria" panose="02040503050406030204" pitchFamily="18" charset="0"/>
                </a:rPr>
                <a:t> 4</a:t>
              </a:r>
              <a:r>
                <a:rPr lang="en-US" sz="3600" b="1">
                  <a:latin typeface="Cambria" panose="02040503050406030204" pitchFamily="18" charset="0"/>
                  <a:ea typeface="Cambria" panose="02040503050406030204" pitchFamily="18" charset="0"/>
                </a:rPr>
                <a:t>: Số nào làm tròn đến hàng trăm nghìn thì được </a:t>
              </a:r>
              <a:r>
                <a:rPr lang="en-US" sz="3600" b="1">
                  <a:solidFill>
                    <a:srgbClr val="0070C0"/>
                  </a:solidFill>
                  <a:latin typeface="Cambria" panose="02040503050406030204" pitchFamily="18" charset="0"/>
                  <a:ea typeface="Cambria" panose="02040503050406030204" pitchFamily="18" charset="0"/>
                </a:rPr>
                <a:t>300 000 </a:t>
              </a:r>
              <a:r>
                <a:rPr lang="en-US" sz="3600" b="1">
                  <a:latin typeface="Cambria" panose="02040503050406030204" pitchFamily="18" charset="0"/>
                  <a:ea typeface="Cambria" panose="02040503050406030204" pitchFamily="18" charset="0"/>
                </a:rPr>
                <a:t>?</a:t>
              </a:r>
              <a:endParaRPr lang="vi-VN" sz="3600" b="1" dirty="0">
                <a:latin typeface="Cambria" panose="02040503050406030204" pitchFamily="18" charset="0"/>
                <a:ea typeface="Cambria" panose="02040503050406030204" pitchFamily="18" charset="0"/>
              </a:endParaRPr>
            </a:p>
          </p:txBody>
        </p:sp>
      </p:grpSp>
      <p:grpSp>
        <p:nvGrpSpPr>
          <p:cNvPr id="35" name="Nhóm 1">
            <a:extLst>
              <a:ext uri="{FF2B5EF4-FFF2-40B4-BE49-F238E27FC236}">
                <a16:creationId xmlns:a16="http://schemas.microsoft.com/office/drawing/2014/main" id="{5D919A39-535E-2705-5D44-7D32AF41840A}"/>
              </a:ext>
            </a:extLst>
          </p:cNvPr>
          <p:cNvGrpSpPr/>
          <p:nvPr/>
        </p:nvGrpSpPr>
        <p:grpSpPr>
          <a:xfrm>
            <a:off x="873492" y="2490890"/>
            <a:ext cx="5009148" cy="1152000"/>
            <a:chOff x="873492" y="2490890"/>
            <a:chExt cx="5009148" cy="1152000"/>
          </a:xfrm>
        </p:grpSpPr>
        <p:grpSp>
          <p:nvGrpSpPr>
            <p:cNvPr id="36" name="Nhóm 7">
              <a:extLst>
                <a:ext uri="{FF2B5EF4-FFF2-40B4-BE49-F238E27FC236}">
                  <a16:creationId xmlns:a16="http://schemas.microsoft.com/office/drawing/2014/main" id="{9C25E72F-3347-F5BA-1EF4-814B3861AB22}"/>
                </a:ext>
              </a:extLst>
            </p:cNvPr>
            <p:cNvGrpSpPr/>
            <p:nvPr/>
          </p:nvGrpSpPr>
          <p:grpSpPr>
            <a:xfrm>
              <a:off x="873492" y="2490890"/>
              <a:ext cx="5009148" cy="1152000"/>
              <a:chOff x="873492" y="2490890"/>
              <a:chExt cx="5009148" cy="1152000"/>
            </a:xfrm>
          </p:grpSpPr>
          <p:sp>
            <p:nvSpPr>
              <p:cNvPr id="38" name="Hình chữ nhật: Góc Tròn 8">
                <a:extLst>
                  <a:ext uri="{FF2B5EF4-FFF2-40B4-BE49-F238E27FC236}">
                    <a16:creationId xmlns:a16="http://schemas.microsoft.com/office/drawing/2014/main" id="{E269473F-6A8B-E80D-6775-3AD0F811E809}"/>
                  </a:ext>
                </a:extLst>
              </p:cNvPr>
              <p:cNvSpPr/>
              <p:nvPr/>
            </p:nvSpPr>
            <p:spPr>
              <a:xfrm>
                <a:off x="1526774" y="2519678"/>
                <a:ext cx="4355866" cy="1116000"/>
              </a:xfrm>
              <a:prstGeom prst="roundRect">
                <a:avLst/>
              </a:prstGeom>
              <a:no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dirty="0"/>
              </a:p>
            </p:txBody>
          </p:sp>
          <p:pic>
            <p:nvPicPr>
              <p:cNvPr id="39" name="Đồ họa 9">
                <a:extLst>
                  <a:ext uri="{FF2B5EF4-FFF2-40B4-BE49-F238E27FC236}">
                    <a16:creationId xmlns:a16="http://schemas.microsoft.com/office/drawing/2014/main" id="{2C9DD5BC-4BCB-4B25-466C-AE5BF3D115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3492" y="2490890"/>
                <a:ext cx="1246685" cy="1152000"/>
              </a:xfrm>
              <a:prstGeom prst="rect">
                <a:avLst/>
              </a:prstGeom>
            </p:spPr>
          </p:pic>
        </p:grpSp>
        <p:sp>
          <p:nvSpPr>
            <p:cNvPr id="37" name="Hộp Văn bản 23">
              <a:extLst>
                <a:ext uri="{FF2B5EF4-FFF2-40B4-BE49-F238E27FC236}">
                  <a16:creationId xmlns:a16="http://schemas.microsoft.com/office/drawing/2014/main" id="{AE8A3198-B922-95C5-0759-8657347CC3AA}"/>
                </a:ext>
              </a:extLst>
            </p:cNvPr>
            <p:cNvSpPr txBox="1"/>
            <p:nvPr/>
          </p:nvSpPr>
          <p:spPr>
            <a:xfrm>
              <a:off x="2505456" y="2696712"/>
              <a:ext cx="2647410" cy="769441"/>
            </a:xfrm>
            <a:prstGeom prst="rect">
              <a:avLst/>
            </a:prstGeom>
            <a:noFill/>
          </p:spPr>
          <p:txBody>
            <a:bodyPr wrap="square" rtlCol="0">
              <a:spAutoFit/>
            </a:bodyPr>
            <a:lstStyle/>
            <a:p>
              <a:pPr algn="just">
                <a:spcBef>
                  <a:spcPts val="600"/>
                </a:spcBef>
                <a:spcAft>
                  <a:spcPts val="600"/>
                </a:spcAft>
              </a:pPr>
              <a:r>
                <a:rPr lang="en-US" sz="4400" b="1">
                  <a:latin typeface="UTM Avo" panose="02040603050506020204" pitchFamily="18" charset="0"/>
                  <a:ea typeface="Cambria" panose="02040503050406030204" pitchFamily="18" charset="0"/>
                </a:rPr>
                <a:t>350 001</a:t>
              </a:r>
              <a:endParaRPr lang="vi-VN" sz="4400" b="1" dirty="0">
                <a:latin typeface="Cambria" panose="02040503050406030204" pitchFamily="18" charset="0"/>
                <a:ea typeface="Cambria" panose="02040503050406030204" pitchFamily="18" charset="0"/>
              </a:endParaRPr>
            </a:p>
          </p:txBody>
        </p:sp>
      </p:grpSp>
      <p:grpSp>
        <p:nvGrpSpPr>
          <p:cNvPr id="40" name="Nhóm 2">
            <a:extLst>
              <a:ext uri="{FF2B5EF4-FFF2-40B4-BE49-F238E27FC236}">
                <a16:creationId xmlns:a16="http://schemas.microsoft.com/office/drawing/2014/main" id="{B4115996-510D-6A2B-BEBF-1EAD5C80FC98}"/>
              </a:ext>
            </a:extLst>
          </p:cNvPr>
          <p:cNvGrpSpPr/>
          <p:nvPr/>
        </p:nvGrpSpPr>
        <p:grpSpPr>
          <a:xfrm>
            <a:off x="6309362" y="2482076"/>
            <a:ext cx="4926770" cy="1152000"/>
            <a:chOff x="6309362" y="2482076"/>
            <a:chExt cx="4926770" cy="1152000"/>
          </a:xfrm>
        </p:grpSpPr>
        <p:grpSp>
          <p:nvGrpSpPr>
            <p:cNvPr id="41" name="Nhóm 10">
              <a:extLst>
                <a:ext uri="{FF2B5EF4-FFF2-40B4-BE49-F238E27FC236}">
                  <a16:creationId xmlns:a16="http://schemas.microsoft.com/office/drawing/2014/main" id="{175A95D1-2541-C698-5406-BAAB89D892AC}"/>
                </a:ext>
              </a:extLst>
            </p:cNvPr>
            <p:cNvGrpSpPr/>
            <p:nvPr/>
          </p:nvGrpSpPr>
          <p:grpSpPr>
            <a:xfrm>
              <a:off x="6309362" y="2482076"/>
              <a:ext cx="4926770" cy="1152000"/>
              <a:chOff x="6309362" y="2463371"/>
              <a:chExt cx="4926770" cy="1152000"/>
            </a:xfrm>
          </p:grpSpPr>
          <p:sp>
            <p:nvSpPr>
              <p:cNvPr id="43" name="Hình chữ nhật: Góc Tròn 11">
                <a:extLst>
                  <a:ext uri="{FF2B5EF4-FFF2-40B4-BE49-F238E27FC236}">
                    <a16:creationId xmlns:a16="http://schemas.microsoft.com/office/drawing/2014/main" id="{41570551-CF30-86B0-616C-56C5EF16E020}"/>
                  </a:ext>
                </a:extLst>
              </p:cNvPr>
              <p:cNvSpPr/>
              <p:nvPr/>
            </p:nvSpPr>
            <p:spPr>
              <a:xfrm>
                <a:off x="6688190" y="2496527"/>
                <a:ext cx="4547942" cy="1117575"/>
              </a:xfrm>
              <a:prstGeom prst="roundRect">
                <a:avLst/>
              </a:prstGeom>
              <a:no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p>
            </p:txBody>
          </p:sp>
          <p:pic>
            <p:nvPicPr>
              <p:cNvPr id="44" name="Đồ họa 12">
                <a:extLst>
                  <a:ext uri="{FF2B5EF4-FFF2-40B4-BE49-F238E27FC236}">
                    <a16:creationId xmlns:a16="http://schemas.microsoft.com/office/drawing/2014/main" id="{BF458DFC-396D-4F2C-B38F-9FDE1B3662C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09362" y="2463371"/>
                <a:ext cx="1061053" cy="1152000"/>
              </a:xfrm>
              <a:prstGeom prst="rect">
                <a:avLst/>
              </a:prstGeom>
            </p:spPr>
          </p:pic>
        </p:grpSp>
        <p:sp>
          <p:nvSpPr>
            <p:cNvPr id="42" name="Hộp Văn bản 24">
              <a:extLst>
                <a:ext uri="{FF2B5EF4-FFF2-40B4-BE49-F238E27FC236}">
                  <a16:creationId xmlns:a16="http://schemas.microsoft.com/office/drawing/2014/main" id="{709D10A9-E0E4-1F61-B017-5E54D7949015}"/>
                </a:ext>
              </a:extLst>
            </p:cNvPr>
            <p:cNvSpPr txBox="1"/>
            <p:nvPr/>
          </p:nvSpPr>
          <p:spPr>
            <a:xfrm>
              <a:off x="7831616" y="2736290"/>
              <a:ext cx="3065452" cy="769441"/>
            </a:xfrm>
            <a:prstGeom prst="rect">
              <a:avLst/>
            </a:prstGeom>
            <a:noFill/>
          </p:spPr>
          <p:txBody>
            <a:bodyPr wrap="square" rtlCol="0">
              <a:spAutoFit/>
            </a:bodyPr>
            <a:lstStyle/>
            <a:p>
              <a:pPr algn="just">
                <a:spcBef>
                  <a:spcPts val="600"/>
                </a:spcBef>
                <a:spcAft>
                  <a:spcPts val="600"/>
                </a:spcAft>
              </a:pPr>
              <a:r>
                <a:rPr lang="en-US" sz="4400" b="1">
                  <a:latin typeface="UTM Avo" panose="02040603050506020204" pitchFamily="18" charset="0"/>
                  <a:ea typeface="Cambria" panose="02040503050406030204" pitchFamily="18" charset="0"/>
                </a:rPr>
                <a:t>190 580</a:t>
              </a:r>
              <a:endParaRPr lang="vi-VN" sz="4400" b="1" dirty="0">
                <a:latin typeface="Cambria" panose="02040503050406030204" pitchFamily="18" charset="0"/>
                <a:ea typeface="Cambria" panose="02040503050406030204" pitchFamily="18" charset="0"/>
              </a:endParaRPr>
            </a:p>
          </p:txBody>
        </p:sp>
      </p:grpSp>
      <p:grpSp>
        <p:nvGrpSpPr>
          <p:cNvPr id="45" name="Nhóm 21">
            <a:extLst>
              <a:ext uri="{FF2B5EF4-FFF2-40B4-BE49-F238E27FC236}">
                <a16:creationId xmlns:a16="http://schemas.microsoft.com/office/drawing/2014/main" id="{E1B3EBE0-1A03-71FF-4EF6-BBC720D376FD}"/>
              </a:ext>
            </a:extLst>
          </p:cNvPr>
          <p:cNvGrpSpPr/>
          <p:nvPr/>
        </p:nvGrpSpPr>
        <p:grpSpPr>
          <a:xfrm>
            <a:off x="958238" y="4423396"/>
            <a:ext cx="4924401" cy="1152000"/>
            <a:chOff x="958238" y="4423396"/>
            <a:chExt cx="4924401" cy="1152000"/>
          </a:xfrm>
        </p:grpSpPr>
        <p:grpSp>
          <p:nvGrpSpPr>
            <p:cNvPr id="46" name="Nhóm 16">
              <a:extLst>
                <a:ext uri="{FF2B5EF4-FFF2-40B4-BE49-F238E27FC236}">
                  <a16:creationId xmlns:a16="http://schemas.microsoft.com/office/drawing/2014/main" id="{EC3EFBD6-C519-D613-E5FA-4B964968DFCC}"/>
                </a:ext>
              </a:extLst>
            </p:cNvPr>
            <p:cNvGrpSpPr/>
            <p:nvPr/>
          </p:nvGrpSpPr>
          <p:grpSpPr>
            <a:xfrm>
              <a:off x="958238" y="4423396"/>
              <a:ext cx="4924401" cy="1152000"/>
              <a:chOff x="958238" y="4423396"/>
              <a:chExt cx="4924401" cy="1152000"/>
            </a:xfrm>
          </p:grpSpPr>
          <p:sp>
            <p:nvSpPr>
              <p:cNvPr id="48" name="Hình chữ nhật: Góc Tròn 17">
                <a:extLst>
                  <a:ext uri="{FF2B5EF4-FFF2-40B4-BE49-F238E27FC236}">
                    <a16:creationId xmlns:a16="http://schemas.microsoft.com/office/drawing/2014/main" id="{940CE092-43E3-C439-BE96-F2A3F195B5DB}"/>
                  </a:ext>
                </a:extLst>
              </p:cNvPr>
              <p:cNvSpPr/>
              <p:nvPr/>
            </p:nvSpPr>
            <p:spPr>
              <a:xfrm>
                <a:off x="1351279" y="4453999"/>
                <a:ext cx="4531360" cy="1116000"/>
              </a:xfrm>
              <a:prstGeom prst="roundRect">
                <a:avLst/>
              </a:prstGeom>
              <a:no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dirty="0"/>
              </a:p>
            </p:txBody>
          </p:sp>
          <p:pic>
            <p:nvPicPr>
              <p:cNvPr id="49" name="Đồ họa 18">
                <a:extLst>
                  <a:ext uri="{FF2B5EF4-FFF2-40B4-BE49-F238E27FC236}">
                    <a16:creationId xmlns:a16="http://schemas.microsoft.com/office/drawing/2014/main" id="{C6821B68-802E-2C33-43DE-528B28C5613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8238" y="4423396"/>
                <a:ext cx="1077191" cy="1152000"/>
              </a:xfrm>
              <a:prstGeom prst="rect">
                <a:avLst/>
              </a:prstGeom>
            </p:spPr>
          </p:pic>
        </p:grpSp>
        <p:sp>
          <p:nvSpPr>
            <p:cNvPr id="47" name="Hộp Văn bản 25">
              <a:extLst>
                <a:ext uri="{FF2B5EF4-FFF2-40B4-BE49-F238E27FC236}">
                  <a16:creationId xmlns:a16="http://schemas.microsoft.com/office/drawing/2014/main" id="{21AB69C4-0A06-7DD8-3B9F-558523C22576}"/>
                </a:ext>
              </a:extLst>
            </p:cNvPr>
            <p:cNvSpPr txBox="1"/>
            <p:nvPr/>
          </p:nvSpPr>
          <p:spPr>
            <a:xfrm>
              <a:off x="2615184" y="4646547"/>
              <a:ext cx="2885154" cy="769441"/>
            </a:xfrm>
            <a:prstGeom prst="rect">
              <a:avLst/>
            </a:prstGeom>
            <a:noFill/>
          </p:spPr>
          <p:txBody>
            <a:bodyPr wrap="square" rtlCol="0">
              <a:spAutoFit/>
            </a:bodyPr>
            <a:lstStyle/>
            <a:p>
              <a:pPr algn="just">
                <a:spcBef>
                  <a:spcPts val="600"/>
                </a:spcBef>
                <a:spcAft>
                  <a:spcPts val="600"/>
                </a:spcAft>
              </a:pPr>
              <a:r>
                <a:rPr lang="en-US" sz="4400" b="1">
                  <a:latin typeface="UTM Avo" panose="02040603050506020204" pitchFamily="18" charset="0"/>
                  <a:ea typeface="Cambria" panose="02040503050406030204" pitchFamily="18" charset="0"/>
                </a:rPr>
                <a:t>280 001</a:t>
              </a:r>
              <a:endParaRPr lang="vi-VN" sz="4400" b="1" dirty="0">
                <a:latin typeface="Cambria" panose="02040503050406030204" pitchFamily="18" charset="0"/>
                <a:ea typeface="Cambria" panose="02040503050406030204" pitchFamily="18" charset="0"/>
              </a:endParaRPr>
            </a:p>
          </p:txBody>
        </p:sp>
      </p:grpSp>
      <p:grpSp>
        <p:nvGrpSpPr>
          <p:cNvPr id="50" name="Nhóm 22">
            <a:extLst>
              <a:ext uri="{FF2B5EF4-FFF2-40B4-BE49-F238E27FC236}">
                <a16:creationId xmlns:a16="http://schemas.microsoft.com/office/drawing/2014/main" id="{2EB559FE-FECD-11B4-CC5C-F13D7860583D}"/>
              </a:ext>
            </a:extLst>
          </p:cNvPr>
          <p:cNvGrpSpPr/>
          <p:nvPr/>
        </p:nvGrpSpPr>
        <p:grpSpPr>
          <a:xfrm>
            <a:off x="6309362" y="4453999"/>
            <a:ext cx="4987834" cy="1153269"/>
            <a:chOff x="6309362" y="4453999"/>
            <a:chExt cx="4987834" cy="1153269"/>
          </a:xfrm>
        </p:grpSpPr>
        <p:grpSp>
          <p:nvGrpSpPr>
            <p:cNvPr id="51" name="Nhóm 13">
              <a:extLst>
                <a:ext uri="{FF2B5EF4-FFF2-40B4-BE49-F238E27FC236}">
                  <a16:creationId xmlns:a16="http://schemas.microsoft.com/office/drawing/2014/main" id="{20EACA63-A1F6-E8E1-6CDE-EB245D7AB3E6}"/>
                </a:ext>
              </a:extLst>
            </p:cNvPr>
            <p:cNvGrpSpPr/>
            <p:nvPr/>
          </p:nvGrpSpPr>
          <p:grpSpPr>
            <a:xfrm>
              <a:off x="6309362" y="4453999"/>
              <a:ext cx="4987834" cy="1153269"/>
              <a:chOff x="6309362" y="4395154"/>
              <a:chExt cx="4987834" cy="1153269"/>
            </a:xfrm>
          </p:grpSpPr>
          <p:sp>
            <p:nvSpPr>
              <p:cNvPr id="53" name="Hình chữ nhật: Góc Tròn 14">
                <a:extLst>
                  <a:ext uri="{FF2B5EF4-FFF2-40B4-BE49-F238E27FC236}">
                    <a16:creationId xmlns:a16="http://schemas.microsoft.com/office/drawing/2014/main" id="{13F08971-0BB0-D010-61C5-D79ECECBE847}"/>
                  </a:ext>
                </a:extLst>
              </p:cNvPr>
              <p:cNvSpPr/>
              <p:nvPr/>
            </p:nvSpPr>
            <p:spPr>
              <a:xfrm>
                <a:off x="6688190" y="4395154"/>
                <a:ext cx="4609006" cy="1117575"/>
              </a:xfrm>
              <a:prstGeom prst="roundRect">
                <a:avLst/>
              </a:prstGeom>
              <a:no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dirty="0"/>
              </a:p>
            </p:txBody>
          </p:sp>
          <p:pic>
            <p:nvPicPr>
              <p:cNvPr id="54" name="Đồ họa 15">
                <a:extLst>
                  <a:ext uri="{FF2B5EF4-FFF2-40B4-BE49-F238E27FC236}">
                    <a16:creationId xmlns:a16="http://schemas.microsoft.com/office/drawing/2014/main" id="{4E32717F-2AB4-DB99-1DF3-404F98DD558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09362" y="4396423"/>
                <a:ext cx="1077191" cy="1152000"/>
              </a:xfrm>
              <a:prstGeom prst="rect">
                <a:avLst/>
              </a:prstGeom>
            </p:spPr>
          </p:pic>
        </p:grpSp>
        <p:sp>
          <p:nvSpPr>
            <p:cNvPr id="52" name="Hộp Văn bản 26">
              <a:extLst>
                <a:ext uri="{FF2B5EF4-FFF2-40B4-BE49-F238E27FC236}">
                  <a16:creationId xmlns:a16="http://schemas.microsoft.com/office/drawing/2014/main" id="{4F2B5AA1-5E36-362D-4100-84A2F8E87422}"/>
                </a:ext>
              </a:extLst>
            </p:cNvPr>
            <p:cNvSpPr txBox="1"/>
            <p:nvPr/>
          </p:nvSpPr>
          <p:spPr>
            <a:xfrm>
              <a:off x="7077336" y="4646546"/>
              <a:ext cx="3574567" cy="769441"/>
            </a:xfrm>
            <a:prstGeom prst="rect">
              <a:avLst/>
            </a:prstGeom>
            <a:noFill/>
          </p:spPr>
          <p:txBody>
            <a:bodyPr wrap="square" rtlCol="0">
              <a:spAutoFit/>
            </a:bodyPr>
            <a:lstStyle/>
            <a:p>
              <a:pPr algn="ctr">
                <a:spcBef>
                  <a:spcPts val="600"/>
                </a:spcBef>
                <a:spcAft>
                  <a:spcPts val="600"/>
                </a:spcAft>
              </a:pPr>
              <a:r>
                <a:rPr lang="it-IT" sz="4400" b="1">
                  <a:latin typeface="UTM Avo" panose="02040603050506020204" pitchFamily="18" charset="0"/>
                  <a:ea typeface="Cambria" panose="02040503050406030204" pitchFamily="18" charset="0"/>
                </a:rPr>
                <a:t>249 000</a:t>
              </a:r>
              <a:endParaRPr lang="vi-VN" sz="4400" b="1" dirty="0">
                <a:latin typeface="Cambria" panose="02040503050406030204" pitchFamily="18" charset="0"/>
                <a:ea typeface="Cambria" panose="02040503050406030204" pitchFamily="18" charset="0"/>
              </a:endParaRPr>
            </a:p>
          </p:txBody>
        </p:sp>
      </p:grpSp>
      <p:pic>
        <p:nvPicPr>
          <p:cNvPr id="55" name="Đồ họa 27">
            <a:extLst>
              <a:ext uri="{FF2B5EF4-FFF2-40B4-BE49-F238E27FC236}">
                <a16:creationId xmlns:a16="http://schemas.microsoft.com/office/drawing/2014/main" id="{2BD22672-4DC2-7358-AD99-10EEF0B13EF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151007" y="872984"/>
            <a:ext cx="1815408" cy="1460219"/>
          </a:xfrm>
          <a:prstGeom prst="rect">
            <a:avLst/>
          </a:prstGeom>
        </p:spPr>
      </p:pic>
      <p:pic>
        <p:nvPicPr>
          <p:cNvPr id="56" name="Picture 55">
            <a:extLst>
              <a:ext uri="{FF2B5EF4-FFF2-40B4-BE49-F238E27FC236}">
                <a16:creationId xmlns:a16="http://schemas.microsoft.com/office/drawing/2014/main" id="{16CFE009-50E5-4C71-8D1E-65F7A938FEBF}"/>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r="58208" b="61433"/>
          <a:stretch/>
        </p:blipFill>
        <p:spPr>
          <a:xfrm>
            <a:off x="4890884" y="4602499"/>
            <a:ext cx="953350" cy="857536"/>
          </a:xfrm>
          <a:prstGeom prst="rect">
            <a:avLst/>
          </a:prstGeom>
        </p:spPr>
      </p:pic>
      <p:pic>
        <p:nvPicPr>
          <p:cNvPr id="57" name="Picture 56">
            <a:extLst>
              <a:ext uri="{FF2B5EF4-FFF2-40B4-BE49-F238E27FC236}">
                <a16:creationId xmlns:a16="http://schemas.microsoft.com/office/drawing/2014/main" id="{7842C96C-144E-4FD0-B9B3-F85CDBC03CE7}"/>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60604" t="-2269" r="334" b="61951"/>
          <a:stretch/>
        </p:blipFill>
        <p:spPr>
          <a:xfrm>
            <a:off x="10245179" y="2618254"/>
            <a:ext cx="891076" cy="896464"/>
          </a:xfrm>
          <a:prstGeom prst="rect">
            <a:avLst/>
          </a:prstGeom>
        </p:spPr>
      </p:pic>
      <p:pic>
        <p:nvPicPr>
          <p:cNvPr id="58" name="Picture 57">
            <a:extLst>
              <a:ext uri="{FF2B5EF4-FFF2-40B4-BE49-F238E27FC236}">
                <a16:creationId xmlns:a16="http://schemas.microsoft.com/office/drawing/2014/main" id="{D6EB2E11-3203-44A2-9420-573BBA7051E8}"/>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60604" t="-2269" r="334" b="61951"/>
          <a:stretch/>
        </p:blipFill>
        <p:spPr>
          <a:xfrm>
            <a:off x="4890884" y="2590873"/>
            <a:ext cx="891076" cy="896464"/>
          </a:xfrm>
          <a:prstGeom prst="rect">
            <a:avLst/>
          </a:prstGeom>
        </p:spPr>
      </p:pic>
      <p:pic>
        <p:nvPicPr>
          <p:cNvPr id="59" name="Picture 58">
            <a:extLst>
              <a:ext uri="{FF2B5EF4-FFF2-40B4-BE49-F238E27FC236}">
                <a16:creationId xmlns:a16="http://schemas.microsoft.com/office/drawing/2014/main" id="{60866DC4-E6F8-4415-AE0E-F8071027EB36}"/>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60604" t="-2269" r="334" b="61951"/>
          <a:stretch/>
        </p:blipFill>
        <p:spPr>
          <a:xfrm>
            <a:off x="10342686" y="4545493"/>
            <a:ext cx="891076" cy="896464"/>
          </a:xfrm>
          <a:prstGeom prst="rect">
            <a:avLst/>
          </a:prstGeom>
        </p:spPr>
      </p:pic>
    </p:spTree>
    <p:extLst>
      <p:ext uri="{BB962C8B-B14F-4D97-AF65-F5344CB8AC3E}">
        <p14:creationId xmlns:p14="http://schemas.microsoft.com/office/powerpoint/2010/main" val="36610783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500"/>
                                        <p:tgtEl>
                                          <p:spTgt spid="40"/>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500"/>
                                        <p:tgtEl>
                                          <p:spTgt spid="45"/>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fade">
                                      <p:cBhvr>
                                        <p:cTn id="25"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45"/>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fade">
                                      <p:cBhvr>
                                        <p:cTn id="31" dur="500"/>
                                        <p:tgtEl>
                                          <p:spTgt spid="56"/>
                                        </p:tgtEl>
                                      </p:cBhvr>
                                    </p:animEffect>
                                  </p:childTnLst>
                                  <p:subTnLst>
                                    <p:audio>
                                      <p:cMediaNode>
                                        <p:cTn display="0" masterRel="sameClick">
                                          <p:stCondLst>
                                            <p:cond evt="begin" delay="0">
                                              <p:tn val="29"/>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45"/>
                  </p:tgtEl>
                </p:cond>
              </p:nextCondLst>
            </p:seq>
            <p:seq concurrent="1" nextAc="seek">
              <p:cTn id="32" restart="whenNotActive" fill="hold" evtFilter="cancelBubble" nodeType="interactiveSeq">
                <p:stCondLst>
                  <p:cond evt="onClick" delay="0">
                    <p:tgtEl>
                      <p:spTgt spid="35"/>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8"/>
                                        </p:tgtEl>
                                        <p:attrNameLst>
                                          <p:attrName>style.visibility</p:attrName>
                                        </p:attrNameLst>
                                      </p:cBhvr>
                                      <p:to>
                                        <p:strVal val="visible"/>
                                      </p:to>
                                    </p:set>
                                    <p:animEffect transition="in" filter="fade">
                                      <p:cBhvr>
                                        <p:cTn id="37" dur="500"/>
                                        <p:tgtEl>
                                          <p:spTgt spid="58"/>
                                        </p:tgtEl>
                                      </p:cBhvr>
                                    </p:animEffect>
                                  </p:childTnLst>
                                </p:cTn>
                              </p:par>
                            </p:childTnLst>
                          </p:cTn>
                        </p:par>
                      </p:childTnLst>
                    </p:cTn>
                  </p:par>
                </p:childTnLst>
              </p:cTn>
              <p:nextCondLst>
                <p:cond evt="onClick" delay="0">
                  <p:tgtEl>
                    <p:spTgt spid="35"/>
                  </p:tgtEl>
                </p:cond>
              </p:nextCondLst>
            </p:seq>
            <p:seq concurrent="1" nextAc="seek">
              <p:cTn id="38" restart="whenNotActive" fill="hold" evtFilter="cancelBubble" nodeType="interactiveSeq">
                <p:stCondLst>
                  <p:cond evt="onClick" delay="0">
                    <p:tgtEl>
                      <p:spTgt spid="40"/>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57"/>
                                        </p:tgtEl>
                                        <p:attrNameLst>
                                          <p:attrName>style.visibility</p:attrName>
                                        </p:attrNameLst>
                                      </p:cBhvr>
                                      <p:to>
                                        <p:strVal val="visible"/>
                                      </p:to>
                                    </p:set>
                                    <p:animEffect transition="in" filter="fade">
                                      <p:cBhvr>
                                        <p:cTn id="43" dur="500"/>
                                        <p:tgtEl>
                                          <p:spTgt spid="57"/>
                                        </p:tgtEl>
                                      </p:cBhvr>
                                    </p:animEffect>
                                  </p:childTnLst>
                                </p:cTn>
                              </p:par>
                            </p:childTnLst>
                          </p:cTn>
                        </p:par>
                      </p:childTnLst>
                    </p:cTn>
                  </p:par>
                </p:childTnLst>
              </p:cTn>
              <p:nextCondLst>
                <p:cond evt="onClick" delay="0">
                  <p:tgtEl>
                    <p:spTgt spid="40"/>
                  </p:tgtEl>
                </p:cond>
              </p:nextCondLst>
            </p:seq>
            <p:seq concurrent="1" nextAc="seek">
              <p:cTn id="44" restart="whenNotActive" fill="hold" evtFilter="cancelBubble" nodeType="interactiveSeq">
                <p:stCondLst>
                  <p:cond evt="onClick" delay="0">
                    <p:tgtEl>
                      <p:spTgt spid="5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59"/>
                                        </p:tgtEl>
                                        <p:attrNameLst>
                                          <p:attrName>style.visibility</p:attrName>
                                        </p:attrNameLst>
                                      </p:cBhvr>
                                      <p:to>
                                        <p:strVal val="visible"/>
                                      </p:to>
                                    </p:set>
                                    <p:animEffect transition="in" filter="fade">
                                      <p:cBhvr>
                                        <p:cTn id="49" dur="500"/>
                                        <p:tgtEl>
                                          <p:spTgt spid="59"/>
                                        </p:tgtEl>
                                      </p:cBhvr>
                                    </p:animEffect>
                                  </p:childTnLst>
                                </p:cTn>
                              </p:par>
                            </p:childTnLst>
                          </p:cTn>
                        </p:par>
                      </p:childTnLst>
                    </p:cTn>
                  </p:par>
                </p:childTnLst>
              </p:cTn>
              <p:nextCondLst>
                <p:cond evt="onClick" delay="0">
                  <p:tgtEl>
                    <p:spTgt spid="50"/>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 name="Đồ họa 4">
            <a:extLst>
              <a:ext uri="{FF2B5EF4-FFF2-40B4-BE49-F238E27FC236}">
                <a16:creationId xmlns:a16="http://schemas.microsoft.com/office/drawing/2014/main" id="{9BDDF274-9993-7EE4-540B-CEEFB7A48E8B}"/>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4064" r="-184" b="8820"/>
          <a:stretch/>
        </p:blipFill>
        <p:spPr>
          <a:xfrm>
            <a:off x="-45431" y="-1"/>
            <a:ext cx="12378417" cy="6911353"/>
          </a:xfrm>
          <a:prstGeom prst="rect">
            <a:avLst/>
          </a:prstGeom>
        </p:spPr>
      </p:pic>
      <p:grpSp>
        <p:nvGrpSpPr>
          <p:cNvPr id="448" name="Nhóm 447" hidden="1">
            <a:extLst>
              <a:ext uri="{FF2B5EF4-FFF2-40B4-BE49-F238E27FC236}">
                <a16:creationId xmlns:a16="http://schemas.microsoft.com/office/drawing/2014/main" id="{94750F86-595E-7C86-4D8D-BD6F95EC2951}"/>
              </a:ext>
            </a:extLst>
          </p:cNvPr>
          <p:cNvGrpSpPr/>
          <p:nvPr/>
        </p:nvGrpSpPr>
        <p:grpSpPr>
          <a:xfrm>
            <a:off x="2456859" y="758541"/>
            <a:ext cx="6610939" cy="4878294"/>
            <a:chOff x="2767658" y="3464174"/>
            <a:chExt cx="4770119" cy="3519930"/>
          </a:xfrm>
        </p:grpSpPr>
        <p:grpSp>
          <p:nvGrpSpPr>
            <p:cNvPr id="245" name="Đồ họa 240">
              <a:extLst>
                <a:ext uri="{FF2B5EF4-FFF2-40B4-BE49-F238E27FC236}">
                  <a16:creationId xmlns:a16="http://schemas.microsoft.com/office/drawing/2014/main" id="{3E3D321A-3878-68B7-A96F-2F3BF79E383D}"/>
                </a:ext>
              </a:extLst>
            </p:cNvPr>
            <p:cNvGrpSpPr/>
            <p:nvPr/>
          </p:nvGrpSpPr>
          <p:grpSpPr>
            <a:xfrm>
              <a:off x="2767658" y="3464174"/>
              <a:ext cx="4770119" cy="3519930"/>
              <a:chOff x="4546600" y="2201146"/>
              <a:chExt cx="3513454" cy="2592622"/>
            </a:xfrm>
          </p:grpSpPr>
          <p:grpSp>
            <p:nvGrpSpPr>
              <p:cNvPr id="246" name="Đồ họa 240">
                <a:extLst>
                  <a:ext uri="{FF2B5EF4-FFF2-40B4-BE49-F238E27FC236}">
                    <a16:creationId xmlns:a16="http://schemas.microsoft.com/office/drawing/2014/main" id="{A24F62C4-E912-07ED-5996-4D46AFC5CCBB}"/>
                  </a:ext>
                </a:extLst>
              </p:cNvPr>
              <p:cNvGrpSpPr/>
              <p:nvPr/>
            </p:nvGrpSpPr>
            <p:grpSpPr>
              <a:xfrm>
                <a:off x="4913389" y="2201146"/>
                <a:ext cx="3042420" cy="2592622"/>
                <a:chOff x="4913389" y="2201146"/>
                <a:chExt cx="3042420" cy="2592622"/>
              </a:xfrm>
            </p:grpSpPr>
            <p:sp>
              <p:nvSpPr>
                <p:cNvPr id="247" name="Hình tự do: Hình 246">
                  <a:extLst>
                    <a:ext uri="{FF2B5EF4-FFF2-40B4-BE49-F238E27FC236}">
                      <a16:creationId xmlns:a16="http://schemas.microsoft.com/office/drawing/2014/main" id="{FA36BDDC-995A-17B7-2236-601DD63249E1}"/>
                    </a:ext>
                  </a:extLst>
                </p:cNvPr>
                <p:cNvSpPr/>
                <p:nvPr/>
              </p:nvSpPr>
              <p:spPr>
                <a:xfrm>
                  <a:off x="6940382" y="3612320"/>
                  <a:ext cx="330110" cy="405398"/>
                </a:xfrm>
                <a:custGeom>
                  <a:avLst/>
                  <a:gdLst>
                    <a:gd name="connsiteX0" fmla="*/ 330110 w 330110"/>
                    <a:gd name="connsiteY0" fmla="*/ 376442 h 405398"/>
                    <a:gd name="connsiteX1" fmla="*/ 0 w 330110"/>
                    <a:gd name="connsiteY1" fmla="*/ 405399 h 405398"/>
                    <a:gd name="connsiteX2" fmla="*/ 0 w 330110"/>
                    <a:gd name="connsiteY2" fmla="*/ 0 h 405398"/>
                    <a:gd name="connsiteX3" fmla="*/ 330110 w 330110"/>
                    <a:gd name="connsiteY3" fmla="*/ 28957 h 405398"/>
                  </a:gdLst>
                  <a:ahLst/>
                  <a:cxnLst>
                    <a:cxn ang="0">
                      <a:pos x="connsiteX0" y="connsiteY0"/>
                    </a:cxn>
                    <a:cxn ang="0">
                      <a:pos x="connsiteX1" y="connsiteY1"/>
                    </a:cxn>
                    <a:cxn ang="0">
                      <a:pos x="connsiteX2" y="connsiteY2"/>
                    </a:cxn>
                    <a:cxn ang="0">
                      <a:pos x="connsiteX3" y="connsiteY3"/>
                    </a:cxn>
                  </a:cxnLst>
                  <a:rect l="l" t="t" r="r" b="b"/>
                  <a:pathLst>
                    <a:path w="330110" h="405398">
                      <a:moveTo>
                        <a:pt x="330110" y="376442"/>
                      </a:moveTo>
                      <a:lnTo>
                        <a:pt x="0" y="405399"/>
                      </a:lnTo>
                      <a:lnTo>
                        <a:pt x="0" y="0"/>
                      </a:lnTo>
                      <a:lnTo>
                        <a:pt x="330110" y="28957"/>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8" name="Hình tự do: Hình 247">
                  <a:extLst>
                    <a:ext uri="{FF2B5EF4-FFF2-40B4-BE49-F238E27FC236}">
                      <a16:creationId xmlns:a16="http://schemas.microsoft.com/office/drawing/2014/main" id="{B0556D47-1215-1A1B-3A34-DD756B74CAB4}"/>
                    </a:ext>
                  </a:extLst>
                </p:cNvPr>
                <p:cNvSpPr/>
                <p:nvPr/>
              </p:nvSpPr>
              <p:spPr>
                <a:xfrm>
                  <a:off x="6191360" y="2201147"/>
                  <a:ext cx="519296" cy="530879"/>
                </a:xfrm>
                <a:custGeom>
                  <a:avLst/>
                  <a:gdLst>
                    <a:gd name="connsiteX0" fmla="*/ 250961 w 519296"/>
                    <a:gd name="connsiteY0" fmla="*/ 71427 h 530879"/>
                    <a:gd name="connsiteX1" fmla="*/ 517366 w 519296"/>
                    <a:gd name="connsiteY1" fmla="*/ 0 h 530879"/>
                    <a:gd name="connsiteX2" fmla="*/ 519296 w 519296"/>
                    <a:gd name="connsiteY2" fmla="*/ 0 h 530879"/>
                    <a:gd name="connsiteX3" fmla="*/ 505783 w 519296"/>
                    <a:gd name="connsiteY3" fmla="*/ 332041 h 530879"/>
                    <a:gd name="connsiteX4" fmla="*/ 397677 w 519296"/>
                    <a:gd name="connsiteY4" fmla="*/ 366789 h 530879"/>
                    <a:gd name="connsiteX5" fmla="*/ 305014 w 519296"/>
                    <a:gd name="connsiteY5" fmla="*/ 530879 h 530879"/>
                    <a:gd name="connsiteX6" fmla="*/ 0 w 519296"/>
                    <a:gd name="connsiteY6" fmla="*/ 380303 h 530879"/>
                    <a:gd name="connsiteX7" fmla="*/ 250961 w 519296"/>
                    <a:gd name="connsiteY7" fmla="*/ 71427 h 53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296" h="530879">
                      <a:moveTo>
                        <a:pt x="250961" y="71427"/>
                      </a:moveTo>
                      <a:cubicBezTo>
                        <a:pt x="378372" y="1930"/>
                        <a:pt x="503853" y="0"/>
                        <a:pt x="517366" y="0"/>
                      </a:cubicBezTo>
                      <a:cubicBezTo>
                        <a:pt x="517366" y="0"/>
                        <a:pt x="519296" y="0"/>
                        <a:pt x="519296" y="0"/>
                      </a:cubicBezTo>
                      <a:lnTo>
                        <a:pt x="505783" y="332041"/>
                      </a:lnTo>
                      <a:cubicBezTo>
                        <a:pt x="484548" y="333971"/>
                        <a:pt x="440147" y="341693"/>
                        <a:pt x="397677" y="366789"/>
                      </a:cubicBezTo>
                      <a:cubicBezTo>
                        <a:pt x="360998" y="388025"/>
                        <a:pt x="314667" y="428564"/>
                        <a:pt x="305014" y="530879"/>
                      </a:cubicBezTo>
                      <a:lnTo>
                        <a:pt x="0" y="380303"/>
                      </a:lnTo>
                      <a:cubicBezTo>
                        <a:pt x="40540" y="243239"/>
                        <a:pt x="125481" y="137063"/>
                        <a:pt x="250961" y="71427"/>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9" name="Hình tự do: Hình 248">
                  <a:extLst>
                    <a:ext uri="{FF2B5EF4-FFF2-40B4-BE49-F238E27FC236}">
                      <a16:creationId xmlns:a16="http://schemas.microsoft.com/office/drawing/2014/main" id="{5BAA4EEB-438B-71FF-FD1E-9138DA0ABA22}"/>
                    </a:ext>
                  </a:extLst>
                </p:cNvPr>
                <p:cNvSpPr/>
                <p:nvPr/>
              </p:nvSpPr>
              <p:spPr>
                <a:xfrm>
                  <a:off x="6695347" y="2201146"/>
                  <a:ext cx="496130" cy="480687"/>
                </a:xfrm>
                <a:custGeom>
                  <a:avLst/>
                  <a:gdLst>
                    <a:gd name="connsiteX0" fmla="*/ 17374 w 496130"/>
                    <a:gd name="connsiteY0" fmla="*/ 0 h 480687"/>
                    <a:gd name="connsiteX1" fmla="*/ 457521 w 496130"/>
                    <a:gd name="connsiteY1" fmla="*/ 185325 h 480687"/>
                    <a:gd name="connsiteX2" fmla="*/ 496131 w 496130"/>
                    <a:gd name="connsiteY2" fmla="*/ 237448 h 480687"/>
                    <a:gd name="connsiteX3" fmla="*/ 241309 w 496130"/>
                    <a:gd name="connsiteY3" fmla="*/ 480687 h 480687"/>
                    <a:gd name="connsiteX4" fmla="*/ 208491 w 496130"/>
                    <a:gd name="connsiteY4" fmla="*/ 401538 h 480687"/>
                    <a:gd name="connsiteX5" fmla="*/ 11583 w 496130"/>
                    <a:gd name="connsiteY5" fmla="*/ 332041 h 480687"/>
                    <a:gd name="connsiteX6" fmla="*/ 0 w 496130"/>
                    <a:gd name="connsiteY6" fmla="*/ 333971 h 480687"/>
                    <a:gd name="connsiteX7" fmla="*/ 11583 w 496130"/>
                    <a:gd name="connsiteY7" fmla="*/ 0 h 480687"/>
                    <a:gd name="connsiteX8" fmla="*/ 17374 w 496130"/>
                    <a:gd name="connsiteY8" fmla="*/ 0 h 480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130" h="480687">
                      <a:moveTo>
                        <a:pt x="17374" y="0"/>
                      </a:moveTo>
                      <a:cubicBezTo>
                        <a:pt x="210421" y="7722"/>
                        <a:pt x="359068" y="71427"/>
                        <a:pt x="457521" y="185325"/>
                      </a:cubicBezTo>
                      <a:cubicBezTo>
                        <a:pt x="472965" y="202699"/>
                        <a:pt x="484548" y="220074"/>
                        <a:pt x="496131" y="237448"/>
                      </a:cubicBezTo>
                      <a:lnTo>
                        <a:pt x="241309" y="480687"/>
                      </a:lnTo>
                      <a:cubicBezTo>
                        <a:pt x="239378" y="459452"/>
                        <a:pt x="231656" y="428564"/>
                        <a:pt x="208491" y="401538"/>
                      </a:cubicBezTo>
                      <a:cubicBezTo>
                        <a:pt x="164090" y="349415"/>
                        <a:pt x="77219" y="333971"/>
                        <a:pt x="11583" y="332041"/>
                      </a:cubicBezTo>
                      <a:cubicBezTo>
                        <a:pt x="9652" y="332041"/>
                        <a:pt x="5791" y="332041"/>
                        <a:pt x="0" y="333971"/>
                      </a:cubicBezTo>
                      <a:lnTo>
                        <a:pt x="11583" y="0"/>
                      </a:lnTo>
                      <a:cubicBezTo>
                        <a:pt x="13513" y="0"/>
                        <a:pt x="15444" y="0"/>
                        <a:pt x="17374" y="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0" name="Hình tự do: Hình 249">
                  <a:extLst>
                    <a:ext uri="{FF2B5EF4-FFF2-40B4-BE49-F238E27FC236}">
                      <a16:creationId xmlns:a16="http://schemas.microsoft.com/office/drawing/2014/main" id="{538F0758-6ADD-002F-96C5-F3E8C645D045}"/>
                    </a:ext>
                  </a:extLst>
                </p:cNvPr>
                <p:cNvSpPr/>
                <p:nvPr/>
              </p:nvSpPr>
              <p:spPr>
                <a:xfrm>
                  <a:off x="6938452" y="2438594"/>
                  <a:ext cx="332527" cy="1202682"/>
                </a:xfrm>
                <a:custGeom>
                  <a:avLst/>
                  <a:gdLst>
                    <a:gd name="connsiteX0" fmla="*/ 332041 w 332527"/>
                    <a:gd name="connsiteY0" fmla="*/ 285710 h 1202682"/>
                    <a:gd name="connsiteX1" fmla="*/ 332041 w 332527"/>
                    <a:gd name="connsiteY1" fmla="*/ 1202683 h 1202682"/>
                    <a:gd name="connsiteX2" fmla="*/ 1930 w 332527"/>
                    <a:gd name="connsiteY2" fmla="*/ 1173726 h 1202682"/>
                    <a:gd name="connsiteX3" fmla="*/ 1930 w 332527"/>
                    <a:gd name="connsiteY3" fmla="*/ 279918 h 1202682"/>
                    <a:gd name="connsiteX4" fmla="*/ 1930 w 332527"/>
                    <a:gd name="connsiteY4" fmla="*/ 262544 h 1202682"/>
                    <a:gd name="connsiteX5" fmla="*/ 0 w 332527"/>
                    <a:gd name="connsiteY5" fmla="*/ 243239 h 1202682"/>
                    <a:gd name="connsiteX6" fmla="*/ 254822 w 332527"/>
                    <a:gd name="connsiteY6" fmla="*/ 0 h 1202682"/>
                    <a:gd name="connsiteX7" fmla="*/ 332041 w 332527"/>
                    <a:gd name="connsiteY7" fmla="*/ 285710 h 120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527" h="1202682">
                      <a:moveTo>
                        <a:pt x="332041" y="285710"/>
                      </a:moveTo>
                      <a:lnTo>
                        <a:pt x="332041" y="1202683"/>
                      </a:lnTo>
                      <a:lnTo>
                        <a:pt x="1930" y="1173726"/>
                      </a:lnTo>
                      <a:lnTo>
                        <a:pt x="1930" y="279918"/>
                      </a:lnTo>
                      <a:cubicBezTo>
                        <a:pt x="1930" y="274127"/>
                        <a:pt x="1930" y="268335"/>
                        <a:pt x="1930" y="262544"/>
                      </a:cubicBezTo>
                      <a:cubicBezTo>
                        <a:pt x="1930" y="262544"/>
                        <a:pt x="1930" y="254822"/>
                        <a:pt x="0" y="243239"/>
                      </a:cubicBezTo>
                      <a:lnTo>
                        <a:pt x="254822" y="0"/>
                      </a:lnTo>
                      <a:cubicBezTo>
                        <a:pt x="333971" y="121620"/>
                        <a:pt x="333971" y="245170"/>
                        <a:pt x="332041" y="28571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1" name="Hình tự do: Hình 250">
                  <a:extLst>
                    <a:ext uri="{FF2B5EF4-FFF2-40B4-BE49-F238E27FC236}">
                      <a16:creationId xmlns:a16="http://schemas.microsoft.com/office/drawing/2014/main" id="{091AA9A9-009C-725B-1E68-E6911D0C072E}"/>
                    </a:ext>
                  </a:extLst>
                </p:cNvPr>
                <p:cNvSpPr/>
                <p:nvPr/>
              </p:nvSpPr>
              <p:spPr>
                <a:xfrm>
                  <a:off x="7027253" y="4390300"/>
                  <a:ext cx="745161" cy="403468"/>
                </a:xfrm>
                <a:custGeom>
                  <a:avLst/>
                  <a:gdLst>
                    <a:gd name="connsiteX0" fmla="*/ 295362 w 745161"/>
                    <a:gd name="connsiteY0" fmla="*/ 36679 h 403468"/>
                    <a:gd name="connsiteX1" fmla="*/ 384163 w 745161"/>
                    <a:gd name="connsiteY1" fmla="*/ 73358 h 403468"/>
                    <a:gd name="connsiteX2" fmla="*/ 393816 w 745161"/>
                    <a:gd name="connsiteY2" fmla="*/ 73358 h 403468"/>
                    <a:gd name="connsiteX3" fmla="*/ 527018 w 745161"/>
                    <a:gd name="connsiteY3" fmla="*/ 46331 h 403468"/>
                    <a:gd name="connsiteX4" fmla="*/ 745161 w 745161"/>
                    <a:gd name="connsiteY4" fmla="*/ 297292 h 403468"/>
                    <a:gd name="connsiteX5" fmla="*/ 403468 w 745161"/>
                    <a:gd name="connsiteY5" fmla="*/ 403468 h 403468"/>
                    <a:gd name="connsiteX6" fmla="*/ 389955 w 745161"/>
                    <a:gd name="connsiteY6" fmla="*/ 403468 h 403468"/>
                    <a:gd name="connsiteX7" fmla="*/ 67566 w 745161"/>
                    <a:gd name="connsiteY7" fmla="*/ 277988 h 403468"/>
                    <a:gd name="connsiteX8" fmla="*/ 0 w 745161"/>
                    <a:gd name="connsiteY8" fmla="*/ 196908 h 403468"/>
                    <a:gd name="connsiteX9" fmla="*/ 268335 w 745161"/>
                    <a:gd name="connsiteY9" fmla="*/ 0 h 403468"/>
                    <a:gd name="connsiteX10" fmla="*/ 295362 w 745161"/>
                    <a:gd name="connsiteY10" fmla="*/ 36679 h 40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161" h="403468">
                      <a:moveTo>
                        <a:pt x="295362" y="36679"/>
                      </a:moveTo>
                      <a:cubicBezTo>
                        <a:pt x="328180" y="69497"/>
                        <a:pt x="374511" y="73358"/>
                        <a:pt x="384163" y="73358"/>
                      </a:cubicBezTo>
                      <a:cubicBezTo>
                        <a:pt x="388025" y="73358"/>
                        <a:pt x="388025" y="73358"/>
                        <a:pt x="393816" y="73358"/>
                      </a:cubicBezTo>
                      <a:cubicBezTo>
                        <a:pt x="451730" y="75288"/>
                        <a:pt x="496131" y="65636"/>
                        <a:pt x="527018" y="46331"/>
                      </a:cubicBezTo>
                      <a:lnTo>
                        <a:pt x="745161" y="297292"/>
                      </a:lnTo>
                      <a:cubicBezTo>
                        <a:pt x="675664" y="353276"/>
                        <a:pt x="565628" y="403468"/>
                        <a:pt x="403468" y="403468"/>
                      </a:cubicBezTo>
                      <a:cubicBezTo>
                        <a:pt x="399607" y="403468"/>
                        <a:pt x="395746" y="403468"/>
                        <a:pt x="389955" y="403468"/>
                      </a:cubicBezTo>
                      <a:cubicBezTo>
                        <a:pt x="349415" y="403468"/>
                        <a:pt x="194978" y="397677"/>
                        <a:pt x="67566" y="277988"/>
                      </a:cubicBezTo>
                      <a:cubicBezTo>
                        <a:pt x="42470" y="252892"/>
                        <a:pt x="19305" y="225865"/>
                        <a:pt x="0" y="196908"/>
                      </a:cubicBezTo>
                      <a:lnTo>
                        <a:pt x="268335" y="0"/>
                      </a:lnTo>
                      <a:cubicBezTo>
                        <a:pt x="277988" y="13513"/>
                        <a:pt x="285710" y="27027"/>
                        <a:pt x="295362" y="36679"/>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2" name="Hình tự do: Hình 251">
                  <a:extLst>
                    <a:ext uri="{FF2B5EF4-FFF2-40B4-BE49-F238E27FC236}">
                      <a16:creationId xmlns:a16="http://schemas.microsoft.com/office/drawing/2014/main" id="{DF63688E-E89E-2E2D-EF5D-5EE5C3365E9C}"/>
                    </a:ext>
                  </a:extLst>
                </p:cNvPr>
                <p:cNvSpPr/>
                <p:nvPr/>
              </p:nvSpPr>
              <p:spPr>
                <a:xfrm>
                  <a:off x="6940382" y="3988762"/>
                  <a:ext cx="357136" cy="598445"/>
                </a:xfrm>
                <a:custGeom>
                  <a:avLst/>
                  <a:gdLst>
                    <a:gd name="connsiteX0" fmla="*/ 330110 w 357136"/>
                    <a:gd name="connsiteY0" fmla="*/ 254822 h 598445"/>
                    <a:gd name="connsiteX1" fmla="*/ 357137 w 357136"/>
                    <a:gd name="connsiteY1" fmla="*/ 401538 h 598445"/>
                    <a:gd name="connsiteX2" fmla="*/ 88802 w 357136"/>
                    <a:gd name="connsiteY2" fmla="*/ 598446 h 598445"/>
                    <a:gd name="connsiteX3" fmla="*/ 0 w 357136"/>
                    <a:gd name="connsiteY3" fmla="*/ 254822 h 598445"/>
                    <a:gd name="connsiteX4" fmla="*/ 0 w 357136"/>
                    <a:gd name="connsiteY4" fmla="*/ 28957 h 598445"/>
                    <a:gd name="connsiteX5" fmla="*/ 330110 w 357136"/>
                    <a:gd name="connsiteY5" fmla="*/ 0 h 598445"/>
                    <a:gd name="connsiteX6" fmla="*/ 330110 w 357136"/>
                    <a:gd name="connsiteY6" fmla="*/ 254822 h 59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136" h="598445">
                      <a:moveTo>
                        <a:pt x="330110" y="254822"/>
                      </a:moveTo>
                      <a:cubicBezTo>
                        <a:pt x="330110" y="301153"/>
                        <a:pt x="335902" y="357137"/>
                        <a:pt x="357137" y="401538"/>
                      </a:cubicBezTo>
                      <a:lnTo>
                        <a:pt x="88802" y="598446"/>
                      </a:lnTo>
                      <a:cubicBezTo>
                        <a:pt x="28957" y="507714"/>
                        <a:pt x="0" y="391886"/>
                        <a:pt x="0" y="254822"/>
                      </a:cubicBezTo>
                      <a:lnTo>
                        <a:pt x="0" y="28957"/>
                      </a:lnTo>
                      <a:lnTo>
                        <a:pt x="330110" y="0"/>
                      </a:lnTo>
                      <a:lnTo>
                        <a:pt x="330110" y="254822"/>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3" name="Hình tự do: Hình 252">
                  <a:extLst>
                    <a:ext uri="{FF2B5EF4-FFF2-40B4-BE49-F238E27FC236}">
                      <a16:creationId xmlns:a16="http://schemas.microsoft.com/office/drawing/2014/main" id="{00A1DFC1-EB8F-6880-0893-0743687FF1A2}"/>
                    </a:ext>
                  </a:extLst>
                </p:cNvPr>
                <p:cNvSpPr/>
                <p:nvPr/>
              </p:nvSpPr>
              <p:spPr>
                <a:xfrm>
                  <a:off x="7620088" y="3247461"/>
                  <a:ext cx="330110" cy="436286"/>
                </a:xfrm>
                <a:custGeom>
                  <a:avLst/>
                  <a:gdLst>
                    <a:gd name="connsiteX0" fmla="*/ 0 w 330110"/>
                    <a:gd name="connsiteY0" fmla="*/ 0 h 436286"/>
                    <a:gd name="connsiteX1" fmla="*/ 330110 w 330110"/>
                    <a:gd name="connsiteY1" fmla="*/ 30887 h 436286"/>
                    <a:gd name="connsiteX2" fmla="*/ 330110 w 330110"/>
                    <a:gd name="connsiteY2" fmla="*/ 415051 h 436286"/>
                    <a:gd name="connsiteX3" fmla="*/ 0 w 330110"/>
                    <a:gd name="connsiteY3" fmla="*/ 436286 h 436286"/>
                  </a:gdLst>
                  <a:ahLst/>
                  <a:cxnLst>
                    <a:cxn ang="0">
                      <a:pos x="connsiteX0" y="connsiteY0"/>
                    </a:cxn>
                    <a:cxn ang="0">
                      <a:pos x="connsiteX1" y="connsiteY1"/>
                    </a:cxn>
                    <a:cxn ang="0">
                      <a:pos x="connsiteX2" y="connsiteY2"/>
                    </a:cxn>
                    <a:cxn ang="0">
                      <a:pos x="connsiteX3" y="connsiteY3"/>
                    </a:cxn>
                  </a:cxnLst>
                  <a:rect l="l" t="t" r="r" b="b"/>
                  <a:pathLst>
                    <a:path w="330110" h="436286">
                      <a:moveTo>
                        <a:pt x="0" y="0"/>
                      </a:moveTo>
                      <a:lnTo>
                        <a:pt x="330110" y="30887"/>
                      </a:lnTo>
                      <a:lnTo>
                        <a:pt x="330110" y="415051"/>
                      </a:lnTo>
                      <a:lnTo>
                        <a:pt x="0" y="436286"/>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4" name="Hình tự do: Hình 253">
                  <a:extLst>
                    <a:ext uri="{FF2B5EF4-FFF2-40B4-BE49-F238E27FC236}">
                      <a16:creationId xmlns:a16="http://schemas.microsoft.com/office/drawing/2014/main" id="{764C4DD9-F4AE-5305-3EC7-699DB2D1BD79}"/>
                    </a:ext>
                  </a:extLst>
                </p:cNvPr>
                <p:cNvSpPr/>
                <p:nvPr/>
              </p:nvSpPr>
              <p:spPr>
                <a:xfrm>
                  <a:off x="7623768" y="2824688"/>
                  <a:ext cx="330110" cy="455590"/>
                </a:xfrm>
                <a:custGeom>
                  <a:avLst/>
                  <a:gdLst>
                    <a:gd name="connsiteX0" fmla="*/ 1931 w 330110"/>
                    <a:gd name="connsiteY0" fmla="*/ 164090 h 455590"/>
                    <a:gd name="connsiteX1" fmla="*/ 166021 w 330110"/>
                    <a:gd name="connsiteY1" fmla="*/ 0 h 455590"/>
                    <a:gd name="connsiteX2" fmla="*/ 330110 w 330110"/>
                    <a:gd name="connsiteY2" fmla="*/ 164090 h 455590"/>
                    <a:gd name="connsiteX3" fmla="*/ 330110 w 330110"/>
                    <a:gd name="connsiteY3" fmla="*/ 455591 h 455590"/>
                    <a:gd name="connsiteX4" fmla="*/ 0 w 330110"/>
                    <a:gd name="connsiteY4" fmla="*/ 424703 h 455590"/>
                    <a:gd name="connsiteX5" fmla="*/ 0 w 330110"/>
                    <a:gd name="connsiteY5" fmla="*/ 164090 h 45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110" h="455590">
                      <a:moveTo>
                        <a:pt x="1931" y="164090"/>
                      </a:moveTo>
                      <a:cubicBezTo>
                        <a:pt x="1931" y="73358"/>
                        <a:pt x="75289" y="0"/>
                        <a:pt x="166021" y="0"/>
                      </a:cubicBezTo>
                      <a:cubicBezTo>
                        <a:pt x="256753" y="0"/>
                        <a:pt x="330110" y="73358"/>
                        <a:pt x="330110" y="164090"/>
                      </a:cubicBezTo>
                      <a:lnTo>
                        <a:pt x="330110" y="455591"/>
                      </a:lnTo>
                      <a:lnTo>
                        <a:pt x="0" y="424703"/>
                      </a:lnTo>
                      <a:lnTo>
                        <a:pt x="0" y="164090"/>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5" name="Hình tự do: Hình 254">
                  <a:extLst>
                    <a:ext uri="{FF2B5EF4-FFF2-40B4-BE49-F238E27FC236}">
                      <a16:creationId xmlns:a16="http://schemas.microsoft.com/office/drawing/2014/main" id="{779B1DFE-7756-FEA9-DD6C-2F2F4DB97479}"/>
                    </a:ext>
                  </a:extLst>
                </p:cNvPr>
                <p:cNvSpPr/>
                <p:nvPr/>
              </p:nvSpPr>
              <p:spPr>
                <a:xfrm>
                  <a:off x="7556202" y="4048606"/>
                  <a:ext cx="399607" cy="640916"/>
                </a:xfrm>
                <a:custGeom>
                  <a:avLst/>
                  <a:gdLst>
                    <a:gd name="connsiteX0" fmla="*/ 25096 w 399607"/>
                    <a:gd name="connsiteY0" fmla="*/ 370650 h 640916"/>
                    <a:gd name="connsiteX1" fmla="*/ 69497 w 399607"/>
                    <a:gd name="connsiteY1" fmla="*/ 249031 h 640916"/>
                    <a:gd name="connsiteX2" fmla="*/ 69497 w 399607"/>
                    <a:gd name="connsiteY2" fmla="*/ 243239 h 640916"/>
                    <a:gd name="connsiteX3" fmla="*/ 69497 w 399607"/>
                    <a:gd name="connsiteY3" fmla="*/ 0 h 640916"/>
                    <a:gd name="connsiteX4" fmla="*/ 399607 w 399607"/>
                    <a:gd name="connsiteY4" fmla="*/ 65636 h 640916"/>
                    <a:gd name="connsiteX5" fmla="*/ 399607 w 399607"/>
                    <a:gd name="connsiteY5" fmla="*/ 241309 h 640916"/>
                    <a:gd name="connsiteX6" fmla="*/ 262544 w 399607"/>
                    <a:gd name="connsiteY6" fmla="*/ 602307 h 640916"/>
                    <a:gd name="connsiteX7" fmla="*/ 218143 w 399607"/>
                    <a:gd name="connsiteY7" fmla="*/ 640916 h 640916"/>
                    <a:gd name="connsiteX8" fmla="*/ 0 w 399607"/>
                    <a:gd name="connsiteY8" fmla="*/ 389955 h 640916"/>
                    <a:gd name="connsiteX9" fmla="*/ 25096 w 399607"/>
                    <a:gd name="connsiteY9" fmla="*/ 370650 h 64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607" h="640916">
                      <a:moveTo>
                        <a:pt x="25096" y="370650"/>
                      </a:moveTo>
                      <a:cubicBezTo>
                        <a:pt x="67566" y="328180"/>
                        <a:pt x="69497" y="258683"/>
                        <a:pt x="69497" y="249031"/>
                      </a:cubicBezTo>
                      <a:cubicBezTo>
                        <a:pt x="69497" y="247100"/>
                        <a:pt x="69497" y="247100"/>
                        <a:pt x="69497" y="243239"/>
                      </a:cubicBezTo>
                      <a:lnTo>
                        <a:pt x="69497" y="0"/>
                      </a:lnTo>
                      <a:lnTo>
                        <a:pt x="399607" y="65636"/>
                      </a:lnTo>
                      <a:lnTo>
                        <a:pt x="399607" y="241309"/>
                      </a:lnTo>
                      <a:cubicBezTo>
                        <a:pt x="399607" y="279918"/>
                        <a:pt x="397677" y="463313"/>
                        <a:pt x="262544" y="602307"/>
                      </a:cubicBezTo>
                      <a:cubicBezTo>
                        <a:pt x="250961" y="615820"/>
                        <a:pt x="235518" y="627403"/>
                        <a:pt x="218143" y="640916"/>
                      </a:cubicBezTo>
                      <a:lnTo>
                        <a:pt x="0" y="389955"/>
                      </a:lnTo>
                      <a:cubicBezTo>
                        <a:pt x="9652" y="384164"/>
                        <a:pt x="17374" y="378372"/>
                        <a:pt x="25096" y="37065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6" name="Hình tự do: Hình 255">
                  <a:extLst>
                    <a:ext uri="{FF2B5EF4-FFF2-40B4-BE49-F238E27FC236}">
                      <a16:creationId xmlns:a16="http://schemas.microsoft.com/office/drawing/2014/main" id="{61CC11B2-0D33-C8E1-5CEE-69569A4B3E0A}"/>
                    </a:ext>
                  </a:extLst>
                </p:cNvPr>
                <p:cNvSpPr/>
                <p:nvPr/>
              </p:nvSpPr>
              <p:spPr>
                <a:xfrm>
                  <a:off x="7625699" y="3662512"/>
                  <a:ext cx="330110" cy="451730"/>
                </a:xfrm>
                <a:custGeom>
                  <a:avLst/>
                  <a:gdLst>
                    <a:gd name="connsiteX0" fmla="*/ 0 w 330110"/>
                    <a:gd name="connsiteY0" fmla="*/ 21235 h 451730"/>
                    <a:gd name="connsiteX1" fmla="*/ 330110 w 330110"/>
                    <a:gd name="connsiteY1" fmla="*/ 0 h 451730"/>
                    <a:gd name="connsiteX2" fmla="*/ 330110 w 330110"/>
                    <a:gd name="connsiteY2" fmla="*/ 451730 h 451730"/>
                    <a:gd name="connsiteX3" fmla="*/ 0 w 330110"/>
                    <a:gd name="connsiteY3" fmla="*/ 386094 h 451730"/>
                  </a:gdLst>
                  <a:ahLst/>
                  <a:cxnLst>
                    <a:cxn ang="0">
                      <a:pos x="connsiteX0" y="connsiteY0"/>
                    </a:cxn>
                    <a:cxn ang="0">
                      <a:pos x="connsiteX1" y="connsiteY1"/>
                    </a:cxn>
                    <a:cxn ang="0">
                      <a:pos x="connsiteX2" y="connsiteY2"/>
                    </a:cxn>
                    <a:cxn ang="0">
                      <a:pos x="connsiteX3" y="connsiteY3"/>
                    </a:cxn>
                  </a:cxnLst>
                  <a:rect l="l" t="t" r="r" b="b"/>
                  <a:pathLst>
                    <a:path w="330110" h="451730">
                      <a:moveTo>
                        <a:pt x="0" y="21235"/>
                      </a:moveTo>
                      <a:lnTo>
                        <a:pt x="330110" y="0"/>
                      </a:lnTo>
                      <a:lnTo>
                        <a:pt x="330110" y="451730"/>
                      </a:lnTo>
                      <a:lnTo>
                        <a:pt x="0" y="386094"/>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7" name="Hình tự do: Hình 256">
                  <a:extLst>
                    <a:ext uri="{FF2B5EF4-FFF2-40B4-BE49-F238E27FC236}">
                      <a16:creationId xmlns:a16="http://schemas.microsoft.com/office/drawing/2014/main" id="{99660D3F-D593-A71C-FFD3-9E981B5B4EB4}"/>
                    </a:ext>
                  </a:extLst>
                </p:cNvPr>
                <p:cNvSpPr/>
                <p:nvPr/>
              </p:nvSpPr>
              <p:spPr>
                <a:xfrm>
                  <a:off x="4913389" y="2458526"/>
                  <a:ext cx="729717" cy="462685"/>
                </a:xfrm>
                <a:custGeom>
                  <a:avLst/>
                  <a:gdLst>
                    <a:gd name="connsiteX0" fmla="*/ 355206 w 729717"/>
                    <a:gd name="connsiteY0" fmla="*/ 5164 h 462685"/>
                    <a:gd name="connsiteX1" fmla="*/ 729718 w 729717"/>
                    <a:gd name="connsiteY1" fmla="*/ 252264 h 462685"/>
                    <a:gd name="connsiteX2" fmla="*/ 461382 w 729717"/>
                    <a:gd name="connsiteY2" fmla="*/ 462686 h 462685"/>
                    <a:gd name="connsiteX3" fmla="*/ 306945 w 729717"/>
                    <a:gd name="connsiteY3" fmla="*/ 331414 h 462685"/>
                    <a:gd name="connsiteX4" fmla="*/ 305014 w 729717"/>
                    <a:gd name="connsiteY4" fmla="*/ 331414 h 462685"/>
                    <a:gd name="connsiteX5" fmla="*/ 146716 w 729717"/>
                    <a:gd name="connsiteY5" fmla="*/ 362301 h 462685"/>
                    <a:gd name="connsiteX6" fmla="*/ 0 w 729717"/>
                    <a:gd name="connsiteY6" fmla="*/ 65009 h 462685"/>
                    <a:gd name="connsiteX7" fmla="*/ 355206 w 729717"/>
                    <a:gd name="connsiteY7" fmla="*/ 5164 h 46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9717" h="462685">
                      <a:moveTo>
                        <a:pt x="355206" y="5164"/>
                      </a:moveTo>
                      <a:cubicBezTo>
                        <a:pt x="523157" y="28330"/>
                        <a:pt x="652499" y="115201"/>
                        <a:pt x="729718" y="252264"/>
                      </a:cubicBezTo>
                      <a:lnTo>
                        <a:pt x="461382" y="462686"/>
                      </a:lnTo>
                      <a:cubicBezTo>
                        <a:pt x="436286" y="381606"/>
                        <a:pt x="389955" y="342996"/>
                        <a:pt x="306945" y="331414"/>
                      </a:cubicBezTo>
                      <a:cubicBezTo>
                        <a:pt x="306945" y="331414"/>
                        <a:pt x="305014" y="331414"/>
                        <a:pt x="305014" y="331414"/>
                      </a:cubicBezTo>
                      <a:cubicBezTo>
                        <a:pt x="285710" y="327553"/>
                        <a:pt x="202699" y="325622"/>
                        <a:pt x="146716" y="362301"/>
                      </a:cubicBezTo>
                      <a:lnTo>
                        <a:pt x="0" y="65009"/>
                      </a:lnTo>
                      <a:cubicBezTo>
                        <a:pt x="158299" y="-19932"/>
                        <a:pt x="326249" y="1303"/>
                        <a:pt x="355206" y="5164"/>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58" name="Hình tự do: Hình 257">
                  <a:extLst>
                    <a:ext uri="{FF2B5EF4-FFF2-40B4-BE49-F238E27FC236}">
                      <a16:creationId xmlns:a16="http://schemas.microsoft.com/office/drawing/2014/main" id="{8880E0F3-4331-8FC4-8C7E-445AFDE711B4}"/>
                    </a:ext>
                  </a:extLst>
                </p:cNvPr>
                <p:cNvSpPr/>
                <p:nvPr/>
              </p:nvSpPr>
              <p:spPr>
                <a:xfrm>
                  <a:off x="5374771" y="2708860"/>
                  <a:ext cx="349086" cy="637055"/>
                </a:xfrm>
                <a:custGeom>
                  <a:avLst/>
                  <a:gdLst>
                    <a:gd name="connsiteX0" fmla="*/ 322388 w 349086"/>
                    <a:gd name="connsiteY0" fmla="*/ 135133 h 637055"/>
                    <a:gd name="connsiteX1" fmla="*/ 345554 w 349086"/>
                    <a:gd name="connsiteY1" fmla="*/ 411190 h 637055"/>
                    <a:gd name="connsiteX2" fmla="*/ 345554 w 349086"/>
                    <a:gd name="connsiteY2" fmla="*/ 637055 h 637055"/>
                    <a:gd name="connsiteX3" fmla="*/ 15444 w 349086"/>
                    <a:gd name="connsiteY3" fmla="*/ 594585 h 637055"/>
                    <a:gd name="connsiteX4" fmla="*/ 15444 w 349086"/>
                    <a:gd name="connsiteY4" fmla="*/ 401538 h 637055"/>
                    <a:gd name="connsiteX5" fmla="*/ 17374 w 349086"/>
                    <a:gd name="connsiteY5" fmla="*/ 380303 h 637055"/>
                    <a:gd name="connsiteX6" fmla="*/ 3861 w 349086"/>
                    <a:gd name="connsiteY6" fmla="*/ 222004 h 637055"/>
                    <a:gd name="connsiteX7" fmla="*/ 0 w 349086"/>
                    <a:gd name="connsiteY7" fmla="*/ 210421 h 637055"/>
                    <a:gd name="connsiteX8" fmla="*/ 266405 w 349086"/>
                    <a:gd name="connsiteY8" fmla="*/ 0 h 637055"/>
                    <a:gd name="connsiteX9" fmla="*/ 322388 w 349086"/>
                    <a:gd name="connsiteY9" fmla="*/ 135133 h 63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9086" h="637055">
                      <a:moveTo>
                        <a:pt x="322388" y="135133"/>
                      </a:moveTo>
                      <a:cubicBezTo>
                        <a:pt x="357137" y="258683"/>
                        <a:pt x="349415" y="372581"/>
                        <a:pt x="345554" y="411190"/>
                      </a:cubicBezTo>
                      <a:lnTo>
                        <a:pt x="345554" y="637055"/>
                      </a:lnTo>
                      <a:lnTo>
                        <a:pt x="15444" y="594585"/>
                      </a:lnTo>
                      <a:lnTo>
                        <a:pt x="15444" y="401538"/>
                      </a:lnTo>
                      <a:cubicBezTo>
                        <a:pt x="15444" y="393816"/>
                        <a:pt x="15444" y="386094"/>
                        <a:pt x="17374" y="380303"/>
                      </a:cubicBezTo>
                      <a:cubicBezTo>
                        <a:pt x="17374" y="380303"/>
                        <a:pt x="27027" y="301153"/>
                        <a:pt x="3861" y="222004"/>
                      </a:cubicBezTo>
                      <a:cubicBezTo>
                        <a:pt x="1930" y="218143"/>
                        <a:pt x="1930" y="214282"/>
                        <a:pt x="0" y="210421"/>
                      </a:cubicBezTo>
                      <a:lnTo>
                        <a:pt x="266405" y="0"/>
                      </a:lnTo>
                      <a:cubicBezTo>
                        <a:pt x="289570" y="42470"/>
                        <a:pt x="308875" y="86871"/>
                        <a:pt x="322388" y="135133"/>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9" name="Hình tự do: Hình 258">
                  <a:extLst>
                    <a:ext uri="{FF2B5EF4-FFF2-40B4-BE49-F238E27FC236}">
                      <a16:creationId xmlns:a16="http://schemas.microsoft.com/office/drawing/2014/main" id="{63633686-620E-2894-912D-B6244D6DDAF7}"/>
                    </a:ext>
                  </a:extLst>
                </p:cNvPr>
                <p:cNvSpPr/>
                <p:nvPr/>
              </p:nvSpPr>
              <p:spPr>
                <a:xfrm>
                  <a:off x="5390179" y="3755175"/>
                  <a:ext cx="420877" cy="621611"/>
                </a:xfrm>
                <a:custGeom>
                  <a:avLst/>
                  <a:gdLst>
                    <a:gd name="connsiteX0" fmla="*/ 330146 w 420877"/>
                    <a:gd name="connsiteY0" fmla="*/ 142855 h 621611"/>
                    <a:gd name="connsiteX1" fmla="*/ 330146 w 420877"/>
                    <a:gd name="connsiteY1" fmla="*/ 142855 h 621611"/>
                    <a:gd name="connsiteX2" fmla="*/ 370686 w 420877"/>
                    <a:gd name="connsiteY2" fmla="*/ 272196 h 621611"/>
                    <a:gd name="connsiteX3" fmla="*/ 420878 w 420877"/>
                    <a:gd name="connsiteY3" fmla="*/ 303084 h 621611"/>
                    <a:gd name="connsiteX4" fmla="*/ 332076 w 420877"/>
                    <a:gd name="connsiteY4" fmla="*/ 621611 h 621611"/>
                    <a:gd name="connsiteX5" fmla="*/ 139029 w 420877"/>
                    <a:gd name="connsiteY5" fmla="*/ 507714 h 621611"/>
                    <a:gd name="connsiteX6" fmla="*/ 35 w 420877"/>
                    <a:gd name="connsiteY6" fmla="*/ 142855 h 621611"/>
                    <a:gd name="connsiteX7" fmla="*/ 35 w 420877"/>
                    <a:gd name="connsiteY7" fmla="*/ 102315 h 621611"/>
                    <a:gd name="connsiteX8" fmla="*/ 330146 w 420877"/>
                    <a:gd name="connsiteY8" fmla="*/ 0 h 621611"/>
                    <a:gd name="connsiteX9" fmla="*/ 330146 w 420877"/>
                    <a:gd name="connsiteY9" fmla="*/ 142855 h 62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877" h="621611">
                      <a:moveTo>
                        <a:pt x="330146" y="142855"/>
                      </a:moveTo>
                      <a:cubicBezTo>
                        <a:pt x="330146" y="142855"/>
                        <a:pt x="330146" y="142855"/>
                        <a:pt x="330146" y="142855"/>
                      </a:cubicBezTo>
                      <a:cubicBezTo>
                        <a:pt x="330146" y="231656"/>
                        <a:pt x="359103" y="260613"/>
                        <a:pt x="370686" y="272196"/>
                      </a:cubicBezTo>
                      <a:cubicBezTo>
                        <a:pt x="384199" y="283779"/>
                        <a:pt x="399643" y="295362"/>
                        <a:pt x="420878" y="303084"/>
                      </a:cubicBezTo>
                      <a:lnTo>
                        <a:pt x="332076" y="621611"/>
                      </a:lnTo>
                      <a:cubicBezTo>
                        <a:pt x="256788" y="596515"/>
                        <a:pt x="191152" y="557906"/>
                        <a:pt x="139029" y="507714"/>
                      </a:cubicBezTo>
                      <a:cubicBezTo>
                        <a:pt x="75324" y="444008"/>
                        <a:pt x="-1895" y="330110"/>
                        <a:pt x="35" y="142855"/>
                      </a:cubicBezTo>
                      <a:lnTo>
                        <a:pt x="35" y="102315"/>
                      </a:lnTo>
                      <a:lnTo>
                        <a:pt x="330146" y="0"/>
                      </a:lnTo>
                      <a:lnTo>
                        <a:pt x="330146" y="142855"/>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0" name="Hình tự do: Hình 259">
                  <a:extLst>
                    <a:ext uri="{FF2B5EF4-FFF2-40B4-BE49-F238E27FC236}">
                      <a16:creationId xmlns:a16="http://schemas.microsoft.com/office/drawing/2014/main" id="{FC52042E-D303-08CF-830C-BA06969351DF}"/>
                    </a:ext>
                  </a:extLst>
                </p:cNvPr>
                <p:cNvSpPr/>
                <p:nvPr/>
              </p:nvSpPr>
              <p:spPr>
                <a:xfrm>
                  <a:off x="5722256" y="4017719"/>
                  <a:ext cx="685316" cy="396474"/>
                </a:xfrm>
                <a:custGeom>
                  <a:avLst/>
                  <a:gdLst>
                    <a:gd name="connsiteX0" fmla="*/ 247100 w 685316"/>
                    <a:gd name="connsiteY0" fmla="*/ 63706 h 396474"/>
                    <a:gd name="connsiteX1" fmla="*/ 397677 w 685316"/>
                    <a:gd name="connsiteY1" fmla="*/ 0 h 396474"/>
                    <a:gd name="connsiteX2" fmla="*/ 685317 w 685316"/>
                    <a:gd name="connsiteY2" fmla="*/ 164090 h 396474"/>
                    <a:gd name="connsiteX3" fmla="*/ 258683 w 685316"/>
                    <a:gd name="connsiteY3" fmla="*/ 395746 h 396474"/>
                    <a:gd name="connsiteX4" fmla="*/ 0 w 685316"/>
                    <a:gd name="connsiteY4" fmla="*/ 362928 h 396474"/>
                    <a:gd name="connsiteX5" fmla="*/ 88802 w 685316"/>
                    <a:gd name="connsiteY5" fmla="*/ 44401 h 396474"/>
                    <a:gd name="connsiteX6" fmla="*/ 247100 w 685316"/>
                    <a:gd name="connsiteY6" fmla="*/ 63706 h 39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316" h="396474">
                      <a:moveTo>
                        <a:pt x="247100" y="63706"/>
                      </a:moveTo>
                      <a:cubicBezTo>
                        <a:pt x="332041" y="61775"/>
                        <a:pt x="374511" y="28957"/>
                        <a:pt x="397677" y="0"/>
                      </a:cubicBezTo>
                      <a:lnTo>
                        <a:pt x="685317" y="164090"/>
                      </a:lnTo>
                      <a:cubicBezTo>
                        <a:pt x="594585" y="306945"/>
                        <a:pt x="444008" y="389955"/>
                        <a:pt x="258683" y="395746"/>
                      </a:cubicBezTo>
                      <a:cubicBezTo>
                        <a:pt x="164090" y="399607"/>
                        <a:pt x="77219" y="388024"/>
                        <a:pt x="0" y="362928"/>
                      </a:cubicBezTo>
                      <a:lnTo>
                        <a:pt x="88802" y="44401"/>
                      </a:lnTo>
                      <a:cubicBezTo>
                        <a:pt x="129341" y="55984"/>
                        <a:pt x="185325" y="65636"/>
                        <a:pt x="247100" y="63706"/>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1" name="Hình tự do: Hình 260">
                  <a:extLst>
                    <a:ext uri="{FF2B5EF4-FFF2-40B4-BE49-F238E27FC236}">
                      <a16:creationId xmlns:a16="http://schemas.microsoft.com/office/drawing/2014/main" id="{512C8C55-9599-F667-5E33-664212189601}"/>
                    </a:ext>
                  </a:extLst>
                </p:cNvPr>
                <p:cNvSpPr/>
                <p:nvPr/>
              </p:nvSpPr>
              <p:spPr>
                <a:xfrm>
                  <a:off x="6119932" y="3714635"/>
                  <a:ext cx="374511" cy="465243"/>
                </a:xfrm>
                <a:custGeom>
                  <a:avLst/>
                  <a:gdLst>
                    <a:gd name="connsiteX0" fmla="*/ 11583 w 374511"/>
                    <a:gd name="connsiteY0" fmla="*/ 283779 h 465243"/>
                    <a:gd name="connsiteX1" fmla="*/ 44401 w 374511"/>
                    <a:gd name="connsiteY1" fmla="*/ 183395 h 465243"/>
                    <a:gd name="connsiteX2" fmla="*/ 44401 w 374511"/>
                    <a:gd name="connsiteY2" fmla="*/ 0 h 465243"/>
                    <a:gd name="connsiteX3" fmla="*/ 374511 w 374511"/>
                    <a:gd name="connsiteY3" fmla="*/ 17374 h 465243"/>
                    <a:gd name="connsiteX4" fmla="*/ 374511 w 374511"/>
                    <a:gd name="connsiteY4" fmla="*/ 189186 h 465243"/>
                    <a:gd name="connsiteX5" fmla="*/ 374511 w 374511"/>
                    <a:gd name="connsiteY5" fmla="*/ 196908 h 465243"/>
                    <a:gd name="connsiteX6" fmla="*/ 305014 w 374511"/>
                    <a:gd name="connsiteY6" fmla="*/ 436286 h 465243"/>
                    <a:gd name="connsiteX7" fmla="*/ 287640 w 374511"/>
                    <a:gd name="connsiteY7" fmla="*/ 465243 h 465243"/>
                    <a:gd name="connsiteX8" fmla="*/ 0 w 374511"/>
                    <a:gd name="connsiteY8" fmla="*/ 301153 h 465243"/>
                    <a:gd name="connsiteX9" fmla="*/ 11583 w 374511"/>
                    <a:gd name="connsiteY9" fmla="*/ 283779 h 46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511" h="465243">
                      <a:moveTo>
                        <a:pt x="11583" y="283779"/>
                      </a:moveTo>
                      <a:cubicBezTo>
                        <a:pt x="36679" y="241309"/>
                        <a:pt x="44401" y="194977"/>
                        <a:pt x="44401" y="183395"/>
                      </a:cubicBezTo>
                      <a:lnTo>
                        <a:pt x="44401" y="0"/>
                      </a:lnTo>
                      <a:lnTo>
                        <a:pt x="374511" y="17374"/>
                      </a:lnTo>
                      <a:lnTo>
                        <a:pt x="374511" y="189186"/>
                      </a:lnTo>
                      <a:cubicBezTo>
                        <a:pt x="374511" y="191117"/>
                        <a:pt x="374511" y="193047"/>
                        <a:pt x="374511" y="196908"/>
                      </a:cubicBezTo>
                      <a:cubicBezTo>
                        <a:pt x="374511" y="216213"/>
                        <a:pt x="366789" y="324319"/>
                        <a:pt x="305014" y="436286"/>
                      </a:cubicBezTo>
                      <a:cubicBezTo>
                        <a:pt x="299223" y="445939"/>
                        <a:pt x="293431" y="455591"/>
                        <a:pt x="287640" y="465243"/>
                      </a:cubicBezTo>
                      <a:lnTo>
                        <a:pt x="0" y="301153"/>
                      </a:lnTo>
                      <a:cubicBezTo>
                        <a:pt x="3861" y="295362"/>
                        <a:pt x="9652" y="289571"/>
                        <a:pt x="11583" y="283779"/>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2" name="Hình tự do: Hình 261">
                  <a:extLst>
                    <a:ext uri="{FF2B5EF4-FFF2-40B4-BE49-F238E27FC236}">
                      <a16:creationId xmlns:a16="http://schemas.microsoft.com/office/drawing/2014/main" id="{726978D4-B515-59AD-245B-E7D0122774D4}"/>
                    </a:ext>
                  </a:extLst>
                </p:cNvPr>
                <p:cNvSpPr/>
                <p:nvPr/>
              </p:nvSpPr>
              <p:spPr>
                <a:xfrm>
                  <a:off x="5390215" y="3305375"/>
                  <a:ext cx="330110" cy="550183"/>
                </a:xfrm>
                <a:custGeom>
                  <a:avLst/>
                  <a:gdLst>
                    <a:gd name="connsiteX0" fmla="*/ 330110 w 330110"/>
                    <a:gd name="connsiteY0" fmla="*/ 447869 h 550183"/>
                    <a:gd name="connsiteX1" fmla="*/ 0 w 330110"/>
                    <a:gd name="connsiteY1" fmla="*/ 550184 h 550183"/>
                    <a:gd name="connsiteX2" fmla="*/ 0 w 330110"/>
                    <a:gd name="connsiteY2" fmla="*/ 0 h 550183"/>
                    <a:gd name="connsiteX3" fmla="*/ 330110 w 330110"/>
                    <a:gd name="connsiteY3" fmla="*/ 40540 h 550183"/>
                  </a:gdLst>
                  <a:ahLst/>
                  <a:cxnLst>
                    <a:cxn ang="0">
                      <a:pos x="connsiteX0" y="connsiteY0"/>
                    </a:cxn>
                    <a:cxn ang="0">
                      <a:pos x="connsiteX1" y="connsiteY1"/>
                    </a:cxn>
                    <a:cxn ang="0">
                      <a:pos x="connsiteX2" y="connsiteY2"/>
                    </a:cxn>
                    <a:cxn ang="0">
                      <a:pos x="connsiteX3" y="connsiteY3"/>
                    </a:cxn>
                  </a:cxnLst>
                  <a:rect l="l" t="t" r="r" b="b"/>
                  <a:pathLst>
                    <a:path w="330110" h="550183">
                      <a:moveTo>
                        <a:pt x="330110" y="447869"/>
                      </a:moveTo>
                      <a:lnTo>
                        <a:pt x="0" y="550184"/>
                      </a:lnTo>
                      <a:lnTo>
                        <a:pt x="0" y="0"/>
                      </a:lnTo>
                      <a:lnTo>
                        <a:pt x="330110" y="40540"/>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3" name="Hình tự do: Hình 262">
                  <a:extLst>
                    <a:ext uri="{FF2B5EF4-FFF2-40B4-BE49-F238E27FC236}">
                      <a16:creationId xmlns:a16="http://schemas.microsoft.com/office/drawing/2014/main" id="{A2A8C96A-783B-E3A2-7B09-C3E59C27224D}"/>
                    </a:ext>
                  </a:extLst>
                </p:cNvPr>
                <p:cNvSpPr/>
                <p:nvPr/>
              </p:nvSpPr>
              <p:spPr>
                <a:xfrm>
                  <a:off x="6166264" y="2581449"/>
                  <a:ext cx="332040" cy="1150560"/>
                </a:xfrm>
                <a:custGeom>
                  <a:avLst/>
                  <a:gdLst>
                    <a:gd name="connsiteX0" fmla="*/ 0 w 332040"/>
                    <a:gd name="connsiteY0" fmla="*/ 189186 h 1150560"/>
                    <a:gd name="connsiteX1" fmla="*/ 27027 w 332040"/>
                    <a:gd name="connsiteY1" fmla="*/ 0 h 1150560"/>
                    <a:gd name="connsiteX2" fmla="*/ 332041 w 332040"/>
                    <a:gd name="connsiteY2" fmla="*/ 150577 h 1150560"/>
                    <a:gd name="connsiteX3" fmla="*/ 330110 w 332040"/>
                    <a:gd name="connsiteY3" fmla="*/ 189186 h 1150560"/>
                    <a:gd name="connsiteX4" fmla="*/ 330110 w 332040"/>
                    <a:gd name="connsiteY4" fmla="*/ 1150560 h 1150560"/>
                    <a:gd name="connsiteX5" fmla="*/ 0 w 332040"/>
                    <a:gd name="connsiteY5" fmla="*/ 1133186 h 1150560"/>
                    <a:gd name="connsiteX6" fmla="*/ 0 w 332040"/>
                    <a:gd name="connsiteY6" fmla="*/ 189186 h 115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040" h="1150560">
                      <a:moveTo>
                        <a:pt x="0" y="189186"/>
                      </a:moveTo>
                      <a:cubicBezTo>
                        <a:pt x="0" y="121620"/>
                        <a:pt x="9652" y="57914"/>
                        <a:pt x="27027" y="0"/>
                      </a:cubicBezTo>
                      <a:lnTo>
                        <a:pt x="332041" y="150577"/>
                      </a:lnTo>
                      <a:cubicBezTo>
                        <a:pt x="330110" y="162159"/>
                        <a:pt x="330110" y="175673"/>
                        <a:pt x="330110" y="189186"/>
                      </a:cubicBezTo>
                      <a:lnTo>
                        <a:pt x="330110" y="1150560"/>
                      </a:lnTo>
                      <a:lnTo>
                        <a:pt x="0" y="1133186"/>
                      </a:lnTo>
                      <a:lnTo>
                        <a:pt x="0" y="189186"/>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64" name="Hình tự do: Hình 263">
                <a:extLst>
                  <a:ext uri="{FF2B5EF4-FFF2-40B4-BE49-F238E27FC236}">
                    <a16:creationId xmlns:a16="http://schemas.microsoft.com/office/drawing/2014/main" id="{CE847114-9FC6-CF9D-91C2-D852D34A9183}"/>
                  </a:ext>
                </a:extLst>
              </p:cNvPr>
              <p:cNvSpPr/>
              <p:nvPr/>
            </p:nvSpPr>
            <p:spPr>
              <a:xfrm>
                <a:off x="7523384" y="2442455"/>
                <a:ext cx="536670" cy="534740"/>
              </a:xfrm>
              <a:custGeom>
                <a:avLst/>
                <a:gdLst>
                  <a:gd name="connsiteX0" fmla="*/ 0 w 536670"/>
                  <a:gd name="connsiteY0" fmla="*/ 432425 h 534740"/>
                  <a:gd name="connsiteX1" fmla="*/ 102315 w 536670"/>
                  <a:gd name="connsiteY1" fmla="*/ 534740 h 534740"/>
                  <a:gd name="connsiteX2" fmla="*/ 434356 w 536670"/>
                  <a:gd name="connsiteY2" fmla="*/ 534740 h 534740"/>
                  <a:gd name="connsiteX3" fmla="*/ 536671 w 536670"/>
                  <a:gd name="connsiteY3" fmla="*/ 432425 h 534740"/>
                  <a:gd name="connsiteX4" fmla="*/ 536671 w 536670"/>
                  <a:gd name="connsiteY4" fmla="*/ 102315 h 534740"/>
                  <a:gd name="connsiteX5" fmla="*/ 434356 w 536670"/>
                  <a:gd name="connsiteY5" fmla="*/ 0 h 534740"/>
                  <a:gd name="connsiteX6" fmla="*/ 102315 w 536670"/>
                  <a:gd name="connsiteY6" fmla="*/ 0 h 534740"/>
                  <a:gd name="connsiteX7" fmla="*/ 0 w 536670"/>
                  <a:gd name="connsiteY7" fmla="*/ 102315 h 534740"/>
                  <a:gd name="connsiteX8" fmla="*/ 0 w 536670"/>
                  <a:gd name="connsiteY8" fmla="*/ 432425 h 53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4740">
                    <a:moveTo>
                      <a:pt x="0" y="432425"/>
                    </a:moveTo>
                    <a:cubicBezTo>
                      <a:pt x="0" y="488409"/>
                      <a:pt x="46331" y="534740"/>
                      <a:pt x="102315" y="534740"/>
                    </a:cubicBezTo>
                    <a:lnTo>
                      <a:pt x="434356" y="534740"/>
                    </a:lnTo>
                    <a:cubicBezTo>
                      <a:pt x="490340" y="534740"/>
                      <a:pt x="536671" y="488409"/>
                      <a:pt x="536671" y="432425"/>
                    </a:cubicBezTo>
                    <a:lnTo>
                      <a:pt x="536671" y="102315"/>
                    </a:lnTo>
                    <a:cubicBezTo>
                      <a:pt x="536671" y="46331"/>
                      <a:pt x="490340" y="0"/>
                      <a:pt x="434356" y="0"/>
                    </a:cubicBezTo>
                    <a:lnTo>
                      <a:pt x="102315" y="0"/>
                    </a:lnTo>
                    <a:cubicBezTo>
                      <a:pt x="46331" y="0"/>
                      <a:pt x="0" y="46331"/>
                      <a:pt x="0" y="102315"/>
                    </a:cubicBezTo>
                    <a:lnTo>
                      <a:pt x="0" y="432425"/>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5" name="Hình tự do: Hình 264">
                <a:extLst>
                  <a:ext uri="{FF2B5EF4-FFF2-40B4-BE49-F238E27FC236}">
                    <a16:creationId xmlns:a16="http://schemas.microsoft.com/office/drawing/2014/main" id="{F266426B-96AA-B4E4-3948-A54E39AAEDF8}"/>
                  </a:ext>
                </a:extLst>
              </p:cNvPr>
              <p:cNvSpPr/>
              <p:nvPr/>
            </p:nvSpPr>
            <p:spPr>
              <a:xfrm>
                <a:off x="7552341" y="2469482"/>
                <a:ext cx="474895" cy="476826"/>
              </a:xfrm>
              <a:custGeom>
                <a:avLst/>
                <a:gdLst>
                  <a:gd name="connsiteX0" fmla="*/ 0 w 474895"/>
                  <a:gd name="connsiteY0" fmla="*/ 386094 h 476826"/>
                  <a:gd name="connsiteX1" fmla="*/ 90732 w 474895"/>
                  <a:gd name="connsiteY1" fmla="*/ 476826 h 476826"/>
                  <a:gd name="connsiteX2" fmla="*/ 384164 w 474895"/>
                  <a:gd name="connsiteY2" fmla="*/ 476826 h 476826"/>
                  <a:gd name="connsiteX3" fmla="*/ 474896 w 474895"/>
                  <a:gd name="connsiteY3" fmla="*/ 386094 h 476826"/>
                  <a:gd name="connsiteX4" fmla="*/ 474896 w 474895"/>
                  <a:gd name="connsiteY4" fmla="*/ 90732 h 476826"/>
                  <a:gd name="connsiteX5" fmla="*/ 384164 w 474895"/>
                  <a:gd name="connsiteY5" fmla="*/ 0 h 476826"/>
                  <a:gd name="connsiteX6" fmla="*/ 90732 w 474895"/>
                  <a:gd name="connsiteY6" fmla="*/ 0 h 476826"/>
                  <a:gd name="connsiteX7" fmla="*/ 0 w 474895"/>
                  <a:gd name="connsiteY7" fmla="*/ 90732 h 476826"/>
                  <a:gd name="connsiteX8" fmla="*/ 0 w 474895"/>
                  <a:gd name="connsiteY8" fmla="*/ 386094 h 47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4895" h="476826">
                    <a:moveTo>
                      <a:pt x="0" y="386094"/>
                    </a:moveTo>
                    <a:cubicBezTo>
                      <a:pt x="0" y="436286"/>
                      <a:pt x="40540" y="476826"/>
                      <a:pt x="90732" y="476826"/>
                    </a:cubicBezTo>
                    <a:lnTo>
                      <a:pt x="384164" y="476826"/>
                    </a:lnTo>
                    <a:cubicBezTo>
                      <a:pt x="434356" y="476826"/>
                      <a:pt x="474896" y="436286"/>
                      <a:pt x="474896" y="386094"/>
                    </a:cubicBezTo>
                    <a:lnTo>
                      <a:pt x="474896" y="90732"/>
                    </a:lnTo>
                    <a:cubicBezTo>
                      <a:pt x="474896" y="40540"/>
                      <a:pt x="434356" y="0"/>
                      <a:pt x="384164" y="0"/>
                    </a:cubicBezTo>
                    <a:lnTo>
                      <a:pt x="90732" y="0"/>
                    </a:lnTo>
                    <a:cubicBezTo>
                      <a:pt x="40540" y="0"/>
                      <a:pt x="0" y="40540"/>
                      <a:pt x="0" y="90732"/>
                    </a:cubicBezTo>
                    <a:lnTo>
                      <a:pt x="0" y="386094"/>
                    </a:lnTo>
                    <a:close/>
                  </a:path>
                </a:pathLst>
              </a:custGeom>
              <a:solidFill>
                <a:srgbClr val="FFFAE9"/>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6" name="Hình tự do: Hình 265">
                <a:extLst>
                  <a:ext uri="{FF2B5EF4-FFF2-40B4-BE49-F238E27FC236}">
                    <a16:creationId xmlns:a16="http://schemas.microsoft.com/office/drawing/2014/main" id="{7BC83820-86AB-8B97-DDBB-BC45AA1FA4FC}"/>
                  </a:ext>
                </a:extLst>
              </p:cNvPr>
              <p:cNvSpPr/>
              <p:nvPr/>
            </p:nvSpPr>
            <p:spPr>
              <a:xfrm>
                <a:off x="4546600" y="2413498"/>
                <a:ext cx="536670" cy="536670"/>
              </a:xfrm>
              <a:custGeom>
                <a:avLst/>
                <a:gdLst>
                  <a:gd name="connsiteX0" fmla="*/ 0 w 536670"/>
                  <a:gd name="connsiteY0" fmla="*/ 434356 h 536670"/>
                  <a:gd name="connsiteX1" fmla="*/ 102315 w 536670"/>
                  <a:gd name="connsiteY1" fmla="*/ 536671 h 536670"/>
                  <a:gd name="connsiteX2" fmla="*/ 434356 w 536670"/>
                  <a:gd name="connsiteY2" fmla="*/ 536671 h 536670"/>
                  <a:gd name="connsiteX3" fmla="*/ 536671 w 536670"/>
                  <a:gd name="connsiteY3" fmla="*/ 434356 h 536670"/>
                  <a:gd name="connsiteX4" fmla="*/ 536671 w 536670"/>
                  <a:gd name="connsiteY4" fmla="*/ 102315 h 536670"/>
                  <a:gd name="connsiteX5" fmla="*/ 434356 w 536670"/>
                  <a:gd name="connsiteY5" fmla="*/ 0 h 536670"/>
                  <a:gd name="connsiteX6" fmla="*/ 102315 w 536670"/>
                  <a:gd name="connsiteY6" fmla="*/ 0 h 536670"/>
                  <a:gd name="connsiteX7" fmla="*/ 0 w 536670"/>
                  <a:gd name="connsiteY7" fmla="*/ 102315 h 536670"/>
                  <a:gd name="connsiteX8" fmla="*/ 0 w 536670"/>
                  <a:gd name="connsiteY8" fmla="*/ 434356 h 53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6670">
                    <a:moveTo>
                      <a:pt x="0" y="434356"/>
                    </a:moveTo>
                    <a:cubicBezTo>
                      <a:pt x="0" y="490339"/>
                      <a:pt x="46331" y="536671"/>
                      <a:pt x="102315" y="536671"/>
                    </a:cubicBezTo>
                    <a:lnTo>
                      <a:pt x="434356" y="536671"/>
                    </a:lnTo>
                    <a:cubicBezTo>
                      <a:pt x="490339" y="536671"/>
                      <a:pt x="536671" y="490339"/>
                      <a:pt x="536671" y="434356"/>
                    </a:cubicBezTo>
                    <a:lnTo>
                      <a:pt x="536671" y="102315"/>
                    </a:lnTo>
                    <a:cubicBezTo>
                      <a:pt x="536671" y="46331"/>
                      <a:pt x="490339" y="0"/>
                      <a:pt x="434356" y="0"/>
                    </a:cubicBezTo>
                    <a:lnTo>
                      <a:pt x="102315" y="0"/>
                    </a:lnTo>
                    <a:cubicBezTo>
                      <a:pt x="46331" y="0"/>
                      <a:pt x="0" y="46331"/>
                      <a:pt x="0" y="102315"/>
                    </a:cubicBezTo>
                    <a:lnTo>
                      <a:pt x="0" y="434356"/>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7" name="Hình tự do: Hình 266">
                <a:extLst>
                  <a:ext uri="{FF2B5EF4-FFF2-40B4-BE49-F238E27FC236}">
                    <a16:creationId xmlns:a16="http://schemas.microsoft.com/office/drawing/2014/main" id="{FB634553-ECA7-8F44-0C4F-75BE340D9CC4}"/>
                  </a:ext>
                </a:extLst>
              </p:cNvPr>
              <p:cNvSpPr/>
              <p:nvPr/>
            </p:nvSpPr>
            <p:spPr>
              <a:xfrm>
                <a:off x="6175916" y="2979126"/>
                <a:ext cx="308875" cy="418912"/>
              </a:xfrm>
              <a:custGeom>
                <a:avLst/>
                <a:gdLst>
                  <a:gd name="connsiteX0" fmla="*/ 0 w 308875"/>
                  <a:gd name="connsiteY0" fmla="*/ 11583 h 418912"/>
                  <a:gd name="connsiteX1" fmla="*/ 0 w 308875"/>
                  <a:gd name="connsiteY1" fmla="*/ 418912 h 418912"/>
                  <a:gd name="connsiteX2" fmla="*/ 308875 w 308875"/>
                  <a:gd name="connsiteY2" fmla="*/ 391885 h 418912"/>
                  <a:gd name="connsiteX3" fmla="*/ 308875 w 308875"/>
                  <a:gd name="connsiteY3" fmla="*/ 0 h 418912"/>
                </a:gdLst>
                <a:ahLst/>
                <a:cxnLst>
                  <a:cxn ang="0">
                    <a:pos x="connsiteX0" y="connsiteY0"/>
                  </a:cxn>
                  <a:cxn ang="0">
                    <a:pos x="connsiteX1" y="connsiteY1"/>
                  </a:cxn>
                  <a:cxn ang="0">
                    <a:pos x="connsiteX2" y="connsiteY2"/>
                  </a:cxn>
                  <a:cxn ang="0">
                    <a:pos x="connsiteX3" y="connsiteY3"/>
                  </a:cxn>
                </a:cxnLst>
                <a:rect l="l" t="t" r="r" b="b"/>
                <a:pathLst>
                  <a:path w="308875" h="418912">
                    <a:moveTo>
                      <a:pt x="0" y="11583"/>
                    </a:moveTo>
                    <a:lnTo>
                      <a:pt x="0" y="418912"/>
                    </a:lnTo>
                    <a:lnTo>
                      <a:pt x="308875" y="391885"/>
                    </a:lnTo>
                    <a:lnTo>
                      <a:pt x="308875" y="0"/>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8" name="Hình tự do: Hình 267">
                <a:extLst>
                  <a:ext uri="{FF2B5EF4-FFF2-40B4-BE49-F238E27FC236}">
                    <a16:creationId xmlns:a16="http://schemas.microsoft.com/office/drawing/2014/main" id="{FE55AF6F-A5B6-9427-5D03-C9CCBA19E1C8}"/>
                  </a:ext>
                </a:extLst>
              </p:cNvPr>
              <p:cNvSpPr/>
              <p:nvPr/>
            </p:nvSpPr>
            <p:spPr>
              <a:xfrm>
                <a:off x="6948104" y="2884533"/>
                <a:ext cx="310805" cy="415051"/>
              </a:xfrm>
              <a:custGeom>
                <a:avLst/>
                <a:gdLst>
                  <a:gd name="connsiteX0" fmla="*/ 3861 w 310805"/>
                  <a:gd name="connsiteY0" fmla="*/ 0 h 415051"/>
                  <a:gd name="connsiteX1" fmla="*/ 310806 w 310805"/>
                  <a:gd name="connsiteY1" fmla="*/ 50192 h 415051"/>
                  <a:gd name="connsiteX2" fmla="*/ 310806 w 310805"/>
                  <a:gd name="connsiteY2" fmla="*/ 382233 h 415051"/>
                  <a:gd name="connsiteX3" fmla="*/ 0 w 310805"/>
                  <a:gd name="connsiteY3" fmla="*/ 415051 h 415051"/>
                </a:gdLst>
                <a:ahLst/>
                <a:cxnLst>
                  <a:cxn ang="0">
                    <a:pos x="connsiteX0" y="connsiteY0"/>
                  </a:cxn>
                  <a:cxn ang="0">
                    <a:pos x="connsiteX1" y="connsiteY1"/>
                  </a:cxn>
                  <a:cxn ang="0">
                    <a:pos x="connsiteX2" y="connsiteY2"/>
                  </a:cxn>
                  <a:cxn ang="0">
                    <a:pos x="connsiteX3" y="connsiteY3"/>
                  </a:cxn>
                </a:cxnLst>
                <a:rect l="l" t="t" r="r" b="b"/>
                <a:pathLst>
                  <a:path w="310805" h="415051">
                    <a:moveTo>
                      <a:pt x="3861" y="0"/>
                    </a:moveTo>
                    <a:lnTo>
                      <a:pt x="310806" y="50192"/>
                    </a:lnTo>
                    <a:lnTo>
                      <a:pt x="310806" y="382233"/>
                    </a:lnTo>
                    <a:lnTo>
                      <a:pt x="0" y="415051"/>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65" name="Hình tự do: Hình 364">
              <a:extLst>
                <a:ext uri="{FF2B5EF4-FFF2-40B4-BE49-F238E27FC236}">
                  <a16:creationId xmlns:a16="http://schemas.microsoft.com/office/drawing/2014/main" id="{27FF1DDC-183E-7F9C-BD54-C9096FFFCB82}"/>
                </a:ext>
              </a:extLst>
            </p:cNvPr>
            <p:cNvSpPr/>
            <p:nvPr/>
          </p:nvSpPr>
          <p:spPr>
            <a:xfrm>
              <a:off x="2788625" y="3777379"/>
              <a:ext cx="670962" cy="670962"/>
            </a:xfrm>
            <a:custGeom>
              <a:avLst/>
              <a:gdLst>
                <a:gd name="connsiteX0" fmla="*/ 0 w 494200"/>
                <a:gd name="connsiteY0" fmla="*/ 399607 h 494200"/>
                <a:gd name="connsiteX1" fmla="*/ 94593 w 494200"/>
                <a:gd name="connsiteY1" fmla="*/ 494200 h 494200"/>
                <a:gd name="connsiteX2" fmla="*/ 399607 w 494200"/>
                <a:gd name="connsiteY2" fmla="*/ 494200 h 494200"/>
                <a:gd name="connsiteX3" fmla="*/ 494200 w 494200"/>
                <a:gd name="connsiteY3" fmla="*/ 399607 h 494200"/>
                <a:gd name="connsiteX4" fmla="*/ 494200 w 494200"/>
                <a:gd name="connsiteY4" fmla="*/ 94593 h 494200"/>
                <a:gd name="connsiteX5" fmla="*/ 399607 w 494200"/>
                <a:gd name="connsiteY5" fmla="*/ 0 h 494200"/>
                <a:gd name="connsiteX6" fmla="*/ 94593 w 494200"/>
                <a:gd name="connsiteY6" fmla="*/ 0 h 494200"/>
                <a:gd name="connsiteX7" fmla="*/ 0 w 494200"/>
                <a:gd name="connsiteY7" fmla="*/ 94593 h 494200"/>
                <a:gd name="connsiteX8" fmla="*/ 0 w 494200"/>
                <a:gd name="connsiteY8" fmla="*/ 399607 h 49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200" h="494200">
                  <a:moveTo>
                    <a:pt x="0" y="399607"/>
                  </a:moveTo>
                  <a:cubicBezTo>
                    <a:pt x="0" y="451730"/>
                    <a:pt x="42470" y="494200"/>
                    <a:pt x="94593" y="494200"/>
                  </a:cubicBezTo>
                  <a:lnTo>
                    <a:pt x="399607" y="494200"/>
                  </a:lnTo>
                  <a:cubicBezTo>
                    <a:pt x="451730" y="494200"/>
                    <a:pt x="494200" y="451730"/>
                    <a:pt x="494200" y="399607"/>
                  </a:cubicBezTo>
                  <a:lnTo>
                    <a:pt x="494200" y="94593"/>
                  </a:lnTo>
                  <a:cubicBezTo>
                    <a:pt x="494200" y="42470"/>
                    <a:pt x="451730" y="0"/>
                    <a:pt x="399607" y="0"/>
                  </a:cubicBezTo>
                  <a:lnTo>
                    <a:pt x="94593" y="0"/>
                  </a:lnTo>
                  <a:cubicBezTo>
                    <a:pt x="42470" y="0"/>
                    <a:pt x="0" y="42470"/>
                    <a:pt x="0" y="94593"/>
                  </a:cubicBezTo>
                  <a:lnTo>
                    <a:pt x="0" y="399607"/>
                  </a:lnTo>
                  <a:close/>
                </a:path>
              </a:pathLst>
            </a:custGeom>
            <a:solidFill>
              <a:srgbClr val="FFFAE9"/>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9" name="Nhóm 18">
            <a:extLst>
              <a:ext uri="{FF2B5EF4-FFF2-40B4-BE49-F238E27FC236}">
                <a16:creationId xmlns:a16="http://schemas.microsoft.com/office/drawing/2014/main" id="{3E04801D-747B-D5A4-B9C0-288D1DA7A076}"/>
              </a:ext>
            </a:extLst>
          </p:cNvPr>
          <p:cNvGrpSpPr/>
          <p:nvPr/>
        </p:nvGrpSpPr>
        <p:grpSpPr>
          <a:xfrm>
            <a:off x="2765956" y="758543"/>
            <a:ext cx="6610939" cy="4878292"/>
            <a:chOff x="2456860" y="758544"/>
            <a:chExt cx="6610939" cy="4878292"/>
          </a:xfrm>
        </p:grpSpPr>
        <p:grpSp>
          <p:nvGrpSpPr>
            <p:cNvPr id="424" name="Đồ họa 240">
              <a:extLst>
                <a:ext uri="{FF2B5EF4-FFF2-40B4-BE49-F238E27FC236}">
                  <a16:creationId xmlns:a16="http://schemas.microsoft.com/office/drawing/2014/main" id="{A99F0FA3-3B73-6530-5968-761645121C64}"/>
                </a:ext>
              </a:extLst>
            </p:cNvPr>
            <p:cNvGrpSpPr/>
            <p:nvPr/>
          </p:nvGrpSpPr>
          <p:grpSpPr>
            <a:xfrm>
              <a:off x="2456860" y="758544"/>
              <a:ext cx="6610939" cy="4878292"/>
              <a:chOff x="4546600" y="2201147"/>
              <a:chExt cx="3513454" cy="2592621"/>
            </a:xfrm>
          </p:grpSpPr>
          <p:grpSp>
            <p:nvGrpSpPr>
              <p:cNvPr id="425" name="Đồ họa 240">
                <a:extLst>
                  <a:ext uri="{FF2B5EF4-FFF2-40B4-BE49-F238E27FC236}">
                    <a16:creationId xmlns:a16="http://schemas.microsoft.com/office/drawing/2014/main" id="{7A5EBC7D-9732-0D93-1746-251506F4DFF1}"/>
                  </a:ext>
                </a:extLst>
              </p:cNvPr>
              <p:cNvGrpSpPr/>
              <p:nvPr/>
            </p:nvGrpSpPr>
            <p:grpSpPr>
              <a:xfrm>
                <a:off x="4913389" y="2201147"/>
                <a:ext cx="3042420" cy="2592621"/>
                <a:chOff x="4913389" y="2201147"/>
                <a:chExt cx="3042420" cy="2592621"/>
              </a:xfrm>
            </p:grpSpPr>
            <p:sp>
              <p:nvSpPr>
                <p:cNvPr id="431" name="Hình tự do: Hình 430">
                  <a:extLst>
                    <a:ext uri="{FF2B5EF4-FFF2-40B4-BE49-F238E27FC236}">
                      <a16:creationId xmlns:a16="http://schemas.microsoft.com/office/drawing/2014/main" id="{69920489-19BA-739F-EEFF-DD16D2E9B0DB}"/>
                    </a:ext>
                  </a:extLst>
                </p:cNvPr>
                <p:cNvSpPr/>
                <p:nvPr/>
              </p:nvSpPr>
              <p:spPr>
                <a:xfrm>
                  <a:off x="6940382" y="3612320"/>
                  <a:ext cx="330110" cy="405398"/>
                </a:xfrm>
                <a:custGeom>
                  <a:avLst/>
                  <a:gdLst>
                    <a:gd name="connsiteX0" fmla="*/ 330110 w 330110"/>
                    <a:gd name="connsiteY0" fmla="*/ 376442 h 405398"/>
                    <a:gd name="connsiteX1" fmla="*/ 0 w 330110"/>
                    <a:gd name="connsiteY1" fmla="*/ 405399 h 405398"/>
                    <a:gd name="connsiteX2" fmla="*/ 0 w 330110"/>
                    <a:gd name="connsiteY2" fmla="*/ 0 h 405398"/>
                    <a:gd name="connsiteX3" fmla="*/ 330110 w 330110"/>
                    <a:gd name="connsiteY3" fmla="*/ 28957 h 405398"/>
                  </a:gdLst>
                  <a:ahLst/>
                  <a:cxnLst>
                    <a:cxn ang="0">
                      <a:pos x="connsiteX0" y="connsiteY0"/>
                    </a:cxn>
                    <a:cxn ang="0">
                      <a:pos x="connsiteX1" y="connsiteY1"/>
                    </a:cxn>
                    <a:cxn ang="0">
                      <a:pos x="connsiteX2" y="connsiteY2"/>
                    </a:cxn>
                    <a:cxn ang="0">
                      <a:pos x="connsiteX3" y="connsiteY3"/>
                    </a:cxn>
                  </a:cxnLst>
                  <a:rect l="l" t="t" r="r" b="b"/>
                  <a:pathLst>
                    <a:path w="330110" h="405398">
                      <a:moveTo>
                        <a:pt x="330110" y="376442"/>
                      </a:moveTo>
                      <a:lnTo>
                        <a:pt x="0" y="405399"/>
                      </a:lnTo>
                      <a:lnTo>
                        <a:pt x="0" y="0"/>
                      </a:lnTo>
                      <a:lnTo>
                        <a:pt x="330110" y="28957"/>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2" name="Hình tự do: Hình 431">
                  <a:extLst>
                    <a:ext uri="{FF2B5EF4-FFF2-40B4-BE49-F238E27FC236}">
                      <a16:creationId xmlns:a16="http://schemas.microsoft.com/office/drawing/2014/main" id="{4C84E21E-7F9E-D69E-8D31-5AA5CEB16892}"/>
                    </a:ext>
                  </a:extLst>
                </p:cNvPr>
                <p:cNvSpPr/>
                <p:nvPr/>
              </p:nvSpPr>
              <p:spPr>
                <a:xfrm>
                  <a:off x="6191360" y="2201148"/>
                  <a:ext cx="519296" cy="530879"/>
                </a:xfrm>
                <a:custGeom>
                  <a:avLst/>
                  <a:gdLst>
                    <a:gd name="connsiteX0" fmla="*/ 250961 w 519296"/>
                    <a:gd name="connsiteY0" fmla="*/ 71427 h 530879"/>
                    <a:gd name="connsiteX1" fmla="*/ 517366 w 519296"/>
                    <a:gd name="connsiteY1" fmla="*/ 0 h 530879"/>
                    <a:gd name="connsiteX2" fmla="*/ 519296 w 519296"/>
                    <a:gd name="connsiteY2" fmla="*/ 0 h 530879"/>
                    <a:gd name="connsiteX3" fmla="*/ 505783 w 519296"/>
                    <a:gd name="connsiteY3" fmla="*/ 332041 h 530879"/>
                    <a:gd name="connsiteX4" fmla="*/ 397677 w 519296"/>
                    <a:gd name="connsiteY4" fmla="*/ 366789 h 530879"/>
                    <a:gd name="connsiteX5" fmla="*/ 305014 w 519296"/>
                    <a:gd name="connsiteY5" fmla="*/ 530879 h 530879"/>
                    <a:gd name="connsiteX6" fmla="*/ 0 w 519296"/>
                    <a:gd name="connsiteY6" fmla="*/ 380303 h 530879"/>
                    <a:gd name="connsiteX7" fmla="*/ 250961 w 519296"/>
                    <a:gd name="connsiteY7" fmla="*/ 71427 h 53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296" h="530879">
                      <a:moveTo>
                        <a:pt x="250961" y="71427"/>
                      </a:moveTo>
                      <a:cubicBezTo>
                        <a:pt x="378372" y="1930"/>
                        <a:pt x="503853" y="0"/>
                        <a:pt x="517366" y="0"/>
                      </a:cubicBezTo>
                      <a:cubicBezTo>
                        <a:pt x="517366" y="0"/>
                        <a:pt x="519296" y="0"/>
                        <a:pt x="519296" y="0"/>
                      </a:cubicBezTo>
                      <a:lnTo>
                        <a:pt x="505783" y="332041"/>
                      </a:lnTo>
                      <a:cubicBezTo>
                        <a:pt x="484548" y="333971"/>
                        <a:pt x="440147" y="341693"/>
                        <a:pt x="397677" y="366789"/>
                      </a:cubicBezTo>
                      <a:cubicBezTo>
                        <a:pt x="360998" y="388025"/>
                        <a:pt x="314667" y="428564"/>
                        <a:pt x="305014" y="530879"/>
                      </a:cubicBezTo>
                      <a:lnTo>
                        <a:pt x="0" y="380303"/>
                      </a:lnTo>
                      <a:cubicBezTo>
                        <a:pt x="40540" y="243239"/>
                        <a:pt x="125481" y="137063"/>
                        <a:pt x="250961" y="71427"/>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3" name="Hình tự do: Hình 432">
                  <a:extLst>
                    <a:ext uri="{FF2B5EF4-FFF2-40B4-BE49-F238E27FC236}">
                      <a16:creationId xmlns:a16="http://schemas.microsoft.com/office/drawing/2014/main" id="{83644CFD-7BCB-B16D-8CEB-CE860AB8AF59}"/>
                    </a:ext>
                  </a:extLst>
                </p:cNvPr>
                <p:cNvSpPr/>
                <p:nvPr/>
              </p:nvSpPr>
              <p:spPr>
                <a:xfrm>
                  <a:off x="6699073" y="2201147"/>
                  <a:ext cx="496130" cy="480687"/>
                </a:xfrm>
                <a:custGeom>
                  <a:avLst/>
                  <a:gdLst>
                    <a:gd name="connsiteX0" fmla="*/ 17374 w 496130"/>
                    <a:gd name="connsiteY0" fmla="*/ 0 h 480687"/>
                    <a:gd name="connsiteX1" fmla="*/ 457521 w 496130"/>
                    <a:gd name="connsiteY1" fmla="*/ 185325 h 480687"/>
                    <a:gd name="connsiteX2" fmla="*/ 496131 w 496130"/>
                    <a:gd name="connsiteY2" fmla="*/ 237448 h 480687"/>
                    <a:gd name="connsiteX3" fmla="*/ 241309 w 496130"/>
                    <a:gd name="connsiteY3" fmla="*/ 480687 h 480687"/>
                    <a:gd name="connsiteX4" fmla="*/ 208491 w 496130"/>
                    <a:gd name="connsiteY4" fmla="*/ 401538 h 480687"/>
                    <a:gd name="connsiteX5" fmla="*/ 11583 w 496130"/>
                    <a:gd name="connsiteY5" fmla="*/ 332041 h 480687"/>
                    <a:gd name="connsiteX6" fmla="*/ 0 w 496130"/>
                    <a:gd name="connsiteY6" fmla="*/ 333971 h 480687"/>
                    <a:gd name="connsiteX7" fmla="*/ 11583 w 496130"/>
                    <a:gd name="connsiteY7" fmla="*/ 0 h 480687"/>
                    <a:gd name="connsiteX8" fmla="*/ 17374 w 496130"/>
                    <a:gd name="connsiteY8" fmla="*/ 0 h 480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130" h="480687">
                      <a:moveTo>
                        <a:pt x="17374" y="0"/>
                      </a:moveTo>
                      <a:cubicBezTo>
                        <a:pt x="210421" y="7722"/>
                        <a:pt x="359068" y="71427"/>
                        <a:pt x="457521" y="185325"/>
                      </a:cubicBezTo>
                      <a:cubicBezTo>
                        <a:pt x="472965" y="202699"/>
                        <a:pt x="484548" y="220074"/>
                        <a:pt x="496131" y="237448"/>
                      </a:cubicBezTo>
                      <a:lnTo>
                        <a:pt x="241309" y="480687"/>
                      </a:lnTo>
                      <a:cubicBezTo>
                        <a:pt x="239378" y="459452"/>
                        <a:pt x="231656" y="428564"/>
                        <a:pt x="208491" y="401538"/>
                      </a:cubicBezTo>
                      <a:cubicBezTo>
                        <a:pt x="164090" y="349415"/>
                        <a:pt x="77219" y="333971"/>
                        <a:pt x="11583" y="332041"/>
                      </a:cubicBezTo>
                      <a:cubicBezTo>
                        <a:pt x="9652" y="332041"/>
                        <a:pt x="5791" y="332041"/>
                        <a:pt x="0" y="333971"/>
                      </a:cubicBezTo>
                      <a:lnTo>
                        <a:pt x="11583" y="0"/>
                      </a:lnTo>
                      <a:cubicBezTo>
                        <a:pt x="13513" y="0"/>
                        <a:pt x="15444" y="0"/>
                        <a:pt x="17374" y="0"/>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4" name="Hình tự do: Hình 433">
                  <a:extLst>
                    <a:ext uri="{FF2B5EF4-FFF2-40B4-BE49-F238E27FC236}">
                      <a16:creationId xmlns:a16="http://schemas.microsoft.com/office/drawing/2014/main" id="{C431279A-040B-87A2-9E28-3D74F3CB1E25}"/>
                    </a:ext>
                  </a:extLst>
                </p:cNvPr>
                <p:cNvSpPr/>
                <p:nvPr/>
              </p:nvSpPr>
              <p:spPr>
                <a:xfrm>
                  <a:off x="6938452" y="2438594"/>
                  <a:ext cx="332527" cy="1202682"/>
                </a:xfrm>
                <a:custGeom>
                  <a:avLst/>
                  <a:gdLst>
                    <a:gd name="connsiteX0" fmla="*/ 332041 w 332527"/>
                    <a:gd name="connsiteY0" fmla="*/ 285710 h 1202682"/>
                    <a:gd name="connsiteX1" fmla="*/ 332041 w 332527"/>
                    <a:gd name="connsiteY1" fmla="*/ 1202683 h 1202682"/>
                    <a:gd name="connsiteX2" fmla="*/ 1930 w 332527"/>
                    <a:gd name="connsiteY2" fmla="*/ 1173726 h 1202682"/>
                    <a:gd name="connsiteX3" fmla="*/ 1930 w 332527"/>
                    <a:gd name="connsiteY3" fmla="*/ 279918 h 1202682"/>
                    <a:gd name="connsiteX4" fmla="*/ 1930 w 332527"/>
                    <a:gd name="connsiteY4" fmla="*/ 262544 h 1202682"/>
                    <a:gd name="connsiteX5" fmla="*/ 0 w 332527"/>
                    <a:gd name="connsiteY5" fmla="*/ 243239 h 1202682"/>
                    <a:gd name="connsiteX6" fmla="*/ 254822 w 332527"/>
                    <a:gd name="connsiteY6" fmla="*/ 0 h 1202682"/>
                    <a:gd name="connsiteX7" fmla="*/ 332041 w 332527"/>
                    <a:gd name="connsiteY7" fmla="*/ 285710 h 120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527" h="1202682">
                      <a:moveTo>
                        <a:pt x="332041" y="285710"/>
                      </a:moveTo>
                      <a:lnTo>
                        <a:pt x="332041" y="1202683"/>
                      </a:lnTo>
                      <a:lnTo>
                        <a:pt x="1930" y="1173726"/>
                      </a:lnTo>
                      <a:lnTo>
                        <a:pt x="1930" y="279918"/>
                      </a:lnTo>
                      <a:cubicBezTo>
                        <a:pt x="1930" y="274127"/>
                        <a:pt x="1930" y="268335"/>
                        <a:pt x="1930" y="262544"/>
                      </a:cubicBezTo>
                      <a:cubicBezTo>
                        <a:pt x="1930" y="262544"/>
                        <a:pt x="1930" y="254822"/>
                        <a:pt x="0" y="243239"/>
                      </a:cubicBezTo>
                      <a:lnTo>
                        <a:pt x="254822" y="0"/>
                      </a:lnTo>
                      <a:cubicBezTo>
                        <a:pt x="333971" y="121620"/>
                        <a:pt x="333971" y="245170"/>
                        <a:pt x="332041" y="285710"/>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35" name="Hình tự do: Hình 434">
                  <a:extLst>
                    <a:ext uri="{FF2B5EF4-FFF2-40B4-BE49-F238E27FC236}">
                      <a16:creationId xmlns:a16="http://schemas.microsoft.com/office/drawing/2014/main" id="{C9069065-3732-6162-17AA-EBB0F73797DD}"/>
                    </a:ext>
                  </a:extLst>
                </p:cNvPr>
                <p:cNvSpPr/>
                <p:nvPr/>
              </p:nvSpPr>
              <p:spPr>
                <a:xfrm>
                  <a:off x="7027253" y="4390300"/>
                  <a:ext cx="745161" cy="403468"/>
                </a:xfrm>
                <a:custGeom>
                  <a:avLst/>
                  <a:gdLst>
                    <a:gd name="connsiteX0" fmla="*/ 295362 w 745161"/>
                    <a:gd name="connsiteY0" fmla="*/ 36679 h 403468"/>
                    <a:gd name="connsiteX1" fmla="*/ 384163 w 745161"/>
                    <a:gd name="connsiteY1" fmla="*/ 73358 h 403468"/>
                    <a:gd name="connsiteX2" fmla="*/ 393816 w 745161"/>
                    <a:gd name="connsiteY2" fmla="*/ 73358 h 403468"/>
                    <a:gd name="connsiteX3" fmla="*/ 527018 w 745161"/>
                    <a:gd name="connsiteY3" fmla="*/ 46331 h 403468"/>
                    <a:gd name="connsiteX4" fmla="*/ 745161 w 745161"/>
                    <a:gd name="connsiteY4" fmla="*/ 297292 h 403468"/>
                    <a:gd name="connsiteX5" fmla="*/ 403468 w 745161"/>
                    <a:gd name="connsiteY5" fmla="*/ 403468 h 403468"/>
                    <a:gd name="connsiteX6" fmla="*/ 389955 w 745161"/>
                    <a:gd name="connsiteY6" fmla="*/ 403468 h 403468"/>
                    <a:gd name="connsiteX7" fmla="*/ 67566 w 745161"/>
                    <a:gd name="connsiteY7" fmla="*/ 277988 h 403468"/>
                    <a:gd name="connsiteX8" fmla="*/ 0 w 745161"/>
                    <a:gd name="connsiteY8" fmla="*/ 196908 h 403468"/>
                    <a:gd name="connsiteX9" fmla="*/ 268335 w 745161"/>
                    <a:gd name="connsiteY9" fmla="*/ 0 h 403468"/>
                    <a:gd name="connsiteX10" fmla="*/ 295362 w 745161"/>
                    <a:gd name="connsiteY10" fmla="*/ 36679 h 40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161" h="403468">
                      <a:moveTo>
                        <a:pt x="295362" y="36679"/>
                      </a:moveTo>
                      <a:cubicBezTo>
                        <a:pt x="328180" y="69497"/>
                        <a:pt x="374511" y="73358"/>
                        <a:pt x="384163" y="73358"/>
                      </a:cubicBezTo>
                      <a:cubicBezTo>
                        <a:pt x="388025" y="73358"/>
                        <a:pt x="388025" y="73358"/>
                        <a:pt x="393816" y="73358"/>
                      </a:cubicBezTo>
                      <a:cubicBezTo>
                        <a:pt x="451730" y="75288"/>
                        <a:pt x="496131" y="65636"/>
                        <a:pt x="527018" y="46331"/>
                      </a:cubicBezTo>
                      <a:lnTo>
                        <a:pt x="745161" y="297292"/>
                      </a:lnTo>
                      <a:cubicBezTo>
                        <a:pt x="675664" y="353276"/>
                        <a:pt x="565628" y="403468"/>
                        <a:pt x="403468" y="403468"/>
                      </a:cubicBezTo>
                      <a:cubicBezTo>
                        <a:pt x="399607" y="403468"/>
                        <a:pt x="395746" y="403468"/>
                        <a:pt x="389955" y="403468"/>
                      </a:cubicBezTo>
                      <a:cubicBezTo>
                        <a:pt x="349415" y="403468"/>
                        <a:pt x="194978" y="397677"/>
                        <a:pt x="67566" y="277988"/>
                      </a:cubicBezTo>
                      <a:cubicBezTo>
                        <a:pt x="42470" y="252892"/>
                        <a:pt x="19305" y="225865"/>
                        <a:pt x="0" y="196908"/>
                      </a:cubicBezTo>
                      <a:lnTo>
                        <a:pt x="268335" y="0"/>
                      </a:lnTo>
                      <a:cubicBezTo>
                        <a:pt x="277988" y="13513"/>
                        <a:pt x="285710" y="27027"/>
                        <a:pt x="295362" y="36679"/>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6" name="Hình tự do: Hình 435">
                  <a:extLst>
                    <a:ext uri="{FF2B5EF4-FFF2-40B4-BE49-F238E27FC236}">
                      <a16:creationId xmlns:a16="http://schemas.microsoft.com/office/drawing/2014/main" id="{0B7FCFC6-399E-5527-6E4A-9499A5B53F5A}"/>
                    </a:ext>
                  </a:extLst>
                </p:cNvPr>
                <p:cNvSpPr/>
                <p:nvPr/>
              </p:nvSpPr>
              <p:spPr>
                <a:xfrm>
                  <a:off x="6940382" y="3988762"/>
                  <a:ext cx="357136" cy="598445"/>
                </a:xfrm>
                <a:custGeom>
                  <a:avLst/>
                  <a:gdLst>
                    <a:gd name="connsiteX0" fmla="*/ 330110 w 357136"/>
                    <a:gd name="connsiteY0" fmla="*/ 254822 h 598445"/>
                    <a:gd name="connsiteX1" fmla="*/ 357137 w 357136"/>
                    <a:gd name="connsiteY1" fmla="*/ 401538 h 598445"/>
                    <a:gd name="connsiteX2" fmla="*/ 88802 w 357136"/>
                    <a:gd name="connsiteY2" fmla="*/ 598446 h 598445"/>
                    <a:gd name="connsiteX3" fmla="*/ 0 w 357136"/>
                    <a:gd name="connsiteY3" fmla="*/ 254822 h 598445"/>
                    <a:gd name="connsiteX4" fmla="*/ 0 w 357136"/>
                    <a:gd name="connsiteY4" fmla="*/ 28957 h 598445"/>
                    <a:gd name="connsiteX5" fmla="*/ 330110 w 357136"/>
                    <a:gd name="connsiteY5" fmla="*/ 0 h 598445"/>
                    <a:gd name="connsiteX6" fmla="*/ 330110 w 357136"/>
                    <a:gd name="connsiteY6" fmla="*/ 254822 h 59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136" h="598445">
                      <a:moveTo>
                        <a:pt x="330110" y="254822"/>
                      </a:moveTo>
                      <a:cubicBezTo>
                        <a:pt x="330110" y="301153"/>
                        <a:pt x="335902" y="357137"/>
                        <a:pt x="357137" y="401538"/>
                      </a:cubicBezTo>
                      <a:lnTo>
                        <a:pt x="88802" y="598446"/>
                      </a:lnTo>
                      <a:cubicBezTo>
                        <a:pt x="28957" y="507714"/>
                        <a:pt x="0" y="391886"/>
                        <a:pt x="0" y="254822"/>
                      </a:cubicBezTo>
                      <a:lnTo>
                        <a:pt x="0" y="28957"/>
                      </a:lnTo>
                      <a:lnTo>
                        <a:pt x="330110" y="0"/>
                      </a:lnTo>
                      <a:lnTo>
                        <a:pt x="330110" y="254822"/>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7" name="Hình tự do: Hình 436">
                  <a:extLst>
                    <a:ext uri="{FF2B5EF4-FFF2-40B4-BE49-F238E27FC236}">
                      <a16:creationId xmlns:a16="http://schemas.microsoft.com/office/drawing/2014/main" id="{93741BB9-509E-0E48-3C10-92A2FBF398A0}"/>
                    </a:ext>
                  </a:extLst>
                </p:cNvPr>
                <p:cNvSpPr/>
                <p:nvPr/>
              </p:nvSpPr>
              <p:spPr>
                <a:xfrm>
                  <a:off x="7625699" y="3247461"/>
                  <a:ext cx="330110" cy="436286"/>
                </a:xfrm>
                <a:custGeom>
                  <a:avLst/>
                  <a:gdLst>
                    <a:gd name="connsiteX0" fmla="*/ 0 w 330110"/>
                    <a:gd name="connsiteY0" fmla="*/ 0 h 436286"/>
                    <a:gd name="connsiteX1" fmla="*/ 330110 w 330110"/>
                    <a:gd name="connsiteY1" fmla="*/ 30887 h 436286"/>
                    <a:gd name="connsiteX2" fmla="*/ 330110 w 330110"/>
                    <a:gd name="connsiteY2" fmla="*/ 415051 h 436286"/>
                    <a:gd name="connsiteX3" fmla="*/ 0 w 330110"/>
                    <a:gd name="connsiteY3" fmla="*/ 436286 h 436286"/>
                  </a:gdLst>
                  <a:ahLst/>
                  <a:cxnLst>
                    <a:cxn ang="0">
                      <a:pos x="connsiteX0" y="connsiteY0"/>
                    </a:cxn>
                    <a:cxn ang="0">
                      <a:pos x="connsiteX1" y="connsiteY1"/>
                    </a:cxn>
                    <a:cxn ang="0">
                      <a:pos x="connsiteX2" y="connsiteY2"/>
                    </a:cxn>
                    <a:cxn ang="0">
                      <a:pos x="connsiteX3" y="connsiteY3"/>
                    </a:cxn>
                  </a:cxnLst>
                  <a:rect l="l" t="t" r="r" b="b"/>
                  <a:pathLst>
                    <a:path w="330110" h="436286">
                      <a:moveTo>
                        <a:pt x="0" y="0"/>
                      </a:moveTo>
                      <a:lnTo>
                        <a:pt x="330110" y="30887"/>
                      </a:lnTo>
                      <a:lnTo>
                        <a:pt x="330110" y="415051"/>
                      </a:lnTo>
                      <a:lnTo>
                        <a:pt x="0" y="436286"/>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8" name="Hình tự do: Hình 437">
                  <a:extLst>
                    <a:ext uri="{FF2B5EF4-FFF2-40B4-BE49-F238E27FC236}">
                      <a16:creationId xmlns:a16="http://schemas.microsoft.com/office/drawing/2014/main" id="{7F33C1C0-4531-2816-C40A-A7398C0DE474}"/>
                    </a:ext>
                  </a:extLst>
                </p:cNvPr>
                <p:cNvSpPr/>
                <p:nvPr/>
              </p:nvSpPr>
              <p:spPr>
                <a:xfrm>
                  <a:off x="7623768" y="2824688"/>
                  <a:ext cx="330110" cy="455590"/>
                </a:xfrm>
                <a:custGeom>
                  <a:avLst/>
                  <a:gdLst>
                    <a:gd name="connsiteX0" fmla="*/ 1931 w 330110"/>
                    <a:gd name="connsiteY0" fmla="*/ 164090 h 455590"/>
                    <a:gd name="connsiteX1" fmla="*/ 166021 w 330110"/>
                    <a:gd name="connsiteY1" fmla="*/ 0 h 455590"/>
                    <a:gd name="connsiteX2" fmla="*/ 330110 w 330110"/>
                    <a:gd name="connsiteY2" fmla="*/ 164090 h 455590"/>
                    <a:gd name="connsiteX3" fmla="*/ 330110 w 330110"/>
                    <a:gd name="connsiteY3" fmla="*/ 455591 h 455590"/>
                    <a:gd name="connsiteX4" fmla="*/ 0 w 330110"/>
                    <a:gd name="connsiteY4" fmla="*/ 424703 h 455590"/>
                    <a:gd name="connsiteX5" fmla="*/ 0 w 330110"/>
                    <a:gd name="connsiteY5" fmla="*/ 164090 h 45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110" h="455590">
                      <a:moveTo>
                        <a:pt x="1931" y="164090"/>
                      </a:moveTo>
                      <a:cubicBezTo>
                        <a:pt x="1931" y="73358"/>
                        <a:pt x="75289" y="0"/>
                        <a:pt x="166021" y="0"/>
                      </a:cubicBezTo>
                      <a:cubicBezTo>
                        <a:pt x="256753" y="0"/>
                        <a:pt x="330110" y="73358"/>
                        <a:pt x="330110" y="164090"/>
                      </a:cubicBezTo>
                      <a:lnTo>
                        <a:pt x="330110" y="455591"/>
                      </a:lnTo>
                      <a:lnTo>
                        <a:pt x="0" y="424703"/>
                      </a:lnTo>
                      <a:lnTo>
                        <a:pt x="0" y="164090"/>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9" name="Hình tự do: Hình 438">
                  <a:extLst>
                    <a:ext uri="{FF2B5EF4-FFF2-40B4-BE49-F238E27FC236}">
                      <a16:creationId xmlns:a16="http://schemas.microsoft.com/office/drawing/2014/main" id="{2FFD66A6-D709-8BAE-F267-9EDD3CCC9F9F}"/>
                    </a:ext>
                  </a:extLst>
                </p:cNvPr>
                <p:cNvSpPr/>
                <p:nvPr/>
              </p:nvSpPr>
              <p:spPr>
                <a:xfrm>
                  <a:off x="7556202" y="4048606"/>
                  <a:ext cx="399607" cy="640916"/>
                </a:xfrm>
                <a:custGeom>
                  <a:avLst/>
                  <a:gdLst>
                    <a:gd name="connsiteX0" fmla="*/ 25096 w 399607"/>
                    <a:gd name="connsiteY0" fmla="*/ 370650 h 640916"/>
                    <a:gd name="connsiteX1" fmla="*/ 69497 w 399607"/>
                    <a:gd name="connsiteY1" fmla="*/ 249031 h 640916"/>
                    <a:gd name="connsiteX2" fmla="*/ 69497 w 399607"/>
                    <a:gd name="connsiteY2" fmla="*/ 243239 h 640916"/>
                    <a:gd name="connsiteX3" fmla="*/ 69497 w 399607"/>
                    <a:gd name="connsiteY3" fmla="*/ 0 h 640916"/>
                    <a:gd name="connsiteX4" fmla="*/ 399607 w 399607"/>
                    <a:gd name="connsiteY4" fmla="*/ 65636 h 640916"/>
                    <a:gd name="connsiteX5" fmla="*/ 399607 w 399607"/>
                    <a:gd name="connsiteY5" fmla="*/ 241309 h 640916"/>
                    <a:gd name="connsiteX6" fmla="*/ 262544 w 399607"/>
                    <a:gd name="connsiteY6" fmla="*/ 602307 h 640916"/>
                    <a:gd name="connsiteX7" fmla="*/ 218143 w 399607"/>
                    <a:gd name="connsiteY7" fmla="*/ 640916 h 640916"/>
                    <a:gd name="connsiteX8" fmla="*/ 0 w 399607"/>
                    <a:gd name="connsiteY8" fmla="*/ 389955 h 640916"/>
                    <a:gd name="connsiteX9" fmla="*/ 25096 w 399607"/>
                    <a:gd name="connsiteY9" fmla="*/ 370650 h 64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607" h="640916">
                      <a:moveTo>
                        <a:pt x="25096" y="370650"/>
                      </a:moveTo>
                      <a:cubicBezTo>
                        <a:pt x="67566" y="328180"/>
                        <a:pt x="69497" y="258683"/>
                        <a:pt x="69497" y="249031"/>
                      </a:cubicBezTo>
                      <a:cubicBezTo>
                        <a:pt x="69497" y="247100"/>
                        <a:pt x="69497" y="247100"/>
                        <a:pt x="69497" y="243239"/>
                      </a:cubicBezTo>
                      <a:lnTo>
                        <a:pt x="69497" y="0"/>
                      </a:lnTo>
                      <a:lnTo>
                        <a:pt x="399607" y="65636"/>
                      </a:lnTo>
                      <a:lnTo>
                        <a:pt x="399607" y="241309"/>
                      </a:lnTo>
                      <a:cubicBezTo>
                        <a:pt x="399607" y="279918"/>
                        <a:pt x="397677" y="463313"/>
                        <a:pt x="262544" y="602307"/>
                      </a:cubicBezTo>
                      <a:cubicBezTo>
                        <a:pt x="250961" y="615820"/>
                        <a:pt x="235518" y="627403"/>
                        <a:pt x="218143" y="640916"/>
                      </a:cubicBezTo>
                      <a:lnTo>
                        <a:pt x="0" y="389955"/>
                      </a:lnTo>
                      <a:cubicBezTo>
                        <a:pt x="9652" y="384164"/>
                        <a:pt x="17374" y="378372"/>
                        <a:pt x="25096" y="370650"/>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0" name="Hình tự do: Hình 439">
                  <a:extLst>
                    <a:ext uri="{FF2B5EF4-FFF2-40B4-BE49-F238E27FC236}">
                      <a16:creationId xmlns:a16="http://schemas.microsoft.com/office/drawing/2014/main" id="{FADC4193-A57B-4EAC-E18D-979DA0B45223}"/>
                    </a:ext>
                  </a:extLst>
                </p:cNvPr>
                <p:cNvSpPr/>
                <p:nvPr/>
              </p:nvSpPr>
              <p:spPr>
                <a:xfrm>
                  <a:off x="7625699" y="3662512"/>
                  <a:ext cx="330110" cy="451730"/>
                </a:xfrm>
                <a:custGeom>
                  <a:avLst/>
                  <a:gdLst>
                    <a:gd name="connsiteX0" fmla="*/ 0 w 330110"/>
                    <a:gd name="connsiteY0" fmla="*/ 21235 h 451730"/>
                    <a:gd name="connsiteX1" fmla="*/ 330110 w 330110"/>
                    <a:gd name="connsiteY1" fmla="*/ 0 h 451730"/>
                    <a:gd name="connsiteX2" fmla="*/ 330110 w 330110"/>
                    <a:gd name="connsiteY2" fmla="*/ 451730 h 451730"/>
                    <a:gd name="connsiteX3" fmla="*/ 0 w 330110"/>
                    <a:gd name="connsiteY3" fmla="*/ 386094 h 451730"/>
                  </a:gdLst>
                  <a:ahLst/>
                  <a:cxnLst>
                    <a:cxn ang="0">
                      <a:pos x="connsiteX0" y="connsiteY0"/>
                    </a:cxn>
                    <a:cxn ang="0">
                      <a:pos x="connsiteX1" y="connsiteY1"/>
                    </a:cxn>
                    <a:cxn ang="0">
                      <a:pos x="connsiteX2" y="connsiteY2"/>
                    </a:cxn>
                    <a:cxn ang="0">
                      <a:pos x="connsiteX3" y="connsiteY3"/>
                    </a:cxn>
                  </a:cxnLst>
                  <a:rect l="l" t="t" r="r" b="b"/>
                  <a:pathLst>
                    <a:path w="330110" h="451730">
                      <a:moveTo>
                        <a:pt x="0" y="21235"/>
                      </a:moveTo>
                      <a:lnTo>
                        <a:pt x="330110" y="0"/>
                      </a:lnTo>
                      <a:lnTo>
                        <a:pt x="330110" y="451730"/>
                      </a:lnTo>
                      <a:lnTo>
                        <a:pt x="0" y="386094"/>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1" name="Hình tự do: Hình 440">
                  <a:extLst>
                    <a:ext uri="{FF2B5EF4-FFF2-40B4-BE49-F238E27FC236}">
                      <a16:creationId xmlns:a16="http://schemas.microsoft.com/office/drawing/2014/main" id="{F2207C69-CB63-AB2B-5ACD-A230D5140A20}"/>
                    </a:ext>
                  </a:extLst>
                </p:cNvPr>
                <p:cNvSpPr/>
                <p:nvPr/>
              </p:nvSpPr>
              <p:spPr>
                <a:xfrm>
                  <a:off x="4913389" y="2458526"/>
                  <a:ext cx="729717" cy="462685"/>
                </a:xfrm>
                <a:custGeom>
                  <a:avLst/>
                  <a:gdLst>
                    <a:gd name="connsiteX0" fmla="*/ 355206 w 729717"/>
                    <a:gd name="connsiteY0" fmla="*/ 5164 h 462685"/>
                    <a:gd name="connsiteX1" fmla="*/ 729718 w 729717"/>
                    <a:gd name="connsiteY1" fmla="*/ 252264 h 462685"/>
                    <a:gd name="connsiteX2" fmla="*/ 461382 w 729717"/>
                    <a:gd name="connsiteY2" fmla="*/ 462686 h 462685"/>
                    <a:gd name="connsiteX3" fmla="*/ 306945 w 729717"/>
                    <a:gd name="connsiteY3" fmla="*/ 331414 h 462685"/>
                    <a:gd name="connsiteX4" fmla="*/ 305014 w 729717"/>
                    <a:gd name="connsiteY4" fmla="*/ 331414 h 462685"/>
                    <a:gd name="connsiteX5" fmla="*/ 146716 w 729717"/>
                    <a:gd name="connsiteY5" fmla="*/ 362301 h 462685"/>
                    <a:gd name="connsiteX6" fmla="*/ 0 w 729717"/>
                    <a:gd name="connsiteY6" fmla="*/ 65009 h 462685"/>
                    <a:gd name="connsiteX7" fmla="*/ 355206 w 729717"/>
                    <a:gd name="connsiteY7" fmla="*/ 5164 h 46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9717" h="462685">
                      <a:moveTo>
                        <a:pt x="355206" y="5164"/>
                      </a:moveTo>
                      <a:cubicBezTo>
                        <a:pt x="523157" y="28330"/>
                        <a:pt x="652499" y="115201"/>
                        <a:pt x="729718" y="252264"/>
                      </a:cubicBezTo>
                      <a:lnTo>
                        <a:pt x="461382" y="462686"/>
                      </a:lnTo>
                      <a:cubicBezTo>
                        <a:pt x="436286" y="381606"/>
                        <a:pt x="389955" y="342996"/>
                        <a:pt x="306945" y="331414"/>
                      </a:cubicBezTo>
                      <a:cubicBezTo>
                        <a:pt x="306945" y="331414"/>
                        <a:pt x="305014" y="331414"/>
                        <a:pt x="305014" y="331414"/>
                      </a:cubicBezTo>
                      <a:cubicBezTo>
                        <a:pt x="285710" y="327553"/>
                        <a:pt x="202699" y="325622"/>
                        <a:pt x="146716" y="362301"/>
                      </a:cubicBezTo>
                      <a:lnTo>
                        <a:pt x="0" y="65009"/>
                      </a:lnTo>
                      <a:cubicBezTo>
                        <a:pt x="158299" y="-19932"/>
                        <a:pt x="326249" y="1303"/>
                        <a:pt x="355206" y="5164"/>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2" name="Hình tự do: Hình 441">
                  <a:extLst>
                    <a:ext uri="{FF2B5EF4-FFF2-40B4-BE49-F238E27FC236}">
                      <a16:creationId xmlns:a16="http://schemas.microsoft.com/office/drawing/2014/main" id="{830A0BF3-191A-0A1C-7392-6A6A389301DC}"/>
                    </a:ext>
                  </a:extLst>
                </p:cNvPr>
                <p:cNvSpPr/>
                <p:nvPr/>
              </p:nvSpPr>
              <p:spPr>
                <a:xfrm>
                  <a:off x="5374770" y="2708868"/>
                  <a:ext cx="349086" cy="637055"/>
                </a:xfrm>
                <a:custGeom>
                  <a:avLst/>
                  <a:gdLst>
                    <a:gd name="connsiteX0" fmla="*/ 322388 w 349086"/>
                    <a:gd name="connsiteY0" fmla="*/ 135133 h 637055"/>
                    <a:gd name="connsiteX1" fmla="*/ 345554 w 349086"/>
                    <a:gd name="connsiteY1" fmla="*/ 411190 h 637055"/>
                    <a:gd name="connsiteX2" fmla="*/ 345554 w 349086"/>
                    <a:gd name="connsiteY2" fmla="*/ 637055 h 637055"/>
                    <a:gd name="connsiteX3" fmla="*/ 15444 w 349086"/>
                    <a:gd name="connsiteY3" fmla="*/ 594585 h 637055"/>
                    <a:gd name="connsiteX4" fmla="*/ 15444 w 349086"/>
                    <a:gd name="connsiteY4" fmla="*/ 401538 h 637055"/>
                    <a:gd name="connsiteX5" fmla="*/ 17374 w 349086"/>
                    <a:gd name="connsiteY5" fmla="*/ 380303 h 637055"/>
                    <a:gd name="connsiteX6" fmla="*/ 3861 w 349086"/>
                    <a:gd name="connsiteY6" fmla="*/ 222004 h 637055"/>
                    <a:gd name="connsiteX7" fmla="*/ 0 w 349086"/>
                    <a:gd name="connsiteY7" fmla="*/ 210421 h 637055"/>
                    <a:gd name="connsiteX8" fmla="*/ 266405 w 349086"/>
                    <a:gd name="connsiteY8" fmla="*/ 0 h 637055"/>
                    <a:gd name="connsiteX9" fmla="*/ 322388 w 349086"/>
                    <a:gd name="connsiteY9" fmla="*/ 135133 h 63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9086" h="637055">
                      <a:moveTo>
                        <a:pt x="322388" y="135133"/>
                      </a:moveTo>
                      <a:cubicBezTo>
                        <a:pt x="357137" y="258683"/>
                        <a:pt x="349415" y="372581"/>
                        <a:pt x="345554" y="411190"/>
                      </a:cubicBezTo>
                      <a:lnTo>
                        <a:pt x="345554" y="637055"/>
                      </a:lnTo>
                      <a:lnTo>
                        <a:pt x="15444" y="594585"/>
                      </a:lnTo>
                      <a:lnTo>
                        <a:pt x="15444" y="401538"/>
                      </a:lnTo>
                      <a:cubicBezTo>
                        <a:pt x="15444" y="393816"/>
                        <a:pt x="15444" y="386094"/>
                        <a:pt x="17374" y="380303"/>
                      </a:cubicBezTo>
                      <a:cubicBezTo>
                        <a:pt x="17374" y="380303"/>
                        <a:pt x="27027" y="301153"/>
                        <a:pt x="3861" y="222004"/>
                      </a:cubicBezTo>
                      <a:cubicBezTo>
                        <a:pt x="1930" y="218143"/>
                        <a:pt x="1930" y="214282"/>
                        <a:pt x="0" y="210421"/>
                      </a:cubicBezTo>
                      <a:lnTo>
                        <a:pt x="266405" y="0"/>
                      </a:lnTo>
                      <a:cubicBezTo>
                        <a:pt x="289570" y="42470"/>
                        <a:pt x="308875" y="86871"/>
                        <a:pt x="322388" y="135133"/>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3" name="Hình tự do: Hình 442">
                  <a:extLst>
                    <a:ext uri="{FF2B5EF4-FFF2-40B4-BE49-F238E27FC236}">
                      <a16:creationId xmlns:a16="http://schemas.microsoft.com/office/drawing/2014/main" id="{951023D7-EFAD-1BF9-278D-0263956448CA}"/>
                    </a:ext>
                  </a:extLst>
                </p:cNvPr>
                <p:cNvSpPr/>
                <p:nvPr/>
              </p:nvSpPr>
              <p:spPr>
                <a:xfrm>
                  <a:off x="5390179" y="3755175"/>
                  <a:ext cx="420877" cy="621611"/>
                </a:xfrm>
                <a:custGeom>
                  <a:avLst/>
                  <a:gdLst>
                    <a:gd name="connsiteX0" fmla="*/ 330146 w 420877"/>
                    <a:gd name="connsiteY0" fmla="*/ 142855 h 621611"/>
                    <a:gd name="connsiteX1" fmla="*/ 330146 w 420877"/>
                    <a:gd name="connsiteY1" fmla="*/ 142855 h 621611"/>
                    <a:gd name="connsiteX2" fmla="*/ 370686 w 420877"/>
                    <a:gd name="connsiteY2" fmla="*/ 272196 h 621611"/>
                    <a:gd name="connsiteX3" fmla="*/ 420878 w 420877"/>
                    <a:gd name="connsiteY3" fmla="*/ 303084 h 621611"/>
                    <a:gd name="connsiteX4" fmla="*/ 332076 w 420877"/>
                    <a:gd name="connsiteY4" fmla="*/ 621611 h 621611"/>
                    <a:gd name="connsiteX5" fmla="*/ 139029 w 420877"/>
                    <a:gd name="connsiteY5" fmla="*/ 507714 h 621611"/>
                    <a:gd name="connsiteX6" fmla="*/ 35 w 420877"/>
                    <a:gd name="connsiteY6" fmla="*/ 142855 h 621611"/>
                    <a:gd name="connsiteX7" fmla="*/ 35 w 420877"/>
                    <a:gd name="connsiteY7" fmla="*/ 102315 h 621611"/>
                    <a:gd name="connsiteX8" fmla="*/ 330146 w 420877"/>
                    <a:gd name="connsiteY8" fmla="*/ 0 h 621611"/>
                    <a:gd name="connsiteX9" fmla="*/ 330146 w 420877"/>
                    <a:gd name="connsiteY9" fmla="*/ 142855 h 62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877" h="621611">
                      <a:moveTo>
                        <a:pt x="330146" y="142855"/>
                      </a:moveTo>
                      <a:cubicBezTo>
                        <a:pt x="330146" y="142855"/>
                        <a:pt x="330146" y="142855"/>
                        <a:pt x="330146" y="142855"/>
                      </a:cubicBezTo>
                      <a:cubicBezTo>
                        <a:pt x="330146" y="231656"/>
                        <a:pt x="359103" y="260613"/>
                        <a:pt x="370686" y="272196"/>
                      </a:cubicBezTo>
                      <a:cubicBezTo>
                        <a:pt x="384199" y="283779"/>
                        <a:pt x="399643" y="295362"/>
                        <a:pt x="420878" y="303084"/>
                      </a:cubicBezTo>
                      <a:lnTo>
                        <a:pt x="332076" y="621611"/>
                      </a:lnTo>
                      <a:cubicBezTo>
                        <a:pt x="256788" y="596515"/>
                        <a:pt x="191152" y="557906"/>
                        <a:pt x="139029" y="507714"/>
                      </a:cubicBezTo>
                      <a:cubicBezTo>
                        <a:pt x="75324" y="444008"/>
                        <a:pt x="-1895" y="330110"/>
                        <a:pt x="35" y="142855"/>
                      </a:cubicBezTo>
                      <a:lnTo>
                        <a:pt x="35" y="102315"/>
                      </a:lnTo>
                      <a:lnTo>
                        <a:pt x="330146" y="0"/>
                      </a:lnTo>
                      <a:lnTo>
                        <a:pt x="330146" y="142855"/>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4" name="Hình tự do: Hình 443">
                  <a:extLst>
                    <a:ext uri="{FF2B5EF4-FFF2-40B4-BE49-F238E27FC236}">
                      <a16:creationId xmlns:a16="http://schemas.microsoft.com/office/drawing/2014/main" id="{7AD37498-5A58-92D6-1CE0-3582374B9770}"/>
                    </a:ext>
                  </a:extLst>
                </p:cNvPr>
                <p:cNvSpPr/>
                <p:nvPr/>
              </p:nvSpPr>
              <p:spPr>
                <a:xfrm>
                  <a:off x="5722256" y="4017719"/>
                  <a:ext cx="685316" cy="396474"/>
                </a:xfrm>
                <a:custGeom>
                  <a:avLst/>
                  <a:gdLst>
                    <a:gd name="connsiteX0" fmla="*/ 247100 w 685316"/>
                    <a:gd name="connsiteY0" fmla="*/ 63706 h 396474"/>
                    <a:gd name="connsiteX1" fmla="*/ 397677 w 685316"/>
                    <a:gd name="connsiteY1" fmla="*/ 0 h 396474"/>
                    <a:gd name="connsiteX2" fmla="*/ 685317 w 685316"/>
                    <a:gd name="connsiteY2" fmla="*/ 164090 h 396474"/>
                    <a:gd name="connsiteX3" fmla="*/ 258683 w 685316"/>
                    <a:gd name="connsiteY3" fmla="*/ 395746 h 396474"/>
                    <a:gd name="connsiteX4" fmla="*/ 0 w 685316"/>
                    <a:gd name="connsiteY4" fmla="*/ 362928 h 396474"/>
                    <a:gd name="connsiteX5" fmla="*/ 88802 w 685316"/>
                    <a:gd name="connsiteY5" fmla="*/ 44401 h 396474"/>
                    <a:gd name="connsiteX6" fmla="*/ 247100 w 685316"/>
                    <a:gd name="connsiteY6" fmla="*/ 63706 h 39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316" h="396474">
                      <a:moveTo>
                        <a:pt x="247100" y="63706"/>
                      </a:moveTo>
                      <a:cubicBezTo>
                        <a:pt x="332041" y="61775"/>
                        <a:pt x="374511" y="28957"/>
                        <a:pt x="397677" y="0"/>
                      </a:cubicBezTo>
                      <a:lnTo>
                        <a:pt x="685317" y="164090"/>
                      </a:lnTo>
                      <a:cubicBezTo>
                        <a:pt x="594585" y="306945"/>
                        <a:pt x="444008" y="389955"/>
                        <a:pt x="258683" y="395746"/>
                      </a:cubicBezTo>
                      <a:cubicBezTo>
                        <a:pt x="164090" y="399607"/>
                        <a:pt x="77219" y="388024"/>
                        <a:pt x="0" y="362928"/>
                      </a:cubicBezTo>
                      <a:lnTo>
                        <a:pt x="88802" y="44401"/>
                      </a:lnTo>
                      <a:cubicBezTo>
                        <a:pt x="129341" y="55984"/>
                        <a:pt x="185325" y="65636"/>
                        <a:pt x="247100" y="63706"/>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5" name="Hình tự do: Hình 444">
                  <a:extLst>
                    <a:ext uri="{FF2B5EF4-FFF2-40B4-BE49-F238E27FC236}">
                      <a16:creationId xmlns:a16="http://schemas.microsoft.com/office/drawing/2014/main" id="{3702B3ED-A190-CCD5-F0CD-AA36E2BDEAEE}"/>
                    </a:ext>
                  </a:extLst>
                </p:cNvPr>
                <p:cNvSpPr/>
                <p:nvPr/>
              </p:nvSpPr>
              <p:spPr>
                <a:xfrm>
                  <a:off x="6119932" y="3714635"/>
                  <a:ext cx="374511" cy="465243"/>
                </a:xfrm>
                <a:custGeom>
                  <a:avLst/>
                  <a:gdLst>
                    <a:gd name="connsiteX0" fmla="*/ 11583 w 374511"/>
                    <a:gd name="connsiteY0" fmla="*/ 283779 h 465243"/>
                    <a:gd name="connsiteX1" fmla="*/ 44401 w 374511"/>
                    <a:gd name="connsiteY1" fmla="*/ 183395 h 465243"/>
                    <a:gd name="connsiteX2" fmla="*/ 44401 w 374511"/>
                    <a:gd name="connsiteY2" fmla="*/ 0 h 465243"/>
                    <a:gd name="connsiteX3" fmla="*/ 374511 w 374511"/>
                    <a:gd name="connsiteY3" fmla="*/ 17374 h 465243"/>
                    <a:gd name="connsiteX4" fmla="*/ 374511 w 374511"/>
                    <a:gd name="connsiteY4" fmla="*/ 189186 h 465243"/>
                    <a:gd name="connsiteX5" fmla="*/ 374511 w 374511"/>
                    <a:gd name="connsiteY5" fmla="*/ 196908 h 465243"/>
                    <a:gd name="connsiteX6" fmla="*/ 305014 w 374511"/>
                    <a:gd name="connsiteY6" fmla="*/ 436286 h 465243"/>
                    <a:gd name="connsiteX7" fmla="*/ 287640 w 374511"/>
                    <a:gd name="connsiteY7" fmla="*/ 465243 h 465243"/>
                    <a:gd name="connsiteX8" fmla="*/ 0 w 374511"/>
                    <a:gd name="connsiteY8" fmla="*/ 301153 h 465243"/>
                    <a:gd name="connsiteX9" fmla="*/ 11583 w 374511"/>
                    <a:gd name="connsiteY9" fmla="*/ 283779 h 46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511" h="465243">
                      <a:moveTo>
                        <a:pt x="11583" y="283779"/>
                      </a:moveTo>
                      <a:cubicBezTo>
                        <a:pt x="36679" y="241309"/>
                        <a:pt x="44401" y="194977"/>
                        <a:pt x="44401" y="183395"/>
                      </a:cubicBezTo>
                      <a:lnTo>
                        <a:pt x="44401" y="0"/>
                      </a:lnTo>
                      <a:lnTo>
                        <a:pt x="374511" y="17374"/>
                      </a:lnTo>
                      <a:lnTo>
                        <a:pt x="374511" y="189186"/>
                      </a:lnTo>
                      <a:cubicBezTo>
                        <a:pt x="374511" y="191117"/>
                        <a:pt x="374511" y="193047"/>
                        <a:pt x="374511" y="196908"/>
                      </a:cubicBezTo>
                      <a:cubicBezTo>
                        <a:pt x="374511" y="216213"/>
                        <a:pt x="366789" y="324319"/>
                        <a:pt x="305014" y="436286"/>
                      </a:cubicBezTo>
                      <a:cubicBezTo>
                        <a:pt x="299223" y="445939"/>
                        <a:pt x="293431" y="455591"/>
                        <a:pt x="287640" y="465243"/>
                      </a:cubicBezTo>
                      <a:lnTo>
                        <a:pt x="0" y="301153"/>
                      </a:lnTo>
                      <a:cubicBezTo>
                        <a:pt x="3861" y="295362"/>
                        <a:pt x="9652" y="289571"/>
                        <a:pt x="11583" y="283779"/>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6" name="Hình tự do: Hình 445">
                  <a:extLst>
                    <a:ext uri="{FF2B5EF4-FFF2-40B4-BE49-F238E27FC236}">
                      <a16:creationId xmlns:a16="http://schemas.microsoft.com/office/drawing/2014/main" id="{3D3F2887-3998-068A-6141-C6D706EEFB4F}"/>
                    </a:ext>
                  </a:extLst>
                </p:cNvPr>
                <p:cNvSpPr/>
                <p:nvPr/>
              </p:nvSpPr>
              <p:spPr>
                <a:xfrm>
                  <a:off x="5390215" y="3305375"/>
                  <a:ext cx="330110" cy="550183"/>
                </a:xfrm>
                <a:custGeom>
                  <a:avLst/>
                  <a:gdLst>
                    <a:gd name="connsiteX0" fmla="*/ 330110 w 330110"/>
                    <a:gd name="connsiteY0" fmla="*/ 447869 h 550183"/>
                    <a:gd name="connsiteX1" fmla="*/ 0 w 330110"/>
                    <a:gd name="connsiteY1" fmla="*/ 550184 h 550183"/>
                    <a:gd name="connsiteX2" fmla="*/ 0 w 330110"/>
                    <a:gd name="connsiteY2" fmla="*/ 0 h 550183"/>
                    <a:gd name="connsiteX3" fmla="*/ 330110 w 330110"/>
                    <a:gd name="connsiteY3" fmla="*/ 40540 h 550183"/>
                  </a:gdLst>
                  <a:ahLst/>
                  <a:cxnLst>
                    <a:cxn ang="0">
                      <a:pos x="connsiteX0" y="connsiteY0"/>
                    </a:cxn>
                    <a:cxn ang="0">
                      <a:pos x="connsiteX1" y="connsiteY1"/>
                    </a:cxn>
                    <a:cxn ang="0">
                      <a:pos x="connsiteX2" y="connsiteY2"/>
                    </a:cxn>
                    <a:cxn ang="0">
                      <a:pos x="connsiteX3" y="connsiteY3"/>
                    </a:cxn>
                  </a:cxnLst>
                  <a:rect l="l" t="t" r="r" b="b"/>
                  <a:pathLst>
                    <a:path w="330110" h="550183">
                      <a:moveTo>
                        <a:pt x="330110" y="447869"/>
                      </a:moveTo>
                      <a:lnTo>
                        <a:pt x="0" y="550184"/>
                      </a:lnTo>
                      <a:lnTo>
                        <a:pt x="0" y="0"/>
                      </a:lnTo>
                      <a:lnTo>
                        <a:pt x="330110" y="40540"/>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7" name="Hình tự do: Hình 446">
                  <a:extLst>
                    <a:ext uri="{FF2B5EF4-FFF2-40B4-BE49-F238E27FC236}">
                      <a16:creationId xmlns:a16="http://schemas.microsoft.com/office/drawing/2014/main" id="{95AA531D-B0FF-84CC-D56E-35AC8F084DB2}"/>
                    </a:ext>
                  </a:extLst>
                </p:cNvPr>
                <p:cNvSpPr/>
                <p:nvPr/>
              </p:nvSpPr>
              <p:spPr>
                <a:xfrm>
                  <a:off x="6166264" y="2581449"/>
                  <a:ext cx="332040" cy="1150560"/>
                </a:xfrm>
                <a:custGeom>
                  <a:avLst/>
                  <a:gdLst>
                    <a:gd name="connsiteX0" fmla="*/ 0 w 332040"/>
                    <a:gd name="connsiteY0" fmla="*/ 189186 h 1150560"/>
                    <a:gd name="connsiteX1" fmla="*/ 27027 w 332040"/>
                    <a:gd name="connsiteY1" fmla="*/ 0 h 1150560"/>
                    <a:gd name="connsiteX2" fmla="*/ 332041 w 332040"/>
                    <a:gd name="connsiteY2" fmla="*/ 150577 h 1150560"/>
                    <a:gd name="connsiteX3" fmla="*/ 330110 w 332040"/>
                    <a:gd name="connsiteY3" fmla="*/ 189186 h 1150560"/>
                    <a:gd name="connsiteX4" fmla="*/ 330110 w 332040"/>
                    <a:gd name="connsiteY4" fmla="*/ 1150560 h 1150560"/>
                    <a:gd name="connsiteX5" fmla="*/ 0 w 332040"/>
                    <a:gd name="connsiteY5" fmla="*/ 1133186 h 1150560"/>
                    <a:gd name="connsiteX6" fmla="*/ 0 w 332040"/>
                    <a:gd name="connsiteY6" fmla="*/ 189186 h 115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040" h="1150560">
                      <a:moveTo>
                        <a:pt x="0" y="189186"/>
                      </a:moveTo>
                      <a:cubicBezTo>
                        <a:pt x="0" y="121620"/>
                        <a:pt x="9652" y="57914"/>
                        <a:pt x="27027" y="0"/>
                      </a:cubicBezTo>
                      <a:lnTo>
                        <a:pt x="332041" y="150577"/>
                      </a:lnTo>
                      <a:cubicBezTo>
                        <a:pt x="330110" y="162159"/>
                        <a:pt x="330110" y="175673"/>
                        <a:pt x="330110" y="189186"/>
                      </a:cubicBezTo>
                      <a:lnTo>
                        <a:pt x="330110" y="1150560"/>
                      </a:lnTo>
                      <a:lnTo>
                        <a:pt x="0" y="1133186"/>
                      </a:lnTo>
                      <a:lnTo>
                        <a:pt x="0" y="189186"/>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426" name="Hình tự do: Hình 425">
                <a:extLst>
                  <a:ext uri="{FF2B5EF4-FFF2-40B4-BE49-F238E27FC236}">
                    <a16:creationId xmlns:a16="http://schemas.microsoft.com/office/drawing/2014/main" id="{68EE8AC0-8E7A-4AD2-7225-165E354414D4}"/>
                  </a:ext>
                </a:extLst>
              </p:cNvPr>
              <p:cNvSpPr/>
              <p:nvPr/>
            </p:nvSpPr>
            <p:spPr>
              <a:xfrm>
                <a:off x="7523384" y="2442455"/>
                <a:ext cx="536670" cy="534740"/>
              </a:xfrm>
              <a:custGeom>
                <a:avLst/>
                <a:gdLst>
                  <a:gd name="connsiteX0" fmla="*/ 0 w 536670"/>
                  <a:gd name="connsiteY0" fmla="*/ 432425 h 534740"/>
                  <a:gd name="connsiteX1" fmla="*/ 102315 w 536670"/>
                  <a:gd name="connsiteY1" fmla="*/ 534740 h 534740"/>
                  <a:gd name="connsiteX2" fmla="*/ 434356 w 536670"/>
                  <a:gd name="connsiteY2" fmla="*/ 534740 h 534740"/>
                  <a:gd name="connsiteX3" fmla="*/ 536671 w 536670"/>
                  <a:gd name="connsiteY3" fmla="*/ 432425 h 534740"/>
                  <a:gd name="connsiteX4" fmla="*/ 536671 w 536670"/>
                  <a:gd name="connsiteY4" fmla="*/ 102315 h 534740"/>
                  <a:gd name="connsiteX5" fmla="*/ 434356 w 536670"/>
                  <a:gd name="connsiteY5" fmla="*/ 0 h 534740"/>
                  <a:gd name="connsiteX6" fmla="*/ 102315 w 536670"/>
                  <a:gd name="connsiteY6" fmla="*/ 0 h 534740"/>
                  <a:gd name="connsiteX7" fmla="*/ 0 w 536670"/>
                  <a:gd name="connsiteY7" fmla="*/ 102315 h 534740"/>
                  <a:gd name="connsiteX8" fmla="*/ 0 w 536670"/>
                  <a:gd name="connsiteY8" fmla="*/ 432425 h 53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4740">
                    <a:moveTo>
                      <a:pt x="0" y="432425"/>
                    </a:moveTo>
                    <a:cubicBezTo>
                      <a:pt x="0" y="488409"/>
                      <a:pt x="46331" y="534740"/>
                      <a:pt x="102315" y="534740"/>
                    </a:cubicBezTo>
                    <a:lnTo>
                      <a:pt x="434356" y="534740"/>
                    </a:lnTo>
                    <a:cubicBezTo>
                      <a:pt x="490340" y="534740"/>
                      <a:pt x="536671" y="488409"/>
                      <a:pt x="536671" y="432425"/>
                    </a:cubicBezTo>
                    <a:lnTo>
                      <a:pt x="536671" y="102315"/>
                    </a:lnTo>
                    <a:cubicBezTo>
                      <a:pt x="536671" y="46331"/>
                      <a:pt x="490340" y="0"/>
                      <a:pt x="434356" y="0"/>
                    </a:cubicBezTo>
                    <a:lnTo>
                      <a:pt x="102315" y="0"/>
                    </a:lnTo>
                    <a:cubicBezTo>
                      <a:pt x="46331" y="0"/>
                      <a:pt x="0" y="46331"/>
                      <a:pt x="0" y="102315"/>
                    </a:cubicBezTo>
                    <a:lnTo>
                      <a:pt x="0" y="432425"/>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7" name="Hình tự do: Hình 426">
                <a:extLst>
                  <a:ext uri="{FF2B5EF4-FFF2-40B4-BE49-F238E27FC236}">
                    <a16:creationId xmlns:a16="http://schemas.microsoft.com/office/drawing/2014/main" id="{D1BAB8E1-3FF9-7B2A-7900-72814F602E77}"/>
                  </a:ext>
                </a:extLst>
              </p:cNvPr>
              <p:cNvSpPr/>
              <p:nvPr/>
            </p:nvSpPr>
            <p:spPr>
              <a:xfrm>
                <a:off x="7552341" y="2469482"/>
                <a:ext cx="474895" cy="476826"/>
              </a:xfrm>
              <a:custGeom>
                <a:avLst/>
                <a:gdLst>
                  <a:gd name="connsiteX0" fmla="*/ 0 w 474895"/>
                  <a:gd name="connsiteY0" fmla="*/ 386094 h 476826"/>
                  <a:gd name="connsiteX1" fmla="*/ 90732 w 474895"/>
                  <a:gd name="connsiteY1" fmla="*/ 476826 h 476826"/>
                  <a:gd name="connsiteX2" fmla="*/ 384164 w 474895"/>
                  <a:gd name="connsiteY2" fmla="*/ 476826 h 476826"/>
                  <a:gd name="connsiteX3" fmla="*/ 474896 w 474895"/>
                  <a:gd name="connsiteY3" fmla="*/ 386094 h 476826"/>
                  <a:gd name="connsiteX4" fmla="*/ 474896 w 474895"/>
                  <a:gd name="connsiteY4" fmla="*/ 90732 h 476826"/>
                  <a:gd name="connsiteX5" fmla="*/ 384164 w 474895"/>
                  <a:gd name="connsiteY5" fmla="*/ 0 h 476826"/>
                  <a:gd name="connsiteX6" fmla="*/ 90732 w 474895"/>
                  <a:gd name="connsiteY6" fmla="*/ 0 h 476826"/>
                  <a:gd name="connsiteX7" fmla="*/ 0 w 474895"/>
                  <a:gd name="connsiteY7" fmla="*/ 90732 h 476826"/>
                  <a:gd name="connsiteX8" fmla="*/ 0 w 474895"/>
                  <a:gd name="connsiteY8" fmla="*/ 386094 h 47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4895" h="476826">
                    <a:moveTo>
                      <a:pt x="0" y="386094"/>
                    </a:moveTo>
                    <a:cubicBezTo>
                      <a:pt x="0" y="436286"/>
                      <a:pt x="40540" y="476826"/>
                      <a:pt x="90732" y="476826"/>
                    </a:cubicBezTo>
                    <a:lnTo>
                      <a:pt x="384164" y="476826"/>
                    </a:lnTo>
                    <a:cubicBezTo>
                      <a:pt x="434356" y="476826"/>
                      <a:pt x="474896" y="436286"/>
                      <a:pt x="474896" y="386094"/>
                    </a:cubicBezTo>
                    <a:lnTo>
                      <a:pt x="474896" y="90732"/>
                    </a:lnTo>
                    <a:cubicBezTo>
                      <a:pt x="474896" y="40540"/>
                      <a:pt x="434356" y="0"/>
                      <a:pt x="384164" y="0"/>
                    </a:cubicBezTo>
                    <a:lnTo>
                      <a:pt x="90732" y="0"/>
                    </a:lnTo>
                    <a:cubicBezTo>
                      <a:pt x="40540" y="0"/>
                      <a:pt x="0" y="40540"/>
                      <a:pt x="0" y="90732"/>
                    </a:cubicBezTo>
                    <a:lnTo>
                      <a:pt x="0" y="386094"/>
                    </a:lnTo>
                    <a:close/>
                  </a:path>
                </a:pathLst>
              </a:custGeom>
              <a:solidFill>
                <a:srgbClr val="FFFAE9"/>
              </a:solidFill>
              <a:ln w="57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8" name="Hình tự do: Hình 427">
                <a:extLst>
                  <a:ext uri="{FF2B5EF4-FFF2-40B4-BE49-F238E27FC236}">
                    <a16:creationId xmlns:a16="http://schemas.microsoft.com/office/drawing/2014/main" id="{9B78519B-BDB7-FBF8-FED2-6A81DAC37C06}"/>
                  </a:ext>
                </a:extLst>
              </p:cNvPr>
              <p:cNvSpPr/>
              <p:nvPr/>
            </p:nvSpPr>
            <p:spPr>
              <a:xfrm>
                <a:off x="4546600" y="2413498"/>
                <a:ext cx="536670" cy="536670"/>
              </a:xfrm>
              <a:custGeom>
                <a:avLst/>
                <a:gdLst>
                  <a:gd name="connsiteX0" fmla="*/ 0 w 536670"/>
                  <a:gd name="connsiteY0" fmla="*/ 434356 h 536670"/>
                  <a:gd name="connsiteX1" fmla="*/ 102315 w 536670"/>
                  <a:gd name="connsiteY1" fmla="*/ 536671 h 536670"/>
                  <a:gd name="connsiteX2" fmla="*/ 434356 w 536670"/>
                  <a:gd name="connsiteY2" fmla="*/ 536671 h 536670"/>
                  <a:gd name="connsiteX3" fmla="*/ 536671 w 536670"/>
                  <a:gd name="connsiteY3" fmla="*/ 434356 h 536670"/>
                  <a:gd name="connsiteX4" fmla="*/ 536671 w 536670"/>
                  <a:gd name="connsiteY4" fmla="*/ 102315 h 536670"/>
                  <a:gd name="connsiteX5" fmla="*/ 434356 w 536670"/>
                  <a:gd name="connsiteY5" fmla="*/ 0 h 536670"/>
                  <a:gd name="connsiteX6" fmla="*/ 102315 w 536670"/>
                  <a:gd name="connsiteY6" fmla="*/ 0 h 536670"/>
                  <a:gd name="connsiteX7" fmla="*/ 0 w 536670"/>
                  <a:gd name="connsiteY7" fmla="*/ 102315 h 536670"/>
                  <a:gd name="connsiteX8" fmla="*/ 0 w 536670"/>
                  <a:gd name="connsiteY8" fmla="*/ 434356 h 53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6670">
                    <a:moveTo>
                      <a:pt x="0" y="434356"/>
                    </a:moveTo>
                    <a:cubicBezTo>
                      <a:pt x="0" y="490339"/>
                      <a:pt x="46331" y="536671"/>
                      <a:pt x="102315" y="536671"/>
                    </a:cubicBezTo>
                    <a:lnTo>
                      <a:pt x="434356" y="536671"/>
                    </a:lnTo>
                    <a:cubicBezTo>
                      <a:pt x="490339" y="536671"/>
                      <a:pt x="536671" y="490339"/>
                      <a:pt x="536671" y="434356"/>
                    </a:cubicBezTo>
                    <a:lnTo>
                      <a:pt x="536671" y="102315"/>
                    </a:lnTo>
                    <a:cubicBezTo>
                      <a:pt x="536671" y="46331"/>
                      <a:pt x="490339" y="0"/>
                      <a:pt x="434356" y="0"/>
                    </a:cubicBezTo>
                    <a:lnTo>
                      <a:pt x="102315" y="0"/>
                    </a:lnTo>
                    <a:cubicBezTo>
                      <a:pt x="46331" y="0"/>
                      <a:pt x="0" y="46331"/>
                      <a:pt x="0" y="102315"/>
                    </a:cubicBezTo>
                    <a:lnTo>
                      <a:pt x="0" y="434356"/>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9" name="Hình tự do: Hình 428">
                <a:extLst>
                  <a:ext uri="{FF2B5EF4-FFF2-40B4-BE49-F238E27FC236}">
                    <a16:creationId xmlns:a16="http://schemas.microsoft.com/office/drawing/2014/main" id="{E7B0212B-2D25-BA12-E03D-52E7BA92EA65}"/>
                  </a:ext>
                </a:extLst>
              </p:cNvPr>
              <p:cNvSpPr/>
              <p:nvPr/>
            </p:nvSpPr>
            <p:spPr>
              <a:xfrm>
                <a:off x="6175916" y="2979126"/>
                <a:ext cx="308875" cy="418912"/>
              </a:xfrm>
              <a:custGeom>
                <a:avLst/>
                <a:gdLst>
                  <a:gd name="connsiteX0" fmla="*/ 0 w 308875"/>
                  <a:gd name="connsiteY0" fmla="*/ 11583 h 418912"/>
                  <a:gd name="connsiteX1" fmla="*/ 0 w 308875"/>
                  <a:gd name="connsiteY1" fmla="*/ 418912 h 418912"/>
                  <a:gd name="connsiteX2" fmla="*/ 308875 w 308875"/>
                  <a:gd name="connsiteY2" fmla="*/ 391885 h 418912"/>
                  <a:gd name="connsiteX3" fmla="*/ 308875 w 308875"/>
                  <a:gd name="connsiteY3" fmla="*/ 0 h 418912"/>
                </a:gdLst>
                <a:ahLst/>
                <a:cxnLst>
                  <a:cxn ang="0">
                    <a:pos x="connsiteX0" y="connsiteY0"/>
                  </a:cxn>
                  <a:cxn ang="0">
                    <a:pos x="connsiteX1" y="connsiteY1"/>
                  </a:cxn>
                  <a:cxn ang="0">
                    <a:pos x="connsiteX2" y="connsiteY2"/>
                  </a:cxn>
                  <a:cxn ang="0">
                    <a:pos x="connsiteX3" y="connsiteY3"/>
                  </a:cxn>
                </a:cxnLst>
                <a:rect l="l" t="t" r="r" b="b"/>
                <a:pathLst>
                  <a:path w="308875" h="418912">
                    <a:moveTo>
                      <a:pt x="0" y="11583"/>
                    </a:moveTo>
                    <a:lnTo>
                      <a:pt x="0" y="418912"/>
                    </a:lnTo>
                    <a:lnTo>
                      <a:pt x="308875" y="391885"/>
                    </a:lnTo>
                    <a:lnTo>
                      <a:pt x="308875" y="0"/>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0" name="Hình tự do: Hình 429">
                <a:extLst>
                  <a:ext uri="{FF2B5EF4-FFF2-40B4-BE49-F238E27FC236}">
                    <a16:creationId xmlns:a16="http://schemas.microsoft.com/office/drawing/2014/main" id="{67D4E75D-1FFF-8C06-66FF-7F832E3BA9B4}"/>
                  </a:ext>
                </a:extLst>
              </p:cNvPr>
              <p:cNvSpPr/>
              <p:nvPr/>
            </p:nvSpPr>
            <p:spPr>
              <a:xfrm>
                <a:off x="6948104" y="2884533"/>
                <a:ext cx="310805" cy="415051"/>
              </a:xfrm>
              <a:custGeom>
                <a:avLst/>
                <a:gdLst>
                  <a:gd name="connsiteX0" fmla="*/ 3861 w 310805"/>
                  <a:gd name="connsiteY0" fmla="*/ 0 h 415051"/>
                  <a:gd name="connsiteX1" fmla="*/ 310806 w 310805"/>
                  <a:gd name="connsiteY1" fmla="*/ 50192 h 415051"/>
                  <a:gd name="connsiteX2" fmla="*/ 310806 w 310805"/>
                  <a:gd name="connsiteY2" fmla="*/ 382233 h 415051"/>
                  <a:gd name="connsiteX3" fmla="*/ 0 w 310805"/>
                  <a:gd name="connsiteY3" fmla="*/ 415051 h 415051"/>
                </a:gdLst>
                <a:ahLst/>
                <a:cxnLst>
                  <a:cxn ang="0">
                    <a:pos x="connsiteX0" y="connsiteY0"/>
                  </a:cxn>
                  <a:cxn ang="0">
                    <a:pos x="connsiteX1" y="connsiteY1"/>
                  </a:cxn>
                  <a:cxn ang="0">
                    <a:pos x="connsiteX2" y="connsiteY2"/>
                  </a:cxn>
                  <a:cxn ang="0">
                    <a:pos x="connsiteX3" y="connsiteY3"/>
                  </a:cxn>
                </a:cxnLst>
                <a:rect l="l" t="t" r="r" b="b"/>
                <a:pathLst>
                  <a:path w="310805" h="415051">
                    <a:moveTo>
                      <a:pt x="3861" y="0"/>
                    </a:moveTo>
                    <a:lnTo>
                      <a:pt x="310806" y="50192"/>
                    </a:lnTo>
                    <a:lnTo>
                      <a:pt x="310806" y="382233"/>
                    </a:lnTo>
                    <a:lnTo>
                      <a:pt x="0" y="415051"/>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8" name="Hình tự do: Hình 7">
              <a:extLst>
                <a:ext uri="{FF2B5EF4-FFF2-40B4-BE49-F238E27FC236}">
                  <a16:creationId xmlns:a16="http://schemas.microsoft.com/office/drawing/2014/main" id="{FC38E11F-547D-D58F-BCE1-B1A11FC8E9D2}"/>
                </a:ext>
              </a:extLst>
            </p:cNvPr>
            <p:cNvSpPr/>
            <p:nvPr/>
          </p:nvSpPr>
          <p:spPr>
            <a:xfrm>
              <a:off x="3901440" y="1616358"/>
              <a:ext cx="894080" cy="3180080"/>
            </a:xfrm>
            <a:custGeom>
              <a:avLst/>
              <a:gdLst>
                <a:gd name="connsiteX0" fmla="*/ 426720 w 894080"/>
                <a:gd name="connsiteY0" fmla="*/ 0 h 3169920"/>
                <a:gd name="connsiteX1" fmla="*/ 741680 w 894080"/>
                <a:gd name="connsiteY1" fmla="*/ 1280160 h 3169920"/>
                <a:gd name="connsiteX2" fmla="*/ 741680 w 894080"/>
                <a:gd name="connsiteY2" fmla="*/ 2458720 h 3169920"/>
                <a:gd name="connsiteX3" fmla="*/ 894080 w 894080"/>
                <a:gd name="connsiteY3" fmla="*/ 2661920 h 3169920"/>
                <a:gd name="connsiteX4" fmla="*/ 772160 w 894080"/>
                <a:gd name="connsiteY4" fmla="*/ 3169920 h 3169920"/>
                <a:gd name="connsiteX5" fmla="*/ 142240 w 894080"/>
                <a:gd name="connsiteY5" fmla="*/ 2214880 h 3169920"/>
                <a:gd name="connsiteX6" fmla="*/ 142240 w 894080"/>
                <a:gd name="connsiteY6" fmla="*/ 345440 h 3169920"/>
                <a:gd name="connsiteX7" fmla="*/ 0 w 894080"/>
                <a:gd name="connsiteY7" fmla="*/ 193040 h 3169920"/>
                <a:gd name="connsiteX8" fmla="*/ 426720 w 894080"/>
                <a:gd name="connsiteY8" fmla="*/ 0 h 3169920"/>
                <a:gd name="connsiteX0" fmla="*/ 426720 w 894080"/>
                <a:gd name="connsiteY0" fmla="*/ 0 h 3169920"/>
                <a:gd name="connsiteX1" fmla="*/ 741680 w 894080"/>
                <a:gd name="connsiteY1" fmla="*/ 1280160 h 3169920"/>
                <a:gd name="connsiteX2" fmla="*/ 741680 w 894080"/>
                <a:gd name="connsiteY2" fmla="*/ 2458720 h 3169920"/>
                <a:gd name="connsiteX3" fmla="*/ 894080 w 894080"/>
                <a:gd name="connsiteY3" fmla="*/ 2661920 h 3169920"/>
                <a:gd name="connsiteX4" fmla="*/ 772160 w 894080"/>
                <a:gd name="connsiteY4" fmla="*/ 3169920 h 3169920"/>
                <a:gd name="connsiteX5" fmla="*/ 172720 w 894080"/>
                <a:gd name="connsiteY5" fmla="*/ 2214880 h 3169920"/>
                <a:gd name="connsiteX6" fmla="*/ 142240 w 894080"/>
                <a:gd name="connsiteY6" fmla="*/ 345440 h 3169920"/>
                <a:gd name="connsiteX7" fmla="*/ 0 w 894080"/>
                <a:gd name="connsiteY7" fmla="*/ 193040 h 3169920"/>
                <a:gd name="connsiteX8" fmla="*/ 426720 w 894080"/>
                <a:gd name="connsiteY8" fmla="*/ 0 h 3169920"/>
                <a:gd name="connsiteX0" fmla="*/ 426720 w 894080"/>
                <a:gd name="connsiteY0" fmla="*/ 0 h 3169920"/>
                <a:gd name="connsiteX1" fmla="*/ 741680 w 894080"/>
                <a:gd name="connsiteY1" fmla="*/ 1280160 h 3169920"/>
                <a:gd name="connsiteX2" fmla="*/ 741680 w 894080"/>
                <a:gd name="connsiteY2" fmla="*/ 2458720 h 3169920"/>
                <a:gd name="connsiteX3" fmla="*/ 894080 w 894080"/>
                <a:gd name="connsiteY3" fmla="*/ 2661920 h 3169920"/>
                <a:gd name="connsiteX4" fmla="*/ 772160 w 894080"/>
                <a:gd name="connsiteY4" fmla="*/ 3169920 h 3169920"/>
                <a:gd name="connsiteX5" fmla="*/ 172720 w 894080"/>
                <a:gd name="connsiteY5" fmla="*/ 2214880 h 3169920"/>
                <a:gd name="connsiteX6" fmla="*/ 203200 w 894080"/>
                <a:gd name="connsiteY6" fmla="*/ 375920 h 3169920"/>
                <a:gd name="connsiteX7" fmla="*/ 0 w 894080"/>
                <a:gd name="connsiteY7" fmla="*/ 193040 h 3169920"/>
                <a:gd name="connsiteX8" fmla="*/ 426720 w 894080"/>
                <a:gd name="connsiteY8" fmla="*/ 0 h 3169920"/>
                <a:gd name="connsiteX0" fmla="*/ 426720 w 894080"/>
                <a:gd name="connsiteY0" fmla="*/ 0 h 3169920"/>
                <a:gd name="connsiteX1" fmla="*/ 609600 w 894080"/>
                <a:gd name="connsiteY1" fmla="*/ 254000 h 3169920"/>
                <a:gd name="connsiteX2" fmla="*/ 741680 w 894080"/>
                <a:gd name="connsiteY2" fmla="*/ 1280160 h 3169920"/>
                <a:gd name="connsiteX3" fmla="*/ 741680 w 894080"/>
                <a:gd name="connsiteY3" fmla="*/ 2458720 h 3169920"/>
                <a:gd name="connsiteX4" fmla="*/ 894080 w 894080"/>
                <a:gd name="connsiteY4" fmla="*/ 2661920 h 3169920"/>
                <a:gd name="connsiteX5" fmla="*/ 772160 w 894080"/>
                <a:gd name="connsiteY5" fmla="*/ 3169920 h 3169920"/>
                <a:gd name="connsiteX6" fmla="*/ 172720 w 894080"/>
                <a:gd name="connsiteY6" fmla="*/ 2214880 h 3169920"/>
                <a:gd name="connsiteX7" fmla="*/ 203200 w 894080"/>
                <a:gd name="connsiteY7" fmla="*/ 375920 h 3169920"/>
                <a:gd name="connsiteX8" fmla="*/ 0 w 894080"/>
                <a:gd name="connsiteY8" fmla="*/ 193040 h 3169920"/>
                <a:gd name="connsiteX9" fmla="*/ 426720 w 894080"/>
                <a:gd name="connsiteY9" fmla="*/ 0 h 3169920"/>
                <a:gd name="connsiteX0" fmla="*/ 426720 w 894080"/>
                <a:gd name="connsiteY0" fmla="*/ 0 h 3169920"/>
                <a:gd name="connsiteX1" fmla="*/ 609600 w 894080"/>
                <a:gd name="connsiteY1" fmla="*/ 254000 h 3169920"/>
                <a:gd name="connsiteX2" fmla="*/ 741680 w 894080"/>
                <a:gd name="connsiteY2" fmla="*/ 1280160 h 3169920"/>
                <a:gd name="connsiteX3" fmla="*/ 741680 w 894080"/>
                <a:gd name="connsiteY3" fmla="*/ 2458720 h 3169920"/>
                <a:gd name="connsiteX4" fmla="*/ 894080 w 894080"/>
                <a:gd name="connsiteY4" fmla="*/ 2661920 h 3169920"/>
                <a:gd name="connsiteX5" fmla="*/ 772160 w 894080"/>
                <a:gd name="connsiteY5" fmla="*/ 3169920 h 3169920"/>
                <a:gd name="connsiteX6" fmla="*/ 172720 w 894080"/>
                <a:gd name="connsiteY6" fmla="*/ 2214880 h 3169920"/>
                <a:gd name="connsiteX7" fmla="*/ 203200 w 894080"/>
                <a:gd name="connsiteY7" fmla="*/ 375920 h 3169920"/>
                <a:gd name="connsiteX8" fmla="*/ 0 w 894080"/>
                <a:gd name="connsiteY8" fmla="*/ 193040 h 3169920"/>
                <a:gd name="connsiteX9" fmla="*/ 426720 w 894080"/>
                <a:gd name="connsiteY9" fmla="*/ 0 h 316992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20320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6256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4224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4224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5024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42240 w 894080"/>
                <a:gd name="connsiteY7" fmla="*/ 386080 h 3180080"/>
                <a:gd name="connsiteX8" fmla="*/ 0 w 894080"/>
                <a:gd name="connsiteY8" fmla="*/ 203200 h 3180080"/>
                <a:gd name="connsiteX9" fmla="*/ 508000 w 894080"/>
                <a:gd name="connsiteY9" fmla="*/ 0 h 318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4080" h="3180080">
                  <a:moveTo>
                    <a:pt x="508000" y="0"/>
                  </a:moveTo>
                  <a:cubicBezTo>
                    <a:pt x="531707" y="84667"/>
                    <a:pt x="626533" y="179493"/>
                    <a:pt x="650240" y="264160"/>
                  </a:cubicBezTo>
                  <a:cubicBezTo>
                    <a:pt x="765387" y="646853"/>
                    <a:pt x="697653" y="948267"/>
                    <a:pt x="741680" y="1290320"/>
                  </a:cubicBezTo>
                  <a:lnTo>
                    <a:pt x="741680" y="2468880"/>
                  </a:lnTo>
                  <a:lnTo>
                    <a:pt x="894080" y="2672080"/>
                  </a:lnTo>
                  <a:lnTo>
                    <a:pt x="772160" y="3180080"/>
                  </a:lnTo>
                  <a:lnTo>
                    <a:pt x="172720" y="2225040"/>
                  </a:lnTo>
                  <a:cubicBezTo>
                    <a:pt x="169333" y="1612053"/>
                    <a:pt x="206587" y="1029547"/>
                    <a:pt x="142240" y="386080"/>
                  </a:cubicBezTo>
                  <a:lnTo>
                    <a:pt x="0" y="203200"/>
                  </a:lnTo>
                  <a:lnTo>
                    <a:pt x="508000" y="0"/>
                  </a:lnTo>
                  <a:close/>
                </a:path>
              </a:pathLst>
            </a:custGeom>
            <a:solidFill>
              <a:srgbClr val="FDE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1</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9" name="Hình tự do: Hình 8">
              <a:hlinkClick r:id="rId5" action="ppaction://hlinksldjump"/>
              <a:extLst>
                <a:ext uri="{FF2B5EF4-FFF2-40B4-BE49-F238E27FC236}">
                  <a16:creationId xmlns:a16="http://schemas.microsoft.com/office/drawing/2014/main" id="{E798B9F1-5076-58CD-43BB-18AA14CDC669}"/>
                </a:ext>
              </a:extLst>
            </p:cNvPr>
            <p:cNvSpPr/>
            <p:nvPr/>
          </p:nvSpPr>
          <p:spPr>
            <a:xfrm>
              <a:off x="5252720" y="1494438"/>
              <a:ext cx="843280" cy="3190240"/>
            </a:xfrm>
            <a:custGeom>
              <a:avLst/>
              <a:gdLst>
                <a:gd name="connsiteX0" fmla="*/ 355600 w 843280"/>
                <a:gd name="connsiteY0" fmla="*/ 213360 h 3190240"/>
                <a:gd name="connsiteX1" fmla="*/ 843280 w 843280"/>
                <a:gd name="connsiteY1" fmla="*/ 457200 h 3190240"/>
                <a:gd name="connsiteX2" fmla="*/ 833120 w 843280"/>
                <a:gd name="connsiteY2" fmla="*/ 2479040 h 3190240"/>
                <a:gd name="connsiteX3" fmla="*/ 467360 w 843280"/>
                <a:gd name="connsiteY3" fmla="*/ 3190240 h 3190240"/>
                <a:gd name="connsiteX4" fmla="*/ 0 w 843280"/>
                <a:gd name="connsiteY4" fmla="*/ 2854960 h 3190240"/>
                <a:gd name="connsiteX5" fmla="*/ 284480 w 843280"/>
                <a:gd name="connsiteY5" fmla="*/ 2600960 h 3190240"/>
                <a:gd name="connsiteX6" fmla="*/ 325120 w 843280"/>
                <a:gd name="connsiteY6" fmla="*/ 0 h 3190240"/>
                <a:gd name="connsiteX7" fmla="*/ 508000 w 843280"/>
                <a:gd name="connsiteY7" fmla="*/ 254000 h 3190240"/>
                <a:gd name="connsiteX0" fmla="*/ 355600 w 843280"/>
                <a:gd name="connsiteY0" fmla="*/ 213360 h 3190240"/>
                <a:gd name="connsiteX1" fmla="*/ 843280 w 843280"/>
                <a:gd name="connsiteY1" fmla="*/ 457200 h 3190240"/>
                <a:gd name="connsiteX2" fmla="*/ 833120 w 843280"/>
                <a:gd name="connsiteY2" fmla="*/ 2479040 h 3190240"/>
                <a:gd name="connsiteX3" fmla="*/ 467360 w 843280"/>
                <a:gd name="connsiteY3" fmla="*/ 3190240 h 3190240"/>
                <a:gd name="connsiteX4" fmla="*/ 0 w 843280"/>
                <a:gd name="connsiteY4" fmla="*/ 2854960 h 3190240"/>
                <a:gd name="connsiteX5" fmla="*/ 284480 w 843280"/>
                <a:gd name="connsiteY5" fmla="*/ 2600960 h 3190240"/>
                <a:gd name="connsiteX6" fmla="*/ 284480 w 843280"/>
                <a:gd name="connsiteY6" fmla="*/ 609600 h 3190240"/>
                <a:gd name="connsiteX7" fmla="*/ 325120 w 843280"/>
                <a:gd name="connsiteY7" fmla="*/ 0 h 3190240"/>
                <a:gd name="connsiteX8" fmla="*/ 508000 w 843280"/>
                <a:gd name="connsiteY8" fmla="*/ 254000 h 3190240"/>
                <a:gd name="connsiteX0" fmla="*/ 355600 w 843280"/>
                <a:gd name="connsiteY0" fmla="*/ 213360 h 3190240"/>
                <a:gd name="connsiteX1" fmla="*/ 843280 w 843280"/>
                <a:gd name="connsiteY1" fmla="*/ 457200 h 3190240"/>
                <a:gd name="connsiteX2" fmla="*/ 833120 w 843280"/>
                <a:gd name="connsiteY2" fmla="*/ 2479040 h 3190240"/>
                <a:gd name="connsiteX3" fmla="*/ 660400 w 843280"/>
                <a:gd name="connsiteY3" fmla="*/ 2997200 h 3190240"/>
                <a:gd name="connsiteX4" fmla="*/ 467360 w 843280"/>
                <a:gd name="connsiteY4" fmla="*/ 3190240 h 3190240"/>
                <a:gd name="connsiteX5" fmla="*/ 0 w 843280"/>
                <a:gd name="connsiteY5" fmla="*/ 2854960 h 3190240"/>
                <a:gd name="connsiteX6" fmla="*/ 284480 w 843280"/>
                <a:gd name="connsiteY6" fmla="*/ 2600960 h 3190240"/>
                <a:gd name="connsiteX7" fmla="*/ 284480 w 843280"/>
                <a:gd name="connsiteY7" fmla="*/ 609600 h 3190240"/>
                <a:gd name="connsiteX8" fmla="*/ 325120 w 843280"/>
                <a:gd name="connsiteY8" fmla="*/ 0 h 3190240"/>
                <a:gd name="connsiteX9" fmla="*/ 508000 w 843280"/>
                <a:gd name="connsiteY9" fmla="*/ 254000 h 3190240"/>
                <a:gd name="connsiteX0" fmla="*/ 355600 w 843280"/>
                <a:gd name="connsiteY0" fmla="*/ 213360 h 3190240"/>
                <a:gd name="connsiteX1" fmla="*/ 843280 w 843280"/>
                <a:gd name="connsiteY1" fmla="*/ 457200 h 3190240"/>
                <a:gd name="connsiteX2" fmla="*/ 833120 w 843280"/>
                <a:gd name="connsiteY2" fmla="*/ 2479040 h 3190240"/>
                <a:gd name="connsiteX3" fmla="*/ 660400 w 843280"/>
                <a:gd name="connsiteY3" fmla="*/ 2997200 h 3190240"/>
                <a:gd name="connsiteX4" fmla="*/ 467360 w 843280"/>
                <a:gd name="connsiteY4" fmla="*/ 3190240 h 3190240"/>
                <a:gd name="connsiteX5" fmla="*/ 0 w 843280"/>
                <a:gd name="connsiteY5" fmla="*/ 2854960 h 3190240"/>
                <a:gd name="connsiteX6" fmla="*/ 284480 w 843280"/>
                <a:gd name="connsiteY6" fmla="*/ 2600960 h 3190240"/>
                <a:gd name="connsiteX7" fmla="*/ 284480 w 843280"/>
                <a:gd name="connsiteY7" fmla="*/ 609600 h 3190240"/>
                <a:gd name="connsiteX8" fmla="*/ 325120 w 843280"/>
                <a:gd name="connsiteY8" fmla="*/ 0 h 3190240"/>
                <a:gd name="connsiteX9" fmla="*/ 650240 w 843280"/>
                <a:gd name="connsiteY9" fmla="*/ 254000 h 3190240"/>
                <a:gd name="connsiteX0" fmla="*/ 355600 w 843280"/>
                <a:gd name="connsiteY0" fmla="*/ 213360 h 3190240"/>
                <a:gd name="connsiteX1" fmla="*/ 680720 w 843280"/>
                <a:gd name="connsiteY1" fmla="*/ 294640 h 3190240"/>
                <a:gd name="connsiteX2" fmla="*/ 843280 w 843280"/>
                <a:gd name="connsiteY2" fmla="*/ 457200 h 3190240"/>
                <a:gd name="connsiteX3" fmla="*/ 833120 w 843280"/>
                <a:gd name="connsiteY3" fmla="*/ 2479040 h 3190240"/>
                <a:gd name="connsiteX4" fmla="*/ 660400 w 843280"/>
                <a:gd name="connsiteY4" fmla="*/ 2997200 h 3190240"/>
                <a:gd name="connsiteX5" fmla="*/ 467360 w 843280"/>
                <a:gd name="connsiteY5" fmla="*/ 3190240 h 3190240"/>
                <a:gd name="connsiteX6" fmla="*/ 0 w 843280"/>
                <a:gd name="connsiteY6" fmla="*/ 2854960 h 3190240"/>
                <a:gd name="connsiteX7" fmla="*/ 284480 w 843280"/>
                <a:gd name="connsiteY7" fmla="*/ 2600960 h 3190240"/>
                <a:gd name="connsiteX8" fmla="*/ 284480 w 843280"/>
                <a:gd name="connsiteY8" fmla="*/ 609600 h 3190240"/>
                <a:gd name="connsiteX9" fmla="*/ 325120 w 843280"/>
                <a:gd name="connsiteY9" fmla="*/ 0 h 3190240"/>
                <a:gd name="connsiteX10" fmla="*/ 650240 w 843280"/>
                <a:gd name="connsiteY10" fmla="*/ 254000 h 319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3280" h="3190240">
                  <a:moveTo>
                    <a:pt x="355600" y="213360"/>
                  </a:moveTo>
                  <a:cubicBezTo>
                    <a:pt x="419947" y="240453"/>
                    <a:pt x="616373" y="267547"/>
                    <a:pt x="680720" y="294640"/>
                  </a:cubicBezTo>
                  <a:lnTo>
                    <a:pt x="843280" y="457200"/>
                  </a:lnTo>
                  <a:cubicBezTo>
                    <a:pt x="839893" y="1131147"/>
                    <a:pt x="836507" y="1805093"/>
                    <a:pt x="833120" y="2479040"/>
                  </a:cubicBezTo>
                  <a:cubicBezTo>
                    <a:pt x="775547" y="2580640"/>
                    <a:pt x="717973" y="2895600"/>
                    <a:pt x="660400" y="2997200"/>
                  </a:cubicBezTo>
                  <a:lnTo>
                    <a:pt x="467360" y="3190240"/>
                  </a:lnTo>
                  <a:lnTo>
                    <a:pt x="0" y="2854960"/>
                  </a:lnTo>
                  <a:lnTo>
                    <a:pt x="284480" y="2600960"/>
                  </a:lnTo>
                  <a:cubicBezTo>
                    <a:pt x="294640" y="1933787"/>
                    <a:pt x="274320" y="1276773"/>
                    <a:pt x="284480" y="609600"/>
                  </a:cubicBezTo>
                  <a:lnTo>
                    <a:pt x="325120" y="0"/>
                  </a:lnTo>
                  <a:lnTo>
                    <a:pt x="650240" y="254000"/>
                  </a:lnTo>
                </a:path>
              </a:pathLst>
            </a:custGeom>
            <a:solidFill>
              <a:srgbClr val="7E8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1" name="Hình tự do: Hình 10">
              <a:extLst>
                <a:ext uri="{FF2B5EF4-FFF2-40B4-BE49-F238E27FC236}">
                  <a16:creationId xmlns:a16="http://schemas.microsoft.com/office/drawing/2014/main" id="{DC2207C4-E613-48FA-2D3B-7543563A5875}"/>
                </a:ext>
              </a:extLst>
            </p:cNvPr>
            <p:cNvSpPr/>
            <p:nvPr/>
          </p:nvSpPr>
          <p:spPr>
            <a:xfrm>
              <a:off x="5669280" y="802078"/>
              <a:ext cx="1879600" cy="2622759"/>
            </a:xfrm>
            <a:custGeom>
              <a:avLst/>
              <a:gdLst>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589280 w 1788160"/>
                <a:gd name="connsiteY7" fmla="*/ 43688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579120 w 1788160"/>
                <a:gd name="connsiteY7" fmla="*/ 49784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579120 w 1788160"/>
                <a:gd name="connsiteY7" fmla="*/ 49784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640080 w 1788160"/>
                <a:gd name="connsiteY7" fmla="*/ 52832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640080 w 1788160"/>
                <a:gd name="connsiteY7" fmla="*/ 52832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660400 w 1788160"/>
                <a:gd name="connsiteY7" fmla="*/ 49784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731520 w 1788160"/>
                <a:gd name="connsiteY7" fmla="*/ 558800 h 2661920"/>
                <a:gd name="connsiteX8" fmla="*/ 660400 w 1788160"/>
                <a:gd name="connsiteY8" fmla="*/ 497840 h 2661920"/>
                <a:gd name="connsiteX9" fmla="*/ 345440 w 1788160"/>
                <a:gd name="connsiteY9" fmla="*/ 894080 h 2661920"/>
                <a:gd name="connsiteX10" fmla="*/ 0 w 1788160"/>
                <a:gd name="connsiteY10" fmla="*/ 579120 h 2661920"/>
                <a:gd name="connsiteX11" fmla="*/ 121920 w 1788160"/>
                <a:gd name="connsiteY11"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57680 w 1788160"/>
                <a:gd name="connsiteY3" fmla="*/ 894080 h 2661920"/>
                <a:gd name="connsiteX4" fmla="*/ 1778000 w 1788160"/>
                <a:gd name="connsiteY4" fmla="*/ 1422400 h 2661920"/>
                <a:gd name="connsiteX5" fmla="*/ 1788160 w 1788160"/>
                <a:gd name="connsiteY5" fmla="*/ 2661920 h 2661920"/>
                <a:gd name="connsiteX6" fmla="*/ 1249680 w 1788160"/>
                <a:gd name="connsiteY6" fmla="*/ 2590800 h 2661920"/>
                <a:gd name="connsiteX7" fmla="*/ 1229360 w 1788160"/>
                <a:gd name="connsiteY7" fmla="*/ 731520 h 2661920"/>
                <a:gd name="connsiteX8" fmla="*/ 731520 w 1788160"/>
                <a:gd name="connsiteY8" fmla="*/ 558800 h 2661920"/>
                <a:gd name="connsiteX9" fmla="*/ 660400 w 1788160"/>
                <a:gd name="connsiteY9" fmla="*/ 497840 h 2661920"/>
                <a:gd name="connsiteX10" fmla="*/ 345440 w 1788160"/>
                <a:gd name="connsiteY10" fmla="*/ 894080 h 2661920"/>
                <a:gd name="connsiteX11" fmla="*/ 0 w 1788160"/>
                <a:gd name="connsiteY11" fmla="*/ 579120 h 2661920"/>
                <a:gd name="connsiteX12" fmla="*/ 121920 w 1788160"/>
                <a:gd name="connsiteY12" fmla="*/ 284480 h 2661920"/>
                <a:gd name="connsiteX0" fmla="*/ 121920 w 1788160"/>
                <a:gd name="connsiteY0" fmla="*/ 284480 h 2661920"/>
                <a:gd name="connsiteX1" fmla="*/ 792480 w 1788160"/>
                <a:gd name="connsiteY1" fmla="*/ 0 h 2661920"/>
                <a:gd name="connsiteX2" fmla="*/ 1290320 w 1788160"/>
                <a:gd name="connsiteY2" fmla="*/ 162560 h 2661920"/>
                <a:gd name="connsiteX3" fmla="*/ 1656080 w 1788160"/>
                <a:gd name="connsiteY3" fmla="*/ 457200 h 2661920"/>
                <a:gd name="connsiteX4" fmla="*/ 1757680 w 1788160"/>
                <a:gd name="connsiteY4" fmla="*/ 894080 h 2661920"/>
                <a:gd name="connsiteX5" fmla="*/ 1778000 w 1788160"/>
                <a:gd name="connsiteY5" fmla="*/ 1422400 h 2661920"/>
                <a:gd name="connsiteX6" fmla="*/ 1788160 w 1788160"/>
                <a:gd name="connsiteY6" fmla="*/ 2661920 h 2661920"/>
                <a:gd name="connsiteX7" fmla="*/ 1249680 w 1788160"/>
                <a:gd name="connsiteY7" fmla="*/ 2590800 h 2661920"/>
                <a:gd name="connsiteX8" fmla="*/ 1229360 w 1788160"/>
                <a:gd name="connsiteY8" fmla="*/ 731520 h 2661920"/>
                <a:gd name="connsiteX9" fmla="*/ 731520 w 1788160"/>
                <a:gd name="connsiteY9" fmla="*/ 558800 h 2661920"/>
                <a:gd name="connsiteX10" fmla="*/ 660400 w 1788160"/>
                <a:gd name="connsiteY10" fmla="*/ 497840 h 2661920"/>
                <a:gd name="connsiteX11" fmla="*/ 345440 w 1788160"/>
                <a:gd name="connsiteY11" fmla="*/ 894080 h 2661920"/>
                <a:gd name="connsiteX12" fmla="*/ 0 w 1788160"/>
                <a:gd name="connsiteY12" fmla="*/ 579120 h 2661920"/>
                <a:gd name="connsiteX13" fmla="*/ 121920 w 1788160"/>
                <a:gd name="connsiteY13" fmla="*/ 284480 h 2661920"/>
                <a:gd name="connsiteX0" fmla="*/ 121920 w 1788160"/>
                <a:gd name="connsiteY0" fmla="*/ 284480 h 2661920"/>
                <a:gd name="connsiteX1" fmla="*/ 365760 w 1788160"/>
                <a:gd name="connsiteY1" fmla="*/ 162560 h 2661920"/>
                <a:gd name="connsiteX2" fmla="*/ 792480 w 1788160"/>
                <a:gd name="connsiteY2" fmla="*/ 0 h 2661920"/>
                <a:gd name="connsiteX3" fmla="*/ 1290320 w 1788160"/>
                <a:gd name="connsiteY3" fmla="*/ 162560 h 2661920"/>
                <a:gd name="connsiteX4" fmla="*/ 1656080 w 1788160"/>
                <a:gd name="connsiteY4" fmla="*/ 457200 h 2661920"/>
                <a:gd name="connsiteX5" fmla="*/ 1757680 w 1788160"/>
                <a:gd name="connsiteY5" fmla="*/ 894080 h 2661920"/>
                <a:gd name="connsiteX6" fmla="*/ 1778000 w 1788160"/>
                <a:gd name="connsiteY6" fmla="*/ 1422400 h 2661920"/>
                <a:gd name="connsiteX7" fmla="*/ 1788160 w 1788160"/>
                <a:gd name="connsiteY7" fmla="*/ 2661920 h 2661920"/>
                <a:gd name="connsiteX8" fmla="*/ 1249680 w 1788160"/>
                <a:gd name="connsiteY8" fmla="*/ 2590800 h 2661920"/>
                <a:gd name="connsiteX9" fmla="*/ 1229360 w 1788160"/>
                <a:gd name="connsiteY9" fmla="*/ 731520 h 2661920"/>
                <a:gd name="connsiteX10" fmla="*/ 731520 w 1788160"/>
                <a:gd name="connsiteY10" fmla="*/ 558800 h 2661920"/>
                <a:gd name="connsiteX11" fmla="*/ 660400 w 1788160"/>
                <a:gd name="connsiteY11" fmla="*/ 497840 h 2661920"/>
                <a:gd name="connsiteX12" fmla="*/ 345440 w 1788160"/>
                <a:gd name="connsiteY12" fmla="*/ 894080 h 2661920"/>
                <a:gd name="connsiteX13" fmla="*/ 0 w 1788160"/>
                <a:gd name="connsiteY13" fmla="*/ 579120 h 2661920"/>
                <a:gd name="connsiteX14" fmla="*/ 121920 w 1788160"/>
                <a:gd name="connsiteY14" fmla="*/ 284480 h 2661920"/>
                <a:gd name="connsiteX0" fmla="*/ 213360 w 1879600"/>
                <a:gd name="connsiteY0" fmla="*/ 284480 h 2661920"/>
                <a:gd name="connsiteX1" fmla="*/ 457200 w 1879600"/>
                <a:gd name="connsiteY1" fmla="*/ 162560 h 2661920"/>
                <a:gd name="connsiteX2" fmla="*/ 883920 w 1879600"/>
                <a:gd name="connsiteY2" fmla="*/ 0 h 2661920"/>
                <a:gd name="connsiteX3" fmla="*/ 1381760 w 1879600"/>
                <a:gd name="connsiteY3" fmla="*/ 162560 h 2661920"/>
                <a:gd name="connsiteX4" fmla="*/ 1747520 w 1879600"/>
                <a:gd name="connsiteY4" fmla="*/ 457200 h 2661920"/>
                <a:gd name="connsiteX5" fmla="*/ 1849120 w 1879600"/>
                <a:gd name="connsiteY5" fmla="*/ 894080 h 2661920"/>
                <a:gd name="connsiteX6" fmla="*/ 1869440 w 1879600"/>
                <a:gd name="connsiteY6" fmla="*/ 1422400 h 2661920"/>
                <a:gd name="connsiteX7" fmla="*/ 1879600 w 1879600"/>
                <a:gd name="connsiteY7" fmla="*/ 2661920 h 2661920"/>
                <a:gd name="connsiteX8" fmla="*/ 1341120 w 1879600"/>
                <a:gd name="connsiteY8" fmla="*/ 2590800 h 2661920"/>
                <a:gd name="connsiteX9" fmla="*/ 1320800 w 1879600"/>
                <a:gd name="connsiteY9" fmla="*/ 731520 h 2661920"/>
                <a:gd name="connsiteX10" fmla="*/ 822960 w 1879600"/>
                <a:gd name="connsiteY10" fmla="*/ 558800 h 2661920"/>
                <a:gd name="connsiteX11" fmla="*/ 751840 w 1879600"/>
                <a:gd name="connsiteY11" fmla="*/ 497840 h 2661920"/>
                <a:gd name="connsiteX12" fmla="*/ 436880 w 1879600"/>
                <a:gd name="connsiteY12" fmla="*/ 894080 h 2661920"/>
                <a:gd name="connsiteX13" fmla="*/ 0 w 1879600"/>
                <a:gd name="connsiteY13" fmla="*/ 619760 h 2661920"/>
                <a:gd name="connsiteX14" fmla="*/ 213360 w 1879600"/>
                <a:gd name="connsiteY14" fmla="*/ 284480 h 2661920"/>
                <a:gd name="connsiteX0" fmla="*/ 213360 w 1879600"/>
                <a:gd name="connsiteY0" fmla="*/ 243840 h 2621280"/>
                <a:gd name="connsiteX1" fmla="*/ 457200 w 1879600"/>
                <a:gd name="connsiteY1" fmla="*/ 121920 h 2621280"/>
                <a:gd name="connsiteX2" fmla="*/ 883920 w 1879600"/>
                <a:gd name="connsiteY2" fmla="*/ 0 h 2621280"/>
                <a:gd name="connsiteX3" fmla="*/ 1381760 w 1879600"/>
                <a:gd name="connsiteY3" fmla="*/ 121920 h 2621280"/>
                <a:gd name="connsiteX4" fmla="*/ 1747520 w 1879600"/>
                <a:gd name="connsiteY4" fmla="*/ 416560 h 2621280"/>
                <a:gd name="connsiteX5" fmla="*/ 1849120 w 1879600"/>
                <a:gd name="connsiteY5" fmla="*/ 853440 h 2621280"/>
                <a:gd name="connsiteX6" fmla="*/ 1869440 w 1879600"/>
                <a:gd name="connsiteY6" fmla="*/ 1381760 h 2621280"/>
                <a:gd name="connsiteX7" fmla="*/ 1879600 w 1879600"/>
                <a:gd name="connsiteY7" fmla="*/ 2621280 h 2621280"/>
                <a:gd name="connsiteX8" fmla="*/ 1341120 w 1879600"/>
                <a:gd name="connsiteY8" fmla="*/ 2550160 h 2621280"/>
                <a:gd name="connsiteX9" fmla="*/ 1320800 w 1879600"/>
                <a:gd name="connsiteY9" fmla="*/ 690880 h 2621280"/>
                <a:gd name="connsiteX10" fmla="*/ 822960 w 1879600"/>
                <a:gd name="connsiteY10" fmla="*/ 518160 h 2621280"/>
                <a:gd name="connsiteX11" fmla="*/ 751840 w 1879600"/>
                <a:gd name="connsiteY11" fmla="*/ 457200 h 2621280"/>
                <a:gd name="connsiteX12" fmla="*/ 436880 w 1879600"/>
                <a:gd name="connsiteY12" fmla="*/ 853440 h 2621280"/>
                <a:gd name="connsiteX13" fmla="*/ 0 w 1879600"/>
                <a:gd name="connsiteY13" fmla="*/ 579120 h 2621280"/>
                <a:gd name="connsiteX14" fmla="*/ 213360 w 1879600"/>
                <a:gd name="connsiteY14" fmla="*/ 243840 h 2621280"/>
                <a:gd name="connsiteX0" fmla="*/ 213360 w 1879600"/>
                <a:gd name="connsiteY0" fmla="*/ 243840 h 2621280"/>
                <a:gd name="connsiteX1" fmla="*/ 457200 w 1879600"/>
                <a:gd name="connsiteY1" fmla="*/ 121920 h 2621280"/>
                <a:gd name="connsiteX2" fmla="*/ 833120 w 1879600"/>
                <a:gd name="connsiteY2" fmla="*/ 0 h 2621280"/>
                <a:gd name="connsiteX3" fmla="*/ 1381760 w 1879600"/>
                <a:gd name="connsiteY3" fmla="*/ 121920 h 2621280"/>
                <a:gd name="connsiteX4" fmla="*/ 1747520 w 1879600"/>
                <a:gd name="connsiteY4" fmla="*/ 416560 h 2621280"/>
                <a:gd name="connsiteX5" fmla="*/ 1849120 w 1879600"/>
                <a:gd name="connsiteY5" fmla="*/ 853440 h 2621280"/>
                <a:gd name="connsiteX6" fmla="*/ 1869440 w 1879600"/>
                <a:gd name="connsiteY6" fmla="*/ 1381760 h 2621280"/>
                <a:gd name="connsiteX7" fmla="*/ 1879600 w 1879600"/>
                <a:gd name="connsiteY7" fmla="*/ 2621280 h 2621280"/>
                <a:gd name="connsiteX8" fmla="*/ 1341120 w 1879600"/>
                <a:gd name="connsiteY8" fmla="*/ 2550160 h 2621280"/>
                <a:gd name="connsiteX9" fmla="*/ 1320800 w 1879600"/>
                <a:gd name="connsiteY9" fmla="*/ 690880 h 2621280"/>
                <a:gd name="connsiteX10" fmla="*/ 822960 w 1879600"/>
                <a:gd name="connsiteY10" fmla="*/ 518160 h 2621280"/>
                <a:gd name="connsiteX11" fmla="*/ 751840 w 1879600"/>
                <a:gd name="connsiteY11" fmla="*/ 457200 h 2621280"/>
                <a:gd name="connsiteX12" fmla="*/ 436880 w 1879600"/>
                <a:gd name="connsiteY12" fmla="*/ 853440 h 2621280"/>
                <a:gd name="connsiteX13" fmla="*/ 0 w 1879600"/>
                <a:gd name="connsiteY13" fmla="*/ 579120 h 2621280"/>
                <a:gd name="connsiteX14" fmla="*/ 213360 w 1879600"/>
                <a:gd name="connsiteY14" fmla="*/ 243840 h 2621280"/>
                <a:gd name="connsiteX0" fmla="*/ 213360 w 1879600"/>
                <a:gd name="connsiteY0" fmla="*/ 245319 h 2622759"/>
                <a:gd name="connsiteX1" fmla="*/ 457200 w 1879600"/>
                <a:gd name="connsiteY1" fmla="*/ 123399 h 2622759"/>
                <a:gd name="connsiteX2" fmla="*/ 833120 w 1879600"/>
                <a:gd name="connsiteY2" fmla="*/ 1479 h 2622759"/>
                <a:gd name="connsiteX3" fmla="*/ 1117600 w 1879600"/>
                <a:gd name="connsiteY3" fmla="*/ 72599 h 2622759"/>
                <a:gd name="connsiteX4" fmla="*/ 1381760 w 1879600"/>
                <a:gd name="connsiteY4" fmla="*/ 123399 h 2622759"/>
                <a:gd name="connsiteX5" fmla="*/ 1747520 w 1879600"/>
                <a:gd name="connsiteY5" fmla="*/ 418039 h 2622759"/>
                <a:gd name="connsiteX6" fmla="*/ 1849120 w 1879600"/>
                <a:gd name="connsiteY6" fmla="*/ 854919 h 2622759"/>
                <a:gd name="connsiteX7" fmla="*/ 1869440 w 1879600"/>
                <a:gd name="connsiteY7" fmla="*/ 1383239 h 2622759"/>
                <a:gd name="connsiteX8" fmla="*/ 1879600 w 1879600"/>
                <a:gd name="connsiteY8" fmla="*/ 2622759 h 2622759"/>
                <a:gd name="connsiteX9" fmla="*/ 1341120 w 1879600"/>
                <a:gd name="connsiteY9" fmla="*/ 2551639 h 2622759"/>
                <a:gd name="connsiteX10" fmla="*/ 1320800 w 1879600"/>
                <a:gd name="connsiteY10" fmla="*/ 692359 h 2622759"/>
                <a:gd name="connsiteX11" fmla="*/ 822960 w 1879600"/>
                <a:gd name="connsiteY11" fmla="*/ 519639 h 2622759"/>
                <a:gd name="connsiteX12" fmla="*/ 751840 w 1879600"/>
                <a:gd name="connsiteY12" fmla="*/ 458679 h 2622759"/>
                <a:gd name="connsiteX13" fmla="*/ 436880 w 1879600"/>
                <a:gd name="connsiteY13" fmla="*/ 854919 h 2622759"/>
                <a:gd name="connsiteX14" fmla="*/ 0 w 1879600"/>
                <a:gd name="connsiteY14" fmla="*/ 580599 h 2622759"/>
                <a:gd name="connsiteX15" fmla="*/ 213360 w 1879600"/>
                <a:gd name="connsiteY15"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822960 w 1879600"/>
                <a:gd name="connsiteY12" fmla="*/ 519639 h 2622759"/>
                <a:gd name="connsiteX13" fmla="*/ 751840 w 1879600"/>
                <a:gd name="connsiteY13" fmla="*/ 458679 h 2622759"/>
                <a:gd name="connsiteX14" fmla="*/ 436880 w 1879600"/>
                <a:gd name="connsiteY14" fmla="*/ 854919 h 2622759"/>
                <a:gd name="connsiteX15" fmla="*/ 0 w 1879600"/>
                <a:gd name="connsiteY15" fmla="*/ 580599 h 2622759"/>
                <a:gd name="connsiteX16" fmla="*/ 213360 w 1879600"/>
                <a:gd name="connsiteY16"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036320 w 1879600"/>
                <a:gd name="connsiteY12" fmla="*/ 499320 h 2622759"/>
                <a:gd name="connsiteX13" fmla="*/ 822960 w 1879600"/>
                <a:gd name="connsiteY13" fmla="*/ 519639 h 2622759"/>
                <a:gd name="connsiteX14" fmla="*/ 751840 w 1879600"/>
                <a:gd name="connsiteY14" fmla="*/ 458679 h 2622759"/>
                <a:gd name="connsiteX15" fmla="*/ 436880 w 1879600"/>
                <a:gd name="connsiteY15" fmla="*/ 854919 h 2622759"/>
                <a:gd name="connsiteX16" fmla="*/ 0 w 1879600"/>
                <a:gd name="connsiteY16" fmla="*/ 580599 h 2622759"/>
                <a:gd name="connsiteX17" fmla="*/ 213360 w 1879600"/>
                <a:gd name="connsiteY17"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209040 w 1879600"/>
                <a:gd name="connsiteY12" fmla="*/ 570440 h 2622759"/>
                <a:gd name="connsiteX13" fmla="*/ 1036320 w 1879600"/>
                <a:gd name="connsiteY13" fmla="*/ 499320 h 2622759"/>
                <a:gd name="connsiteX14" fmla="*/ 822960 w 1879600"/>
                <a:gd name="connsiteY14" fmla="*/ 519639 h 2622759"/>
                <a:gd name="connsiteX15" fmla="*/ 751840 w 1879600"/>
                <a:gd name="connsiteY15" fmla="*/ 458679 h 2622759"/>
                <a:gd name="connsiteX16" fmla="*/ 436880 w 1879600"/>
                <a:gd name="connsiteY16" fmla="*/ 854919 h 2622759"/>
                <a:gd name="connsiteX17" fmla="*/ 0 w 1879600"/>
                <a:gd name="connsiteY17" fmla="*/ 580599 h 2622759"/>
                <a:gd name="connsiteX18" fmla="*/ 213360 w 1879600"/>
                <a:gd name="connsiteY18"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209040 w 1879600"/>
                <a:gd name="connsiteY12" fmla="*/ 570440 h 2622759"/>
                <a:gd name="connsiteX13" fmla="*/ 1036320 w 1879600"/>
                <a:gd name="connsiteY13" fmla="*/ 499320 h 2622759"/>
                <a:gd name="connsiteX14" fmla="*/ 822960 w 1879600"/>
                <a:gd name="connsiteY14" fmla="*/ 519639 h 2622759"/>
                <a:gd name="connsiteX15" fmla="*/ 751840 w 1879600"/>
                <a:gd name="connsiteY15" fmla="*/ 458679 h 2622759"/>
                <a:gd name="connsiteX16" fmla="*/ 426720 w 1879600"/>
                <a:gd name="connsiteY16" fmla="*/ 773639 h 2622759"/>
                <a:gd name="connsiteX17" fmla="*/ 0 w 1879600"/>
                <a:gd name="connsiteY17" fmla="*/ 580599 h 2622759"/>
                <a:gd name="connsiteX18" fmla="*/ 213360 w 1879600"/>
                <a:gd name="connsiteY18"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209040 w 1879600"/>
                <a:gd name="connsiteY12" fmla="*/ 570440 h 2622759"/>
                <a:gd name="connsiteX13" fmla="*/ 1036320 w 1879600"/>
                <a:gd name="connsiteY13" fmla="*/ 499320 h 2622759"/>
                <a:gd name="connsiteX14" fmla="*/ 822960 w 1879600"/>
                <a:gd name="connsiteY14" fmla="*/ 519639 h 2622759"/>
                <a:gd name="connsiteX15" fmla="*/ 619760 w 1879600"/>
                <a:gd name="connsiteY15" fmla="*/ 550119 h 2622759"/>
                <a:gd name="connsiteX16" fmla="*/ 426720 w 1879600"/>
                <a:gd name="connsiteY16" fmla="*/ 773639 h 2622759"/>
                <a:gd name="connsiteX17" fmla="*/ 0 w 1879600"/>
                <a:gd name="connsiteY17" fmla="*/ 580599 h 2622759"/>
                <a:gd name="connsiteX18" fmla="*/ 213360 w 1879600"/>
                <a:gd name="connsiteY18" fmla="*/ 245319 h 2622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79600" h="2622759">
                  <a:moveTo>
                    <a:pt x="213360" y="245319"/>
                  </a:moveTo>
                  <a:cubicBezTo>
                    <a:pt x="304800" y="208066"/>
                    <a:pt x="365760" y="160652"/>
                    <a:pt x="457200" y="123399"/>
                  </a:cubicBezTo>
                  <a:cubicBezTo>
                    <a:pt x="514773" y="106466"/>
                    <a:pt x="541867" y="69213"/>
                    <a:pt x="599440" y="52280"/>
                  </a:cubicBezTo>
                  <a:lnTo>
                    <a:pt x="833120" y="1479"/>
                  </a:lnTo>
                  <a:cubicBezTo>
                    <a:pt x="933027" y="-10374"/>
                    <a:pt x="1026160" y="52279"/>
                    <a:pt x="1117600" y="72599"/>
                  </a:cubicBezTo>
                  <a:cubicBezTo>
                    <a:pt x="1209040" y="92919"/>
                    <a:pt x="1266614" y="62439"/>
                    <a:pt x="1381760" y="123399"/>
                  </a:cubicBezTo>
                  <a:lnTo>
                    <a:pt x="1747520" y="418039"/>
                  </a:lnTo>
                  <a:cubicBezTo>
                    <a:pt x="1764453" y="550119"/>
                    <a:pt x="1832187" y="722839"/>
                    <a:pt x="1849120" y="854919"/>
                  </a:cubicBezTo>
                  <a:lnTo>
                    <a:pt x="1869440" y="1383239"/>
                  </a:lnTo>
                  <a:cubicBezTo>
                    <a:pt x="1872827" y="1796412"/>
                    <a:pt x="1876213" y="2209586"/>
                    <a:pt x="1879600" y="2622759"/>
                  </a:cubicBezTo>
                  <a:lnTo>
                    <a:pt x="1341120" y="2551639"/>
                  </a:lnTo>
                  <a:lnTo>
                    <a:pt x="1320800" y="692359"/>
                  </a:lnTo>
                  <a:cubicBezTo>
                    <a:pt x="1308947" y="348613"/>
                    <a:pt x="1256453" y="602613"/>
                    <a:pt x="1209040" y="570440"/>
                  </a:cubicBezTo>
                  <a:cubicBezTo>
                    <a:pt x="1161627" y="538267"/>
                    <a:pt x="1110826" y="494240"/>
                    <a:pt x="1036320" y="499320"/>
                  </a:cubicBezTo>
                  <a:cubicBezTo>
                    <a:pt x="961814" y="504400"/>
                    <a:pt x="890693" y="523026"/>
                    <a:pt x="822960" y="519639"/>
                  </a:cubicBezTo>
                  <a:cubicBezTo>
                    <a:pt x="755227" y="516252"/>
                    <a:pt x="697653" y="485772"/>
                    <a:pt x="619760" y="550119"/>
                  </a:cubicBezTo>
                  <a:lnTo>
                    <a:pt x="426720" y="773639"/>
                  </a:lnTo>
                  <a:lnTo>
                    <a:pt x="0" y="580599"/>
                  </a:lnTo>
                  <a:lnTo>
                    <a:pt x="213360" y="245319"/>
                  </a:lnTo>
                  <a:close/>
                </a:path>
              </a:pathLst>
            </a:custGeom>
            <a:solidFill>
              <a:srgbClr val="FDE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Hình tự do: Hình 11">
              <a:extLst>
                <a:ext uri="{FF2B5EF4-FFF2-40B4-BE49-F238E27FC236}">
                  <a16:creationId xmlns:a16="http://schemas.microsoft.com/office/drawing/2014/main" id="{6C4B94DE-C3F5-7698-36B4-B820D3696F98}"/>
                </a:ext>
              </a:extLst>
            </p:cNvPr>
            <p:cNvSpPr/>
            <p:nvPr/>
          </p:nvSpPr>
          <p:spPr>
            <a:xfrm>
              <a:off x="7005866" y="3506118"/>
              <a:ext cx="1772374" cy="2092960"/>
            </a:xfrm>
            <a:custGeom>
              <a:avLst/>
              <a:gdLst>
                <a:gd name="connsiteX0" fmla="*/ 0 w 1767840"/>
                <a:gd name="connsiteY0" fmla="*/ 0 h 2092960"/>
                <a:gd name="connsiteX1" fmla="*/ 538480 w 1767840"/>
                <a:gd name="connsiteY1" fmla="*/ 60960 h 2092960"/>
                <a:gd name="connsiteX2" fmla="*/ 528320 w 1767840"/>
                <a:gd name="connsiteY2" fmla="*/ 1270000 h 2092960"/>
                <a:gd name="connsiteX3" fmla="*/ 711200 w 1767840"/>
                <a:gd name="connsiteY3" fmla="*/ 158496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0 w 1767840"/>
                <a:gd name="connsiteY11" fmla="*/ 1351280 h 2092960"/>
                <a:gd name="connsiteX12" fmla="*/ 10160 w 1767840"/>
                <a:gd name="connsiteY12" fmla="*/ 518160 h 2092960"/>
                <a:gd name="connsiteX0" fmla="*/ 0 w 1767840"/>
                <a:gd name="connsiteY0" fmla="*/ 0 h 2092960"/>
                <a:gd name="connsiteX1" fmla="*/ 538480 w 1767840"/>
                <a:gd name="connsiteY1" fmla="*/ 60960 h 2092960"/>
                <a:gd name="connsiteX2" fmla="*/ 528320 w 1767840"/>
                <a:gd name="connsiteY2" fmla="*/ 1270000 h 2092960"/>
                <a:gd name="connsiteX3" fmla="*/ 711200 w 1767840"/>
                <a:gd name="connsiteY3" fmla="*/ 158496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 w 1767840"/>
                <a:gd name="connsiteY11" fmla="*/ 1066800 h 2092960"/>
                <a:gd name="connsiteX12" fmla="*/ 10160 w 1767840"/>
                <a:gd name="connsiteY12" fmla="*/ 518160 h 2092960"/>
                <a:gd name="connsiteX0" fmla="*/ 0 w 1767840"/>
                <a:gd name="connsiteY0" fmla="*/ 0 h 2092960"/>
                <a:gd name="connsiteX1" fmla="*/ 538480 w 1767840"/>
                <a:gd name="connsiteY1" fmla="*/ 60960 h 2092960"/>
                <a:gd name="connsiteX2" fmla="*/ 528320 w 1767840"/>
                <a:gd name="connsiteY2" fmla="*/ 1270000 h 2092960"/>
                <a:gd name="connsiteX3" fmla="*/ 711200 w 1767840"/>
                <a:gd name="connsiteY3" fmla="*/ 158496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 w 1767840"/>
                <a:gd name="connsiteY11" fmla="*/ 1066800 h 2092960"/>
                <a:gd name="connsiteX12" fmla="*/ 10160 w 1767840"/>
                <a:gd name="connsiteY12" fmla="*/ 518160 h 2092960"/>
                <a:gd name="connsiteX0" fmla="*/ 0 w 1767840"/>
                <a:gd name="connsiteY0" fmla="*/ 0 h 2092960"/>
                <a:gd name="connsiteX1" fmla="*/ 538480 w 1767840"/>
                <a:gd name="connsiteY1" fmla="*/ 60960 h 2092960"/>
                <a:gd name="connsiteX2" fmla="*/ 528320 w 1767840"/>
                <a:gd name="connsiteY2" fmla="*/ 1270000 h 2092960"/>
                <a:gd name="connsiteX3" fmla="*/ 751840 w 1767840"/>
                <a:gd name="connsiteY3" fmla="*/ 156464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 w 1767840"/>
                <a:gd name="connsiteY11" fmla="*/ 1066800 h 2092960"/>
                <a:gd name="connsiteX12" fmla="*/ 10160 w 1767840"/>
                <a:gd name="connsiteY12" fmla="*/ 518160 h 2092960"/>
                <a:gd name="connsiteX0" fmla="*/ 4534 w 1772374"/>
                <a:gd name="connsiteY0" fmla="*/ 0 h 2092960"/>
                <a:gd name="connsiteX1" fmla="*/ 543014 w 1772374"/>
                <a:gd name="connsiteY1" fmla="*/ 60960 h 2092960"/>
                <a:gd name="connsiteX2" fmla="*/ 532854 w 1772374"/>
                <a:gd name="connsiteY2" fmla="*/ 1270000 h 2092960"/>
                <a:gd name="connsiteX3" fmla="*/ 756374 w 1772374"/>
                <a:gd name="connsiteY3" fmla="*/ 1564640 h 2092960"/>
                <a:gd name="connsiteX4" fmla="*/ 1142454 w 1772374"/>
                <a:gd name="connsiteY4" fmla="*/ 1513840 h 2092960"/>
                <a:gd name="connsiteX5" fmla="*/ 1416774 w 1772374"/>
                <a:gd name="connsiteY5" fmla="*/ 1127760 h 2092960"/>
                <a:gd name="connsiteX6" fmla="*/ 1772374 w 1772374"/>
                <a:gd name="connsiteY6" fmla="*/ 1493520 h 2092960"/>
                <a:gd name="connsiteX7" fmla="*/ 1508214 w 1772374"/>
                <a:gd name="connsiteY7" fmla="*/ 1899920 h 2092960"/>
                <a:gd name="connsiteX8" fmla="*/ 939254 w 1772374"/>
                <a:gd name="connsiteY8" fmla="*/ 2092960 h 2092960"/>
                <a:gd name="connsiteX9" fmla="*/ 431254 w 1772374"/>
                <a:gd name="connsiteY9" fmla="*/ 1920240 h 2092960"/>
                <a:gd name="connsiteX10" fmla="*/ 146774 w 1772374"/>
                <a:gd name="connsiteY10" fmla="*/ 1727200 h 2092960"/>
                <a:gd name="connsiteX11" fmla="*/ 14694 w 1772374"/>
                <a:gd name="connsiteY11" fmla="*/ 1066800 h 2092960"/>
                <a:gd name="connsiteX12" fmla="*/ 4534 w 1772374"/>
                <a:gd name="connsiteY12" fmla="*/ 762000 h 2092960"/>
                <a:gd name="connsiteX13" fmla="*/ 14694 w 1772374"/>
                <a:gd name="connsiteY13" fmla="*/ 518160 h 209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72374" h="2092960">
                  <a:moveTo>
                    <a:pt x="4534" y="0"/>
                  </a:moveTo>
                  <a:lnTo>
                    <a:pt x="543014" y="60960"/>
                  </a:lnTo>
                  <a:cubicBezTo>
                    <a:pt x="539627" y="463973"/>
                    <a:pt x="536241" y="866987"/>
                    <a:pt x="532854" y="1270000"/>
                  </a:cubicBezTo>
                  <a:lnTo>
                    <a:pt x="756374" y="1564640"/>
                  </a:lnTo>
                  <a:lnTo>
                    <a:pt x="1142454" y="1513840"/>
                  </a:lnTo>
                  <a:lnTo>
                    <a:pt x="1416774" y="1127760"/>
                  </a:lnTo>
                  <a:lnTo>
                    <a:pt x="1772374" y="1493520"/>
                  </a:lnTo>
                  <a:lnTo>
                    <a:pt x="1508214" y="1899920"/>
                  </a:lnTo>
                  <a:lnTo>
                    <a:pt x="939254" y="2092960"/>
                  </a:lnTo>
                  <a:lnTo>
                    <a:pt x="431254" y="1920240"/>
                  </a:lnTo>
                  <a:lnTo>
                    <a:pt x="146774" y="1727200"/>
                  </a:lnTo>
                  <a:cubicBezTo>
                    <a:pt x="102747" y="1507067"/>
                    <a:pt x="-2239" y="1388533"/>
                    <a:pt x="14694" y="1066800"/>
                  </a:cubicBezTo>
                  <a:cubicBezTo>
                    <a:pt x="-10706" y="902547"/>
                    <a:pt x="4534" y="853440"/>
                    <a:pt x="4534" y="762000"/>
                  </a:cubicBezTo>
                  <a:cubicBezTo>
                    <a:pt x="4534" y="670560"/>
                    <a:pt x="11307" y="555413"/>
                    <a:pt x="14694" y="518160"/>
                  </a:cubicBezTo>
                </a:path>
              </a:pathLst>
            </a:custGeom>
            <a:solidFill>
              <a:srgbClr val="7E8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Hình tự do: Hình 12">
              <a:extLst>
                <a:ext uri="{FF2B5EF4-FFF2-40B4-BE49-F238E27FC236}">
                  <a16:creationId xmlns:a16="http://schemas.microsoft.com/office/drawing/2014/main" id="{D4428704-A0FA-3442-4691-FF39EC947D10}"/>
                </a:ext>
              </a:extLst>
            </p:cNvPr>
            <p:cNvSpPr/>
            <p:nvPr/>
          </p:nvSpPr>
          <p:spPr>
            <a:xfrm>
              <a:off x="8270240" y="2276758"/>
              <a:ext cx="568960" cy="1971040"/>
            </a:xfrm>
            <a:custGeom>
              <a:avLst/>
              <a:gdLst>
                <a:gd name="connsiteX0" fmla="*/ 20320 w 568960"/>
                <a:gd name="connsiteY0" fmla="*/ 0 h 1971040"/>
                <a:gd name="connsiteX1" fmla="*/ 20320 w 568960"/>
                <a:gd name="connsiteY1" fmla="*/ 0 h 1971040"/>
                <a:gd name="connsiteX2" fmla="*/ 558800 w 568960"/>
                <a:gd name="connsiteY2" fmla="*/ 0 h 1971040"/>
                <a:gd name="connsiteX3" fmla="*/ 568960 w 568960"/>
                <a:gd name="connsiteY3" fmla="*/ 1971040 h 1971040"/>
                <a:gd name="connsiteX4" fmla="*/ 0 w 568960"/>
                <a:gd name="connsiteY4" fmla="*/ 1879600 h 1971040"/>
                <a:gd name="connsiteX5" fmla="*/ 20320 w 568960"/>
                <a:gd name="connsiteY5" fmla="*/ 0 h 197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8960" h="1971040">
                  <a:moveTo>
                    <a:pt x="20320" y="0"/>
                  </a:moveTo>
                  <a:lnTo>
                    <a:pt x="20320" y="0"/>
                  </a:lnTo>
                  <a:lnTo>
                    <a:pt x="558800" y="0"/>
                  </a:lnTo>
                  <a:cubicBezTo>
                    <a:pt x="562187" y="657013"/>
                    <a:pt x="565573" y="1314027"/>
                    <a:pt x="568960" y="1971040"/>
                  </a:cubicBezTo>
                  <a:lnTo>
                    <a:pt x="0" y="1879600"/>
                  </a:lnTo>
                  <a:lnTo>
                    <a:pt x="20320" y="0"/>
                  </a:lnTo>
                  <a:close/>
                </a:path>
              </a:pathLst>
            </a:custGeom>
            <a:solidFill>
              <a:srgbClr val="FDE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Hộp Văn bản 14">
              <a:extLst>
                <a:ext uri="{FF2B5EF4-FFF2-40B4-BE49-F238E27FC236}">
                  <a16:creationId xmlns:a16="http://schemas.microsoft.com/office/drawing/2014/main" id="{459A3AEA-E9CF-6C1C-C327-A2FCBFA0F163}"/>
                </a:ext>
              </a:extLst>
            </p:cNvPr>
            <p:cNvSpPr txBox="1"/>
            <p:nvPr/>
          </p:nvSpPr>
          <p:spPr>
            <a:xfrm>
              <a:off x="5547879" y="3029653"/>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hlinkClick r:id="rId6" action="ppaction://hlinksldjump"/>
                </a:rPr>
                <a:t>2</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6" name="Hộp Văn bản 15">
              <a:extLst>
                <a:ext uri="{FF2B5EF4-FFF2-40B4-BE49-F238E27FC236}">
                  <a16:creationId xmlns:a16="http://schemas.microsoft.com/office/drawing/2014/main" id="{CDD3E6A3-7CBA-4EFF-AD79-3B77F6CED480}"/>
                </a:ext>
              </a:extLst>
            </p:cNvPr>
            <p:cNvSpPr txBox="1"/>
            <p:nvPr/>
          </p:nvSpPr>
          <p:spPr>
            <a:xfrm>
              <a:off x="7000761" y="1636311"/>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3</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7" name="Hộp Văn bản 16">
              <a:extLst>
                <a:ext uri="{FF2B5EF4-FFF2-40B4-BE49-F238E27FC236}">
                  <a16:creationId xmlns:a16="http://schemas.microsoft.com/office/drawing/2014/main" id="{20FC7D06-A1CE-0E0A-31C6-018764780479}"/>
                </a:ext>
              </a:extLst>
            </p:cNvPr>
            <p:cNvSpPr txBox="1"/>
            <p:nvPr/>
          </p:nvSpPr>
          <p:spPr>
            <a:xfrm>
              <a:off x="7062949" y="4175019"/>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4</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8" name="Hộp Văn bản 17">
              <a:extLst>
                <a:ext uri="{FF2B5EF4-FFF2-40B4-BE49-F238E27FC236}">
                  <a16:creationId xmlns:a16="http://schemas.microsoft.com/office/drawing/2014/main" id="{D3D5E27D-51A6-7773-B5F0-3CF576E99FAE}"/>
                </a:ext>
              </a:extLst>
            </p:cNvPr>
            <p:cNvSpPr txBox="1"/>
            <p:nvPr/>
          </p:nvSpPr>
          <p:spPr>
            <a:xfrm>
              <a:off x="8270836" y="2844887"/>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5</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grpSp>
          <p:nvGrpSpPr>
            <p:cNvPr id="317" name="Đồ họa 240">
              <a:extLst>
                <a:ext uri="{FF2B5EF4-FFF2-40B4-BE49-F238E27FC236}">
                  <a16:creationId xmlns:a16="http://schemas.microsoft.com/office/drawing/2014/main" id="{19470A55-7280-4FC9-EAFC-5E8F1C4D2DA0}"/>
                </a:ext>
              </a:extLst>
            </p:cNvPr>
            <p:cNvGrpSpPr/>
            <p:nvPr/>
          </p:nvGrpSpPr>
          <p:grpSpPr>
            <a:xfrm>
              <a:off x="4598876" y="2939791"/>
              <a:ext cx="1033487" cy="368759"/>
              <a:chOff x="5675422" y="3343483"/>
              <a:chExt cx="549258" cy="195981"/>
            </a:xfrm>
          </p:grpSpPr>
          <p:grpSp>
            <p:nvGrpSpPr>
              <p:cNvPr id="318" name="Đồ họa 240">
                <a:extLst>
                  <a:ext uri="{FF2B5EF4-FFF2-40B4-BE49-F238E27FC236}">
                    <a16:creationId xmlns:a16="http://schemas.microsoft.com/office/drawing/2014/main" id="{598454CF-A62D-ED09-7038-670ABFEDEAB5}"/>
                  </a:ext>
                </a:extLst>
              </p:cNvPr>
              <p:cNvGrpSpPr/>
              <p:nvPr/>
            </p:nvGrpSpPr>
            <p:grpSpPr>
              <a:xfrm>
                <a:off x="5685075" y="3480546"/>
                <a:ext cx="539605" cy="58918"/>
                <a:chOff x="5685075" y="3480546"/>
                <a:chExt cx="539605" cy="58918"/>
              </a:xfrm>
            </p:grpSpPr>
            <p:sp>
              <p:nvSpPr>
                <p:cNvPr id="319" name="Hình tự do: Hình 318">
                  <a:extLst>
                    <a:ext uri="{FF2B5EF4-FFF2-40B4-BE49-F238E27FC236}">
                      <a16:creationId xmlns:a16="http://schemas.microsoft.com/office/drawing/2014/main" id="{69018169-4470-A1C7-FC35-0560D88D5196}"/>
                    </a:ext>
                  </a:extLst>
                </p:cNvPr>
                <p:cNvSpPr/>
                <p:nvPr/>
              </p:nvSpPr>
              <p:spPr>
                <a:xfrm>
                  <a:off x="5685075" y="3480546"/>
                  <a:ext cx="539605" cy="58918"/>
                </a:xfrm>
                <a:custGeom>
                  <a:avLst/>
                  <a:gdLst>
                    <a:gd name="connsiteX0" fmla="*/ 8224 w 539605"/>
                    <a:gd name="connsiteY0" fmla="*/ 41042 h 58918"/>
                    <a:gd name="connsiteX1" fmla="*/ 502 w 539605"/>
                    <a:gd name="connsiteY1" fmla="*/ 50694 h 58918"/>
                    <a:gd name="connsiteX2" fmla="*/ 502 w 539605"/>
                    <a:gd name="connsiteY2" fmla="*/ 50694 h 58918"/>
                    <a:gd name="connsiteX3" fmla="*/ 10155 w 539605"/>
                    <a:gd name="connsiteY3" fmla="*/ 58416 h 58918"/>
                    <a:gd name="connsiteX4" fmla="*/ 531381 w 539605"/>
                    <a:gd name="connsiteY4" fmla="*/ 17876 h 58918"/>
                    <a:gd name="connsiteX5" fmla="*/ 539103 w 539605"/>
                    <a:gd name="connsiteY5" fmla="*/ 8224 h 58918"/>
                    <a:gd name="connsiteX6" fmla="*/ 539103 w 539605"/>
                    <a:gd name="connsiteY6" fmla="*/ 8224 h 58918"/>
                    <a:gd name="connsiteX7" fmla="*/ 529451 w 539605"/>
                    <a:gd name="connsiteY7" fmla="*/ 502 h 58918"/>
                    <a:gd name="connsiteX8" fmla="*/ 8224 w 539605"/>
                    <a:gd name="connsiteY8" fmla="*/ 41042 h 5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9605" h="58918">
                      <a:moveTo>
                        <a:pt x="8224" y="41042"/>
                      </a:moveTo>
                      <a:cubicBezTo>
                        <a:pt x="2433" y="41042"/>
                        <a:pt x="-1428" y="46833"/>
                        <a:pt x="502" y="50694"/>
                      </a:cubicBezTo>
                      <a:lnTo>
                        <a:pt x="502" y="50694"/>
                      </a:lnTo>
                      <a:cubicBezTo>
                        <a:pt x="502" y="56486"/>
                        <a:pt x="6294" y="60347"/>
                        <a:pt x="10155" y="58416"/>
                      </a:cubicBezTo>
                      <a:lnTo>
                        <a:pt x="531381" y="17876"/>
                      </a:lnTo>
                      <a:cubicBezTo>
                        <a:pt x="537173" y="17876"/>
                        <a:pt x="541034" y="12085"/>
                        <a:pt x="539103" y="8224"/>
                      </a:cubicBezTo>
                      <a:lnTo>
                        <a:pt x="539103" y="8224"/>
                      </a:lnTo>
                      <a:cubicBezTo>
                        <a:pt x="539103" y="2433"/>
                        <a:pt x="533312" y="-1428"/>
                        <a:pt x="529451" y="502"/>
                      </a:cubicBezTo>
                      <a:lnTo>
                        <a:pt x="8224" y="41042"/>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 name="Hình tự do: Hình 319">
                  <a:extLst>
                    <a:ext uri="{FF2B5EF4-FFF2-40B4-BE49-F238E27FC236}">
                      <a16:creationId xmlns:a16="http://schemas.microsoft.com/office/drawing/2014/main" id="{250050D7-6F0F-A4CE-D037-33F5C238FC65}"/>
                    </a:ext>
                  </a:extLst>
                </p:cNvPr>
                <p:cNvSpPr/>
                <p:nvPr/>
              </p:nvSpPr>
              <p:spPr>
                <a:xfrm>
                  <a:off x="5691371" y="3490698"/>
                  <a:ext cx="528948" cy="46331"/>
                </a:xfrm>
                <a:custGeom>
                  <a:avLst/>
                  <a:gdLst>
                    <a:gd name="connsiteX0" fmla="*/ 9652 w 528948"/>
                    <a:gd name="connsiteY0" fmla="*/ 40540 h 46331"/>
                    <a:gd name="connsiteX1" fmla="*/ 0 w 528948"/>
                    <a:gd name="connsiteY1" fmla="*/ 44401 h 46331"/>
                    <a:gd name="connsiteX2" fmla="*/ 0 w 528948"/>
                    <a:gd name="connsiteY2" fmla="*/ 44401 h 46331"/>
                    <a:gd name="connsiteX3" fmla="*/ 9652 w 528948"/>
                    <a:gd name="connsiteY3" fmla="*/ 46331 h 46331"/>
                    <a:gd name="connsiteX4" fmla="*/ 519296 w 528948"/>
                    <a:gd name="connsiteY4" fmla="*/ 5791 h 46331"/>
                    <a:gd name="connsiteX5" fmla="*/ 528949 w 528948"/>
                    <a:gd name="connsiteY5" fmla="*/ 1930 h 46331"/>
                    <a:gd name="connsiteX6" fmla="*/ 528949 w 528948"/>
                    <a:gd name="connsiteY6" fmla="*/ 1930 h 46331"/>
                    <a:gd name="connsiteX7" fmla="*/ 519296 w 528948"/>
                    <a:gd name="connsiteY7" fmla="*/ 0 h 46331"/>
                    <a:gd name="connsiteX8" fmla="*/ 9652 w 528948"/>
                    <a:gd name="connsiteY8" fmla="*/ 40540 h 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8948" h="46331">
                      <a:moveTo>
                        <a:pt x="9652" y="40540"/>
                      </a:moveTo>
                      <a:cubicBezTo>
                        <a:pt x="3861" y="40540"/>
                        <a:pt x="0" y="42470"/>
                        <a:pt x="0" y="44401"/>
                      </a:cubicBezTo>
                      <a:lnTo>
                        <a:pt x="0" y="44401"/>
                      </a:lnTo>
                      <a:cubicBezTo>
                        <a:pt x="0" y="46331"/>
                        <a:pt x="3861" y="46331"/>
                        <a:pt x="9652" y="46331"/>
                      </a:cubicBezTo>
                      <a:lnTo>
                        <a:pt x="519296" y="5791"/>
                      </a:lnTo>
                      <a:cubicBezTo>
                        <a:pt x="525088" y="5791"/>
                        <a:pt x="528949" y="3861"/>
                        <a:pt x="528949" y="1930"/>
                      </a:cubicBezTo>
                      <a:lnTo>
                        <a:pt x="528949" y="1930"/>
                      </a:lnTo>
                      <a:cubicBezTo>
                        <a:pt x="528949" y="0"/>
                        <a:pt x="525088" y="0"/>
                        <a:pt x="519296" y="0"/>
                      </a:cubicBezTo>
                      <a:lnTo>
                        <a:pt x="9652" y="40540"/>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21" name="Đồ họa 240">
                <a:extLst>
                  <a:ext uri="{FF2B5EF4-FFF2-40B4-BE49-F238E27FC236}">
                    <a16:creationId xmlns:a16="http://schemas.microsoft.com/office/drawing/2014/main" id="{D549517B-0194-64C6-C126-6B06B7929B05}"/>
                  </a:ext>
                </a:extLst>
              </p:cNvPr>
              <p:cNvGrpSpPr/>
              <p:nvPr/>
            </p:nvGrpSpPr>
            <p:grpSpPr>
              <a:xfrm>
                <a:off x="5720325" y="3355568"/>
                <a:ext cx="484547" cy="170394"/>
                <a:chOff x="5720325" y="3355568"/>
                <a:chExt cx="484547" cy="170394"/>
              </a:xfrm>
            </p:grpSpPr>
            <p:grpSp>
              <p:nvGrpSpPr>
                <p:cNvPr id="322" name="Đồ họa 240">
                  <a:extLst>
                    <a:ext uri="{FF2B5EF4-FFF2-40B4-BE49-F238E27FC236}">
                      <a16:creationId xmlns:a16="http://schemas.microsoft.com/office/drawing/2014/main" id="{9C2DAAB8-1384-22AB-390F-8B66E8D1D997}"/>
                    </a:ext>
                  </a:extLst>
                </p:cNvPr>
                <p:cNvGrpSpPr/>
                <p:nvPr/>
              </p:nvGrpSpPr>
              <p:grpSpPr>
                <a:xfrm>
                  <a:off x="6181707" y="3355568"/>
                  <a:ext cx="23165" cy="133715"/>
                  <a:chOff x="6181707" y="3355568"/>
                  <a:chExt cx="23165" cy="133715"/>
                </a:xfrm>
              </p:grpSpPr>
              <p:grpSp>
                <p:nvGrpSpPr>
                  <p:cNvPr id="323" name="Đồ họa 240">
                    <a:extLst>
                      <a:ext uri="{FF2B5EF4-FFF2-40B4-BE49-F238E27FC236}">
                        <a16:creationId xmlns:a16="http://schemas.microsoft.com/office/drawing/2014/main" id="{3317339E-2001-48D1-7C20-3E1B5EB2F3D5}"/>
                      </a:ext>
                    </a:extLst>
                  </p:cNvPr>
                  <p:cNvGrpSpPr/>
                  <p:nvPr/>
                </p:nvGrpSpPr>
                <p:grpSpPr>
                  <a:xfrm>
                    <a:off x="6181707" y="3355568"/>
                    <a:ext cx="23165" cy="133715"/>
                    <a:chOff x="6181707" y="3355568"/>
                    <a:chExt cx="23165" cy="133715"/>
                  </a:xfrm>
                </p:grpSpPr>
                <p:sp>
                  <p:nvSpPr>
                    <p:cNvPr id="324" name="Hình tự do: Hình 323">
                      <a:extLst>
                        <a:ext uri="{FF2B5EF4-FFF2-40B4-BE49-F238E27FC236}">
                          <a16:creationId xmlns:a16="http://schemas.microsoft.com/office/drawing/2014/main" id="{FFFD6F96-06AA-E4CF-DA5D-F3D7A1CB2CA9}"/>
                        </a:ext>
                      </a:extLst>
                    </p:cNvPr>
                    <p:cNvSpPr/>
                    <p:nvPr/>
                  </p:nvSpPr>
                  <p:spPr>
                    <a:xfrm>
                      <a:off x="6181707" y="3355568"/>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1" y="0"/>
                            <a:pt x="0" y="3861"/>
                            <a:pt x="0" y="7722"/>
                          </a:cubicBezTo>
                          <a:lnTo>
                            <a:pt x="9652" y="127411"/>
                          </a:lnTo>
                          <a:cubicBezTo>
                            <a:pt x="9652" y="131272"/>
                            <a:pt x="13513" y="135133"/>
                            <a:pt x="17374" y="133202"/>
                          </a:cubicBezTo>
                          <a:lnTo>
                            <a:pt x="17374" y="133202"/>
                          </a:lnTo>
                          <a:cubicBezTo>
                            <a:pt x="21235" y="133202"/>
                            <a:pt x="23166" y="129342"/>
                            <a:pt x="23166" y="125481"/>
                          </a:cubicBezTo>
                          <a:lnTo>
                            <a:pt x="13513" y="5791"/>
                          </a:lnTo>
                          <a:cubicBezTo>
                            <a:pt x="13513" y="386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5" name="Hình tự do: Hình 324">
                      <a:extLst>
                        <a:ext uri="{FF2B5EF4-FFF2-40B4-BE49-F238E27FC236}">
                          <a16:creationId xmlns:a16="http://schemas.microsoft.com/office/drawing/2014/main" id="{C1C68958-4AAA-1CF6-5CFA-87F97943F1A4}"/>
                        </a:ext>
                      </a:extLst>
                    </p:cNvPr>
                    <p:cNvSpPr/>
                    <p:nvPr/>
                  </p:nvSpPr>
                  <p:spPr>
                    <a:xfrm>
                      <a:off x="6181707" y="3361359"/>
                      <a:ext cx="19304" cy="123550"/>
                    </a:xfrm>
                    <a:custGeom>
                      <a:avLst/>
                      <a:gdLst>
                        <a:gd name="connsiteX0" fmla="*/ 5791 w 19304"/>
                        <a:gd name="connsiteY0" fmla="*/ 0 h 123550"/>
                        <a:gd name="connsiteX1" fmla="*/ 0 w 19304"/>
                        <a:gd name="connsiteY1" fmla="*/ 7722 h 123550"/>
                        <a:gd name="connsiteX2" fmla="*/ 7722 w 19304"/>
                        <a:gd name="connsiteY2" fmla="*/ 117759 h 123550"/>
                        <a:gd name="connsiteX3" fmla="*/ 13513 w 19304"/>
                        <a:gd name="connsiteY3" fmla="*/ 123550 h 123550"/>
                        <a:gd name="connsiteX4" fmla="*/ 13513 w 19304"/>
                        <a:gd name="connsiteY4" fmla="*/ 123550 h 123550"/>
                        <a:gd name="connsiteX5" fmla="*/ 19305 w 19304"/>
                        <a:gd name="connsiteY5" fmla="*/ 115828 h 123550"/>
                        <a:gd name="connsiteX6" fmla="*/ 9652 w 19304"/>
                        <a:gd name="connsiteY6" fmla="*/ 5791 h 123550"/>
                        <a:gd name="connsiteX7" fmla="*/ 5791 w 19304"/>
                        <a:gd name="connsiteY7" fmla="*/ 0 h 123550"/>
                        <a:gd name="connsiteX8" fmla="*/ 5791 w 19304"/>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04" h="123550">
                          <a:moveTo>
                            <a:pt x="5791" y="0"/>
                          </a:moveTo>
                          <a:cubicBezTo>
                            <a:pt x="1931" y="0"/>
                            <a:pt x="0" y="3861"/>
                            <a:pt x="0" y="7722"/>
                          </a:cubicBezTo>
                          <a:lnTo>
                            <a:pt x="7722" y="117759"/>
                          </a:lnTo>
                          <a:cubicBezTo>
                            <a:pt x="7722" y="121620"/>
                            <a:pt x="11583" y="123550"/>
                            <a:pt x="13513" y="123550"/>
                          </a:cubicBezTo>
                          <a:lnTo>
                            <a:pt x="13513" y="123550"/>
                          </a:lnTo>
                          <a:cubicBezTo>
                            <a:pt x="17374" y="123550"/>
                            <a:pt x="19305" y="119689"/>
                            <a:pt x="19305" y="115828"/>
                          </a:cubicBezTo>
                          <a:lnTo>
                            <a:pt x="9652" y="5791"/>
                          </a:lnTo>
                          <a:cubicBezTo>
                            <a:pt x="11583" y="1931"/>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26" name="Hình tự do: Hình 325">
                    <a:extLst>
                      <a:ext uri="{FF2B5EF4-FFF2-40B4-BE49-F238E27FC236}">
                        <a16:creationId xmlns:a16="http://schemas.microsoft.com/office/drawing/2014/main" id="{C4322B4D-6FFE-0EC2-2D66-0DD1941F4B34}"/>
                      </a:ext>
                    </a:extLst>
                  </p:cNvPr>
                  <p:cNvSpPr/>
                  <p:nvPr/>
                </p:nvSpPr>
                <p:spPr>
                  <a:xfrm>
                    <a:off x="6191360" y="3363290"/>
                    <a:ext cx="11582" cy="117758"/>
                  </a:xfrm>
                  <a:custGeom>
                    <a:avLst/>
                    <a:gdLst>
                      <a:gd name="connsiteX0" fmla="*/ 0 w 11582"/>
                      <a:gd name="connsiteY0" fmla="*/ 0 h 117758"/>
                      <a:gd name="connsiteX1" fmla="*/ 0 w 11582"/>
                      <a:gd name="connsiteY1" fmla="*/ 0 h 117758"/>
                      <a:gd name="connsiteX2" fmla="*/ 7722 w 11582"/>
                      <a:gd name="connsiteY2" fmla="*/ 115828 h 117758"/>
                      <a:gd name="connsiteX3" fmla="*/ 9652 w 11582"/>
                      <a:gd name="connsiteY3" fmla="*/ 117759 h 117758"/>
                      <a:gd name="connsiteX4" fmla="*/ 9652 w 11582"/>
                      <a:gd name="connsiteY4" fmla="*/ 117759 h 117758"/>
                      <a:gd name="connsiteX5" fmla="*/ 11583 w 11582"/>
                      <a:gd name="connsiteY5" fmla="*/ 115828 h 117758"/>
                      <a:gd name="connsiteX6" fmla="*/ 0 w 11582"/>
                      <a:gd name="connsiteY6" fmla="*/ 0 h 117758"/>
                      <a:gd name="connsiteX7" fmla="*/ 0 w 11582"/>
                      <a:gd name="connsiteY7" fmla="*/ 0 h 117758"/>
                      <a:gd name="connsiteX8" fmla="*/ 0 w 11582"/>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 h="117758">
                        <a:moveTo>
                          <a:pt x="0" y="0"/>
                        </a:moveTo>
                        <a:cubicBezTo>
                          <a:pt x="0" y="0"/>
                          <a:pt x="0" y="0"/>
                          <a:pt x="0" y="0"/>
                        </a:cubicBezTo>
                        <a:lnTo>
                          <a:pt x="7722" y="115828"/>
                        </a:lnTo>
                        <a:cubicBezTo>
                          <a:pt x="7722" y="115828"/>
                          <a:pt x="7722" y="117759"/>
                          <a:pt x="9652" y="117759"/>
                        </a:cubicBezTo>
                        <a:lnTo>
                          <a:pt x="9652" y="117759"/>
                        </a:lnTo>
                        <a:cubicBezTo>
                          <a:pt x="9652" y="117759"/>
                          <a:pt x="11583" y="117759"/>
                          <a:pt x="11583" y="115828"/>
                        </a:cubicBezTo>
                        <a:lnTo>
                          <a:pt x="0" y="0"/>
                        </a:lnTo>
                        <a:cubicBezTo>
                          <a:pt x="1931" y="0"/>
                          <a:pt x="0" y="0"/>
                          <a:pt x="0" y="0"/>
                        </a:cubicBezTo>
                        <a:lnTo>
                          <a:pt x="0"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27" name="Đồ họa 240">
                  <a:extLst>
                    <a:ext uri="{FF2B5EF4-FFF2-40B4-BE49-F238E27FC236}">
                      <a16:creationId xmlns:a16="http://schemas.microsoft.com/office/drawing/2014/main" id="{54582351-2A72-E150-A6BE-DEE2A4C82B00}"/>
                    </a:ext>
                  </a:extLst>
                </p:cNvPr>
                <p:cNvGrpSpPr/>
                <p:nvPr/>
              </p:nvGrpSpPr>
              <p:grpSpPr>
                <a:xfrm>
                  <a:off x="6116071" y="3361359"/>
                  <a:ext cx="23165" cy="133715"/>
                  <a:chOff x="6116071" y="3361359"/>
                  <a:chExt cx="23165" cy="133715"/>
                </a:xfrm>
              </p:grpSpPr>
              <p:grpSp>
                <p:nvGrpSpPr>
                  <p:cNvPr id="328" name="Đồ họa 240">
                    <a:extLst>
                      <a:ext uri="{FF2B5EF4-FFF2-40B4-BE49-F238E27FC236}">
                        <a16:creationId xmlns:a16="http://schemas.microsoft.com/office/drawing/2014/main" id="{DB507CB6-5B75-7923-9C91-47BAA539F806}"/>
                      </a:ext>
                    </a:extLst>
                  </p:cNvPr>
                  <p:cNvGrpSpPr/>
                  <p:nvPr/>
                </p:nvGrpSpPr>
                <p:grpSpPr>
                  <a:xfrm>
                    <a:off x="6116071" y="3361359"/>
                    <a:ext cx="23165" cy="133715"/>
                    <a:chOff x="6116071" y="3361359"/>
                    <a:chExt cx="23165" cy="133715"/>
                  </a:xfrm>
                </p:grpSpPr>
                <p:sp>
                  <p:nvSpPr>
                    <p:cNvPr id="329" name="Hình tự do: Hình 328">
                      <a:extLst>
                        <a:ext uri="{FF2B5EF4-FFF2-40B4-BE49-F238E27FC236}">
                          <a16:creationId xmlns:a16="http://schemas.microsoft.com/office/drawing/2014/main" id="{4D97A8F2-1DCD-30E0-F0D3-CEDA36F5F200}"/>
                        </a:ext>
                      </a:extLst>
                    </p:cNvPr>
                    <p:cNvSpPr/>
                    <p:nvPr/>
                  </p:nvSpPr>
                  <p:spPr>
                    <a:xfrm>
                      <a:off x="6116071" y="3361359"/>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2"/>
                            <a:pt x="23166" y="125481"/>
                          </a:cubicBezTo>
                          <a:lnTo>
                            <a:pt x="13513" y="5791"/>
                          </a:lnTo>
                          <a:cubicBezTo>
                            <a:pt x="13513" y="193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0" name="Hình tự do: Hình 329">
                      <a:extLst>
                        <a:ext uri="{FF2B5EF4-FFF2-40B4-BE49-F238E27FC236}">
                          <a16:creationId xmlns:a16="http://schemas.microsoft.com/office/drawing/2014/main" id="{08710FDC-977F-A070-D5BA-20C1437DBA5C}"/>
                        </a:ext>
                      </a:extLst>
                    </p:cNvPr>
                    <p:cNvSpPr/>
                    <p:nvPr/>
                  </p:nvSpPr>
                  <p:spPr>
                    <a:xfrm>
                      <a:off x="6116071" y="3367150"/>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351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3513" y="5791"/>
                          </a:lnTo>
                          <a:cubicBezTo>
                            <a:pt x="11583" y="1930"/>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31" name="Hình tự do: Hình 330">
                    <a:extLst>
                      <a:ext uri="{FF2B5EF4-FFF2-40B4-BE49-F238E27FC236}">
                        <a16:creationId xmlns:a16="http://schemas.microsoft.com/office/drawing/2014/main" id="{AEC11ADE-A7A7-6980-94FC-BE3CFA947E65}"/>
                      </a:ext>
                    </a:extLst>
                  </p:cNvPr>
                  <p:cNvSpPr/>
                  <p:nvPr/>
                </p:nvSpPr>
                <p:spPr>
                  <a:xfrm>
                    <a:off x="6124866" y="3369081"/>
                    <a:ext cx="12440" cy="117758"/>
                  </a:xfrm>
                  <a:custGeom>
                    <a:avLst/>
                    <a:gdLst>
                      <a:gd name="connsiteX0" fmla="*/ 858 w 12440"/>
                      <a:gd name="connsiteY0" fmla="*/ 0 h 117758"/>
                      <a:gd name="connsiteX1" fmla="*/ 858 w 12440"/>
                      <a:gd name="connsiteY1" fmla="*/ 0 h 117758"/>
                      <a:gd name="connsiteX2" fmla="*/ 8580 w 12440"/>
                      <a:gd name="connsiteY2" fmla="*/ 115828 h 117758"/>
                      <a:gd name="connsiteX3" fmla="*/ 10510 w 12440"/>
                      <a:gd name="connsiteY3" fmla="*/ 117759 h 117758"/>
                      <a:gd name="connsiteX4" fmla="*/ 10510 w 12440"/>
                      <a:gd name="connsiteY4" fmla="*/ 117759 h 117758"/>
                      <a:gd name="connsiteX5" fmla="*/ 12441 w 12440"/>
                      <a:gd name="connsiteY5" fmla="*/ 115828 h 117758"/>
                      <a:gd name="connsiteX6" fmla="*/ 858 w 12440"/>
                      <a:gd name="connsiteY6" fmla="*/ 0 h 117758"/>
                      <a:gd name="connsiteX7" fmla="*/ 858 w 12440"/>
                      <a:gd name="connsiteY7" fmla="*/ 0 h 117758"/>
                      <a:gd name="connsiteX8" fmla="*/ 858 w 1244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0" h="117758">
                        <a:moveTo>
                          <a:pt x="858" y="0"/>
                        </a:moveTo>
                        <a:cubicBezTo>
                          <a:pt x="858" y="0"/>
                          <a:pt x="-1073" y="0"/>
                          <a:pt x="858" y="0"/>
                        </a:cubicBezTo>
                        <a:lnTo>
                          <a:pt x="8580" y="115828"/>
                        </a:lnTo>
                        <a:cubicBezTo>
                          <a:pt x="8580" y="115828"/>
                          <a:pt x="8580" y="117759"/>
                          <a:pt x="10510" y="117759"/>
                        </a:cubicBezTo>
                        <a:lnTo>
                          <a:pt x="10510" y="117759"/>
                        </a:lnTo>
                        <a:cubicBezTo>
                          <a:pt x="10510" y="117759"/>
                          <a:pt x="12441" y="117759"/>
                          <a:pt x="12441" y="115828"/>
                        </a:cubicBezTo>
                        <a:lnTo>
                          <a:pt x="858" y="0"/>
                        </a:lnTo>
                        <a:cubicBezTo>
                          <a:pt x="2788" y="0"/>
                          <a:pt x="858" y="0"/>
                          <a:pt x="858" y="0"/>
                        </a:cubicBezTo>
                        <a:lnTo>
                          <a:pt x="85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32" name="Đồ họa 240">
                  <a:extLst>
                    <a:ext uri="{FF2B5EF4-FFF2-40B4-BE49-F238E27FC236}">
                      <a16:creationId xmlns:a16="http://schemas.microsoft.com/office/drawing/2014/main" id="{391BF51C-F1F6-62FF-E889-8AAB703E50E9}"/>
                    </a:ext>
                  </a:extLst>
                </p:cNvPr>
                <p:cNvGrpSpPr/>
                <p:nvPr/>
              </p:nvGrpSpPr>
              <p:grpSpPr>
                <a:xfrm>
                  <a:off x="6050435" y="3366637"/>
                  <a:ext cx="23165" cy="134229"/>
                  <a:chOff x="6050435" y="3366637"/>
                  <a:chExt cx="23165" cy="134229"/>
                </a:xfrm>
              </p:grpSpPr>
              <p:grpSp>
                <p:nvGrpSpPr>
                  <p:cNvPr id="333" name="Đồ họa 240">
                    <a:extLst>
                      <a:ext uri="{FF2B5EF4-FFF2-40B4-BE49-F238E27FC236}">
                        <a16:creationId xmlns:a16="http://schemas.microsoft.com/office/drawing/2014/main" id="{471EB945-E27A-036F-84B6-C03373C2A365}"/>
                      </a:ext>
                    </a:extLst>
                  </p:cNvPr>
                  <p:cNvGrpSpPr/>
                  <p:nvPr/>
                </p:nvGrpSpPr>
                <p:grpSpPr>
                  <a:xfrm>
                    <a:off x="6050435" y="3366637"/>
                    <a:ext cx="23165" cy="134229"/>
                    <a:chOff x="6050435" y="3366637"/>
                    <a:chExt cx="23165" cy="134229"/>
                  </a:xfrm>
                </p:grpSpPr>
                <p:sp>
                  <p:nvSpPr>
                    <p:cNvPr id="334" name="Hình tự do: Hình 333">
                      <a:extLst>
                        <a:ext uri="{FF2B5EF4-FFF2-40B4-BE49-F238E27FC236}">
                          <a16:creationId xmlns:a16="http://schemas.microsoft.com/office/drawing/2014/main" id="{08F69439-067D-4116-1B9C-1EAD7573D910}"/>
                        </a:ext>
                      </a:extLst>
                    </p:cNvPr>
                    <p:cNvSpPr/>
                    <p:nvPr/>
                  </p:nvSpPr>
                  <p:spPr>
                    <a:xfrm>
                      <a:off x="6050435" y="3366637"/>
                      <a:ext cx="23165" cy="134229"/>
                    </a:xfrm>
                    <a:custGeom>
                      <a:avLst/>
                      <a:gdLst>
                        <a:gd name="connsiteX0" fmla="*/ 5791 w 23165"/>
                        <a:gd name="connsiteY0" fmla="*/ 513 h 134229"/>
                        <a:gd name="connsiteX1" fmla="*/ 0 w 23165"/>
                        <a:gd name="connsiteY1" fmla="*/ 8235 h 134229"/>
                        <a:gd name="connsiteX2" fmla="*/ 9652 w 23165"/>
                        <a:gd name="connsiteY2" fmla="*/ 127925 h 134229"/>
                        <a:gd name="connsiteX3" fmla="*/ 17374 w 23165"/>
                        <a:gd name="connsiteY3" fmla="*/ 133716 h 134229"/>
                        <a:gd name="connsiteX4" fmla="*/ 17374 w 23165"/>
                        <a:gd name="connsiteY4" fmla="*/ 133716 h 134229"/>
                        <a:gd name="connsiteX5" fmla="*/ 23166 w 23165"/>
                        <a:gd name="connsiteY5" fmla="*/ 125994 h 134229"/>
                        <a:gd name="connsiteX6" fmla="*/ 13513 w 23165"/>
                        <a:gd name="connsiteY6" fmla="*/ 6305 h 134229"/>
                        <a:gd name="connsiteX7" fmla="*/ 5791 w 23165"/>
                        <a:gd name="connsiteY7" fmla="*/ 513 h 134229"/>
                        <a:gd name="connsiteX8" fmla="*/ 5791 w 23165"/>
                        <a:gd name="connsiteY8" fmla="*/ 513 h 13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4229">
                          <a:moveTo>
                            <a:pt x="5791" y="513"/>
                          </a:moveTo>
                          <a:cubicBezTo>
                            <a:pt x="1930" y="513"/>
                            <a:pt x="0" y="4374"/>
                            <a:pt x="0" y="8235"/>
                          </a:cubicBezTo>
                          <a:lnTo>
                            <a:pt x="9652" y="127925"/>
                          </a:lnTo>
                          <a:cubicBezTo>
                            <a:pt x="9652" y="131785"/>
                            <a:pt x="13513" y="135646"/>
                            <a:pt x="17374" y="133716"/>
                          </a:cubicBezTo>
                          <a:lnTo>
                            <a:pt x="17374" y="133716"/>
                          </a:lnTo>
                          <a:cubicBezTo>
                            <a:pt x="21235" y="133716"/>
                            <a:pt x="23166" y="129855"/>
                            <a:pt x="23166" y="125994"/>
                          </a:cubicBezTo>
                          <a:lnTo>
                            <a:pt x="13513" y="6305"/>
                          </a:lnTo>
                          <a:cubicBezTo>
                            <a:pt x="13513" y="2444"/>
                            <a:pt x="9652" y="-1417"/>
                            <a:pt x="5791" y="513"/>
                          </a:cubicBezTo>
                          <a:lnTo>
                            <a:pt x="5791" y="513"/>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5" name="Hình tự do: Hình 334">
                      <a:extLst>
                        <a:ext uri="{FF2B5EF4-FFF2-40B4-BE49-F238E27FC236}">
                          <a16:creationId xmlns:a16="http://schemas.microsoft.com/office/drawing/2014/main" id="{F778AFFF-F63C-FAD3-9AFC-EA71BFE92935}"/>
                        </a:ext>
                      </a:extLst>
                    </p:cNvPr>
                    <p:cNvSpPr/>
                    <p:nvPr/>
                  </p:nvSpPr>
                  <p:spPr>
                    <a:xfrm>
                      <a:off x="6050435" y="3371011"/>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7722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7722"/>
                          </a:lnTo>
                          <a:cubicBezTo>
                            <a:pt x="11583" y="3861"/>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36" name="Hình tự do: Hình 335">
                    <a:extLst>
                      <a:ext uri="{FF2B5EF4-FFF2-40B4-BE49-F238E27FC236}">
                        <a16:creationId xmlns:a16="http://schemas.microsoft.com/office/drawing/2014/main" id="{D9E7549C-3115-50C2-56B9-DE8A85EEE713}"/>
                      </a:ext>
                    </a:extLst>
                  </p:cNvPr>
                  <p:cNvSpPr/>
                  <p:nvPr/>
                </p:nvSpPr>
                <p:spPr>
                  <a:xfrm>
                    <a:off x="6059230" y="3374872"/>
                    <a:ext cx="12440" cy="117758"/>
                  </a:xfrm>
                  <a:custGeom>
                    <a:avLst/>
                    <a:gdLst>
                      <a:gd name="connsiteX0" fmla="*/ 858 w 12440"/>
                      <a:gd name="connsiteY0" fmla="*/ 0 h 117758"/>
                      <a:gd name="connsiteX1" fmla="*/ 858 w 12440"/>
                      <a:gd name="connsiteY1" fmla="*/ 0 h 117758"/>
                      <a:gd name="connsiteX2" fmla="*/ 8580 w 12440"/>
                      <a:gd name="connsiteY2" fmla="*/ 115828 h 117758"/>
                      <a:gd name="connsiteX3" fmla="*/ 10510 w 12440"/>
                      <a:gd name="connsiteY3" fmla="*/ 117759 h 117758"/>
                      <a:gd name="connsiteX4" fmla="*/ 10510 w 12440"/>
                      <a:gd name="connsiteY4" fmla="*/ 117759 h 117758"/>
                      <a:gd name="connsiteX5" fmla="*/ 12441 w 12440"/>
                      <a:gd name="connsiteY5" fmla="*/ 115828 h 117758"/>
                      <a:gd name="connsiteX6" fmla="*/ 858 w 12440"/>
                      <a:gd name="connsiteY6" fmla="*/ 0 h 117758"/>
                      <a:gd name="connsiteX7" fmla="*/ 858 w 12440"/>
                      <a:gd name="connsiteY7" fmla="*/ 0 h 117758"/>
                      <a:gd name="connsiteX8" fmla="*/ 858 w 1244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0" h="117758">
                        <a:moveTo>
                          <a:pt x="858" y="0"/>
                        </a:moveTo>
                        <a:cubicBezTo>
                          <a:pt x="858" y="0"/>
                          <a:pt x="-1072" y="0"/>
                          <a:pt x="858" y="0"/>
                        </a:cubicBezTo>
                        <a:lnTo>
                          <a:pt x="8580" y="115828"/>
                        </a:lnTo>
                        <a:cubicBezTo>
                          <a:pt x="8580" y="115828"/>
                          <a:pt x="8580" y="117759"/>
                          <a:pt x="10510" y="117759"/>
                        </a:cubicBezTo>
                        <a:lnTo>
                          <a:pt x="10510" y="117759"/>
                        </a:lnTo>
                        <a:cubicBezTo>
                          <a:pt x="10510" y="117759"/>
                          <a:pt x="12441" y="117759"/>
                          <a:pt x="12441" y="115828"/>
                        </a:cubicBezTo>
                        <a:lnTo>
                          <a:pt x="858" y="0"/>
                        </a:lnTo>
                        <a:cubicBezTo>
                          <a:pt x="2788" y="0"/>
                          <a:pt x="858" y="0"/>
                          <a:pt x="858" y="0"/>
                        </a:cubicBezTo>
                        <a:lnTo>
                          <a:pt x="85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37" name="Đồ họa 240">
                  <a:extLst>
                    <a:ext uri="{FF2B5EF4-FFF2-40B4-BE49-F238E27FC236}">
                      <a16:creationId xmlns:a16="http://schemas.microsoft.com/office/drawing/2014/main" id="{CA1EFF17-BD50-2335-F6D8-3CEF85527218}"/>
                    </a:ext>
                  </a:extLst>
                </p:cNvPr>
                <p:cNvGrpSpPr/>
                <p:nvPr/>
              </p:nvGrpSpPr>
              <p:grpSpPr>
                <a:xfrm>
                  <a:off x="5984799" y="3371011"/>
                  <a:ext cx="23165" cy="133715"/>
                  <a:chOff x="5984799" y="3371011"/>
                  <a:chExt cx="23165" cy="133715"/>
                </a:xfrm>
              </p:grpSpPr>
              <p:grpSp>
                <p:nvGrpSpPr>
                  <p:cNvPr id="338" name="Đồ họa 240">
                    <a:extLst>
                      <a:ext uri="{FF2B5EF4-FFF2-40B4-BE49-F238E27FC236}">
                        <a16:creationId xmlns:a16="http://schemas.microsoft.com/office/drawing/2014/main" id="{9C1F2294-97DA-A80D-F1B9-D18054558423}"/>
                      </a:ext>
                    </a:extLst>
                  </p:cNvPr>
                  <p:cNvGrpSpPr/>
                  <p:nvPr/>
                </p:nvGrpSpPr>
                <p:grpSpPr>
                  <a:xfrm>
                    <a:off x="5984799" y="3371011"/>
                    <a:ext cx="23165" cy="133715"/>
                    <a:chOff x="5984799" y="3371011"/>
                    <a:chExt cx="23165" cy="133715"/>
                  </a:xfrm>
                </p:grpSpPr>
                <p:sp>
                  <p:nvSpPr>
                    <p:cNvPr id="339" name="Hình tự do: Hình 338">
                      <a:extLst>
                        <a:ext uri="{FF2B5EF4-FFF2-40B4-BE49-F238E27FC236}">
                          <a16:creationId xmlns:a16="http://schemas.microsoft.com/office/drawing/2014/main" id="{2383D362-E4E1-6064-9384-7DB06C1B7F02}"/>
                        </a:ext>
                      </a:extLst>
                    </p:cNvPr>
                    <p:cNvSpPr/>
                    <p:nvPr/>
                  </p:nvSpPr>
                  <p:spPr>
                    <a:xfrm>
                      <a:off x="5984799" y="3371011"/>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7722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2"/>
                            <a:pt x="23166" y="125481"/>
                          </a:cubicBezTo>
                          <a:lnTo>
                            <a:pt x="13513" y="7722"/>
                          </a:lnTo>
                          <a:cubicBezTo>
                            <a:pt x="13513" y="386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0" name="Hình tự do: Hình 339">
                      <a:extLst>
                        <a:ext uri="{FF2B5EF4-FFF2-40B4-BE49-F238E27FC236}">
                          <a16:creationId xmlns:a16="http://schemas.microsoft.com/office/drawing/2014/main" id="{5459C56E-7B97-C2D2-2658-F33FE5B48085}"/>
                        </a:ext>
                      </a:extLst>
                    </p:cNvPr>
                    <p:cNvSpPr/>
                    <p:nvPr/>
                  </p:nvSpPr>
                  <p:spPr>
                    <a:xfrm>
                      <a:off x="5984799" y="3376803"/>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41" name="Hình tự do: Hình 340">
                    <a:extLst>
                      <a:ext uri="{FF2B5EF4-FFF2-40B4-BE49-F238E27FC236}">
                        <a16:creationId xmlns:a16="http://schemas.microsoft.com/office/drawing/2014/main" id="{630413EA-9791-ACB0-A955-BA0771107230}"/>
                      </a:ext>
                    </a:extLst>
                  </p:cNvPr>
                  <p:cNvSpPr/>
                  <p:nvPr/>
                </p:nvSpPr>
                <p:spPr>
                  <a:xfrm>
                    <a:off x="5993004" y="3378733"/>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1930"/>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0"/>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342" name="Đồ họa 240">
                  <a:extLst>
                    <a:ext uri="{FF2B5EF4-FFF2-40B4-BE49-F238E27FC236}">
                      <a16:creationId xmlns:a16="http://schemas.microsoft.com/office/drawing/2014/main" id="{F04098E1-4A8B-A778-EC9B-F3963AE02DCC}"/>
                    </a:ext>
                  </a:extLst>
                </p:cNvPr>
                <p:cNvGrpSpPr/>
                <p:nvPr/>
              </p:nvGrpSpPr>
              <p:grpSpPr>
                <a:xfrm>
                  <a:off x="5919163" y="3376803"/>
                  <a:ext cx="23165" cy="133715"/>
                  <a:chOff x="5919163" y="3376803"/>
                  <a:chExt cx="23165" cy="133715"/>
                </a:xfrm>
              </p:grpSpPr>
              <p:grpSp>
                <p:nvGrpSpPr>
                  <p:cNvPr id="343" name="Đồ họa 240">
                    <a:extLst>
                      <a:ext uri="{FF2B5EF4-FFF2-40B4-BE49-F238E27FC236}">
                        <a16:creationId xmlns:a16="http://schemas.microsoft.com/office/drawing/2014/main" id="{6BAE93D6-83E0-4BB4-8EF4-6D17CE87EEA4}"/>
                      </a:ext>
                    </a:extLst>
                  </p:cNvPr>
                  <p:cNvGrpSpPr/>
                  <p:nvPr/>
                </p:nvGrpSpPr>
                <p:grpSpPr>
                  <a:xfrm>
                    <a:off x="5919163" y="3376803"/>
                    <a:ext cx="23165" cy="133715"/>
                    <a:chOff x="5919163" y="3376803"/>
                    <a:chExt cx="23165" cy="133715"/>
                  </a:xfrm>
                </p:grpSpPr>
                <p:sp>
                  <p:nvSpPr>
                    <p:cNvPr id="344" name="Hình tự do: Hình 343">
                      <a:extLst>
                        <a:ext uri="{FF2B5EF4-FFF2-40B4-BE49-F238E27FC236}">
                          <a16:creationId xmlns:a16="http://schemas.microsoft.com/office/drawing/2014/main" id="{F726CC94-4680-C1A6-281B-369C6E0BBE21}"/>
                        </a:ext>
                      </a:extLst>
                    </p:cNvPr>
                    <p:cNvSpPr/>
                    <p:nvPr/>
                  </p:nvSpPr>
                  <p:spPr>
                    <a:xfrm>
                      <a:off x="5919163" y="3376803"/>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1"/>
                            <a:pt x="23166" y="125481"/>
                          </a:cubicBezTo>
                          <a:lnTo>
                            <a:pt x="13513" y="5791"/>
                          </a:lnTo>
                          <a:cubicBezTo>
                            <a:pt x="11583" y="1930"/>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5" name="Hình tự do: Hình 344">
                      <a:extLst>
                        <a:ext uri="{FF2B5EF4-FFF2-40B4-BE49-F238E27FC236}">
                          <a16:creationId xmlns:a16="http://schemas.microsoft.com/office/drawing/2014/main" id="{658DADBD-026E-0DA1-15B1-9B9F12F72BA0}"/>
                        </a:ext>
                      </a:extLst>
                    </p:cNvPr>
                    <p:cNvSpPr/>
                    <p:nvPr/>
                  </p:nvSpPr>
                  <p:spPr>
                    <a:xfrm>
                      <a:off x="5919163" y="3382594"/>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46" name="Hình tự do: Hình 345">
                    <a:extLst>
                      <a:ext uri="{FF2B5EF4-FFF2-40B4-BE49-F238E27FC236}">
                        <a16:creationId xmlns:a16="http://schemas.microsoft.com/office/drawing/2014/main" id="{F22966BD-3E1C-2C65-F687-9C8E95914E04}"/>
                      </a:ext>
                    </a:extLst>
                  </p:cNvPr>
                  <p:cNvSpPr/>
                  <p:nvPr/>
                </p:nvSpPr>
                <p:spPr>
                  <a:xfrm>
                    <a:off x="5927368" y="3384525"/>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0"/>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0"/>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47" name="Đồ họa 240">
                  <a:extLst>
                    <a:ext uri="{FF2B5EF4-FFF2-40B4-BE49-F238E27FC236}">
                      <a16:creationId xmlns:a16="http://schemas.microsoft.com/office/drawing/2014/main" id="{F59C3C10-9C95-989B-DCEB-7D0B61FDBA63}"/>
                    </a:ext>
                  </a:extLst>
                </p:cNvPr>
                <p:cNvGrpSpPr/>
                <p:nvPr/>
              </p:nvGrpSpPr>
              <p:grpSpPr>
                <a:xfrm>
                  <a:off x="5853527" y="3382594"/>
                  <a:ext cx="23165" cy="133715"/>
                  <a:chOff x="5853527" y="3382594"/>
                  <a:chExt cx="23165" cy="133715"/>
                </a:xfrm>
              </p:grpSpPr>
              <p:grpSp>
                <p:nvGrpSpPr>
                  <p:cNvPr id="348" name="Đồ họa 240">
                    <a:extLst>
                      <a:ext uri="{FF2B5EF4-FFF2-40B4-BE49-F238E27FC236}">
                        <a16:creationId xmlns:a16="http://schemas.microsoft.com/office/drawing/2014/main" id="{86BBC8EF-ACCA-95D7-38AE-A114C9ED464F}"/>
                      </a:ext>
                    </a:extLst>
                  </p:cNvPr>
                  <p:cNvGrpSpPr/>
                  <p:nvPr/>
                </p:nvGrpSpPr>
                <p:grpSpPr>
                  <a:xfrm>
                    <a:off x="5853527" y="3382594"/>
                    <a:ext cx="23165" cy="133715"/>
                    <a:chOff x="5853527" y="3382594"/>
                    <a:chExt cx="23165" cy="133715"/>
                  </a:xfrm>
                </p:grpSpPr>
                <p:sp>
                  <p:nvSpPr>
                    <p:cNvPr id="349" name="Hình tự do: Hình 348">
                      <a:extLst>
                        <a:ext uri="{FF2B5EF4-FFF2-40B4-BE49-F238E27FC236}">
                          <a16:creationId xmlns:a16="http://schemas.microsoft.com/office/drawing/2014/main" id="{DF337694-5FDD-0A8E-0977-6DF590019774}"/>
                        </a:ext>
                      </a:extLst>
                    </p:cNvPr>
                    <p:cNvSpPr/>
                    <p:nvPr/>
                  </p:nvSpPr>
                  <p:spPr>
                    <a:xfrm>
                      <a:off x="5853527" y="3382594"/>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0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1" y="0"/>
                            <a:pt x="0" y="3861"/>
                            <a:pt x="0" y="7722"/>
                          </a:cubicBezTo>
                          <a:lnTo>
                            <a:pt x="9652" y="127411"/>
                          </a:lnTo>
                          <a:cubicBezTo>
                            <a:pt x="9652" y="131272"/>
                            <a:pt x="13513" y="135133"/>
                            <a:pt x="17374" y="133202"/>
                          </a:cubicBezTo>
                          <a:lnTo>
                            <a:pt x="17374" y="133202"/>
                          </a:lnTo>
                          <a:cubicBezTo>
                            <a:pt x="21235" y="133202"/>
                            <a:pt x="23166" y="129342"/>
                            <a:pt x="23166" y="125480"/>
                          </a:cubicBezTo>
                          <a:lnTo>
                            <a:pt x="13513" y="5791"/>
                          </a:lnTo>
                          <a:cubicBezTo>
                            <a:pt x="11583" y="1930"/>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0" name="Hình tự do: Hình 349">
                      <a:extLst>
                        <a:ext uri="{FF2B5EF4-FFF2-40B4-BE49-F238E27FC236}">
                          <a16:creationId xmlns:a16="http://schemas.microsoft.com/office/drawing/2014/main" id="{A74B843F-DF75-787B-3C4D-2502C705820B}"/>
                        </a:ext>
                      </a:extLst>
                    </p:cNvPr>
                    <p:cNvSpPr/>
                    <p:nvPr/>
                  </p:nvSpPr>
                  <p:spPr>
                    <a:xfrm>
                      <a:off x="5853527" y="3387872"/>
                      <a:ext cx="21235" cy="124063"/>
                    </a:xfrm>
                    <a:custGeom>
                      <a:avLst/>
                      <a:gdLst>
                        <a:gd name="connsiteX0" fmla="*/ 5791 w 21235"/>
                        <a:gd name="connsiteY0" fmla="*/ 513 h 124063"/>
                        <a:gd name="connsiteX1" fmla="*/ 0 w 21235"/>
                        <a:gd name="connsiteY1" fmla="*/ 8235 h 124063"/>
                        <a:gd name="connsiteX2" fmla="*/ 9652 w 21235"/>
                        <a:gd name="connsiteY2" fmla="*/ 118272 h 124063"/>
                        <a:gd name="connsiteX3" fmla="*/ 15444 w 21235"/>
                        <a:gd name="connsiteY3" fmla="*/ 124064 h 124063"/>
                        <a:gd name="connsiteX4" fmla="*/ 15444 w 21235"/>
                        <a:gd name="connsiteY4" fmla="*/ 124064 h 124063"/>
                        <a:gd name="connsiteX5" fmla="*/ 21235 w 21235"/>
                        <a:gd name="connsiteY5" fmla="*/ 116342 h 124063"/>
                        <a:gd name="connsiteX6" fmla="*/ 11583 w 21235"/>
                        <a:gd name="connsiteY6" fmla="*/ 6305 h 124063"/>
                        <a:gd name="connsiteX7" fmla="*/ 5791 w 21235"/>
                        <a:gd name="connsiteY7" fmla="*/ 513 h 124063"/>
                        <a:gd name="connsiteX8" fmla="*/ 5791 w 21235"/>
                        <a:gd name="connsiteY8" fmla="*/ 513 h 12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4063">
                          <a:moveTo>
                            <a:pt x="5791" y="513"/>
                          </a:moveTo>
                          <a:cubicBezTo>
                            <a:pt x="1931" y="513"/>
                            <a:pt x="0" y="4374"/>
                            <a:pt x="0" y="8235"/>
                          </a:cubicBezTo>
                          <a:lnTo>
                            <a:pt x="9652" y="118272"/>
                          </a:lnTo>
                          <a:cubicBezTo>
                            <a:pt x="9652" y="122133"/>
                            <a:pt x="13513" y="124064"/>
                            <a:pt x="15444" y="124064"/>
                          </a:cubicBezTo>
                          <a:lnTo>
                            <a:pt x="15444" y="124064"/>
                          </a:lnTo>
                          <a:cubicBezTo>
                            <a:pt x="19305" y="124064"/>
                            <a:pt x="21235" y="120203"/>
                            <a:pt x="21235" y="116342"/>
                          </a:cubicBezTo>
                          <a:lnTo>
                            <a:pt x="11583" y="6305"/>
                          </a:lnTo>
                          <a:cubicBezTo>
                            <a:pt x="11583" y="2444"/>
                            <a:pt x="9652" y="-1417"/>
                            <a:pt x="5791" y="513"/>
                          </a:cubicBezTo>
                          <a:lnTo>
                            <a:pt x="5791" y="513"/>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51" name="Hình tự do: Hình 350">
                    <a:extLst>
                      <a:ext uri="{FF2B5EF4-FFF2-40B4-BE49-F238E27FC236}">
                        <a16:creationId xmlns:a16="http://schemas.microsoft.com/office/drawing/2014/main" id="{F4B48F0B-376F-3D1A-CAC0-00990079602D}"/>
                      </a:ext>
                    </a:extLst>
                  </p:cNvPr>
                  <p:cNvSpPr/>
                  <p:nvPr/>
                </p:nvSpPr>
                <p:spPr>
                  <a:xfrm>
                    <a:off x="5861732" y="3390316"/>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0"/>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0"/>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52" name="Đồ họa 240">
                  <a:extLst>
                    <a:ext uri="{FF2B5EF4-FFF2-40B4-BE49-F238E27FC236}">
                      <a16:creationId xmlns:a16="http://schemas.microsoft.com/office/drawing/2014/main" id="{413FD33C-1A49-7829-E604-20102B6F6E73}"/>
                    </a:ext>
                  </a:extLst>
                </p:cNvPr>
                <p:cNvGrpSpPr/>
                <p:nvPr/>
              </p:nvGrpSpPr>
              <p:grpSpPr>
                <a:xfrm>
                  <a:off x="5787892" y="3386455"/>
                  <a:ext cx="23165" cy="133715"/>
                  <a:chOff x="5787892" y="3386455"/>
                  <a:chExt cx="23165" cy="133715"/>
                </a:xfrm>
              </p:grpSpPr>
              <p:grpSp>
                <p:nvGrpSpPr>
                  <p:cNvPr id="353" name="Đồ họa 240">
                    <a:extLst>
                      <a:ext uri="{FF2B5EF4-FFF2-40B4-BE49-F238E27FC236}">
                        <a16:creationId xmlns:a16="http://schemas.microsoft.com/office/drawing/2014/main" id="{3E28144C-5C95-76FF-0833-95D7D0439CFD}"/>
                      </a:ext>
                    </a:extLst>
                  </p:cNvPr>
                  <p:cNvGrpSpPr/>
                  <p:nvPr/>
                </p:nvGrpSpPr>
                <p:grpSpPr>
                  <a:xfrm>
                    <a:off x="5787892" y="3386455"/>
                    <a:ext cx="23165" cy="133715"/>
                    <a:chOff x="5787892" y="3386455"/>
                    <a:chExt cx="23165" cy="133715"/>
                  </a:xfrm>
                </p:grpSpPr>
                <p:sp>
                  <p:nvSpPr>
                    <p:cNvPr id="354" name="Hình tự do: Hình 353">
                      <a:extLst>
                        <a:ext uri="{FF2B5EF4-FFF2-40B4-BE49-F238E27FC236}">
                          <a16:creationId xmlns:a16="http://schemas.microsoft.com/office/drawing/2014/main" id="{D0299DCE-6267-8BD1-B349-26893FE215F3}"/>
                        </a:ext>
                      </a:extLst>
                    </p:cNvPr>
                    <p:cNvSpPr/>
                    <p:nvPr/>
                  </p:nvSpPr>
                  <p:spPr>
                    <a:xfrm>
                      <a:off x="5787892" y="3386455"/>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1"/>
                            <a:pt x="23166" y="125481"/>
                          </a:cubicBezTo>
                          <a:lnTo>
                            <a:pt x="13513" y="5791"/>
                          </a:lnTo>
                          <a:cubicBezTo>
                            <a:pt x="11583" y="386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5" name="Hình tự do: Hình 354">
                      <a:extLst>
                        <a:ext uri="{FF2B5EF4-FFF2-40B4-BE49-F238E27FC236}">
                          <a16:creationId xmlns:a16="http://schemas.microsoft.com/office/drawing/2014/main" id="{DC335496-9E1E-D918-7316-91B2924C3303}"/>
                        </a:ext>
                      </a:extLst>
                    </p:cNvPr>
                    <p:cNvSpPr/>
                    <p:nvPr/>
                  </p:nvSpPr>
                  <p:spPr>
                    <a:xfrm>
                      <a:off x="5787892" y="3392247"/>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772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56" name="Hình tự do: Hình 355">
                    <a:extLst>
                      <a:ext uri="{FF2B5EF4-FFF2-40B4-BE49-F238E27FC236}">
                        <a16:creationId xmlns:a16="http://schemas.microsoft.com/office/drawing/2014/main" id="{2DB641E7-D31C-C110-42EF-BB75C98758D2}"/>
                      </a:ext>
                    </a:extLst>
                  </p:cNvPr>
                  <p:cNvSpPr/>
                  <p:nvPr/>
                </p:nvSpPr>
                <p:spPr>
                  <a:xfrm>
                    <a:off x="5796096" y="3394177"/>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1931"/>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1931"/>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57" name="Đồ họa 240">
                  <a:extLst>
                    <a:ext uri="{FF2B5EF4-FFF2-40B4-BE49-F238E27FC236}">
                      <a16:creationId xmlns:a16="http://schemas.microsoft.com/office/drawing/2014/main" id="{84A9D744-895F-8279-FEE2-2CA5B5662AFC}"/>
                    </a:ext>
                  </a:extLst>
                </p:cNvPr>
                <p:cNvGrpSpPr/>
                <p:nvPr/>
              </p:nvGrpSpPr>
              <p:grpSpPr>
                <a:xfrm>
                  <a:off x="5720325" y="3392247"/>
                  <a:ext cx="23165" cy="133715"/>
                  <a:chOff x="5720325" y="3392247"/>
                  <a:chExt cx="23165" cy="133715"/>
                </a:xfrm>
              </p:grpSpPr>
              <p:grpSp>
                <p:nvGrpSpPr>
                  <p:cNvPr id="358" name="Đồ họa 240">
                    <a:extLst>
                      <a:ext uri="{FF2B5EF4-FFF2-40B4-BE49-F238E27FC236}">
                        <a16:creationId xmlns:a16="http://schemas.microsoft.com/office/drawing/2014/main" id="{66B0F202-6264-CD2E-E41F-BF013694F917}"/>
                      </a:ext>
                    </a:extLst>
                  </p:cNvPr>
                  <p:cNvGrpSpPr/>
                  <p:nvPr/>
                </p:nvGrpSpPr>
                <p:grpSpPr>
                  <a:xfrm>
                    <a:off x="5720325" y="3392247"/>
                    <a:ext cx="23165" cy="133715"/>
                    <a:chOff x="5720325" y="3392247"/>
                    <a:chExt cx="23165" cy="133715"/>
                  </a:xfrm>
                </p:grpSpPr>
                <p:sp>
                  <p:nvSpPr>
                    <p:cNvPr id="359" name="Hình tự do: Hình 358">
                      <a:extLst>
                        <a:ext uri="{FF2B5EF4-FFF2-40B4-BE49-F238E27FC236}">
                          <a16:creationId xmlns:a16="http://schemas.microsoft.com/office/drawing/2014/main" id="{5A755338-EAFF-B649-8B11-63EBBAC42807}"/>
                        </a:ext>
                      </a:extLst>
                    </p:cNvPr>
                    <p:cNvSpPr/>
                    <p:nvPr/>
                  </p:nvSpPr>
                  <p:spPr>
                    <a:xfrm>
                      <a:off x="5720325" y="3392247"/>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0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1" y="0"/>
                            <a:pt x="0" y="3861"/>
                            <a:pt x="0" y="7722"/>
                          </a:cubicBezTo>
                          <a:lnTo>
                            <a:pt x="9652" y="127411"/>
                          </a:lnTo>
                          <a:cubicBezTo>
                            <a:pt x="9652" y="131272"/>
                            <a:pt x="13513" y="135133"/>
                            <a:pt x="17374" y="133202"/>
                          </a:cubicBezTo>
                          <a:lnTo>
                            <a:pt x="17374" y="133202"/>
                          </a:lnTo>
                          <a:cubicBezTo>
                            <a:pt x="21235" y="133202"/>
                            <a:pt x="23166" y="129342"/>
                            <a:pt x="23166" y="125480"/>
                          </a:cubicBezTo>
                          <a:lnTo>
                            <a:pt x="13513" y="5791"/>
                          </a:lnTo>
                          <a:cubicBezTo>
                            <a:pt x="13513" y="1930"/>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60" name="Hình tự do: Hình 359">
                      <a:extLst>
                        <a:ext uri="{FF2B5EF4-FFF2-40B4-BE49-F238E27FC236}">
                          <a16:creationId xmlns:a16="http://schemas.microsoft.com/office/drawing/2014/main" id="{71B8A112-FEAE-6430-009D-7EE9D17B6B18}"/>
                        </a:ext>
                      </a:extLst>
                    </p:cNvPr>
                    <p:cNvSpPr/>
                    <p:nvPr/>
                  </p:nvSpPr>
                  <p:spPr>
                    <a:xfrm>
                      <a:off x="5722256" y="3398038"/>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772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61" name="Hình tự do: Hình 360">
                    <a:extLst>
                      <a:ext uri="{FF2B5EF4-FFF2-40B4-BE49-F238E27FC236}">
                        <a16:creationId xmlns:a16="http://schemas.microsoft.com/office/drawing/2014/main" id="{2BEE8C08-9F85-8535-FDD9-04A13A688CD4}"/>
                      </a:ext>
                    </a:extLst>
                  </p:cNvPr>
                  <p:cNvSpPr/>
                  <p:nvPr/>
                </p:nvSpPr>
                <p:spPr>
                  <a:xfrm>
                    <a:off x="5729977" y="3399968"/>
                    <a:ext cx="11582" cy="117758"/>
                  </a:xfrm>
                  <a:custGeom>
                    <a:avLst/>
                    <a:gdLst>
                      <a:gd name="connsiteX0" fmla="*/ 0 w 11582"/>
                      <a:gd name="connsiteY0" fmla="*/ 0 h 117758"/>
                      <a:gd name="connsiteX1" fmla="*/ 0 w 11582"/>
                      <a:gd name="connsiteY1" fmla="*/ 0 h 117758"/>
                      <a:gd name="connsiteX2" fmla="*/ 7722 w 11582"/>
                      <a:gd name="connsiteY2" fmla="*/ 115828 h 117758"/>
                      <a:gd name="connsiteX3" fmla="*/ 9652 w 11582"/>
                      <a:gd name="connsiteY3" fmla="*/ 117759 h 117758"/>
                      <a:gd name="connsiteX4" fmla="*/ 9652 w 11582"/>
                      <a:gd name="connsiteY4" fmla="*/ 117759 h 117758"/>
                      <a:gd name="connsiteX5" fmla="*/ 11583 w 11582"/>
                      <a:gd name="connsiteY5" fmla="*/ 115828 h 117758"/>
                      <a:gd name="connsiteX6" fmla="*/ 0 w 11582"/>
                      <a:gd name="connsiteY6" fmla="*/ 0 h 117758"/>
                      <a:gd name="connsiteX7" fmla="*/ 0 w 11582"/>
                      <a:gd name="connsiteY7" fmla="*/ 0 h 117758"/>
                      <a:gd name="connsiteX8" fmla="*/ 0 w 11582"/>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 h="117758">
                        <a:moveTo>
                          <a:pt x="0" y="0"/>
                        </a:moveTo>
                        <a:cubicBezTo>
                          <a:pt x="0" y="0"/>
                          <a:pt x="0" y="0"/>
                          <a:pt x="0" y="0"/>
                        </a:cubicBezTo>
                        <a:lnTo>
                          <a:pt x="7722" y="115828"/>
                        </a:lnTo>
                        <a:cubicBezTo>
                          <a:pt x="7722" y="115828"/>
                          <a:pt x="7722" y="117759"/>
                          <a:pt x="9652" y="117759"/>
                        </a:cubicBezTo>
                        <a:lnTo>
                          <a:pt x="9652" y="117759"/>
                        </a:lnTo>
                        <a:cubicBezTo>
                          <a:pt x="9652" y="117759"/>
                          <a:pt x="11583" y="117759"/>
                          <a:pt x="11583" y="115828"/>
                        </a:cubicBezTo>
                        <a:lnTo>
                          <a:pt x="0" y="0"/>
                        </a:lnTo>
                        <a:cubicBezTo>
                          <a:pt x="1931" y="0"/>
                          <a:pt x="1931" y="0"/>
                          <a:pt x="0" y="0"/>
                        </a:cubicBezTo>
                        <a:lnTo>
                          <a:pt x="0"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nvGrpSpPr>
              <p:cNvPr id="362" name="Đồ họa 240">
                <a:extLst>
                  <a:ext uri="{FF2B5EF4-FFF2-40B4-BE49-F238E27FC236}">
                    <a16:creationId xmlns:a16="http://schemas.microsoft.com/office/drawing/2014/main" id="{E571A5F2-A807-12E8-6801-E3BF198A2932}"/>
                  </a:ext>
                </a:extLst>
              </p:cNvPr>
              <p:cNvGrpSpPr/>
              <p:nvPr/>
            </p:nvGrpSpPr>
            <p:grpSpPr>
              <a:xfrm>
                <a:off x="5675422" y="3343483"/>
                <a:ext cx="539605" cy="58918"/>
                <a:chOff x="5675422" y="3343483"/>
                <a:chExt cx="539605" cy="58918"/>
              </a:xfrm>
            </p:grpSpPr>
            <p:sp>
              <p:nvSpPr>
                <p:cNvPr id="363" name="Hình tự do: Hình 362">
                  <a:extLst>
                    <a:ext uri="{FF2B5EF4-FFF2-40B4-BE49-F238E27FC236}">
                      <a16:creationId xmlns:a16="http://schemas.microsoft.com/office/drawing/2014/main" id="{F0AAC9DA-99C8-0145-1B57-84341A14300E}"/>
                    </a:ext>
                  </a:extLst>
                </p:cNvPr>
                <p:cNvSpPr/>
                <p:nvPr/>
              </p:nvSpPr>
              <p:spPr>
                <a:xfrm>
                  <a:off x="5675422" y="3343483"/>
                  <a:ext cx="539605" cy="58918"/>
                </a:xfrm>
                <a:custGeom>
                  <a:avLst/>
                  <a:gdLst>
                    <a:gd name="connsiteX0" fmla="*/ 8224 w 539605"/>
                    <a:gd name="connsiteY0" fmla="*/ 41042 h 58918"/>
                    <a:gd name="connsiteX1" fmla="*/ 502 w 539605"/>
                    <a:gd name="connsiteY1" fmla="*/ 50694 h 58918"/>
                    <a:gd name="connsiteX2" fmla="*/ 502 w 539605"/>
                    <a:gd name="connsiteY2" fmla="*/ 50694 h 58918"/>
                    <a:gd name="connsiteX3" fmla="*/ 10155 w 539605"/>
                    <a:gd name="connsiteY3" fmla="*/ 58416 h 58918"/>
                    <a:gd name="connsiteX4" fmla="*/ 531381 w 539605"/>
                    <a:gd name="connsiteY4" fmla="*/ 17876 h 58918"/>
                    <a:gd name="connsiteX5" fmla="*/ 539103 w 539605"/>
                    <a:gd name="connsiteY5" fmla="*/ 8224 h 58918"/>
                    <a:gd name="connsiteX6" fmla="*/ 539103 w 539605"/>
                    <a:gd name="connsiteY6" fmla="*/ 8224 h 58918"/>
                    <a:gd name="connsiteX7" fmla="*/ 529451 w 539605"/>
                    <a:gd name="connsiteY7" fmla="*/ 502 h 58918"/>
                    <a:gd name="connsiteX8" fmla="*/ 8224 w 539605"/>
                    <a:gd name="connsiteY8" fmla="*/ 41042 h 5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9605" h="58918">
                      <a:moveTo>
                        <a:pt x="8224" y="41042"/>
                      </a:moveTo>
                      <a:cubicBezTo>
                        <a:pt x="2433" y="41042"/>
                        <a:pt x="-1428" y="46833"/>
                        <a:pt x="502" y="50694"/>
                      </a:cubicBezTo>
                      <a:lnTo>
                        <a:pt x="502" y="50694"/>
                      </a:lnTo>
                      <a:cubicBezTo>
                        <a:pt x="502" y="56486"/>
                        <a:pt x="6294" y="60347"/>
                        <a:pt x="10155" y="58416"/>
                      </a:cubicBezTo>
                      <a:lnTo>
                        <a:pt x="531381" y="17876"/>
                      </a:lnTo>
                      <a:cubicBezTo>
                        <a:pt x="537173" y="17876"/>
                        <a:pt x="541034" y="12085"/>
                        <a:pt x="539103" y="8224"/>
                      </a:cubicBezTo>
                      <a:lnTo>
                        <a:pt x="539103" y="8224"/>
                      </a:lnTo>
                      <a:cubicBezTo>
                        <a:pt x="539103" y="2433"/>
                        <a:pt x="533312" y="-1428"/>
                        <a:pt x="529451" y="502"/>
                      </a:cubicBezTo>
                      <a:lnTo>
                        <a:pt x="8224" y="41042"/>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64" name="Hình tự do: Hình 363">
                  <a:extLst>
                    <a:ext uri="{FF2B5EF4-FFF2-40B4-BE49-F238E27FC236}">
                      <a16:creationId xmlns:a16="http://schemas.microsoft.com/office/drawing/2014/main" id="{EECE300E-697F-9B36-ADAA-B269EA601406}"/>
                    </a:ext>
                  </a:extLst>
                </p:cNvPr>
                <p:cNvSpPr/>
                <p:nvPr/>
              </p:nvSpPr>
              <p:spPr>
                <a:xfrm>
                  <a:off x="5681716" y="3353637"/>
                  <a:ext cx="528948" cy="46331"/>
                </a:xfrm>
                <a:custGeom>
                  <a:avLst/>
                  <a:gdLst>
                    <a:gd name="connsiteX0" fmla="*/ 9652 w 528948"/>
                    <a:gd name="connsiteY0" fmla="*/ 40540 h 46331"/>
                    <a:gd name="connsiteX1" fmla="*/ 0 w 528948"/>
                    <a:gd name="connsiteY1" fmla="*/ 44401 h 46331"/>
                    <a:gd name="connsiteX2" fmla="*/ 0 w 528948"/>
                    <a:gd name="connsiteY2" fmla="*/ 44401 h 46331"/>
                    <a:gd name="connsiteX3" fmla="*/ 9652 w 528948"/>
                    <a:gd name="connsiteY3" fmla="*/ 46331 h 46331"/>
                    <a:gd name="connsiteX4" fmla="*/ 519296 w 528948"/>
                    <a:gd name="connsiteY4" fmla="*/ 5791 h 46331"/>
                    <a:gd name="connsiteX5" fmla="*/ 528949 w 528948"/>
                    <a:gd name="connsiteY5" fmla="*/ 1930 h 46331"/>
                    <a:gd name="connsiteX6" fmla="*/ 528949 w 528948"/>
                    <a:gd name="connsiteY6" fmla="*/ 1930 h 46331"/>
                    <a:gd name="connsiteX7" fmla="*/ 519296 w 528948"/>
                    <a:gd name="connsiteY7" fmla="*/ 0 h 46331"/>
                    <a:gd name="connsiteX8" fmla="*/ 9652 w 528948"/>
                    <a:gd name="connsiteY8" fmla="*/ 40540 h 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8948" h="46331">
                      <a:moveTo>
                        <a:pt x="9652" y="40540"/>
                      </a:moveTo>
                      <a:cubicBezTo>
                        <a:pt x="3861" y="40540"/>
                        <a:pt x="0" y="42470"/>
                        <a:pt x="0" y="44401"/>
                      </a:cubicBezTo>
                      <a:lnTo>
                        <a:pt x="0" y="44401"/>
                      </a:lnTo>
                      <a:cubicBezTo>
                        <a:pt x="0" y="46331"/>
                        <a:pt x="3861" y="46331"/>
                        <a:pt x="9652" y="46331"/>
                      </a:cubicBezTo>
                      <a:lnTo>
                        <a:pt x="519296" y="5791"/>
                      </a:lnTo>
                      <a:cubicBezTo>
                        <a:pt x="525088" y="5791"/>
                        <a:pt x="528949" y="3861"/>
                        <a:pt x="528949" y="1930"/>
                      </a:cubicBezTo>
                      <a:lnTo>
                        <a:pt x="528949" y="1930"/>
                      </a:lnTo>
                      <a:cubicBezTo>
                        <a:pt x="528949" y="0"/>
                        <a:pt x="525088" y="0"/>
                        <a:pt x="519296" y="0"/>
                      </a:cubicBezTo>
                      <a:lnTo>
                        <a:pt x="9652" y="40540"/>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nvGrpSpPr>
            <p:cNvPr id="269" name="Đồ họa 240">
              <a:extLst>
                <a:ext uri="{FF2B5EF4-FFF2-40B4-BE49-F238E27FC236}">
                  <a16:creationId xmlns:a16="http://schemas.microsoft.com/office/drawing/2014/main" id="{27F44DCC-2FFA-EFD6-96B8-87260C9E8E2C}"/>
                </a:ext>
              </a:extLst>
            </p:cNvPr>
            <p:cNvGrpSpPr/>
            <p:nvPr/>
          </p:nvGrpSpPr>
          <p:grpSpPr>
            <a:xfrm>
              <a:off x="5982403" y="4090839"/>
              <a:ext cx="1154188" cy="703773"/>
              <a:chOff x="6410709" y="3955220"/>
              <a:chExt cx="613406" cy="374028"/>
            </a:xfrm>
          </p:grpSpPr>
          <p:grpSp>
            <p:nvGrpSpPr>
              <p:cNvPr id="270" name="Đồ họa 240">
                <a:extLst>
                  <a:ext uri="{FF2B5EF4-FFF2-40B4-BE49-F238E27FC236}">
                    <a16:creationId xmlns:a16="http://schemas.microsoft.com/office/drawing/2014/main" id="{B453B1FE-C545-1C0C-FC42-E30994F37A7C}"/>
                  </a:ext>
                </a:extLst>
              </p:cNvPr>
              <p:cNvGrpSpPr/>
              <p:nvPr/>
            </p:nvGrpSpPr>
            <p:grpSpPr>
              <a:xfrm>
                <a:off x="6410709" y="4094214"/>
                <a:ext cx="557423" cy="235034"/>
                <a:chOff x="6410709" y="4094214"/>
                <a:chExt cx="557423" cy="235034"/>
              </a:xfrm>
            </p:grpSpPr>
            <p:sp>
              <p:nvSpPr>
                <p:cNvPr id="271" name="Hình tự do: Hình 270">
                  <a:extLst>
                    <a:ext uri="{FF2B5EF4-FFF2-40B4-BE49-F238E27FC236}">
                      <a16:creationId xmlns:a16="http://schemas.microsoft.com/office/drawing/2014/main" id="{80843317-4F8B-5C4D-F18D-8B639CE46072}"/>
                    </a:ext>
                  </a:extLst>
                </p:cNvPr>
                <p:cNvSpPr/>
                <p:nvPr/>
              </p:nvSpPr>
              <p:spPr>
                <a:xfrm>
                  <a:off x="6410709" y="4094214"/>
                  <a:ext cx="557423" cy="235034"/>
                </a:xfrm>
                <a:custGeom>
                  <a:avLst/>
                  <a:gdLst>
                    <a:gd name="connsiteX0" fmla="*/ 14237 w 557423"/>
                    <a:gd name="connsiteY0" fmla="*/ 724 h 235034"/>
                    <a:gd name="connsiteX1" fmla="*/ 724 w 557423"/>
                    <a:gd name="connsiteY1" fmla="*/ 6515 h 235034"/>
                    <a:gd name="connsiteX2" fmla="*/ 724 w 557423"/>
                    <a:gd name="connsiteY2" fmla="*/ 6515 h 235034"/>
                    <a:gd name="connsiteX3" fmla="*/ 6515 w 557423"/>
                    <a:gd name="connsiteY3" fmla="*/ 20029 h 235034"/>
                    <a:gd name="connsiteX4" fmla="*/ 543186 w 557423"/>
                    <a:gd name="connsiteY4" fmla="*/ 234311 h 235034"/>
                    <a:gd name="connsiteX5" fmla="*/ 556699 w 557423"/>
                    <a:gd name="connsiteY5" fmla="*/ 228519 h 235034"/>
                    <a:gd name="connsiteX6" fmla="*/ 556699 w 557423"/>
                    <a:gd name="connsiteY6" fmla="*/ 228519 h 235034"/>
                    <a:gd name="connsiteX7" fmla="*/ 550908 w 557423"/>
                    <a:gd name="connsiteY7" fmla="*/ 215006 h 235034"/>
                    <a:gd name="connsiteX8" fmla="*/ 14237 w 557423"/>
                    <a:gd name="connsiteY8" fmla="*/ 724 h 23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7423" h="235034">
                      <a:moveTo>
                        <a:pt x="14237" y="724"/>
                      </a:moveTo>
                      <a:cubicBezTo>
                        <a:pt x="8446" y="-1207"/>
                        <a:pt x="2654" y="724"/>
                        <a:pt x="724" y="6515"/>
                      </a:cubicBezTo>
                      <a:lnTo>
                        <a:pt x="724" y="6515"/>
                      </a:lnTo>
                      <a:cubicBezTo>
                        <a:pt x="-1207" y="12307"/>
                        <a:pt x="724" y="18098"/>
                        <a:pt x="6515" y="20029"/>
                      </a:cubicBezTo>
                      <a:lnTo>
                        <a:pt x="543186" y="234311"/>
                      </a:lnTo>
                      <a:cubicBezTo>
                        <a:pt x="548977" y="236241"/>
                        <a:pt x="554769" y="234311"/>
                        <a:pt x="556699" y="228519"/>
                      </a:cubicBezTo>
                      <a:lnTo>
                        <a:pt x="556699" y="228519"/>
                      </a:lnTo>
                      <a:cubicBezTo>
                        <a:pt x="558630" y="222728"/>
                        <a:pt x="556699" y="216937"/>
                        <a:pt x="550908" y="215006"/>
                      </a:cubicBezTo>
                      <a:lnTo>
                        <a:pt x="14237" y="724"/>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2" name="Hình tự do: Hình 271">
                  <a:extLst>
                    <a:ext uri="{FF2B5EF4-FFF2-40B4-BE49-F238E27FC236}">
                      <a16:creationId xmlns:a16="http://schemas.microsoft.com/office/drawing/2014/main" id="{9C5A51B6-35B9-BAA4-9FDC-2B7968F8B9F0}"/>
                    </a:ext>
                  </a:extLst>
                </p:cNvPr>
                <p:cNvSpPr/>
                <p:nvPr/>
              </p:nvSpPr>
              <p:spPr>
                <a:xfrm>
                  <a:off x="6417225" y="4107003"/>
                  <a:ext cx="542461" cy="219108"/>
                </a:xfrm>
                <a:custGeom>
                  <a:avLst/>
                  <a:gdLst>
                    <a:gd name="connsiteX0" fmla="*/ 9652 w 542461"/>
                    <a:gd name="connsiteY0" fmla="*/ 1448 h 219108"/>
                    <a:gd name="connsiteX1" fmla="*/ 0 w 542461"/>
                    <a:gd name="connsiteY1" fmla="*/ 1448 h 219108"/>
                    <a:gd name="connsiteX2" fmla="*/ 0 w 542461"/>
                    <a:gd name="connsiteY2" fmla="*/ 1448 h 219108"/>
                    <a:gd name="connsiteX3" fmla="*/ 7722 w 542461"/>
                    <a:gd name="connsiteY3" fmla="*/ 7239 h 219108"/>
                    <a:gd name="connsiteX4" fmla="*/ 532810 w 542461"/>
                    <a:gd name="connsiteY4" fmla="*/ 217661 h 219108"/>
                    <a:gd name="connsiteX5" fmla="*/ 542462 w 542461"/>
                    <a:gd name="connsiteY5" fmla="*/ 217661 h 219108"/>
                    <a:gd name="connsiteX6" fmla="*/ 542462 w 542461"/>
                    <a:gd name="connsiteY6" fmla="*/ 217661 h 219108"/>
                    <a:gd name="connsiteX7" fmla="*/ 534740 w 542461"/>
                    <a:gd name="connsiteY7" fmla="*/ 211869 h 219108"/>
                    <a:gd name="connsiteX8" fmla="*/ 9652 w 542461"/>
                    <a:gd name="connsiteY8" fmla="*/ 1448 h 219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461" h="219108">
                      <a:moveTo>
                        <a:pt x="9652" y="1448"/>
                      </a:moveTo>
                      <a:cubicBezTo>
                        <a:pt x="3861" y="-483"/>
                        <a:pt x="0" y="-483"/>
                        <a:pt x="0" y="1448"/>
                      </a:cubicBezTo>
                      <a:lnTo>
                        <a:pt x="0" y="1448"/>
                      </a:lnTo>
                      <a:cubicBezTo>
                        <a:pt x="0" y="3378"/>
                        <a:pt x="3861" y="5309"/>
                        <a:pt x="7722" y="7239"/>
                      </a:cubicBezTo>
                      <a:lnTo>
                        <a:pt x="532810" y="217661"/>
                      </a:lnTo>
                      <a:cubicBezTo>
                        <a:pt x="538601" y="219591"/>
                        <a:pt x="542462" y="219591"/>
                        <a:pt x="542462" y="217661"/>
                      </a:cubicBezTo>
                      <a:lnTo>
                        <a:pt x="542462" y="217661"/>
                      </a:lnTo>
                      <a:cubicBezTo>
                        <a:pt x="542462" y="215730"/>
                        <a:pt x="538601" y="213800"/>
                        <a:pt x="534740" y="211869"/>
                      </a:cubicBezTo>
                      <a:lnTo>
                        <a:pt x="9652" y="1448"/>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73" name="Đồ họa 240">
                <a:extLst>
                  <a:ext uri="{FF2B5EF4-FFF2-40B4-BE49-F238E27FC236}">
                    <a16:creationId xmlns:a16="http://schemas.microsoft.com/office/drawing/2014/main" id="{12B610D5-B8DA-E21A-5FED-9CD34CBB57BC}"/>
                  </a:ext>
                </a:extLst>
              </p:cNvPr>
              <p:cNvGrpSpPr/>
              <p:nvPr/>
            </p:nvGrpSpPr>
            <p:grpSpPr>
              <a:xfrm>
                <a:off x="6460868" y="3984144"/>
                <a:ext cx="538185" cy="327764"/>
                <a:chOff x="6460868" y="3984144"/>
                <a:chExt cx="538185" cy="327764"/>
              </a:xfrm>
            </p:grpSpPr>
            <p:grpSp>
              <p:nvGrpSpPr>
                <p:cNvPr id="274" name="Đồ họa 240">
                  <a:extLst>
                    <a:ext uri="{FF2B5EF4-FFF2-40B4-BE49-F238E27FC236}">
                      <a16:creationId xmlns:a16="http://schemas.microsoft.com/office/drawing/2014/main" id="{105720DA-940A-268C-EA02-133E7D64A1B1}"/>
                    </a:ext>
                  </a:extLst>
                </p:cNvPr>
                <p:cNvGrpSpPr/>
                <p:nvPr/>
              </p:nvGrpSpPr>
              <p:grpSpPr>
                <a:xfrm>
                  <a:off x="6933833" y="4173330"/>
                  <a:ext cx="65220" cy="138578"/>
                  <a:chOff x="6933833" y="4173330"/>
                  <a:chExt cx="65220" cy="138578"/>
                </a:xfrm>
              </p:grpSpPr>
              <p:grpSp>
                <p:nvGrpSpPr>
                  <p:cNvPr id="275" name="Đồ họa 240">
                    <a:extLst>
                      <a:ext uri="{FF2B5EF4-FFF2-40B4-BE49-F238E27FC236}">
                        <a16:creationId xmlns:a16="http://schemas.microsoft.com/office/drawing/2014/main" id="{99E030AF-E135-A6DA-8A29-64B2EA593A22}"/>
                      </a:ext>
                    </a:extLst>
                  </p:cNvPr>
                  <p:cNvGrpSpPr/>
                  <p:nvPr/>
                </p:nvGrpSpPr>
                <p:grpSpPr>
                  <a:xfrm>
                    <a:off x="6933833" y="4173330"/>
                    <a:ext cx="65220" cy="138578"/>
                    <a:chOff x="6933833" y="4173330"/>
                    <a:chExt cx="65220" cy="138578"/>
                  </a:xfrm>
                </p:grpSpPr>
                <p:sp>
                  <p:nvSpPr>
                    <p:cNvPr id="276" name="Hình tự do: Hình 275">
                      <a:extLst>
                        <a:ext uri="{FF2B5EF4-FFF2-40B4-BE49-F238E27FC236}">
                          <a16:creationId xmlns:a16="http://schemas.microsoft.com/office/drawing/2014/main" id="{05209E34-347A-2627-74AA-E14788905013}"/>
                        </a:ext>
                      </a:extLst>
                    </p:cNvPr>
                    <p:cNvSpPr/>
                    <p:nvPr/>
                  </p:nvSpPr>
                  <p:spPr>
                    <a:xfrm>
                      <a:off x="6933833" y="4173330"/>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7" name="Hình tự do: Hình 276">
                      <a:extLst>
                        <a:ext uri="{FF2B5EF4-FFF2-40B4-BE49-F238E27FC236}">
                          <a16:creationId xmlns:a16="http://schemas.microsoft.com/office/drawing/2014/main" id="{C3F3E107-9537-C4DD-28C0-B132BBC73B47}"/>
                        </a:ext>
                      </a:extLst>
                    </p:cNvPr>
                    <p:cNvSpPr/>
                    <p:nvPr/>
                  </p:nvSpPr>
                  <p:spPr>
                    <a:xfrm>
                      <a:off x="6939625" y="4179121"/>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6549"/>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78" name="Hình tự do: Hình 277">
                    <a:extLst>
                      <a:ext uri="{FF2B5EF4-FFF2-40B4-BE49-F238E27FC236}">
                        <a16:creationId xmlns:a16="http://schemas.microsoft.com/office/drawing/2014/main" id="{6EDA9162-4984-1210-AC17-71314E65EDEF}"/>
                      </a:ext>
                    </a:extLst>
                  </p:cNvPr>
                  <p:cNvSpPr/>
                  <p:nvPr/>
                </p:nvSpPr>
                <p:spPr>
                  <a:xfrm>
                    <a:off x="6946173" y="4183739"/>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8262"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79" name="Đồ họa 240">
                  <a:extLst>
                    <a:ext uri="{FF2B5EF4-FFF2-40B4-BE49-F238E27FC236}">
                      <a16:creationId xmlns:a16="http://schemas.microsoft.com/office/drawing/2014/main" id="{8E987558-3835-EB71-723F-1D172E2576BC}"/>
                    </a:ext>
                  </a:extLst>
                </p:cNvPr>
                <p:cNvGrpSpPr/>
                <p:nvPr/>
              </p:nvGrpSpPr>
              <p:grpSpPr>
                <a:xfrm>
                  <a:off x="6866267" y="4146303"/>
                  <a:ext cx="65220" cy="138578"/>
                  <a:chOff x="6866267" y="4146303"/>
                  <a:chExt cx="65220" cy="138578"/>
                </a:xfrm>
              </p:grpSpPr>
              <p:grpSp>
                <p:nvGrpSpPr>
                  <p:cNvPr id="280" name="Đồ họa 240">
                    <a:extLst>
                      <a:ext uri="{FF2B5EF4-FFF2-40B4-BE49-F238E27FC236}">
                        <a16:creationId xmlns:a16="http://schemas.microsoft.com/office/drawing/2014/main" id="{F76E0F20-D74A-8B2F-A67F-206F2FDF5814}"/>
                      </a:ext>
                    </a:extLst>
                  </p:cNvPr>
                  <p:cNvGrpSpPr/>
                  <p:nvPr/>
                </p:nvGrpSpPr>
                <p:grpSpPr>
                  <a:xfrm>
                    <a:off x="6866267" y="4146303"/>
                    <a:ext cx="65220" cy="138578"/>
                    <a:chOff x="6866267" y="4146303"/>
                    <a:chExt cx="65220" cy="138578"/>
                  </a:xfrm>
                </p:grpSpPr>
                <p:sp>
                  <p:nvSpPr>
                    <p:cNvPr id="281" name="Hình tự do: Hình 280">
                      <a:extLst>
                        <a:ext uri="{FF2B5EF4-FFF2-40B4-BE49-F238E27FC236}">
                          <a16:creationId xmlns:a16="http://schemas.microsoft.com/office/drawing/2014/main" id="{E0EC8D35-B4D6-194A-A9B2-6AF7AA8D78F5}"/>
                        </a:ext>
                      </a:extLst>
                    </p:cNvPr>
                    <p:cNvSpPr/>
                    <p:nvPr/>
                  </p:nvSpPr>
                  <p:spPr>
                    <a:xfrm>
                      <a:off x="6866267" y="4146303"/>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2" name="Hình tự do: Hình 281">
                      <a:extLst>
                        <a:ext uri="{FF2B5EF4-FFF2-40B4-BE49-F238E27FC236}">
                          <a16:creationId xmlns:a16="http://schemas.microsoft.com/office/drawing/2014/main" id="{C5D9DF59-538A-D5B7-DB78-909895B95C1E}"/>
                        </a:ext>
                      </a:extLst>
                    </p:cNvPr>
                    <p:cNvSpPr/>
                    <p:nvPr/>
                  </p:nvSpPr>
                  <p:spPr>
                    <a:xfrm>
                      <a:off x="6872058" y="4152094"/>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6549"/>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83" name="Hình tự do: Hình 282">
                    <a:extLst>
                      <a:ext uri="{FF2B5EF4-FFF2-40B4-BE49-F238E27FC236}">
                        <a16:creationId xmlns:a16="http://schemas.microsoft.com/office/drawing/2014/main" id="{1DB4792A-8014-4145-45E9-B821D1F2C252}"/>
                      </a:ext>
                    </a:extLst>
                  </p:cNvPr>
                  <p:cNvSpPr/>
                  <p:nvPr/>
                </p:nvSpPr>
                <p:spPr>
                  <a:xfrm>
                    <a:off x="6878607" y="4156713"/>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8262"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84" name="Đồ họa 240">
                  <a:extLst>
                    <a:ext uri="{FF2B5EF4-FFF2-40B4-BE49-F238E27FC236}">
                      <a16:creationId xmlns:a16="http://schemas.microsoft.com/office/drawing/2014/main" id="{F947E8F8-CAA9-ED65-6F2A-7DA9C863A920}"/>
                    </a:ext>
                  </a:extLst>
                </p:cNvPr>
                <p:cNvGrpSpPr/>
                <p:nvPr/>
              </p:nvGrpSpPr>
              <p:grpSpPr>
                <a:xfrm>
                  <a:off x="6798700" y="4119277"/>
                  <a:ext cx="65220" cy="138577"/>
                  <a:chOff x="6798700" y="4119277"/>
                  <a:chExt cx="65220" cy="138577"/>
                </a:xfrm>
              </p:grpSpPr>
              <p:grpSp>
                <p:nvGrpSpPr>
                  <p:cNvPr id="285" name="Đồ họa 240">
                    <a:extLst>
                      <a:ext uri="{FF2B5EF4-FFF2-40B4-BE49-F238E27FC236}">
                        <a16:creationId xmlns:a16="http://schemas.microsoft.com/office/drawing/2014/main" id="{7B7B904F-E295-B257-C775-6250D411EAEF}"/>
                      </a:ext>
                    </a:extLst>
                  </p:cNvPr>
                  <p:cNvGrpSpPr/>
                  <p:nvPr/>
                </p:nvGrpSpPr>
                <p:grpSpPr>
                  <a:xfrm>
                    <a:off x="6798700" y="4119277"/>
                    <a:ext cx="65220" cy="138577"/>
                    <a:chOff x="6798700" y="4119277"/>
                    <a:chExt cx="65220" cy="138577"/>
                  </a:xfrm>
                </p:grpSpPr>
                <p:sp>
                  <p:nvSpPr>
                    <p:cNvPr id="286" name="Hình tự do: Hình 285">
                      <a:extLst>
                        <a:ext uri="{FF2B5EF4-FFF2-40B4-BE49-F238E27FC236}">
                          <a16:creationId xmlns:a16="http://schemas.microsoft.com/office/drawing/2014/main" id="{E69D5032-53A1-58FB-CECA-0932947716E9}"/>
                        </a:ext>
                      </a:extLst>
                    </p:cNvPr>
                    <p:cNvSpPr/>
                    <p:nvPr/>
                  </p:nvSpPr>
                  <p:spPr>
                    <a:xfrm>
                      <a:off x="6798700" y="4119277"/>
                      <a:ext cx="65220" cy="138577"/>
                    </a:xfrm>
                    <a:custGeom>
                      <a:avLst/>
                      <a:gdLst>
                        <a:gd name="connsiteX0" fmla="*/ 60602 w 65220"/>
                        <a:gd name="connsiteY0" fmla="*/ 757 h 138577"/>
                        <a:gd name="connsiteX1" fmla="*/ 50950 w 65220"/>
                        <a:gd name="connsiteY1" fmla="*/ 4618 h 138577"/>
                        <a:gd name="connsiteX2" fmla="*/ 757 w 65220"/>
                        <a:gd name="connsiteY2" fmla="*/ 128168 h 138577"/>
                        <a:gd name="connsiteX3" fmla="*/ 4618 w 65220"/>
                        <a:gd name="connsiteY3" fmla="*/ 137821 h 138577"/>
                        <a:gd name="connsiteX4" fmla="*/ 4618 w 65220"/>
                        <a:gd name="connsiteY4" fmla="*/ 137821 h 138577"/>
                        <a:gd name="connsiteX5" fmla="*/ 14271 w 65220"/>
                        <a:gd name="connsiteY5" fmla="*/ 133960 h 138577"/>
                        <a:gd name="connsiteX6" fmla="*/ 64463 w 65220"/>
                        <a:gd name="connsiteY6" fmla="*/ 10410 h 138577"/>
                        <a:gd name="connsiteX7" fmla="*/ 60602 w 65220"/>
                        <a:gd name="connsiteY7" fmla="*/ 757 h 138577"/>
                        <a:gd name="connsiteX8" fmla="*/ 60602 w 65220"/>
                        <a:gd name="connsiteY8" fmla="*/ 757 h 13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7">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7" name="Hình tự do: Hình 286">
                      <a:extLst>
                        <a:ext uri="{FF2B5EF4-FFF2-40B4-BE49-F238E27FC236}">
                          <a16:creationId xmlns:a16="http://schemas.microsoft.com/office/drawing/2014/main" id="{601383C4-4F18-710F-A5F1-043BF26E9407}"/>
                        </a:ext>
                      </a:extLst>
                    </p:cNvPr>
                    <p:cNvSpPr/>
                    <p:nvPr/>
                  </p:nvSpPr>
                  <p:spPr>
                    <a:xfrm>
                      <a:off x="6804492" y="4125068"/>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6549"/>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88" name="Hình tự do: Hình 287">
                    <a:extLst>
                      <a:ext uri="{FF2B5EF4-FFF2-40B4-BE49-F238E27FC236}">
                        <a16:creationId xmlns:a16="http://schemas.microsoft.com/office/drawing/2014/main" id="{6F5C33F6-99DA-11F2-B93A-A86060B5FAEF}"/>
                      </a:ext>
                    </a:extLst>
                  </p:cNvPr>
                  <p:cNvSpPr/>
                  <p:nvPr/>
                </p:nvSpPr>
                <p:spPr>
                  <a:xfrm>
                    <a:off x="6811041" y="4129686"/>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6331"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89" name="Đồ họa 240">
                  <a:extLst>
                    <a:ext uri="{FF2B5EF4-FFF2-40B4-BE49-F238E27FC236}">
                      <a16:creationId xmlns:a16="http://schemas.microsoft.com/office/drawing/2014/main" id="{3F4EFB19-8732-6712-73C2-DD08B7963249}"/>
                    </a:ext>
                  </a:extLst>
                </p:cNvPr>
                <p:cNvGrpSpPr/>
                <p:nvPr/>
              </p:nvGrpSpPr>
              <p:grpSpPr>
                <a:xfrm>
                  <a:off x="6731134" y="4092250"/>
                  <a:ext cx="65220" cy="138577"/>
                  <a:chOff x="6731134" y="4092250"/>
                  <a:chExt cx="65220" cy="138577"/>
                </a:xfrm>
              </p:grpSpPr>
              <p:grpSp>
                <p:nvGrpSpPr>
                  <p:cNvPr id="290" name="Đồ họa 240">
                    <a:extLst>
                      <a:ext uri="{FF2B5EF4-FFF2-40B4-BE49-F238E27FC236}">
                        <a16:creationId xmlns:a16="http://schemas.microsoft.com/office/drawing/2014/main" id="{D182DB9D-9DE3-BFB8-EBF4-11A5C129F21B}"/>
                      </a:ext>
                    </a:extLst>
                  </p:cNvPr>
                  <p:cNvGrpSpPr/>
                  <p:nvPr/>
                </p:nvGrpSpPr>
                <p:grpSpPr>
                  <a:xfrm>
                    <a:off x="6731134" y="4092250"/>
                    <a:ext cx="65220" cy="138577"/>
                    <a:chOff x="6731134" y="4092250"/>
                    <a:chExt cx="65220" cy="138577"/>
                  </a:xfrm>
                </p:grpSpPr>
                <p:sp>
                  <p:nvSpPr>
                    <p:cNvPr id="291" name="Hình tự do: Hình 290">
                      <a:extLst>
                        <a:ext uri="{FF2B5EF4-FFF2-40B4-BE49-F238E27FC236}">
                          <a16:creationId xmlns:a16="http://schemas.microsoft.com/office/drawing/2014/main" id="{298266F4-5FAD-8458-3C77-A06FBC1F5044}"/>
                        </a:ext>
                      </a:extLst>
                    </p:cNvPr>
                    <p:cNvSpPr/>
                    <p:nvPr/>
                  </p:nvSpPr>
                  <p:spPr>
                    <a:xfrm>
                      <a:off x="6731134" y="4092250"/>
                      <a:ext cx="65220" cy="138577"/>
                    </a:xfrm>
                    <a:custGeom>
                      <a:avLst/>
                      <a:gdLst>
                        <a:gd name="connsiteX0" fmla="*/ 60602 w 65220"/>
                        <a:gd name="connsiteY0" fmla="*/ 757 h 138577"/>
                        <a:gd name="connsiteX1" fmla="*/ 50950 w 65220"/>
                        <a:gd name="connsiteY1" fmla="*/ 4618 h 138577"/>
                        <a:gd name="connsiteX2" fmla="*/ 757 w 65220"/>
                        <a:gd name="connsiteY2" fmla="*/ 128168 h 138577"/>
                        <a:gd name="connsiteX3" fmla="*/ 4618 w 65220"/>
                        <a:gd name="connsiteY3" fmla="*/ 137821 h 138577"/>
                        <a:gd name="connsiteX4" fmla="*/ 4618 w 65220"/>
                        <a:gd name="connsiteY4" fmla="*/ 137821 h 138577"/>
                        <a:gd name="connsiteX5" fmla="*/ 14271 w 65220"/>
                        <a:gd name="connsiteY5" fmla="*/ 133960 h 138577"/>
                        <a:gd name="connsiteX6" fmla="*/ 64463 w 65220"/>
                        <a:gd name="connsiteY6" fmla="*/ 10410 h 138577"/>
                        <a:gd name="connsiteX7" fmla="*/ 60602 w 65220"/>
                        <a:gd name="connsiteY7" fmla="*/ 757 h 138577"/>
                        <a:gd name="connsiteX8" fmla="*/ 60602 w 65220"/>
                        <a:gd name="connsiteY8" fmla="*/ 757 h 13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7">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2" name="Hình tự do: Hình 291">
                      <a:extLst>
                        <a:ext uri="{FF2B5EF4-FFF2-40B4-BE49-F238E27FC236}">
                          <a16:creationId xmlns:a16="http://schemas.microsoft.com/office/drawing/2014/main" id="{FD7A18B0-95A0-5668-6BC8-9D900949B644}"/>
                        </a:ext>
                      </a:extLst>
                    </p:cNvPr>
                    <p:cNvSpPr/>
                    <p:nvPr/>
                  </p:nvSpPr>
                  <p:spPr>
                    <a:xfrm>
                      <a:off x="6736925" y="4098041"/>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4618"/>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93" name="Hình tự do: Hình 292">
                    <a:extLst>
                      <a:ext uri="{FF2B5EF4-FFF2-40B4-BE49-F238E27FC236}">
                        <a16:creationId xmlns:a16="http://schemas.microsoft.com/office/drawing/2014/main" id="{3108F2DC-20EA-0B16-63DE-26FA4C59B5F0}"/>
                      </a:ext>
                    </a:extLst>
                  </p:cNvPr>
                  <p:cNvSpPr/>
                  <p:nvPr/>
                </p:nvSpPr>
                <p:spPr>
                  <a:xfrm>
                    <a:off x="6743474" y="4102660"/>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6331"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94" name="Đồ họa 240">
                  <a:extLst>
                    <a:ext uri="{FF2B5EF4-FFF2-40B4-BE49-F238E27FC236}">
                      <a16:creationId xmlns:a16="http://schemas.microsoft.com/office/drawing/2014/main" id="{C47D95E6-DBAA-5401-B6F3-E9CF074C7D16}"/>
                    </a:ext>
                  </a:extLst>
                </p:cNvPr>
                <p:cNvGrpSpPr/>
                <p:nvPr/>
              </p:nvGrpSpPr>
              <p:grpSpPr>
                <a:xfrm>
                  <a:off x="6663567" y="4065223"/>
                  <a:ext cx="65220" cy="138578"/>
                  <a:chOff x="6663567" y="4065223"/>
                  <a:chExt cx="65220" cy="138578"/>
                </a:xfrm>
              </p:grpSpPr>
              <p:grpSp>
                <p:nvGrpSpPr>
                  <p:cNvPr id="295" name="Đồ họa 240">
                    <a:extLst>
                      <a:ext uri="{FF2B5EF4-FFF2-40B4-BE49-F238E27FC236}">
                        <a16:creationId xmlns:a16="http://schemas.microsoft.com/office/drawing/2014/main" id="{7E3279C8-DD39-D48E-5F0A-0F5EE7714BAA}"/>
                      </a:ext>
                    </a:extLst>
                  </p:cNvPr>
                  <p:cNvGrpSpPr/>
                  <p:nvPr/>
                </p:nvGrpSpPr>
                <p:grpSpPr>
                  <a:xfrm>
                    <a:off x="6663567" y="4065223"/>
                    <a:ext cx="65220" cy="138578"/>
                    <a:chOff x="6663567" y="4065223"/>
                    <a:chExt cx="65220" cy="138578"/>
                  </a:xfrm>
                </p:grpSpPr>
                <p:sp>
                  <p:nvSpPr>
                    <p:cNvPr id="296" name="Hình tự do: Hình 295">
                      <a:extLst>
                        <a:ext uri="{FF2B5EF4-FFF2-40B4-BE49-F238E27FC236}">
                          <a16:creationId xmlns:a16="http://schemas.microsoft.com/office/drawing/2014/main" id="{C45850E6-6B94-73AB-8EAE-68C42E397FD8}"/>
                        </a:ext>
                      </a:extLst>
                    </p:cNvPr>
                    <p:cNvSpPr/>
                    <p:nvPr/>
                  </p:nvSpPr>
                  <p:spPr>
                    <a:xfrm>
                      <a:off x="6663567" y="4065223"/>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7" name="Hình tự do: Hình 296">
                      <a:extLst>
                        <a:ext uri="{FF2B5EF4-FFF2-40B4-BE49-F238E27FC236}">
                          <a16:creationId xmlns:a16="http://schemas.microsoft.com/office/drawing/2014/main" id="{3C16F073-FC39-ED49-A789-A3D4CB70D3B4}"/>
                        </a:ext>
                      </a:extLst>
                    </p:cNvPr>
                    <p:cNvSpPr/>
                    <p:nvPr/>
                  </p:nvSpPr>
                  <p:spPr>
                    <a:xfrm>
                      <a:off x="6669359" y="4071015"/>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4618"/>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98" name="Hình tự do: Hình 297">
                    <a:extLst>
                      <a:ext uri="{FF2B5EF4-FFF2-40B4-BE49-F238E27FC236}">
                        <a16:creationId xmlns:a16="http://schemas.microsoft.com/office/drawing/2014/main" id="{C5FD0E02-B1EA-4E30-6E75-DB1A3DA2C118}"/>
                      </a:ext>
                    </a:extLst>
                  </p:cNvPr>
                  <p:cNvSpPr/>
                  <p:nvPr/>
                </p:nvSpPr>
                <p:spPr>
                  <a:xfrm>
                    <a:off x="6675908" y="4075633"/>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6331"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99" name="Đồ họa 240">
                  <a:extLst>
                    <a:ext uri="{FF2B5EF4-FFF2-40B4-BE49-F238E27FC236}">
                      <a16:creationId xmlns:a16="http://schemas.microsoft.com/office/drawing/2014/main" id="{79EDF391-282B-8027-0AC0-C9752B7A82E1}"/>
                    </a:ext>
                  </a:extLst>
                </p:cNvPr>
                <p:cNvGrpSpPr/>
                <p:nvPr/>
              </p:nvGrpSpPr>
              <p:grpSpPr>
                <a:xfrm>
                  <a:off x="6596001" y="4038197"/>
                  <a:ext cx="65220" cy="138578"/>
                  <a:chOff x="6596001" y="4038197"/>
                  <a:chExt cx="65220" cy="138578"/>
                </a:xfrm>
              </p:grpSpPr>
              <p:grpSp>
                <p:nvGrpSpPr>
                  <p:cNvPr id="300" name="Đồ họa 240">
                    <a:extLst>
                      <a:ext uri="{FF2B5EF4-FFF2-40B4-BE49-F238E27FC236}">
                        <a16:creationId xmlns:a16="http://schemas.microsoft.com/office/drawing/2014/main" id="{0CF07453-1408-4797-4B17-642676C95D67}"/>
                      </a:ext>
                    </a:extLst>
                  </p:cNvPr>
                  <p:cNvGrpSpPr/>
                  <p:nvPr/>
                </p:nvGrpSpPr>
                <p:grpSpPr>
                  <a:xfrm>
                    <a:off x="6596001" y="4038197"/>
                    <a:ext cx="65220" cy="138578"/>
                    <a:chOff x="6596001" y="4038197"/>
                    <a:chExt cx="65220" cy="138578"/>
                  </a:xfrm>
                </p:grpSpPr>
                <p:sp>
                  <p:nvSpPr>
                    <p:cNvPr id="301" name="Hình tự do: Hình 300">
                      <a:extLst>
                        <a:ext uri="{FF2B5EF4-FFF2-40B4-BE49-F238E27FC236}">
                          <a16:creationId xmlns:a16="http://schemas.microsoft.com/office/drawing/2014/main" id="{60CD2EC9-B7FE-B2D7-F022-854054087782}"/>
                        </a:ext>
                      </a:extLst>
                    </p:cNvPr>
                    <p:cNvSpPr/>
                    <p:nvPr/>
                  </p:nvSpPr>
                  <p:spPr>
                    <a:xfrm>
                      <a:off x="6596001" y="4038197"/>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2" name="Hình tự do: Hình 301">
                      <a:extLst>
                        <a:ext uri="{FF2B5EF4-FFF2-40B4-BE49-F238E27FC236}">
                          <a16:creationId xmlns:a16="http://schemas.microsoft.com/office/drawing/2014/main" id="{E4A978BA-B28E-63DC-7B15-A0B2E796C12A}"/>
                        </a:ext>
                      </a:extLst>
                    </p:cNvPr>
                    <p:cNvSpPr/>
                    <p:nvPr/>
                  </p:nvSpPr>
                  <p:spPr>
                    <a:xfrm>
                      <a:off x="6601792" y="4043988"/>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4618"/>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03" name="Hình tự do: Hình 302">
                    <a:extLst>
                      <a:ext uri="{FF2B5EF4-FFF2-40B4-BE49-F238E27FC236}">
                        <a16:creationId xmlns:a16="http://schemas.microsoft.com/office/drawing/2014/main" id="{A08C955B-D181-39B9-F1F0-955A3C70FA25}"/>
                      </a:ext>
                    </a:extLst>
                  </p:cNvPr>
                  <p:cNvSpPr/>
                  <p:nvPr/>
                </p:nvSpPr>
                <p:spPr>
                  <a:xfrm>
                    <a:off x="6608341" y="4047748"/>
                    <a:ext cx="48261" cy="122477"/>
                  </a:xfrm>
                  <a:custGeom>
                    <a:avLst/>
                    <a:gdLst>
                      <a:gd name="connsiteX0" fmla="*/ 48262 w 48261"/>
                      <a:gd name="connsiteY0" fmla="*/ 858 h 122477"/>
                      <a:gd name="connsiteX1" fmla="*/ 48262 w 48261"/>
                      <a:gd name="connsiteY1" fmla="*/ 858 h 122477"/>
                      <a:gd name="connsiteX2" fmla="*/ 0 w 48261"/>
                      <a:gd name="connsiteY2" fmla="*/ 120547 h 122477"/>
                      <a:gd name="connsiteX3" fmla="*/ 0 w 48261"/>
                      <a:gd name="connsiteY3" fmla="*/ 122478 h 122477"/>
                      <a:gd name="connsiteX4" fmla="*/ 0 w 48261"/>
                      <a:gd name="connsiteY4" fmla="*/ 122478 h 122477"/>
                      <a:gd name="connsiteX5" fmla="*/ 1930 w 48261"/>
                      <a:gd name="connsiteY5" fmla="*/ 122478 h 122477"/>
                      <a:gd name="connsiteX6" fmla="*/ 48262 w 48261"/>
                      <a:gd name="connsiteY6" fmla="*/ 858 h 122477"/>
                      <a:gd name="connsiteX7" fmla="*/ 48262 w 48261"/>
                      <a:gd name="connsiteY7" fmla="*/ 858 h 122477"/>
                      <a:gd name="connsiteX8" fmla="*/ 48262 w 48261"/>
                      <a:gd name="connsiteY8" fmla="*/ 858 h 122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2477">
                        <a:moveTo>
                          <a:pt x="48262" y="858"/>
                        </a:moveTo>
                        <a:cubicBezTo>
                          <a:pt x="46331" y="-1072"/>
                          <a:pt x="46331" y="858"/>
                          <a:pt x="48262" y="858"/>
                        </a:cubicBezTo>
                        <a:lnTo>
                          <a:pt x="0" y="120547"/>
                        </a:lnTo>
                        <a:cubicBezTo>
                          <a:pt x="0" y="120547"/>
                          <a:pt x="0" y="122478"/>
                          <a:pt x="0" y="122478"/>
                        </a:cubicBezTo>
                        <a:lnTo>
                          <a:pt x="0" y="122478"/>
                        </a:lnTo>
                        <a:cubicBezTo>
                          <a:pt x="0" y="122478"/>
                          <a:pt x="1930" y="122478"/>
                          <a:pt x="1930" y="122478"/>
                        </a:cubicBezTo>
                        <a:lnTo>
                          <a:pt x="48262" y="858"/>
                        </a:lnTo>
                        <a:cubicBezTo>
                          <a:pt x="48262" y="858"/>
                          <a:pt x="48262" y="858"/>
                          <a:pt x="48262" y="858"/>
                        </a:cubicBezTo>
                        <a:lnTo>
                          <a:pt x="48262" y="858"/>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04" name="Đồ họa 240">
                  <a:extLst>
                    <a:ext uri="{FF2B5EF4-FFF2-40B4-BE49-F238E27FC236}">
                      <a16:creationId xmlns:a16="http://schemas.microsoft.com/office/drawing/2014/main" id="{33475053-AA58-10CC-51E5-4A37AC7AC71E}"/>
                    </a:ext>
                  </a:extLst>
                </p:cNvPr>
                <p:cNvGrpSpPr/>
                <p:nvPr/>
              </p:nvGrpSpPr>
              <p:grpSpPr>
                <a:xfrm>
                  <a:off x="6526504" y="4011170"/>
                  <a:ext cx="65617" cy="138578"/>
                  <a:chOff x="6526504" y="4011170"/>
                  <a:chExt cx="65617" cy="138578"/>
                </a:xfrm>
              </p:grpSpPr>
              <p:grpSp>
                <p:nvGrpSpPr>
                  <p:cNvPr id="305" name="Đồ họa 240">
                    <a:extLst>
                      <a:ext uri="{FF2B5EF4-FFF2-40B4-BE49-F238E27FC236}">
                        <a16:creationId xmlns:a16="http://schemas.microsoft.com/office/drawing/2014/main" id="{421D39CB-C425-5856-16CA-E7CEC456096A}"/>
                      </a:ext>
                    </a:extLst>
                  </p:cNvPr>
                  <p:cNvGrpSpPr/>
                  <p:nvPr/>
                </p:nvGrpSpPr>
                <p:grpSpPr>
                  <a:xfrm>
                    <a:off x="6526504" y="4011170"/>
                    <a:ext cx="65617" cy="138578"/>
                    <a:chOff x="6526504" y="4011170"/>
                    <a:chExt cx="65617" cy="138578"/>
                  </a:xfrm>
                </p:grpSpPr>
                <p:sp>
                  <p:nvSpPr>
                    <p:cNvPr id="306" name="Hình tự do: Hình 305">
                      <a:extLst>
                        <a:ext uri="{FF2B5EF4-FFF2-40B4-BE49-F238E27FC236}">
                          <a16:creationId xmlns:a16="http://schemas.microsoft.com/office/drawing/2014/main" id="{C620C8E3-5659-58A0-733A-FF2E57418C57}"/>
                        </a:ext>
                      </a:extLst>
                    </p:cNvPr>
                    <p:cNvSpPr/>
                    <p:nvPr/>
                  </p:nvSpPr>
                  <p:spPr>
                    <a:xfrm>
                      <a:off x="6526504" y="4011170"/>
                      <a:ext cx="65617" cy="138578"/>
                    </a:xfrm>
                    <a:custGeom>
                      <a:avLst/>
                      <a:gdLst>
                        <a:gd name="connsiteX0" fmla="*/ 60602 w 65617"/>
                        <a:gd name="connsiteY0" fmla="*/ 757 h 138578"/>
                        <a:gd name="connsiteX1" fmla="*/ 50950 w 65617"/>
                        <a:gd name="connsiteY1" fmla="*/ 4618 h 138578"/>
                        <a:gd name="connsiteX2" fmla="*/ 757 w 65617"/>
                        <a:gd name="connsiteY2" fmla="*/ 128168 h 138578"/>
                        <a:gd name="connsiteX3" fmla="*/ 4618 w 65617"/>
                        <a:gd name="connsiteY3" fmla="*/ 137821 h 138578"/>
                        <a:gd name="connsiteX4" fmla="*/ 4618 w 65617"/>
                        <a:gd name="connsiteY4" fmla="*/ 137821 h 138578"/>
                        <a:gd name="connsiteX5" fmla="*/ 14271 w 65617"/>
                        <a:gd name="connsiteY5" fmla="*/ 133960 h 138578"/>
                        <a:gd name="connsiteX6" fmla="*/ 64463 w 65617"/>
                        <a:gd name="connsiteY6" fmla="*/ 10410 h 138578"/>
                        <a:gd name="connsiteX7" fmla="*/ 60602 w 65617"/>
                        <a:gd name="connsiteY7" fmla="*/ 757 h 138578"/>
                        <a:gd name="connsiteX8" fmla="*/ 60602 w 65617"/>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617"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639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7" name="Hình tự do: Hình 306">
                      <a:extLst>
                        <a:ext uri="{FF2B5EF4-FFF2-40B4-BE49-F238E27FC236}">
                          <a16:creationId xmlns:a16="http://schemas.microsoft.com/office/drawing/2014/main" id="{AF0D7121-BA0C-64F0-8B10-D15FADE28EB7}"/>
                        </a:ext>
                      </a:extLst>
                    </p:cNvPr>
                    <p:cNvSpPr/>
                    <p:nvPr/>
                  </p:nvSpPr>
                  <p:spPr>
                    <a:xfrm>
                      <a:off x="6532296" y="4016962"/>
                      <a:ext cx="57498" cy="128925"/>
                    </a:xfrm>
                    <a:custGeom>
                      <a:avLst/>
                      <a:gdLst>
                        <a:gd name="connsiteX0" fmla="*/ 52880 w 57498"/>
                        <a:gd name="connsiteY0" fmla="*/ 757 h 128925"/>
                        <a:gd name="connsiteX1" fmla="*/ 45158 w 57498"/>
                        <a:gd name="connsiteY1" fmla="*/ 4618 h 128925"/>
                        <a:gd name="connsiteX2" fmla="*/ 757 w 57498"/>
                        <a:gd name="connsiteY2" fmla="*/ 118516 h 128925"/>
                        <a:gd name="connsiteX3" fmla="*/ 4618 w 57498"/>
                        <a:gd name="connsiteY3" fmla="*/ 128168 h 128925"/>
                        <a:gd name="connsiteX4" fmla="*/ 4618 w 57498"/>
                        <a:gd name="connsiteY4" fmla="*/ 128168 h 128925"/>
                        <a:gd name="connsiteX5" fmla="*/ 12340 w 57498"/>
                        <a:gd name="connsiteY5" fmla="*/ 124307 h 128925"/>
                        <a:gd name="connsiteX6" fmla="*/ 56741 w 57498"/>
                        <a:gd name="connsiteY6" fmla="*/ 10410 h 128925"/>
                        <a:gd name="connsiteX7" fmla="*/ 52880 w 57498"/>
                        <a:gd name="connsiteY7" fmla="*/ 757 h 128925"/>
                        <a:gd name="connsiteX8" fmla="*/ 52880 w 57498"/>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498"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8671" y="4618"/>
                            <a:pt x="5674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08" name="Hình tự do: Hình 307">
                    <a:extLst>
                      <a:ext uri="{FF2B5EF4-FFF2-40B4-BE49-F238E27FC236}">
                        <a16:creationId xmlns:a16="http://schemas.microsoft.com/office/drawing/2014/main" id="{AF53F0FE-64CA-00E2-EAEF-24FD1DD7F58C}"/>
                      </a:ext>
                    </a:extLst>
                  </p:cNvPr>
                  <p:cNvSpPr/>
                  <p:nvPr/>
                </p:nvSpPr>
                <p:spPr>
                  <a:xfrm>
                    <a:off x="6540775" y="4020722"/>
                    <a:ext cx="48261" cy="122477"/>
                  </a:xfrm>
                  <a:custGeom>
                    <a:avLst/>
                    <a:gdLst>
                      <a:gd name="connsiteX0" fmla="*/ 48262 w 48261"/>
                      <a:gd name="connsiteY0" fmla="*/ 858 h 122477"/>
                      <a:gd name="connsiteX1" fmla="*/ 48262 w 48261"/>
                      <a:gd name="connsiteY1" fmla="*/ 858 h 122477"/>
                      <a:gd name="connsiteX2" fmla="*/ 0 w 48261"/>
                      <a:gd name="connsiteY2" fmla="*/ 120547 h 122477"/>
                      <a:gd name="connsiteX3" fmla="*/ 0 w 48261"/>
                      <a:gd name="connsiteY3" fmla="*/ 122478 h 122477"/>
                      <a:gd name="connsiteX4" fmla="*/ 0 w 48261"/>
                      <a:gd name="connsiteY4" fmla="*/ 122478 h 122477"/>
                      <a:gd name="connsiteX5" fmla="*/ 1930 w 48261"/>
                      <a:gd name="connsiteY5" fmla="*/ 122478 h 122477"/>
                      <a:gd name="connsiteX6" fmla="*/ 48262 w 48261"/>
                      <a:gd name="connsiteY6" fmla="*/ 858 h 122477"/>
                      <a:gd name="connsiteX7" fmla="*/ 48262 w 48261"/>
                      <a:gd name="connsiteY7" fmla="*/ 858 h 122477"/>
                      <a:gd name="connsiteX8" fmla="*/ 48262 w 48261"/>
                      <a:gd name="connsiteY8" fmla="*/ 858 h 122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2477">
                        <a:moveTo>
                          <a:pt x="48262" y="858"/>
                        </a:moveTo>
                        <a:cubicBezTo>
                          <a:pt x="46331" y="-1073"/>
                          <a:pt x="46331" y="858"/>
                          <a:pt x="48262" y="858"/>
                        </a:cubicBezTo>
                        <a:lnTo>
                          <a:pt x="0" y="120547"/>
                        </a:lnTo>
                        <a:cubicBezTo>
                          <a:pt x="0" y="120547"/>
                          <a:pt x="0" y="122478"/>
                          <a:pt x="0" y="122478"/>
                        </a:cubicBezTo>
                        <a:lnTo>
                          <a:pt x="0" y="122478"/>
                        </a:lnTo>
                        <a:cubicBezTo>
                          <a:pt x="0" y="122478"/>
                          <a:pt x="1930" y="122478"/>
                          <a:pt x="1930" y="122478"/>
                        </a:cubicBezTo>
                        <a:lnTo>
                          <a:pt x="48262" y="858"/>
                        </a:lnTo>
                        <a:cubicBezTo>
                          <a:pt x="48262" y="858"/>
                          <a:pt x="48262" y="858"/>
                          <a:pt x="48262" y="858"/>
                        </a:cubicBezTo>
                        <a:lnTo>
                          <a:pt x="48262" y="858"/>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09" name="Đồ họa 240">
                  <a:extLst>
                    <a:ext uri="{FF2B5EF4-FFF2-40B4-BE49-F238E27FC236}">
                      <a16:creationId xmlns:a16="http://schemas.microsoft.com/office/drawing/2014/main" id="{168A4FBD-DAD2-733C-CC67-C0D7258042E5}"/>
                    </a:ext>
                  </a:extLst>
                </p:cNvPr>
                <p:cNvGrpSpPr/>
                <p:nvPr/>
              </p:nvGrpSpPr>
              <p:grpSpPr>
                <a:xfrm>
                  <a:off x="6460868" y="3984144"/>
                  <a:ext cx="64462" cy="138577"/>
                  <a:chOff x="6460868" y="3984144"/>
                  <a:chExt cx="64462" cy="138577"/>
                </a:xfrm>
              </p:grpSpPr>
              <p:grpSp>
                <p:nvGrpSpPr>
                  <p:cNvPr id="310" name="Đồ họa 240">
                    <a:extLst>
                      <a:ext uri="{FF2B5EF4-FFF2-40B4-BE49-F238E27FC236}">
                        <a16:creationId xmlns:a16="http://schemas.microsoft.com/office/drawing/2014/main" id="{D2F9A39C-84F3-BBFF-4767-3E5022DAAC39}"/>
                      </a:ext>
                    </a:extLst>
                  </p:cNvPr>
                  <p:cNvGrpSpPr/>
                  <p:nvPr/>
                </p:nvGrpSpPr>
                <p:grpSpPr>
                  <a:xfrm>
                    <a:off x="6460868" y="3984144"/>
                    <a:ext cx="64462" cy="138577"/>
                    <a:chOff x="6460868" y="3984144"/>
                    <a:chExt cx="64462" cy="138577"/>
                  </a:xfrm>
                </p:grpSpPr>
                <p:sp>
                  <p:nvSpPr>
                    <p:cNvPr id="311" name="Hình tự do: Hình 310">
                      <a:extLst>
                        <a:ext uri="{FF2B5EF4-FFF2-40B4-BE49-F238E27FC236}">
                          <a16:creationId xmlns:a16="http://schemas.microsoft.com/office/drawing/2014/main" id="{1300B0B3-21E4-E8E0-AEF2-795292B73363}"/>
                        </a:ext>
                      </a:extLst>
                    </p:cNvPr>
                    <p:cNvSpPr/>
                    <p:nvPr/>
                  </p:nvSpPr>
                  <p:spPr>
                    <a:xfrm>
                      <a:off x="6460868" y="3984144"/>
                      <a:ext cx="64462" cy="138577"/>
                    </a:xfrm>
                    <a:custGeom>
                      <a:avLst/>
                      <a:gdLst>
                        <a:gd name="connsiteX0" fmla="*/ 58671 w 64462"/>
                        <a:gd name="connsiteY0" fmla="*/ 757 h 138577"/>
                        <a:gd name="connsiteX1" fmla="*/ 49019 w 64462"/>
                        <a:gd name="connsiteY1" fmla="*/ 4618 h 138577"/>
                        <a:gd name="connsiteX2" fmla="*/ 757 w 64462"/>
                        <a:gd name="connsiteY2" fmla="*/ 128168 h 138577"/>
                        <a:gd name="connsiteX3" fmla="*/ 4618 w 64462"/>
                        <a:gd name="connsiteY3" fmla="*/ 137821 h 138577"/>
                        <a:gd name="connsiteX4" fmla="*/ 4618 w 64462"/>
                        <a:gd name="connsiteY4" fmla="*/ 137821 h 138577"/>
                        <a:gd name="connsiteX5" fmla="*/ 14271 w 64462"/>
                        <a:gd name="connsiteY5" fmla="*/ 133960 h 138577"/>
                        <a:gd name="connsiteX6" fmla="*/ 64463 w 64462"/>
                        <a:gd name="connsiteY6" fmla="*/ 10410 h 138577"/>
                        <a:gd name="connsiteX7" fmla="*/ 58671 w 64462"/>
                        <a:gd name="connsiteY7" fmla="*/ 757 h 138577"/>
                        <a:gd name="connsiteX8" fmla="*/ 58671 w 64462"/>
                        <a:gd name="connsiteY8" fmla="*/ 757 h 13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462" h="138577">
                          <a:moveTo>
                            <a:pt x="58671" y="757"/>
                          </a:moveTo>
                          <a:cubicBezTo>
                            <a:pt x="54811" y="-1173"/>
                            <a:pt x="50950" y="757"/>
                            <a:pt x="49019"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4463" y="6549"/>
                            <a:pt x="62532" y="757"/>
                            <a:pt x="58671" y="757"/>
                          </a:cubicBezTo>
                          <a:lnTo>
                            <a:pt x="58671"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 name="Hình tự do: Hình 311">
                      <a:extLst>
                        <a:ext uri="{FF2B5EF4-FFF2-40B4-BE49-F238E27FC236}">
                          <a16:creationId xmlns:a16="http://schemas.microsoft.com/office/drawing/2014/main" id="{6923C18B-9EDF-DB03-1070-B00E5508831C}"/>
                        </a:ext>
                      </a:extLst>
                    </p:cNvPr>
                    <p:cNvSpPr/>
                    <p:nvPr/>
                  </p:nvSpPr>
                  <p:spPr>
                    <a:xfrm>
                      <a:off x="6464729" y="3989935"/>
                      <a:ext cx="58671" cy="128925"/>
                    </a:xfrm>
                    <a:custGeom>
                      <a:avLst/>
                      <a:gdLst>
                        <a:gd name="connsiteX0" fmla="*/ 52880 w 58671"/>
                        <a:gd name="connsiteY0" fmla="*/ 757 h 128925"/>
                        <a:gd name="connsiteX1" fmla="*/ 45158 w 58671"/>
                        <a:gd name="connsiteY1" fmla="*/ 4618 h 128925"/>
                        <a:gd name="connsiteX2" fmla="*/ 757 w 58671"/>
                        <a:gd name="connsiteY2" fmla="*/ 118516 h 128925"/>
                        <a:gd name="connsiteX3" fmla="*/ 4618 w 58671"/>
                        <a:gd name="connsiteY3" fmla="*/ 128168 h 128925"/>
                        <a:gd name="connsiteX4" fmla="*/ 4618 w 58671"/>
                        <a:gd name="connsiteY4" fmla="*/ 128168 h 128925"/>
                        <a:gd name="connsiteX5" fmla="*/ 12340 w 58671"/>
                        <a:gd name="connsiteY5" fmla="*/ 124307 h 128925"/>
                        <a:gd name="connsiteX6" fmla="*/ 58671 w 58671"/>
                        <a:gd name="connsiteY6" fmla="*/ 10410 h 128925"/>
                        <a:gd name="connsiteX7" fmla="*/ 52880 w 58671"/>
                        <a:gd name="connsiteY7" fmla="*/ 757 h 128925"/>
                        <a:gd name="connsiteX8" fmla="*/ 52880 w 58671"/>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71"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8671" y="10410"/>
                          </a:lnTo>
                          <a:cubicBezTo>
                            <a:pt x="58671" y="4618"/>
                            <a:pt x="5674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13" name="Hình tự do: Hình 312">
                    <a:extLst>
                      <a:ext uri="{FF2B5EF4-FFF2-40B4-BE49-F238E27FC236}">
                        <a16:creationId xmlns:a16="http://schemas.microsoft.com/office/drawing/2014/main" id="{E6F80247-5A75-7C65-5B04-7C460A42E66E}"/>
                      </a:ext>
                    </a:extLst>
                  </p:cNvPr>
                  <p:cNvSpPr/>
                  <p:nvPr/>
                </p:nvSpPr>
                <p:spPr>
                  <a:xfrm>
                    <a:off x="6471278" y="3993695"/>
                    <a:ext cx="49709" cy="120547"/>
                  </a:xfrm>
                  <a:custGeom>
                    <a:avLst/>
                    <a:gdLst>
                      <a:gd name="connsiteX0" fmla="*/ 48262 w 49709"/>
                      <a:gd name="connsiteY0" fmla="*/ 858 h 120547"/>
                      <a:gd name="connsiteX1" fmla="*/ 48262 w 49709"/>
                      <a:gd name="connsiteY1" fmla="*/ 858 h 120547"/>
                      <a:gd name="connsiteX2" fmla="*/ 0 w 49709"/>
                      <a:gd name="connsiteY2" fmla="*/ 118617 h 120547"/>
                      <a:gd name="connsiteX3" fmla="*/ 0 w 49709"/>
                      <a:gd name="connsiteY3" fmla="*/ 120547 h 120547"/>
                      <a:gd name="connsiteX4" fmla="*/ 0 w 49709"/>
                      <a:gd name="connsiteY4" fmla="*/ 120547 h 120547"/>
                      <a:gd name="connsiteX5" fmla="*/ 1931 w 49709"/>
                      <a:gd name="connsiteY5" fmla="*/ 120547 h 120547"/>
                      <a:gd name="connsiteX6" fmla="*/ 48262 w 49709"/>
                      <a:gd name="connsiteY6" fmla="*/ 858 h 120547"/>
                      <a:gd name="connsiteX7" fmla="*/ 48262 w 49709"/>
                      <a:gd name="connsiteY7" fmla="*/ 858 h 120547"/>
                      <a:gd name="connsiteX8" fmla="*/ 48262 w 49709"/>
                      <a:gd name="connsiteY8" fmla="*/ 858 h 120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09" h="120547">
                        <a:moveTo>
                          <a:pt x="48262" y="858"/>
                        </a:moveTo>
                        <a:cubicBezTo>
                          <a:pt x="48262" y="-1072"/>
                          <a:pt x="48262" y="858"/>
                          <a:pt x="48262" y="858"/>
                        </a:cubicBezTo>
                        <a:lnTo>
                          <a:pt x="0" y="118617"/>
                        </a:lnTo>
                        <a:cubicBezTo>
                          <a:pt x="0" y="118617"/>
                          <a:pt x="0" y="120547"/>
                          <a:pt x="0" y="120547"/>
                        </a:cubicBezTo>
                        <a:lnTo>
                          <a:pt x="0" y="120547"/>
                        </a:lnTo>
                        <a:cubicBezTo>
                          <a:pt x="0" y="120547"/>
                          <a:pt x="1931" y="120547"/>
                          <a:pt x="1931" y="120547"/>
                        </a:cubicBezTo>
                        <a:lnTo>
                          <a:pt x="48262" y="858"/>
                        </a:lnTo>
                        <a:cubicBezTo>
                          <a:pt x="50192" y="858"/>
                          <a:pt x="50192" y="858"/>
                          <a:pt x="48262" y="858"/>
                        </a:cubicBezTo>
                        <a:lnTo>
                          <a:pt x="48262" y="858"/>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nvGrpSpPr>
              <p:cNvPr id="314" name="Đồ họa 240">
                <a:extLst>
                  <a:ext uri="{FF2B5EF4-FFF2-40B4-BE49-F238E27FC236}">
                    <a16:creationId xmlns:a16="http://schemas.microsoft.com/office/drawing/2014/main" id="{BF3F95D0-EFAB-6477-66FD-0CE897B1BF3E}"/>
                  </a:ext>
                </a:extLst>
              </p:cNvPr>
              <p:cNvGrpSpPr/>
              <p:nvPr/>
            </p:nvGrpSpPr>
            <p:grpSpPr>
              <a:xfrm>
                <a:off x="6466693" y="3955220"/>
                <a:ext cx="557423" cy="235034"/>
                <a:chOff x="6466693" y="3955220"/>
                <a:chExt cx="557423" cy="235034"/>
              </a:xfrm>
            </p:grpSpPr>
            <p:sp>
              <p:nvSpPr>
                <p:cNvPr id="315" name="Hình tự do: Hình 314">
                  <a:extLst>
                    <a:ext uri="{FF2B5EF4-FFF2-40B4-BE49-F238E27FC236}">
                      <a16:creationId xmlns:a16="http://schemas.microsoft.com/office/drawing/2014/main" id="{EC8CE328-D125-4CCF-2156-F1C7BAC008E6}"/>
                    </a:ext>
                  </a:extLst>
                </p:cNvPr>
                <p:cNvSpPr/>
                <p:nvPr/>
              </p:nvSpPr>
              <p:spPr>
                <a:xfrm>
                  <a:off x="6466693" y="3955220"/>
                  <a:ext cx="557423" cy="235034"/>
                </a:xfrm>
                <a:custGeom>
                  <a:avLst/>
                  <a:gdLst>
                    <a:gd name="connsiteX0" fmla="*/ 14237 w 557423"/>
                    <a:gd name="connsiteY0" fmla="*/ 724 h 235034"/>
                    <a:gd name="connsiteX1" fmla="*/ 724 w 557423"/>
                    <a:gd name="connsiteY1" fmla="*/ 6515 h 235034"/>
                    <a:gd name="connsiteX2" fmla="*/ 724 w 557423"/>
                    <a:gd name="connsiteY2" fmla="*/ 6515 h 235034"/>
                    <a:gd name="connsiteX3" fmla="*/ 6515 w 557423"/>
                    <a:gd name="connsiteY3" fmla="*/ 20029 h 235034"/>
                    <a:gd name="connsiteX4" fmla="*/ 543186 w 557423"/>
                    <a:gd name="connsiteY4" fmla="*/ 234311 h 235034"/>
                    <a:gd name="connsiteX5" fmla="*/ 556699 w 557423"/>
                    <a:gd name="connsiteY5" fmla="*/ 228519 h 235034"/>
                    <a:gd name="connsiteX6" fmla="*/ 556699 w 557423"/>
                    <a:gd name="connsiteY6" fmla="*/ 228519 h 235034"/>
                    <a:gd name="connsiteX7" fmla="*/ 550908 w 557423"/>
                    <a:gd name="connsiteY7" fmla="*/ 215006 h 235034"/>
                    <a:gd name="connsiteX8" fmla="*/ 14237 w 557423"/>
                    <a:gd name="connsiteY8" fmla="*/ 724 h 23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7423" h="235034">
                      <a:moveTo>
                        <a:pt x="14237" y="724"/>
                      </a:moveTo>
                      <a:cubicBezTo>
                        <a:pt x="8446" y="-1207"/>
                        <a:pt x="2654" y="724"/>
                        <a:pt x="724" y="6515"/>
                      </a:cubicBezTo>
                      <a:lnTo>
                        <a:pt x="724" y="6515"/>
                      </a:lnTo>
                      <a:cubicBezTo>
                        <a:pt x="-1207" y="12307"/>
                        <a:pt x="724" y="18098"/>
                        <a:pt x="6515" y="20029"/>
                      </a:cubicBezTo>
                      <a:lnTo>
                        <a:pt x="543186" y="234311"/>
                      </a:lnTo>
                      <a:cubicBezTo>
                        <a:pt x="548977" y="236241"/>
                        <a:pt x="554769" y="234311"/>
                        <a:pt x="556699" y="228519"/>
                      </a:cubicBezTo>
                      <a:lnTo>
                        <a:pt x="556699" y="228519"/>
                      </a:lnTo>
                      <a:cubicBezTo>
                        <a:pt x="558630" y="222728"/>
                        <a:pt x="556699" y="216937"/>
                        <a:pt x="550908" y="215006"/>
                      </a:cubicBezTo>
                      <a:lnTo>
                        <a:pt x="14237" y="724"/>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 name="Hình tự do: Hình 315">
                  <a:extLst>
                    <a:ext uri="{FF2B5EF4-FFF2-40B4-BE49-F238E27FC236}">
                      <a16:creationId xmlns:a16="http://schemas.microsoft.com/office/drawing/2014/main" id="{3316A457-7AD7-430E-8594-A7B1CFBED2EF}"/>
                    </a:ext>
                  </a:extLst>
                </p:cNvPr>
                <p:cNvSpPr/>
                <p:nvPr/>
              </p:nvSpPr>
              <p:spPr>
                <a:xfrm>
                  <a:off x="6473208" y="3968009"/>
                  <a:ext cx="542461" cy="219108"/>
                </a:xfrm>
                <a:custGeom>
                  <a:avLst/>
                  <a:gdLst>
                    <a:gd name="connsiteX0" fmla="*/ 9652 w 542461"/>
                    <a:gd name="connsiteY0" fmla="*/ 1448 h 219108"/>
                    <a:gd name="connsiteX1" fmla="*/ 0 w 542461"/>
                    <a:gd name="connsiteY1" fmla="*/ 1448 h 219108"/>
                    <a:gd name="connsiteX2" fmla="*/ 0 w 542461"/>
                    <a:gd name="connsiteY2" fmla="*/ 1448 h 219108"/>
                    <a:gd name="connsiteX3" fmla="*/ 7722 w 542461"/>
                    <a:gd name="connsiteY3" fmla="*/ 7239 h 219108"/>
                    <a:gd name="connsiteX4" fmla="*/ 532810 w 542461"/>
                    <a:gd name="connsiteY4" fmla="*/ 217661 h 219108"/>
                    <a:gd name="connsiteX5" fmla="*/ 542462 w 542461"/>
                    <a:gd name="connsiteY5" fmla="*/ 217661 h 219108"/>
                    <a:gd name="connsiteX6" fmla="*/ 542462 w 542461"/>
                    <a:gd name="connsiteY6" fmla="*/ 217661 h 219108"/>
                    <a:gd name="connsiteX7" fmla="*/ 534740 w 542461"/>
                    <a:gd name="connsiteY7" fmla="*/ 211869 h 219108"/>
                    <a:gd name="connsiteX8" fmla="*/ 9652 w 542461"/>
                    <a:gd name="connsiteY8" fmla="*/ 1448 h 219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461" h="219108">
                      <a:moveTo>
                        <a:pt x="9652" y="1448"/>
                      </a:moveTo>
                      <a:cubicBezTo>
                        <a:pt x="3861" y="-483"/>
                        <a:pt x="0" y="-483"/>
                        <a:pt x="0" y="1448"/>
                      </a:cubicBezTo>
                      <a:lnTo>
                        <a:pt x="0" y="1448"/>
                      </a:lnTo>
                      <a:cubicBezTo>
                        <a:pt x="0" y="3378"/>
                        <a:pt x="3861" y="5309"/>
                        <a:pt x="7722" y="7239"/>
                      </a:cubicBezTo>
                      <a:lnTo>
                        <a:pt x="532810" y="217661"/>
                      </a:lnTo>
                      <a:cubicBezTo>
                        <a:pt x="538601" y="219591"/>
                        <a:pt x="542462" y="219591"/>
                        <a:pt x="542462" y="217661"/>
                      </a:cubicBezTo>
                      <a:lnTo>
                        <a:pt x="542462" y="217661"/>
                      </a:lnTo>
                      <a:cubicBezTo>
                        <a:pt x="542462" y="215730"/>
                        <a:pt x="538601" y="213800"/>
                        <a:pt x="534740" y="211869"/>
                      </a:cubicBezTo>
                      <a:lnTo>
                        <a:pt x="9652" y="1448"/>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pic>
        <p:nvPicPr>
          <p:cNvPr id="20" name="Đồ họa 19">
            <a:extLst>
              <a:ext uri="{FF2B5EF4-FFF2-40B4-BE49-F238E27FC236}">
                <a16:creationId xmlns:a16="http://schemas.microsoft.com/office/drawing/2014/main" id="{11992148-8F52-C476-B5AD-75D7602F6DF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55493" y="1789483"/>
            <a:ext cx="1363034" cy="1096353"/>
          </a:xfrm>
          <a:prstGeom prst="rect">
            <a:avLst/>
          </a:prstGeom>
        </p:spPr>
      </p:pic>
      <p:pic>
        <p:nvPicPr>
          <p:cNvPr id="21" name="Đồ họa 20">
            <a:extLst>
              <a:ext uri="{FF2B5EF4-FFF2-40B4-BE49-F238E27FC236}">
                <a16:creationId xmlns:a16="http://schemas.microsoft.com/office/drawing/2014/main" id="{A4818E55-865E-F75A-D2C7-3B4EABD6C28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20786" y="653189"/>
            <a:ext cx="1240854" cy="1240854"/>
          </a:xfrm>
          <a:prstGeom prst="rect">
            <a:avLst/>
          </a:prstGeom>
        </p:spPr>
      </p:pic>
    </p:spTree>
    <p:extLst>
      <p:ext uri="{BB962C8B-B14F-4D97-AF65-F5344CB8AC3E}">
        <p14:creationId xmlns:p14="http://schemas.microsoft.com/office/powerpoint/2010/main" val="10600839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3.54167E-6 -7.40741E-7 L 3.54167E-6 -7.40741E-7 C 0.00065 0.00417 0.00078 0.00903 0.00156 0.0132 C 0.00234 0.01759 0.0039 0.0213 0.00442 0.02593 C 0.00677 0.04445 0.0039 0.02107 0.00599 0.03704 C 0.00716 0.04607 0.00612 0.04028 0.00742 0.04699 C 0.00716 0.06227 0.00703 0.07778 0.00677 0.09306 C 0.00677 0.09514 0.00638 0.09722 0.00599 0.09931 C 0.0056 0.10162 0.00494 0.10324 0.00442 0.10556 C 0.00195 0.11852 0.00442 0.10995 0.00078 0.12037 C 0.00065 0.12407 0.00065 0.12801 3.54167E-6 0.13171 C -0.00026 0.13403 -0.00105 0.13634 -0.00144 0.13912 C -0.00183 0.14167 -0.00196 0.14398 -0.00209 0.14653 C -0.00196 0.16574 -0.00235 0.18472 -0.00144 0.20394 C -0.00105 0.20926 -0.00039 0.21458 0.00156 0.21875 C 0.00234 0.22037 0.00312 0.22222 0.00377 0.22384 C 0.00429 0.22523 0.00468 0.22708 0.0052 0.2287 C 0.00586 0.23056 0.00677 0.23218 0.00742 0.2338 C 0.00807 0.23495 0.00833 0.23634 0.00898 0.23727 C 0.01041 0.24028 0.01328 0.24445 0.01484 0.2463 C 0.01679 0.24838 0.01888 0.24977 0.02083 0.25255 C 0.0263 0.25995 0.02239 0.25509 0.02825 0.26111 C 0.0289 0.26204 0.02955 0.26296 0.03047 0.26366 C 0.03138 0.26458 0.03229 0.26528 0.03333 0.2662 C 0.03411 0.26667 0.03476 0.26782 0.03554 0.26852 C 0.03645 0.26945 0.03776 0.26991 0.03854 0.27107 C 0.04935 0.28426 0.03151 0.26551 0.04375 0.27708 C 0.0444 0.27801 0.04518 0.27894 0.04596 0.27963 C 0.04687 0.28102 0.04778 0.28287 0.04882 0.28357 C 0.05 0.28449 0.0513 0.28426 0.0526 0.28495 C 0.05403 0.28565 0.0556 0.28634 0.05703 0.28704 C 0.05885 0.28796 0.06106 0.28843 0.06302 0.28958 C 0.06419 0.29051 0.06536 0.2919 0.06653 0.29236 C 0.06888 0.29306 0.07096 0.29306 0.0733 0.29352 C 0.07422 0.29421 0.0776 0.2963 0.07838 0.2963 C 0.08268 0.2963 0.08685 0.29537 0.09101 0.29491 C 0.09179 0.29445 0.09257 0.29398 0.09323 0.29352 C 0.09583 0.29167 0.09609 0.29097 0.09843 0.28843 C 0.10013 0.28403 0.09909 0.28495 0.10156 0.28495 " pathEditMode="relative" rAng="0" ptsTypes="AAAAAAAAAAAAAAAAAAAAAAAAAAAAAAAAAAAAAAA">
                                      <p:cBhvr>
                                        <p:cTn id="6" dur="2000" fill="hold"/>
                                        <p:tgtEl>
                                          <p:spTgt spid="20"/>
                                        </p:tgtEl>
                                        <p:attrNameLst>
                                          <p:attrName>ppt_x</p:attrName>
                                          <p:attrName>ppt_y</p:attrName>
                                        </p:attrNameLst>
                                      </p:cBhvr>
                                      <p:rCtr x="4974" y="1481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229</TotalTime>
  <Words>762</Words>
  <Application>Microsoft Office PowerPoint</Application>
  <PresentationFormat>Widescreen</PresentationFormat>
  <Paragraphs>123</Paragraphs>
  <Slides>34</Slides>
  <Notes>3</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34</vt:i4>
      </vt:variant>
    </vt:vector>
  </HeadingPairs>
  <TitlesOfParts>
    <vt:vector size="47" baseType="lpstr">
      <vt:lpstr>#9Slide07 HoneyCream</vt:lpstr>
      <vt:lpstr>Arial</vt:lpstr>
      <vt:lpstr>Calibri</vt:lpstr>
      <vt:lpstr>Calibri Light</vt:lpstr>
      <vt:lpstr>Cambria</vt:lpstr>
      <vt:lpstr>SVN-Ready</vt:lpstr>
      <vt:lpstr>Times New Roman</vt:lpstr>
      <vt:lpstr>UTM Avo</vt:lpstr>
      <vt:lpstr>UTM Thanh Nhac TL</vt:lpstr>
      <vt:lpstr>Vogue-ExtraBold</vt:lpstr>
      <vt:lpstr>思源黑体 CN Medium</vt:lpstr>
      <vt:lpstr>Office Theme</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HP</dc:creator>
  <cp:keywords>MĂNGNON</cp:keywords>
  <dc:description>9Slide.vn</dc:description>
  <cp:lastModifiedBy>Hà Lê</cp:lastModifiedBy>
  <cp:revision>43</cp:revision>
  <dcterms:created xsi:type="dcterms:W3CDTF">2023-09-03T18:43:43Z</dcterms:created>
  <dcterms:modified xsi:type="dcterms:W3CDTF">2023-10-09T02:50:10Z</dcterms:modified>
  <cp:category>9Slide.vn</cp:category>
</cp:coreProperties>
</file>