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</p:sldMasterIdLst>
  <p:notesMasterIdLst>
    <p:notesMasterId r:id="rId14"/>
  </p:notesMasterIdLst>
  <p:handoutMasterIdLst>
    <p:handoutMasterId r:id="rId15"/>
  </p:handoutMasterIdLst>
  <p:sldIdLst>
    <p:sldId id="2007577113" r:id="rId4"/>
    <p:sldId id="2007577114" r:id="rId5"/>
    <p:sldId id="323" r:id="rId6"/>
    <p:sldId id="316" r:id="rId7"/>
    <p:sldId id="324" r:id="rId8"/>
    <p:sldId id="325" r:id="rId9"/>
    <p:sldId id="326" r:id="rId10"/>
    <p:sldId id="327" r:id="rId11"/>
    <p:sldId id="32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1" y="-1811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2021/8/22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15643" y="3256560"/>
            <a:ext cx="8813152" cy="8301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6: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tập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chung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47353" y="1059712"/>
            <a:ext cx="7942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494" y="6580881"/>
            <a:ext cx="32492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47"/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  <a:endParaRPr lang="en-US" sz="1599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764" y="2555947"/>
            <a:ext cx="4979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4</a:t>
            </a:r>
          </a:p>
        </p:txBody>
      </p:sp>
      <p:pic>
        <p:nvPicPr>
          <p:cNvPr id="3" name="Picture 2" descr="F:\AAA-LÀM ẢNH SLIDE\ROBO LT.png">
            <a:extLst>
              <a:ext uri="{FF2B5EF4-FFF2-40B4-BE49-F238E27FC236}">
                <a16:creationId xmlns:a16="http://schemas.microsoft.com/office/drawing/2014/main" id="{5CACE80E-2535-4358-A650-9A474AFB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346" y="3429000"/>
            <a:ext cx="2646866" cy="2629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517" y="583567"/>
            <a:ext cx="2230362" cy="991397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424096" y="3119621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A.</a:t>
            </a: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308904" y="4703004"/>
            <a:ext cx="528851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399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B.</a:t>
            </a:r>
          </a:p>
        </p:txBody>
      </p:sp>
      <p:pic>
        <p:nvPicPr>
          <p:cNvPr id="39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b="55194"/>
          <a:stretch>
            <a:fillRect/>
          </a:stretch>
        </p:blipFill>
        <p:spPr bwMode="auto">
          <a:xfrm>
            <a:off x="4108035" y="2566416"/>
            <a:ext cx="7553877" cy="1386059"/>
          </a:xfrm>
          <a:prstGeom prst="rect">
            <a:avLst/>
          </a:prstGeom>
          <a:noFill/>
        </p:spPr>
      </p:pic>
      <p:pic>
        <p:nvPicPr>
          <p:cNvPr id="40" name="Picture 3" descr="F:\AAA-LÀM ẢNH SLIDE\Bai6-LT4-1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75691" y="2772349"/>
            <a:ext cx="2304409" cy="2600559"/>
          </a:xfrm>
          <a:prstGeom prst="rect">
            <a:avLst/>
          </a:prstGeom>
          <a:noFill/>
        </p:spPr>
      </p:pic>
      <p:sp>
        <p:nvSpPr>
          <p:cNvPr id="41" name="Oval 40"/>
          <p:cNvSpPr/>
          <p:nvPr/>
        </p:nvSpPr>
        <p:spPr>
          <a:xfrm>
            <a:off x="3308904" y="3003547"/>
            <a:ext cx="670327" cy="670327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2" name="Picture 2" descr="F:\AAA-LÀM ẢNH SLIDE\Bai6-LT4-1(1).png"/>
          <p:cNvPicPr>
            <a:picLocks noChangeAspect="1" noChangeArrowheads="1"/>
          </p:cNvPicPr>
          <p:nvPr/>
        </p:nvPicPr>
        <p:blipFill>
          <a:blip r:embed="rId3" cstate="print"/>
          <a:srcRect t="55194"/>
          <a:stretch>
            <a:fillRect/>
          </a:stretch>
        </p:blipFill>
        <p:spPr bwMode="auto">
          <a:xfrm>
            <a:off x="3992843" y="3986893"/>
            <a:ext cx="7553877" cy="1386015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00975" y="1485092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rmAutofit fontScale="90000" lnSpcReduction="10000"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1.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Hàng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đồ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chơi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36138"/>
            <a:ext cx="2564949" cy="1140121"/>
          </a:xfrm>
          <a:prstGeom prst="rect">
            <a:avLst/>
          </a:prstGeom>
          <a:noFill/>
        </p:spPr>
      </p:pic>
      <p:sp>
        <p:nvSpPr>
          <p:cNvPr id="20" name="Title 16"/>
          <p:cNvSpPr txBox="1">
            <a:spLocks/>
          </p:cNvSpPr>
          <p:nvPr/>
        </p:nvSpPr>
        <p:spPr>
          <a:xfrm>
            <a:off x="759861" y="1852518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666" b="1" dirty="0">
                <a:latin typeface="Calibri" panose="020F0502020204030204" pitchFamily="34" charset="0"/>
              </a:rPr>
              <a:t>2. </a:t>
            </a:r>
            <a:r>
              <a:rPr lang="en-US" sz="2666" b="1" dirty="0" err="1">
                <a:latin typeface="Calibri" panose="020F0502020204030204" pitchFamily="34" charset="0"/>
              </a:rPr>
              <a:t>Chọn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câu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trả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lời</a:t>
            </a:r>
            <a:r>
              <a:rPr lang="en-US" sz="2666" b="1" dirty="0">
                <a:latin typeface="Calibri" panose="020F0502020204030204" pitchFamily="34" charset="0"/>
              </a:rPr>
              <a:t> </a:t>
            </a:r>
            <a:r>
              <a:rPr lang="en-US" sz="2666" b="1" dirty="0" err="1">
                <a:latin typeface="Calibri" panose="020F0502020204030204" pitchFamily="34" charset="0"/>
              </a:rPr>
              <a:t>đúng</a:t>
            </a:r>
            <a:r>
              <a:rPr lang="en-US" sz="2666" b="1" dirty="0"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2" y="2487841"/>
            <a:ext cx="4029029" cy="403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A.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ít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11438" y="3247565"/>
            <a:ext cx="4029029" cy="394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B.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bằng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65310" y="4093471"/>
            <a:ext cx="4029029" cy="351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800" b="1" dirty="0">
                <a:latin typeface="Calibri" panose="020F0502020204030204" pitchFamily="34" charset="0"/>
                <a:cs typeface="Lato" panose="020F0502020204030203" pitchFamily="34" charset="0"/>
              </a:rPr>
              <a:t>C.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 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ô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tô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nhiều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hơn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số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</a:t>
            </a:r>
            <a:r>
              <a:rPr lang="en-GB" sz="2800" dirty="0" err="1">
                <a:latin typeface="Calibri" panose="020F0502020204030204" pitchFamily="34" charset="0"/>
                <a:cs typeface="Lato" panose="020F0502020204030203" pitchFamily="34" charset="0"/>
              </a:rPr>
              <a:t>máy</a:t>
            </a:r>
            <a:r>
              <a:rPr lang="en-GB" sz="2800" dirty="0">
                <a:latin typeface="Calibri" panose="020F0502020204030204" pitchFamily="34" charset="0"/>
                <a:cs typeface="Lato" panose="020F0502020204030203" pitchFamily="34" charset="0"/>
              </a:rPr>
              <a:t> bay. </a:t>
            </a:r>
            <a:endParaRPr lang="en-GB" sz="2800" b="1" dirty="0">
              <a:latin typeface="Calibri" panose="020F0502020204030204" pitchFamily="34" charset="0"/>
              <a:cs typeface="Lato" panose="020F0502020204030203" pitchFamily="34" charset="0"/>
            </a:endParaRPr>
          </a:p>
        </p:txBody>
      </p:sp>
      <p:pic>
        <p:nvPicPr>
          <p:cNvPr id="25" name="Picture 2" descr="F:\AAA-LÀM ẢNH SLIDE\Bai6-LT4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0467" y="1132307"/>
            <a:ext cx="6448311" cy="3907431"/>
          </a:xfrm>
          <a:prstGeom prst="rect">
            <a:avLst/>
          </a:prstGeom>
          <a:noFill/>
        </p:spPr>
      </p:pic>
      <p:sp>
        <p:nvSpPr>
          <p:cNvPr id="26" name="Oval 25"/>
          <p:cNvSpPr/>
          <p:nvPr/>
        </p:nvSpPr>
        <p:spPr>
          <a:xfrm>
            <a:off x="1111438" y="2419008"/>
            <a:ext cx="472276" cy="47227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32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F:\AAA-PDF-SGK\B6-LT4-3.png"/>
          <p:cNvPicPr>
            <a:picLocks noChangeAspect="1" noChangeArrowheads="1"/>
          </p:cNvPicPr>
          <p:nvPr/>
        </p:nvPicPr>
        <p:blipFill>
          <a:blip r:embed="rId2" cstate="print"/>
          <a:srcRect l="17175" t="11818" r="9814" b="63634"/>
          <a:stretch>
            <a:fillRect/>
          </a:stretch>
        </p:blipFill>
        <p:spPr bwMode="auto">
          <a:xfrm>
            <a:off x="2914281" y="2098101"/>
            <a:ext cx="6983819" cy="3168820"/>
          </a:xfrm>
          <a:prstGeom prst="rect">
            <a:avLst/>
          </a:prstGeom>
          <a:noFill/>
        </p:spPr>
      </p:pic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084" y="566743"/>
            <a:ext cx="2766968" cy="122991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468965" y="1902986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200" b="1" dirty="0">
                <a:latin typeface="Calibri" panose="020F0502020204030204" pitchFamily="34" charset="0"/>
              </a:rPr>
              <a:t>3. </a:t>
            </a:r>
            <a:r>
              <a:rPr lang="en-US" sz="3200" b="1" dirty="0" err="1">
                <a:latin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81617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062" y="630636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790878" y="1588939"/>
            <a:ext cx="1732772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3. </a:t>
            </a:r>
            <a:r>
              <a:rPr lang="en-US" sz="2800" b="1" dirty="0" err="1">
                <a:solidFill>
                  <a:srgbClr val="40505E"/>
                </a:solidFill>
                <a:latin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40505E"/>
                </a:solidFill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11818" r="38030" b="78179"/>
          <a:stretch>
            <a:fillRect/>
          </a:stretch>
        </p:blipFill>
        <p:spPr bwMode="auto">
          <a:xfrm>
            <a:off x="5040291" y="2476515"/>
            <a:ext cx="1928822" cy="1570435"/>
          </a:xfrm>
          <a:prstGeom prst="rect">
            <a:avLst/>
          </a:prstGeom>
          <a:noFill/>
        </p:spPr>
      </p:pic>
      <p:grpSp>
        <p:nvGrpSpPr>
          <p:cNvPr id="11" name="Group 52"/>
          <p:cNvGrpSpPr/>
          <p:nvPr/>
        </p:nvGrpSpPr>
        <p:grpSpPr>
          <a:xfrm>
            <a:off x="5504211" y="2612136"/>
            <a:ext cx="1035960" cy="584647"/>
            <a:chOff x="1130825" y="1709569"/>
            <a:chExt cx="1033938" cy="583506"/>
          </a:xfrm>
          <a:noFill/>
        </p:grpSpPr>
        <p:sp>
          <p:nvSpPr>
            <p:cNvPr id="12" name="Rounded Rectangle 1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30825" y="1709569"/>
              <a:ext cx="1033938" cy="58350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199" b="1" dirty="0">
                  <a:solidFill>
                    <a:srgbClr val="3B6BDD"/>
                  </a:solidFill>
                  <a:latin typeface="Lato"/>
                </a:rPr>
                <a:t>10</a:t>
              </a:r>
            </a:p>
          </p:txBody>
        </p:sp>
      </p:grpSp>
      <p:pic>
        <p:nvPicPr>
          <p:cNvPr id="15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11818" r="66247" b="78179"/>
          <a:stretch>
            <a:fillRect/>
          </a:stretch>
        </p:blipFill>
        <p:spPr bwMode="auto">
          <a:xfrm>
            <a:off x="1757365" y="2476599"/>
            <a:ext cx="1928840" cy="1570369"/>
          </a:xfrm>
          <a:prstGeom prst="rect">
            <a:avLst/>
          </a:prstGeom>
          <a:noFill/>
        </p:spPr>
      </p:pic>
      <p:pic>
        <p:nvPicPr>
          <p:cNvPr id="16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11818" r="9814" b="78179"/>
          <a:stretch>
            <a:fillRect/>
          </a:stretch>
        </p:blipFill>
        <p:spPr bwMode="auto">
          <a:xfrm>
            <a:off x="8323325" y="2476516"/>
            <a:ext cx="1928808" cy="1570837"/>
          </a:xfrm>
          <a:prstGeom prst="rect">
            <a:avLst/>
          </a:prstGeom>
          <a:noFill/>
        </p:spPr>
      </p:pic>
      <p:grpSp>
        <p:nvGrpSpPr>
          <p:cNvPr id="17" name="Group 52"/>
          <p:cNvGrpSpPr/>
          <p:nvPr/>
        </p:nvGrpSpPr>
        <p:grpSpPr>
          <a:xfrm>
            <a:off x="9023747" y="2566431"/>
            <a:ext cx="517663" cy="666657"/>
            <a:chOff x="1394698" y="1663955"/>
            <a:chExt cx="516653" cy="665357"/>
          </a:xfrm>
          <a:noFill/>
        </p:grpSpPr>
        <p:sp>
          <p:nvSpPr>
            <p:cNvPr id="18" name="Rounded Rectangle 17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02755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4</a:t>
              </a:r>
            </a:p>
          </p:txBody>
        </p:sp>
      </p:grpSp>
      <p:pic>
        <p:nvPicPr>
          <p:cNvPr id="20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17175" t="25454" r="66247" b="63634"/>
          <a:stretch>
            <a:fillRect/>
          </a:stretch>
        </p:blipFill>
        <p:spPr bwMode="auto">
          <a:xfrm>
            <a:off x="1757392" y="4616918"/>
            <a:ext cx="1928836" cy="1713978"/>
          </a:xfrm>
          <a:prstGeom prst="rect">
            <a:avLst/>
          </a:prstGeom>
          <a:noFill/>
        </p:spPr>
      </p:pic>
      <p:grpSp>
        <p:nvGrpSpPr>
          <p:cNvPr id="21" name="Group 52"/>
          <p:cNvGrpSpPr/>
          <p:nvPr/>
        </p:nvGrpSpPr>
        <p:grpSpPr>
          <a:xfrm>
            <a:off x="2533761" y="4750073"/>
            <a:ext cx="517663" cy="666657"/>
            <a:chOff x="1394698" y="1663955"/>
            <a:chExt cx="516653" cy="665357"/>
          </a:xfrm>
          <a:noFill/>
        </p:grpSpPr>
        <p:sp>
          <p:nvSpPr>
            <p:cNvPr id="22" name="Rounded Rectangle 21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17960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7</a:t>
              </a:r>
            </a:p>
          </p:txBody>
        </p:sp>
      </p:grpSp>
      <p:pic>
        <p:nvPicPr>
          <p:cNvPr id="24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73607" t="25454" r="9814" b="63634"/>
          <a:stretch>
            <a:fillRect/>
          </a:stretch>
        </p:blipFill>
        <p:spPr bwMode="auto">
          <a:xfrm>
            <a:off x="8323229" y="4616918"/>
            <a:ext cx="1928904" cy="1713978"/>
          </a:xfrm>
          <a:prstGeom prst="rect">
            <a:avLst/>
          </a:prstGeom>
          <a:noFill/>
        </p:spPr>
      </p:pic>
      <p:grpSp>
        <p:nvGrpSpPr>
          <p:cNvPr id="25" name="Group 52"/>
          <p:cNvGrpSpPr/>
          <p:nvPr/>
        </p:nvGrpSpPr>
        <p:grpSpPr>
          <a:xfrm>
            <a:off x="9028826" y="4765308"/>
            <a:ext cx="517663" cy="666657"/>
            <a:chOff x="1394698" y="1663955"/>
            <a:chExt cx="516653" cy="665357"/>
          </a:xfrm>
          <a:noFill/>
        </p:grpSpPr>
        <p:sp>
          <p:nvSpPr>
            <p:cNvPr id="26" name="Rounded Rectangle 25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8</a:t>
              </a:r>
            </a:p>
          </p:txBody>
        </p:sp>
      </p:grpSp>
      <p:pic>
        <p:nvPicPr>
          <p:cNvPr id="28" name="Picture 2" descr="F:\AAA-PDF-SGK\B6-LT4-3.png"/>
          <p:cNvPicPr>
            <a:picLocks noChangeAspect="1" noChangeArrowheads="1"/>
          </p:cNvPicPr>
          <p:nvPr/>
        </p:nvPicPr>
        <p:blipFill>
          <a:blip r:embed="rId3"/>
          <a:srcRect l="45391" t="25454" r="38030" b="63634"/>
          <a:stretch>
            <a:fillRect/>
          </a:stretch>
        </p:blipFill>
        <p:spPr bwMode="auto">
          <a:xfrm>
            <a:off x="5040348" y="4616918"/>
            <a:ext cx="1928754" cy="1713978"/>
          </a:xfrm>
          <a:prstGeom prst="rect">
            <a:avLst/>
          </a:prstGeom>
          <a:noFill/>
        </p:spPr>
      </p:pic>
      <p:grpSp>
        <p:nvGrpSpPr>
          <p:cNvPr id="29" name="Group 52"/>
          <p:cNvGrpSpPr/>
          <p:nvPr/>
        </p:nvGrpSpPr>
        <p:grpSpPr>
          <a:xfrm>
            <a:off x="5788911" y="4765308"/>
            <a:ext cx="517663" cy="666657"/>
            <a:chOff x="1394698" y="1663955"/>
            <a:chExt cx="516653" cy="665357"/>
          </a:xfrm>
          <a:noFill/>
        </p:grpSpPr>
        <p:sp>
          <p:nvSpPr>
            <p:cNvPr id="30" name="Rounded Rectangle 29"/>
            <p:cNvSpPr/>
            <p:nvPr/>
          </p:nvSpPr>
          <p:spPr>
            <a:xfrm>
              <a:off x="1394698" y="1753255"/>
              <a:ext cx="516653" cy="506716"/>
            </a:xfrm>
            <a:prstGeom prst="round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33164" y="1663955"/>
              <a:ext cx="278861" cy="6653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3732" b="1" dirty="0">
                  <a:solidFill>
                    <a:srgbClr val="3B6BDD"/>
                  </a:solidFill>
                  <a:latin typeface="Lato"/>
                </a:rPr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038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680" y="569913"/>
            <a:ext cx="2754459" cy="1224358"/>
          </a:xfrm>
          <a:prstGeom prst="rect">
            <a:avLst/>
          </a:prstGeom>
          <a:noFill/>
        </p:spPr>
      </p:pic>
      <p:sp>
        <p:nvSpPr>
          <p:cNvPr id="11" name="Title 16"/>
          <p:cNvSpPr txBox="1">
            <a:spLocks/>
          </p:cNvSpPr>
          <p:nvPr/>
        </p:nvSpPr>
        <p:spPr>
          <a:xfrm>
            <a:off x="1238326" y="2128965"/>
            <a:ext cx="3888173" cy="390231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600" b="1" dirty="0">
                <a:latin typeface="Calibri" panose="020F0502020204030204" pitchFamily="34" charset="0"/>
              </a:rPr>
              <a:t>4. </a:t>
            </a:r>
            <a:r>
              <a:rPr lang="en-US" sz="3600" b="1" dirty="0" err="1">
                <a:latin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5" name="Picture 2" descr="F:\AAA-PDF-SGK\B6-LT4-4.png"/>
          <p:cNvPicPr>
            <a:picLocks noChangeAspect="1" noChangeArrowheads="1"/>
          </p:cNvPicPr>
          <p:nvPr/>
        </p:nvPicPr>
        <p:blipFill>
          <a:blip r:embed="rId3" cstate="print"/>
          <a:srcRect l="17175" t="48180" r="8588" b="8182"/>
          <a:stretch>
            <a:fillRect/>
          </a:stretch>
        </p:blipFill>
        <p:spPr bwMode="auto">
          <a:xfrm>
            <a:off x="3391786" y="640506"/>
            <a:ext cx="7030358" cy="5576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3890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714" y="472632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31742" y="1617427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32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6385" y="1464029"/>
            <a:ext cx="2055040" cy="4348466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9692181" y="1661281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315577" y="2658122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10023913" y="2601696"/>
            <a:ext cx="871337" cy="965573"/>
            <a:chOff x="4549952" y="2048934"/>
            <a:chExt cx="653730" cy="724431"/>
          </a:xfrm>
        </p:grpSpPr>
        <p:pic>
          <p:nvPicPr>
            <p:cNvPr id="37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70021" y="3489448"/>
            <a:ext cx="871338" cy="924941"/>
            <a:chOff x="3909308" y="2726267"/>
            <a:chExt cx="653730" cy="693946"/>
          </a:xfrm>
        </p:grpSpPr>
        <p:pic>
          <p:nvPicPr>
            <p:cNvPr id="40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023913" y="3496967"/>
            <a:ext cx="871337" cy="917416"/>
            <a:chOff x="4549952" y="2731911"/>
            <a:chExt cx="653730" cy="688301"/>
          </a:xfrm>
        </p:grpSpPr>
        <p:pic>
          <p:nvPicPr>
            <p:cNvPr id="43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0023913" y="4398593"/>
            <a:ext cx="871337" cy="895996"/>
            <a:chOff x="4549952" y="3408363"/>
            <a:chExt cx="653730" cy="672230"/>
          </a:xfrm>
        </p:grpSpPr>
        <p:pic>
          <p:nvPicPr>
            <p:cNvPr id="4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9173708" y="4387417"/>
            <a:ext cx="871337" cy="895995"/>
            <a:chOff x="3912077" y="3399981"/>
            <a:chExt cx="653730" cy="672230"/>
          </a:xfrm>
        </p:grpSpPr>
        <p:grpSp>
          <p:nvGrpSpPr>
            <p:cNvPr id="49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52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50" name="TextBox 49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3" name="Group 122"/>
          <p:cNvGrpSpPr/>
          <p:nvPr/>
        </p:nvGrpSpPr>
        <p:grpSpPr>
          <a:xfrm>
            <a:off x="10027604" y="4378220"/>
            <a:ext cx="871337" cy="895996"/>
            <a:chOff x="4549952" y="3408363"/>
            <a:chExt cx="653730" cy="672230"/>
          </a:xfrm>
        </p:grpSpPr>
        <p:pic>
          <p:nvPicPr>
            <p:cNvPr id="54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55" name="TextBox 54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56" name="Group 120"/>
          <p:cNvGrpSpPr/>
          <p:nvPr/>
        </p:nvGrpSpPr>
        <p:grpSpPr>
          <a:xfrm>
            <a:off x="10027605" y="3503114"/>
            <a:ext cx="871338" cy="912879"/>
            <a:chOff x="4549952" y="2731911"/>
            <a:chExt cx="653730" cy="684897"/>
          </a:xfrm>
        </p:grpSpPr>
        <p:pic>
          <p:nvPicPr>
            <p:cNvPr id="57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58" name="TextBox 57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59" name="Group 118"/>
          <p:cNvGrpSpPr/>
          <p:nvPr/>
        </p:nvGrpSpPr>
        <p:grpSpPr>
          <a:xfrm>
            <a:off x="10027605" y="2596558"/>
            <a:ext cx="871338" cy="965573"/>
            <a:chOff x="4549952" y="2048934"/>
            <a:chExt cx="653730" cy="724431"/>
          </a:xfrm>
        </p:grpSpPr>
        <p:pic>
          <p:nvPicPr>
            <p:cNvPr id="60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61" name="TextBox 60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5</a:t>
              </a:r>
            </a:p>
          </p:txBody>
        </p:sp>
      </p:grpSp>
      <p:pic>
        <p:nvPicPr>
          <p:cNvPr id="62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48477" r="23556" b="31025"/>
          <a:stretch>
            <a:fillRect/>
          </a:stretch>
        </p:blipFill>
        <p:spPr bwMode="auto">
          <a:xfrm>
            <a:off x="1130575" y="2133149"/>
            <a:ext cx="7825841" cy="3900086"/>
          </a:xfrm>
          <a:prstGeom prst="round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88916" y="228654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3092906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421" y="440769"/>
            <a:ext cx="2230362" cy="991397"/>
          </a:xfrm>
          <a:prstGeom prst="rect">
            <a:avLst/>
          </a:prstGeom>
          <a:noFill/>
        </p:spPr>
      </p:pic>
      <p:sp>
        <p:nvSpPr>
          <p:cNvPr id="13" name="Title 16"/>
          <p:cNvSpPr txBox="1">
            <a:spLocks/>
          </p:cNvSpPr>
          <p:nvPr/>
        </p:nvSpPr>
        <p:spPr>
          <a:xfrm>
            <a:off x="1475453" y="1523064"/>
            <a:ext cx="5981087" cy="471868"/>
          </a:xfrm>
          <a:prstGeom prst="rect">
            <a:avLst/>
          </a:prstGeom>
        </p:spPr>
        <p:txBody>
          <a:bodyPr vert="horz" lIns="121878" tIns="60939" rIns="121878" bIns="60939" rtlCol="0" anchor="b">
            <a:noAutofit/>
          </a:bodyPr>
          <a:lstStyle/>
          <a:p>
            <a:pPr defTabSz="914347">
              <a:lnSpc>
                <a:spcPct val="110000"/>
              </a:lnSpc>
              <a:spcBef>
                <a:spcPct val="0"/>
              </a:spcBef>
              <a:defRPr/>
            </a:pPr>
            <a:r>
              <a:rPr lang="en-US" sz="3199" b="1" dirty="0">
                <a:latin typeface="Calibri" panose="020F0502020204030204" pitchFamily="34" charset="0"/>
              </a:rPr>
              <a:t>4. </a:t>
            </a:r>
            <a:r>
              <a:rPr lang="en-US" sz="3199" b="1" dirty="0" err="1">
                <a:latin typeface="Calibri" panose="020F0502020204030204" pitchFamily="34" charset="0"/>
              </a:rPr>
              <a:t>Số</a:t>
            </a:r>
            <a:r>
              <a:rPr lang="en-US" sz="3199" b="1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4" name="Picture 8" descr="F:\AAA-PDF-SGK\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1208" y="1432166"/>
            <a:ext cx="2055040" cy="43484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497004" y="1629418"/>
            <a:ext cx="530915" cy="912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5332" b="1" dirty="0">
                <a:solidFill>
                  <a:srgbClr val="3B6BDD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20400" y="2626259"/>
            <a:ext cx="497252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4798" b="1" dirty="0">
                <a:solidFill>
                  <a:srgbClr val="3B6BDD"/>
                </a:solidFill>
                <a:latin typeface="Calibri" panose="020F0502020204030204" pitchFamily="34" charset="0"/>
              </a:rPr>
              <a:t>1</a:t>
            </a:r>
          </a:p>
        </p:txBody>
      </p:sp>
      <p:grpSp>
        <p:nvGrpSpPr>
          <p:cNvPr id="7" name="Group 54"/>
          <p:cNvGrpSpPr/>
          <p:nvPr/>
        </p:nvGrpSpPr>
        <p:grpSpPr>
          <a:xfrm>
            <a:off x="9828736" y="2569833"/>
            <a:ext cx="871337" cy="965573"/>
            <a:chOff x="4549952" y="2048934"/>
            <a:chExt cx="653730" cy="724431"/>
          </a:xfrm>
        </p:grpSpPr>
        <p:pic>
          <p:nvPicPr>
            <p:cNvPr id="8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4635951" y="2048934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" name="Group 75"/>
          <p:cNvGrpSpPr/>
          <p:nvPr/>
        </p:nvGrpSpPr>
        <p:grpSpPr>
          <a:xfrm>
            <a:off x="8974844" y="3457585"/>
            <a:ext cx="871338" cy="924941"/>
            <a:chOff x="3909308" y="2726267"/>
            <a:chExt cx="653730" cy="693946"/>
          </a:xfrm>
        </p:grpSpPr>
        <p:pic>
          <p:nvPicPr>
            <p:cNvPr id="11" name="Picture 4" descr="F:\AAA-PDF-SGK\3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09308" y="2766483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4004089" y="2726267"/>
              <a:ext cx="398324" cy="684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2</a:t>
              </a: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828736" y="3465104"/>
            <a:ext cx="871337" cy="917416"/>
            <a:chOff x="4549952" y="2731911"/>
            <a:chExt cx="653730" cy="688301"/>
          </a:xfrm>
        </p:grpSpPr>
        <p:pic>
          <p:nvPicPr>
            <p:cNvPr id="15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5373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4635951" y="2731911"/>
              <a:ext cx="376677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7" name="Group 81"/>
          <p:cNvGrpSpPr/>
          <p:nvPr/>
        </p:nvGrpSpPr>
        <p:grpSpPr>
          <a:xfrm>
            <a:off x="9828736" y="4366730"/>
            <a:ext cx="871337" cy="895996"/>
            <a:chOff x="4549952" y="3408363"/>
            <a:chExt cx="653730" cy="672230"/>
          </a:xfrm>
        </p:grpSpPr>
        <p:pic>
          <p:nvPicPr>
            <p:cNvPr id="18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4650378" y="3429001"/>
              <a:ext cx="352623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prstClr val="black"/>
                  </a:solidFill>
                  <a:latin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84"/>
          <p:cNvGrpSpPr/>
          <p:nvPr/>
        </p:nvGrpSpPr>
        <p:grpSpPr>
          <a:xfrm>
            <a:off x="8978531" y="4355554"/>
            <a:ext cx="871337" cy="895995"/>
            <a:chOff x="3912077" y="3399981"/>
            <a:chExt cx="653730" cy="672230"/>
          </a:xfrm>
        </p:grpSpPr>
        <p:grpSp>
          <p:nvGrpSpPr>
            <p:cNvPr id="21" name="Group 121"/>
            <p:cNvGrpSpPr/>
            <p:nvPr/>
          </p:nvGrpSpPr>
          <p:grpSpPr>
            <a:xfrm>
              <a:off x="3912077" y="3399981"/>
              <a:ext cx="653730" cy="672230"/>
              <a:chOff x="3909308" y="3408363"/>
              <a:chExt cx="653730" cy="672230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4004733" y="3409247"/>
                <a:ext cx="352623" cy="623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609402"/>
                <a:r>
                  <a:rPr lang="en-US" sz="4798" b="1" dirty="0">
                    <a:solidFill>
                      <a:srgbClr val="3B6BDD"/>
                    </a:solidFill>
                    <a:latin typeface="Calibri" panose="020F0502020204030204" pitchFamily="34" charset="0"/>
                  </a:rPr>
                  <a:t>?</a:t>
                </a:r>
              </a:p>
            </p:txBody>
          </p:sp>
          <p:pic>
            <p:nvPicPr>
              <p:cNvPr id="24" name="Picture 6" descr="F:\AAA-PDF-SGK\5.png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909308" y="3408363"/>
                <a:ext cx="653730" cy="672230"/>
              </a:xfrm>
              <a:prstGeom prst="rect">
                <a:avLst/>
              </a:prstGeom>
              <a:noFill/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4021665" y="3423363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</p:grpSp>
      <p:grpSp>
        <p:nvGrpSpPr>
          <p:cNvPr id="25" name="Group 122"/>
          <p:cNvGrpSpPr/>
          <p:nvPr/>
        </p:nvGrpSpPr>
        <p:grpSpPr>
          <a:xfrm>
            <a:off x="9832427" y="4361592"/>
            <a:ext cx="871337" cy="895996"/>
            <a:chOff x="4549952" y="3408363"/>
            <a:chExt cx="653730" cy="672230"/>
          </a:xfrm>
        </p:grpSpPr>
        <p:pic>
          <p:nvPicPr>
            <p:cNvPr id="26" name="Picture 7" descr="F:\AAA-PDF-SGK\6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9952" y="3408363"/>
              <a:ext cx="653730" cy="672230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4650378" y="3429001"/>
              <a:ext cx="373069" cy="6232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4798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8" name="Group 120"/>
          <p:cNvGrpSpPr/>
          <p:nvPr/>
        </p:nvGrpSpPr>
        <p:grpSpPr>
          <a:xfrm>
            <a:off x="9832428" y="3471251"/>
            <a:ext cx="871338" cy="912879"/>
            <a:chOff x="4549952" y="2731911"/>
            <a:chExt cx="653730" cy="684897"/>
          </a:xfrm>
        </p:grpSpPr>
        <p:pic>
          <p:nvPicPr>
            <p:cNvPr id="29" name="Picture 5" descr="F:\AAA-PDF-SGK\4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9952" y="2766482"/>
              <a:ext cx="653730" cy="646476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4635951" y="2731911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31" name="Group 118"/>
          <p:cNvGrpSpPr/>
          <p:nvPr/>
        </p:nvGrpSpPr>
        <p:grpSpPr>
          <a:xfrm>
            <a:off x="9832428" y="2564694"/>
            <a:ext cx="871338" cy="965573"/>
            <a:chOff x="4549952" y="2048934"/>
            <a:chExt cx="653730" cy="724431"/>
          </a:xfrm>
        </p:grpSpPr>
        <p:pic>
          <p:nvPicPr>
            <p:cNvPr id="32" name="Picture 3" descr="F:\AAA-PDF-SGK\2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49952" y="2088797"/>
              <a:ext cx="653730" cy="684568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/>
          </p:nvSpPr>
          <p:spPr>
            <a:xfrm>
              <a:off x="4635951" y="2048934"/>
              <a:ext cx="398324" cy="6848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5332" b="1" dirty="0">
                  <a:solidFill>
                    <a:srgbClr val="3B6BDD"/>
                  </a:solidFill>
                  <a:latin typeface="Calibri" panose="020F0502020204030204" pitchFamily="34" charset="0"/>
                </a:rPr>
                <a:t>8</a:t>
              </a:r>
            </a:p>
          </p:txBody>
        </p:sp>
      </p:grpSp>
      <p:pic>
        <p:nvPicPr>
          <p:cNvPr id="36" name="Picture 2" descr="F:\AAA-PDF-SGK\B6-LT4-4.png"/>
          <p:cNvPicPr>
            <a:picLocks noChangeAspect="1" noChangeArrowheads="1"/>
          </p:cNvPicPr>
          <p:nvPr/>
        </p:nvPicPr>
        <p:blipFill>
          <a:blip r:embed="rId9" cstate="print"/>
          <a:srcRect l="20939" t="71746" r="23556" b="8726"/>
          <a:stretch>
            <a:fillRect/>
          </a:stretch>
        </p:blipFill>
        <p:spPr bwMode="auto">
          <a:xfrm>
            <a:off x="1325752" y="2283958"/>
            <a:ext cx="7422463" cy="3524136"/>
          </a:xfrm>
          <a:prstGeom prst="rect">
            <a:avLst/>
          </a:prstGeom>
          <a:noFill/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92734" y="233308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Calibri" panose="020F0502020204030204" pitchFamily="34" charset="0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265762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134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Lato</vt:lpstr>
      <vt:lpstr>微软雅黑</vt:lpstr>
      <vt:lpstr>微软雅黑</vt:lpstr>
      <vt:lpstr>Arial</vt:lpstr>
      <vt:lpstr>Arial-Rounded</vt:lpstr>
      <vt:lpstr>Calibri</vt:lpstr>
      <vt:lpstr>UTM Avo</vt:lpstr>
      <vt:lpstr>5_Office Theme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27</cp:revision>
  <dcterms:created xsi:type="dcterms:W3CDTF">2021-07-24T01:07:49Z</dcterms:created>
  <dcterms:modified xsi:type="dcterms:W3CDTF">2021-08-22T02:27:33Z</dcterms:modified>
</cp:coreProperties>
</file>