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5"/>
  </p:notesMasterIdLst>
  <p:sldIdLst>
    <p:sldId id="258" r:id="rId5"/>
    <p:sldId id="368" r:id="rId6"/>
    <p:sldId id="280" r:id="rId7"/>
    <p:sldId id="360" r:id="rId8"/>
    <p:sldId id="361" r:id="rId9"/>
    <p:sldId id="362" r:id="rId10"/>
    <p:sldId id="363" r:id="rId11"/>
    <p:sldId id="364" r:id="rId12"/>
    <p:sldId id="285" r:id="rId13"/>
    <p:sldId id="274" r:id="rId14"/>
    <p:sldId id="273" r:id="rId15"/>
    <p:sldId id="365" r:id="rId16"/>
    <p:sldId id="281" r:id="rId17"/>
    <p:sldId id="275" r:id="rId18"/>
    <p:sldId id="357" r:id="rId19"/>
    <p:sldId id="366" r:id="rId20"/>
    <p:sldId id="369" r:id="rId21"/>
    <p:sldId id="367" r:id="rId22"/>
    <p:sldId id="358" r:id="rId23"/>
    <p:sldId id="28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0" d="100"/>
          <a:sy n="50" d="100"/>
        </p:scale>
        <p:origin x="1242"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77D6C7-F218-44D5-A8BF-F49AE08FFB62}" type="datetimeFigureOut">
              <a:rPr lang="en-US" smtClean="0"/>
              <a:t>9/27/2023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6DFA1-0FFC-4481-9CEB-284741D01A23}" type="slidenum">
              <a:rPr lang="en-US" smtClean="0"/>
              <a:t>‹#›</a:t>
            </a:fld>
            <a:endParaRPr lang="en-US"/>
          </a:p>
        </p:txBody>
      </p:sp>
    </p:spTree>
    <p:extLst>
      <p:ext uri="{BB962C8B-B14F-4D97-AF65-F5344CB8AC3E}">
        <p14:creationId xmlns:p14="http://schemas.microsoft.com/office/powerpoint/2010/main" val="270645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962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196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390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301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966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84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680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962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4053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3723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320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751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850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9FF46-E6AF-E353-2DAF-BCE4B8CAEFD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6515E1-6CE8-142E-90B9-E192FBF1796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0860FF-F93F-2313-3A85-AEBB237E4743}"/>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9/27/2023</a:t>
            </a:fld>
            <a:endParaRPr lang="en-US"/>
          </a:p>
        </p:txBody>
      </p:sp>
      <p:sp>
        <p:nvSpPr>
          <p:cNvPr id="5" name="Footer Placeholder 4">
            <a:extLst>
              <a:ext uri="{FF2B5EF4-FFF2-40B4-BE49-F238E27FC236}">
                <a16:creationId xmlns:a16="http://schemas.microsoft.com/office/drawing/2014/main" id="{6555BCC6-DC02-9D81-3DD9-2AB9A4E9AB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E7C8282-9873-7CEF-3C53-D97EED435A07}"/>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pic>
        <p:nvPicPr>
          <p:cNvPr id="8" name="Picture 7" descr="A group of stuffed animals&#10;&#10;Description automatically generated with low confidence">
            <a:extLst>
              <a:ext uri="{FF2B5EF4-FFF2-40B4-BE49-F238E27FC236}">
                <a16:creationId xmlns:a16="http://schemas.microsoft.com/office/drawing/2014/main" id="{25B1B06E-D7A2-5117-95C5-8EDBD0382A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1860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BD373-358D-6CCF-56CE-E0640359D3A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94A381-45AF-798D-7460-DDF7F3EBC47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4BBE3-3565-4AF6-1472-44697047DDB7}"/>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9/27/2023</a:t>
            </a:fld>
            <a:endParaRPr lang="en-US"/>
          </a:p>
        </p:txBody>
      </p:sp>
      <p:sp>
        <p:nvSpPr>
          <p:cNvPr id="5" name="Footer Placeholder 4">
            <a:extLst>
              <a:ext uri="{FF2B5EF4-FFF2-40B4-BE49-F238E27FC236}">
                <a16:creationId xmlns:a16="http://schemas.microsoft.com/office/drawing/2014/main" id="{4B59E843-40A9-0BD1-768E-FF866ED8FF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17EB97-D84D-3939-0132-E143B46F94C7}"/>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4168810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E4D106-E830-4420-B02E-6F360DB54F7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849748-B614-AA92-8EE0-F39D21B939E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AE360-9E23-CFDE-2017-6DFCEAE97054}"/>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9/27/2023</a:t>
            </a:fld>
            <a:endParaRPr lang="en-US"/>
          </a:p>
        </p:txBody>
      </p:sp>
      <p:sp>
        <p:nvSpPr>
          <p:cNvPr id="5" name="Footer Placeholder 4">
            <a:extLst>
              <a:ext uri="{FF2B5EF4-FFF2-40B4-BE49-F238E27FC236}">
                <a16:creationId xmlns:a16="http://schemas.microsoft.com/office/drawing/2014/main" id="{B4D7121C-6AF7-25F0-742C-8A0AE58A37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AFF4B0-53BD-C012-B2DB-BCE05733EDBA}"/>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732003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D6917-5745-4973-8318-FEF5790DB7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7534DB-AFD5-45FA-A024-6939D101EB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18E416-6F53-4C17-B7F8-8490332F8F20}"/>
              </a:ext>
            </a:extLst>
          </p:cNvPr>
          <p:cNvSpPr>
            <a:spLocks noGrp="1"/>
          </p:cNvSpPr>
          <p:nvPr>
            <p:ph type="dt" sz="half" idx="10"/>
          </p:nvPr>
        </p:nvSpPr>
        <p:spPr/>
        <p:txBody>
          <a:bodyPr/>
          <a:lstStyle/>
          <a:p>
            <a:fld id="{8FF3A7EC-286D-4499-9253-F32D59D78F4D}" type="datetimeFigureOut">
              <a:rPr lang="en-US" smtClean="0"/>
              <a:t>9/27/2023</a:t>
            </a:fld>
            <a:endParaRPr lang="en-US"/>
          </a:p>
        </p:txBody>
      </p:sp>
      <p:sp>
        <p:nvSpPr>
          <p:cNvPr id="5" name="Footer Placeholder 4">
            <a:extLst>
              <a:ext uri="{FF2B5EF4-FFF2-40B4-BE49-F238E27FC236}">
                <a16:creationId xmlns:a16="http://schemas.microsoft.com/office/drawing/2014/main" id="{899A6741-FDDC-4B4B-9CB8-0DE089F115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0BDE6-9720-4D92-8CE1-1EB33E286883}"/>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3454801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A9FC0-512D-4E27-9488-13AB29071B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B38EC0-BB5A-41B6-A3A3-149BB26D89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6237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A84C-4844-4A98-A151-6DEDF64F65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BF63DB-6FF1-4921-A918-D4BEF18534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598272-CDDA-4B8B-831C-241B9147F108}"/>
              </a:ext>
            </a:extLst>
          </p:cNvPr>
          <p:cNvSpPr>
            <a:spLocks noGrp="1"/>
          </p:cNvSpPr>
          <p:nvPr>
            <p:ph type="dt" sz="half" idx="10"/>
          </p:nvPr>
        </p:nvSpPr>
        <p:spPr/>
        <p:txBody>
          <a:bodyPr/>
          <a:lstStyle/>
          <a:p>
            <a:fld id="{8FF3A7EC-286D-4499-9253-F32D59D78F4D}" type="datetimeFigureOut">
              <a:rPr lang="en-US" smtClean="0"/>
              <a:t>9/27/2023</a:t>
            </a:fld>
            <a:endParaRPr lang="en-US"/>
          </a:p>
        </p:txBody>
      </p:sp>
      <p:sp>
        <p:nvSpPr>
          <p:cNvPr id="5" name="Footer Placeholder 4">
            <a:extLst>
              <a:ext uri="{FF2B5EF4-FFF2-40B4-BE49-F238E27FC236}">
                <a16:creationId xmlns:a16="http://schemas.microsoft.com/office/drawing/2014/main" id="{7210D81A-209C-4C7B-8468-AA01C1D15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DDFE5-9F40-401F-A164-6DEC1B8D4C7D}"/>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2389831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B30CE-94E1-4F83-B305-E07EF7D176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253275-CF08-4A4B-B43A-66C044B6A3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D43D12-F24D-4ECF-ADCB-62C0814589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01A61F-27AB-491D-9119-BF3C2330142C}"/>
              </a:ext>
            </a:extLst>
          </p:cNvPr>
          <p:cNvSpPr>
            <a:spLocks noGrp="1"/>
          </p:cNvSpPr>
          <p:nvPr>
            <p:ph type="dt" sz="half" idx="10"/>
          </p:nvPr>
        </p:nvSpPr>
        <p:spPr/>
        <p:txBody>
          <a:bodyPr/>
          <a:lstStyle/>
          <a:p>
            <a:fld id="{8FF3A7EC-286D-4499-9253-F32D59D78F4D}" type="datetimeFigureOut">
              <a:rPr lang="en-US" smtClean="0"/>
              <a:t>9/27/2023</a:t>
            </a:fld>
            <a:endParaRPr lang="en-US"/>
          </a:p>
        </p:txBody>
      </p:sp>
      <p:sp>
        <p:nvSpPr>
          <p:cNvPr id="6" name="Footer Placeholder 5">
            <a:extLst>
              <a:ext uri="{FF2B5EF4-FFF2-40B4-BE49-F238E27FC236}">
                <a16:creationId xmlns:a16="http://schemas.microsoft.com/office/drawing/2014/main" id="{8FC8173F-21B3-4735-9FB7-C60ED3A37F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3ACB9-B98A-4EEF-A627-E9C974476BCE}"/>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2869416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E419D-B343-444C-8897-E5DAEBEFB2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2362DF-9092-42D7-80B2-19DAF4A31C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17F824-98AD-4E25-B4BF-59767403AF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312CAF-ADED-4000-AB21-E03AF4A14F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2310B5-FB7B-4A1C-8A6B-EA0EEE2772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77709B-48F2-4C0E-93AE-D0B5F3DE4F3D}"/>
              </a:ext>
            </a:extLst>
          </p:cNvPr>
          <p:cNvSpPr>
            <a:spLocks noGrp="1"/>
          </p:cNvSpPr>
          <p:nvPr>
            <p:ph type="dt" sz="half" idx="10"/>
          </p:nvPr>
        </p:nvSpPr>
        <p:spPr/>
        <p:txBody>
          <a:bodyPr/>
          <a:lstStyle/>
          <a:p>
            <a:fld id="{8FF3A7EC-286D-4499-9253-F32D59D78F4D}" type="datetimeFigureOut">
              <a:rPr lang="en-US" smtClean="0"/>
              <a:t>9/27/2023</a:t>
            </a:fld>
            <a:endParaRPr lang="en-US"/>
          </a:p>
        </p:txBody>
      </p:sp>
      <p:sp>
        <p:nvSpPr>
          <p:cNvPr id="8" name="Footer Placeholder 7">
            <a:extLst>
              <a:ext uri="{FF2B5EF4-FFF2-40B4-BE49-F238E27FC236}">
                <a16:creationId xmlns:a16="http://schemas.microsoft.com/office/drawing/2014/main" id="{F9BC2879-5530-4ADF-8F95-9242FF544F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CC9F2C-8657-4F58-A90C-AC401A1093F8}"/>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559433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596FB-552B-4B1B-AC80-94379A08AE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4E1076-F816-4129-9968-735AE3002106}"/>
              </a:ext>
            </a:extLst>
          </p:cNvPr>
          <p:cNvSpPr>
            <a:spLocks noGrp="1"/>
          </p:cNvSpPr>
          <p:nvPr>
            <p:ph type="dt" sz="half" idx="10"/>
          </p:nvPr>
        </p:nvSpPr>
        <p:spPr/>
        <p:txBody>
          <a:bodyPr/>
          <a:lstStyle/>
          <a:p>
            <a:fld id="{8FF3A7EC-286D-4499-9253-F32D59D78F4D}" type="datetimeFigureOut">
              <a:rPr lang="en-US" smtClean="0"/>
              <a:t>9/27/2023</a:t>
            </a:fld>
            <a:endParaRPr lang="en-US"/>
          </a:p>
        </p:txBody>
      </p:sp>
      <p:sp>
        <p:nvSpPr>
          <p:cNvPr id="4" name="Footer Placeholder 3">
            <a:extLst>
              <a:ext uri="{FF2B5EF4-FFF2-40B4-BE49-F238E27FC236}">
                <a16:creationId xmlns:a16="http://schemas.microsoft.com/office/drawing/2014/main" id="{54D5CA5D-C25B-4CF3-B2EB-3480FABF4D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AF51A3-FAD7-4252-AFE1-525FE5C02F51}"/>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2364520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CD169-CD9C-447B-9E85-E36A9BF1F279}"/>
              </a:ext>
            </a:extLst>
          </p:cNvPr>
          <p:cNvSpPr>
            <a:spLocks noGrp="1"/>
          </p:cNvSpPr>
          <p:nvPr>
            <p:ph type="dt" sz="half" idx="10"/>
          </p:nvPr>
        </p:nvSpPr>
        <p:spPr/>
        <p:txBody>
          <a:bodyPr/>
          <a:lstStyle/>
          <a:p>
            <a:fld id="{8FF3A7EC-286D-4499-9253-F32D59D78F4D}" type="datetimeFigureOut">
              <a:rPr lang="en-US" smtClean="0"/>
              <a:t>9/27/2023</a:t>
            </a:fld>
            <a:endParaRPr lang="en-US"/>
          </a:p>
        </p:txBody>
      </p:sp>
      <p:sp>
        <p:nvSpPr>
          <p:cNvPr id="3" name="Footer Placeholder 2">
            <a:extLst>
              <a:ext uri="{FF2B5EF4-FFF2-40B4-BE49-F238E27FC236}">
                <a16:creationId xmlns:a16="http://schemas.microsoft.com/office/drawing/2014/main" id="{D40281BD-748C-4748-A6CB-6E9BF0663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56D621-DBB1-4E92-83A4-42D8EE331290}"/>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504991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3BE20-986E-4CF6-948D-5F4776767A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5ADDA0-7FD4-4CD3-BE46-FE0D6D4711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18ABD1-D8AD-45DC-B369-96187BEFF5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0F8BE3-24C4-49AC-9B5F-A9A11BC1D465}"/>
              </a:ext>
            </a:extLst>
          </p:cNvPr>
          <p:cNvSpPr>
            <a:spLocks noGrp="1"/>
          </p:cNvSpPr>
          <p:nvPr>
            <p:ph type="dt" sz="half" idx="10"/>
          </p:nvPr>
        </p:nvSpPr>
        <p:spPr/>
        <p:txBody>
          <a:bodyPr/>
          <a:lstStyle/>
          <a:p>
            <a:fld id="{8FF3A7EC-286D-4499-9253-F32D59D78F4D}" type="datetimeFigureOut">
              <a:rPr lang="en-US" smtClean="0"/>
              <a:t>9/27/2023</a:t>
            </a:fld>
            <a:endParaRPr lang="en-US"/>
          </a:p>
        </p:txBody>
      </p:sp>
      <p:sp>
        <p:nvSpPr>
          <p:cNvPr id="6" name="Footer Placeholder 5">
            <a:extLst>
              <a:ext uri="{FF2B5EF4-FFF2-40B4-BE49-F238E27FC236}">
                <a16:creationId xmlns:a16="http://schemas.microsoft.com/office/drawing/2014/main" id="{AD7DB85D-5C00-4A75-953A-9B16FD1DBF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3201EF-B1C0-4E4C-BF69-151063CD8462}"/>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375898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257AE-1B65-B35D-8102-E706063CFEC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A81F66B-A2E6-29B2-3EA8-125FBC937ED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72731-F0BE-8DCE-1101-48DCBEE392F1}"/>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9/27/2023</a:t>
            </a:fld>
            <a:endParaRPr lang="en-US"/>
          </a:p>
        </p:txBody>
      </p:sp>
      <p:sp>
        <p:nvSpPr>
          <p:cNvPr id="5" name="Footer Placeholder 4">
            <a:extLst>
              <a:ext uri="{FF2B5EF4-FFF2-40B4-BE49-F238E27FC236}">
                <a16:creationId xmlns:a16="http://schemas.microsoft.com/office/drawing/2014/main" id="{3DC9C198-98B1-789C-9405-F70473A146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420D8D-D8E3-DD80-CD73-F3466E74150C}"/>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3203051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1177-B2F4-4EFC-850F-C5E4B0D54B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EFBD32-E8AD-44B1-9B2D-0AB6026BF6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BAC3B3-CB53-4F50-A70C-5A65C92583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B417AC-DCC9-40D2-ABD9-47D332F94ECB}"/>
              </a:ext>
            </a:extLst>
          </p:cNvPr>
          <p:cNvSpPr>
            <a:spLocks noGrp="1"/>
          </p:cNvSpPr>
          <p:nvPr>
            <p:ph type="dt" sz="half" idx="10"/>
          </p:nvPr>
        </p:nvSpPr>
        <p:spPr/>
        <p:txBody>
          <a:bodyPr/>
          <a:lstStyle/>
          <a:p>
            <a:fld id="{8FF3A7EC-286D-4499-9253-F32D59D78F4D}" type="datetimeFigureOut">
              <a:rPr lang="en-US" smtClean="0"/>
              <a:t>9/27/2023</a:t>
            </a:fld>
            <a:endParaRPr lang="en-US"/>
          </a:p>
        </p:txBody>
      </p:sp>
      <p:sp>
        <p:nvSpPr>
          <p:cNvPr id="6" name="Footer Placeholder 5">
            <a:extLst>
              <a:ext uri="{FF2B5EF4-FFF2-40B4-BE49-F238E27FC236}">
                <a16:creationId xmlns:a16="http://schemas.microsoft.com/office/drawing/2014/main" id="{76A0269E-F16E-4F9E-9548-31633CC263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D3A47-2359-4C10-8FBE-151BF354167A}"/>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2552850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C29D-49F0-45EC-8D32-7C54EE0E9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8E7D4B-B74B-4E6E-8660-5E55EF9E41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124C5-035B-40A3-9A3C-D73591035BAA}"/>
              </a:ext>
            </a:extLst>
          </p:cNvPr>
          <p:cNvSpPr>
            <a:spLocks noGrp="1"/>
          </p:cNvSpPr>
          <p:nvPr>
            <p:ph type="dt" sz="half" idx="10"/>
          </p:nvPr>
        </p:nvSpPr>
        <p:spPr/>
        <p:txBody>
          <a:bodyPr/>
          <a:lstStyle/>
          <a:p>
            <a:fld id="{8FF3A7EC-286D-4499-9253-F32D59D78F4D}" type="datetimeFigureOut">
              <a:rPr lang="en-US" smtClean="0"/>
              <a:t>9/27/2023</a:t>
            </a:fld>
            <a:endParaRPr lang="en-US"/>
          </a:p>
        </p:txBody>
      </p:sp>
      <p:sp>
        <p:nvSpPr>
          <p:cNvPr id="5" name="Footer Placeholder 4">
            <a:extLst>
              <a:ext uri="{FF2B5EF4-FFF2-40B4-BE49-F238E27FC236}">
                <a16:creationId xmlns:a16="http://schemas.microsoft.com/office/drawing/2014/main" id="{F817EE62-0195-4CE2-9AA7-17DC14E18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C1D56-D6E9-4923-A892-EB6C03C1B600}"/>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338632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B5C58C-BE2E-4C6D-9226-E372CE3CC4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A2444D-A48B-4290-93C6-348FC2B753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E3B932-2BB1-489E-BD6E-B53FE6B769B1}"/>
              </a:ext>
            </a:extLst>
          </p:cNvPr>
          <p:cNvSpPr>
            <a:spLocks noGrp="1"/>
          </p:cNvSpPr>
          <p:nvPr>
            <p:ph type="dt" sz="half" idx="10"/>
          </p:nvPr>
        </p:nvSpPr>
        <p:spPr/>
        <p:txBody>
          <a:bodyPr/>
          <a:lstStyle/>
          <a:p>
            <a:fld id="{8FF3A7EC-286D-4499-9253-F32D59D78F4D}" type="datetimeFigureOut">
              <a:rPr lang="en-US" smtClean="0"/>
              <a:t>9/27/2023</a:t>
            </a:fld>
            <a:endParaRPr lang="en-US"/>
          </a:p>
        </p:txBody>
      </p:sp>
      <p:sp>
        <p:nvSpPr>
          <p:cNvPr id="5" name="Footer Placeholder 4">
            <a:extLst>
              <a:ext uri="{FF2B5EF4-FFF2-40B4-BE49-F238E27FC236}">
                <a16:creationId xmlns:a16="http://schemas.microsoft.com/office/drawing/2014/main" id="{5B159E68-6734-4B78-9138-B8B5A7AB74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FFE350-C504-4E25-ADF2-1DA89CF45AAD}"/>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41296641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9/27/2023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979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9/27/2023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5486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9/27/2023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080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9/27/2023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338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9/27/2023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7216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9/27/2023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1358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9/27/2023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739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7021-A945-BA62-AF2F-F51B9AA51EB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98839A-B5AA-8487-C54B-578628FA600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4ED473-4986-7C32-B571-375163BA5178}"/>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9/27/2023</a:t>
            </a:fld>
            <a:endParaRPr lang="en-US"/>
          </a:p>
        </p:txBody>
      </p:sp>
      <p:sp>
        <p:nvSpPr>
          <p:cNvPr id="5" name="Footer Placeholder 4">
            <a:extLst>
              <a:ext uri="{FF2B5EF4-FFF2-40B4-BE49-F238E27FC236}">
                <a16:creationId xmlns:a16="http://schemas.microsoft.com/office/drawing/2014/main" id="{120CDB26-303E-ACEF-1876-2844C5EC8C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F17097-4D4A-E0C6-C07E-0DBBE9035BDC}"/>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1418863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9/27/2023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862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9/27/2023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77676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9/27/2023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478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9/27/2023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3444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07526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541264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797739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1223729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9/27/2023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298254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9/27/2023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38779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4F088-52F3-A95E-F3A5-22347150F00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BD4426D-37F1-2396-F65A-FDF816C9F89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08EB01-FE3D-EF96-C35C-4EE51134EB3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F05E0A-35A1-C37A-8782-58028820FF78}"/>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9/27/2023</a:t>
            </a:fld>
            <a:endParaRPr lang="en-US"/>
          </a:p>
        </p:txBody>
      </p:sp>
      <p:sp>
        <p:nvSpPr>
          <p:cNvPr id="6" name="Footer Placeholder 5">
            <a:extLst>
              <a:ext uri="{FF2B5EF4-FFF2-40B4-BE49-F238E27FC236}">
                <a16:creationId xmlns:a16="http://schemas.microsoft.com/office/drawing/2014/main" id="{9F7AFDB0-0C52-7E55-389A-AB2493F655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67E94B-7ADE-B09E-D51A-7C13A5ABEFE1}"/>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pic>
        <p:nvPicPr>
          <p:cNvPr id="9" name="Picture 8" descr="Background pattern&#10;&#10;Description automatically generated">
            <a:extLst>
              <a:ext uri="{FF2B5EF4-FFF2-40B4-BE49-F238E27FC236}">
                <a16:creationId xmlns:a16="http://schemas.microsoft.com/office/drawing/2014/main" id="{FB7FE565-200E-0C15-C00A-EAF98B6728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633"/>
            <a:ext cx="12192001" cy="6861633"/>
          </a:xfrm>
          <a:prstGeom prst="rect">
            <a:avLst/>
          </a:prstGeom>
        </p:spPr>
      </p:pic>
    </p:spTree>
    <p:extLst>
      <p:ext uri="{BB962C8B-B14F-4D97-AF65-F5344CB8AC3E}">
        <p14:creationId xmlns:p14="http://schemas.microsoft.com/office/powerpoint/2010/main" val="38044724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9/27/2023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9581246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5707482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0978581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6678012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38217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789B0-5D10-A27C-A5BF-D341F1DB4FD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57E7D83-998D-23E8-79AC-3C97BEE1F98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322F71-A96D-A7BB-0D9B-90EEDF8D138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940B25-E669-D43F-C07F-B57862A221A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E1F88-0D1A-BAD3-E15E-0A7C11EFE82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804AB6-2FF0-CE25-F879-4D4BD7596BCC}"/>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9/27/2023</a:t>
            </a:fld>
            <a:endParaRPr lang="en-US"/>
          </a:p>
        </p:txBody>
      </p:sp>
      <p:sp>
        <p:nvSpPr>
          <p:cNvPr id="8" name="Footer Placeholder 7">
            <a:extLst>
              <a:ext uri="{FF2B5EF4-FFF2-40B4-BE49-F238E27FC236}">
                <a16:creationId xmlns:a16="http://schemas.microsoft.com/office/drawing/2014/main" id="{BE85063E-0E5C-6DD4-DDE7-DB6C0279AE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82D586F-459B-2DE6-7108-17FB65EB383B}"/>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3587886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32310C-BF22-AFC8-166D-15E884178F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3961"/>
            <a:ext cx="12280490" cy="7211961"/>
          </a:xfrm>
          <a:prstGeom prst="rect">
            <a:avLst/>
          </a:prstGeom>
        </p:spPr>
      </p:pic>
    </p:spTree>
    <p:extLst>
      <p:ext uri="{BB962C8B-B14F-4D97-AF65-F5344CB8AC3E}">
        <p14:creationId xmlns:p14="http://schemas.microsoft.com/office/powerpoint/2010/main" val="153432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14D5DD-34E9-AB0F-89CB-9BA3EE8AA7E0}"/>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9/27/2023</a:t>
            </a:fld>
            <a:endParaRPr lang="en-US"/>
          </a:p>
        </p:txBody>
      </p:sp>
      <p:sp>
        <p:nvSpPr>
          <p:cNvPr id="3" name="Footer Placeholder 2">
            <a:extLst>
              <a:ext uri="{FF2B5EF4-FFF2-40B4-BE49-F238E27FC236}">
                <a16:creationId xmlns:a16="http://schemas.microsoft.com/office/drawing/2014/main" id="{D58BB015-4ED5-9C16-34A8-310093984A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3AFFF04-089B-153E-A1D1-743C0ACE028E}"/>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834564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C9B47-FA83-9C54-6244-60F2A83151D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BD2DCA-FDB8-E839-29F6-E1EF52CB211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80D335-314D-2986-428A-C92086E1953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6DF83C-A6DC-34F7-3A33-18271CB51122}"/>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9/27/2023</a:t>
            </a:fld>
            <a:endParaRPr lang="en-US"/>
          </a:p>
        </p:txBody>
      </p:sp>
      <p:sp>
        <p:nvSpPr>
          <p:cNvPr id="6" name="Footer Placeholder 5">
            <a:extLst>
              <a:ext uri="{FF2B5EF4-FFF2-40B4-BE49-F238E27FC236}">
                <a16:creationId xmlns:a16="http://schemas.microsoft.com/office/drawing/2014/main" id="{09E6B2E2-2F6A-BB94-F59B-BD116D4E56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5F9EFB-3A47-E4D8-377C-A632FEF2C2E4}"/>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98406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AA525-AD96-180D-F32B-3DA79AB48F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A1EF76-2F37-BC85-EC37-ACF0712590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4AA47F-1485-37B7-3868-7EDF205CCF1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93D8FF-43FC-402A-4A09-F74CA8D5A023}"/>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9/27/2023</a:t>
            </a:fld>
            <a:endParaRPr lang="en-US"/>
          </a:p>
        </p:txBody>
      </p:sp>
      <p:sp>
        <p:nvSpPr>
          <p:cNvPr id="6" name="Footer Placeholder 5">
            <a:extLst>
              <a:ext uri="{FF2B5EF4-FFF2-40B4-BE49-F238E27FC236}">
                <a16:creationId xmlns:a16="http://schemas.microsoft.com/office/drawing/2014/main" id="{74136E3D-DD5B-4551-901D-9126CD1952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9858B9-8360-65AA-7D87-E0B437709047}"/>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186914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image" Target="../media/image6.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5.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198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9Slide.vn - 2019">
            <a:extLst>
              <a:ext uri="{FF2B5EF4-FFF2-40B4-BE49-F238E27FC236}">
                <a16:creationId xmlns:a16="http://schemas.microsoft.com/office/drawing/2014/main" id="{95AC8AA5-A5ED-43B2-B6CD-86182D32BE4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A9C6FF-B090-4866-A45E-824A2F6918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BA1A42-693E-4D47-A102-F6B3EF8EF4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48660-C96C-4649-930A-A16D427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3A7EC-286D-4499-9253-F32D59D78F4D}" type="datetimeFigureOut">
              <a:rPr lang="en-US" smtClean="0"/>
              <a:t>9/27/2023</a:t>
            </a:fld>
            <a:endParaRPr lang="en-US"/>
          </a:p>
        </p:txBody>
      </p:sp>
      <p:sp>
        <p:nvSpPr>
          <p:cNvPr id="5" name="Footer Placeholder 4">
            <a:extLst>
              <a:ext uri="{FF2B5EF4-FFF2-40B4-BE49-F238E27FC236}">
                <a16:creationId xmlns:a16="http://schemas.microsoft.com/office/drawing/2014/main" id="{72B545ED-5757-475E-9BAB-CAA4EE8F1E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597859-712D-41FD-9858-69809DC4BB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AF5CC-0ABC-4E8E-B5FA-1F4D7F365BFD}" type="slidenum">
              <a:rPr lang="en-US" smtClean="0"/>
              <a:t>‹#›</a:t>
            </a:fld>
            <a:endParaRPr lang="en-US"/>
          </a:p>
        </p:txBody>
      </p:sp>
    </p:spTree>
    <p:extLst>
      <p:ext uri="{BB962C8B-B14F-4D97-AF65-F5344CB8AC3E}">
        <p14:creationId xmlns:p14="http://schemas.microsoft.com/office/powerpoint/2010/main" val="21263059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7251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9/27/2023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3" y="9098621"/>
            <a:ext cx="6228183"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73"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73"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4">
                  <a:extLst>
                    <a:ext uri="{A12FA001-AC4F-418D-AE19-62706E023703}">
                      <ahyp:hlinkClr xmlns=""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73"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3" tIns="36282" rIns="72563"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46"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1976690"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9158510"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3" tIns="36282" rIns="72563"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46"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24291472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audio" Target="NUL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audio" Target="NULL"/><Relationship Id="rId5" Type="http://schemas.openxmlformats.org/officeDocument/2006/relationships/image" Target="../media/image31.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13" Type="http://schemas.microsoft.com/office/2007/relationships/hdphoto" Target="../media/hdphoto8.wdp"/><Relationship Id="rId18" Type="http://schemas.openxmlformats.org/officeDocument/2006/relationships/image" Target="../media/image43.png"/><Relationship Id="rId3" Type="http://schemas.microsoft.com/office/2007/relationships/hdphoto" Target="../media/hdphoto4.wdp"/><Relationship Id="rId7" Type="http://schemas.microsoft.com/office/2007/relationships/hdphoto" Target="../media/hdphoto6.wdp"/><Relationship Id="rId12" Type="http://schemas.openxmlformats.org/officeDocument/2006/relationships/image" Target="../media/image38.png"/><Relationship Id="rId17" Type="http://schemas.openxmlformats.org/officeDocument/2006/relationships/image" Target="../media/image42.png"/><Relationship Id="rId2" Type="http://schemas.openxmlformats.org/officeDocument/2006/relationships/image" Target="../media/image32.png"/><Relationship Id="rId16" Type="http://schemas.openxmlformats.org/officeDocument/2006/relationships/image" Target="../media/image41.png"/><Relationship Id="rId20" Type="http://schemas.openxmlformats.org/officeDocument/2006/relationships/image" Target="../media/image44.png"/><Relationship Id="rId1" Type="http://schemas.openxmlformats.org/officeDocument/2006/relationships/slideLayout" Target="../slideLayouts/slideLayout24.xml"/><Relationship Id="rId6" Type="http://schemas.openxmlformats.org/officeDocument/2006/relationships/image" Target="../media/image34.png"/><Relationship Id="rId11" Type="http://schemas.openxmlformats.org/officeDocument/2006/relationships/image" Target="../media/image37.png"/><Relationship Id="rId5" Type="http://schemas.microsoft.com/office/2007/relationships/hdphoto" Target="../media/hdphoto5.wdp"/><Relationship Id="rId15" Type="http://schemas.openxmlformats.org/officeDocument/2006/relationships/image" Target="../media/image40.png"/><Relationship Id="rId10" Type="http://schemas.microsoft.com/office/2007/relationships/hdphoto" Target="../media/hdphoto7.wdp"/><Relationship Id="rId19" Type="http://schemas.microsoft.com/office/2007/relationships/hdphoto" Target="../media/hdphoto9.wdp"/><Relationship Id="rId4" Type="http://schemas.openxmlformats.org/officeDocument/2006/relationships/image" Target="../media/image33.png"/><Relationship Id="rId9" Type="http://schemas.openxmlformats.org/officeDocument/2006/relationships/image" Target="../media/image36.png"/><Relationship Id="rId1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18" Type="http://schemas.openxmlformats.org/officeDocument/2006/relationships/image" Target="../media/image18.png"/><Relationship Id="rId3" Type="http://schemas.openxmlformats.org/officeDocument/2006/relationships/image" Target="../media/image15.svg"/><Relationship Id="rId21" Type="http://schemas.openxmlformats.org/officeDocument/2006/relationships/image" Target="../media/image20.png"/><Relationship Id="rId7" Type="http://schemas.openxmlformats.org/officeDocument/2006/relationships/image" Target="../media/image4.svg"/><Relationship Id="rId12" Type="http://schemas.openxmlformats.org/officeDocument/2006/relationships/image" Target="../media/image29.svg"/><Relationship Id="rId17" Type="http://schemas.openxmlformats.org/officeDocument/2006/relationships/image" Target="../media/image17.png"/><Relationship Id="rId2" Type="http://schemas.openxmlformats.org/officeDocument/2006/relationships/image" Target="../media/image9.png"/><Relationship Id="rId16" Type="http://schemas.openxmlformats.org/officeDocument/2006/relationships/image" Target="../media/image33.svg"/><Relationship Id="rId20" Type="http://schemas.openxmlformats.org/officeDocument/2006/relationships/image" Target="../media/image9.svg"/><Relationship Id="rId1" Type="http://schemas.openxmlformats.org/officeDocument/2006/relationships/slideLayout" Target="../slideLayouts/slideLayout40.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2.svg"/><Relationship Id="rId10" Type="http://schemas.openxmlformats.org/officeDocument/2006/relationships/image" Target="../media/image13.svg"/><Relationship Id="rId19"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3.png"/><Relationship Id="rId14" Type="http://schemas.openxmlformats.org/officeDocument/2006/relationships/image" Target="../media/image16.png"/><Relationship Id="rId22"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18" Type="http://schemas.openxmlformats.org/officeDocument/2006/relationships/image" Target="../media/image18.png"/><Relationship Id="rId3" Type="http://schemas.openxmlformats.org/officeDocument/2006/relationships/image" Target="../media/image15.svg"/><Relationship Id="rId21" Type="http://schemas.openxmlformats.org/officeDocument/2006/relationships/image" Target="../media/image20.png"/><Relationship Id="rId7" Type="http://schemas.openxmlformats.org/officeDocument/2006/relationships/image" Target="../media/image4.svg"/><Relationship Id="rId12" Type="http://schemas.openxmlformats.org/officeDocument/2006/relationships/image" Target="../media/image29.svg"/><Relationship Id="rId17" Type="http://schemas.openxmlformats.org/officeDocument/2006/relationships/image" Target="../media/image17.png"/><Relationship Id="rId2" Type="http://schemas.openxmlformats.org/officeDocument/2006/relationships/image" Target="../media/image9.png"/><Relationship Id="rId16" Type="http://schemas.openxmlformats.org/officeDocument/2006/relationships/image" Target="../media/image33.svg"/><Relationship Id="rId20" Type="http://schemas.openxmlformats.org/officeDocument/2006/relationships/image" Target="../media/image9.svg"/><Relationship Id="rId1" Type="http://schemas.openxmlformats.org/officeDocument/2006/relationships/slideLayout" Target="../slideLayouts/slideLayout40.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2.svg"/><Relationship Id="rId10" Type="http://schemas.openxmlformats.org/officeDocument/2006/relationships/image" Target="../media/image13.svg"/><Relationship Id="rId19"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3.png"/><Relationship Id="rId14" Type="http://schemas.openxmlformats.org/officeDocument/2006/relationships/image" Target="../media/image16.png"/><Relationship Id="rId22"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Layout" Target="../slideLayouts/slideLayout13.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jpeg"/><Relationship Id="rId1" Type="http://schemas.openxmlformats.org/officeDocument/2006/relationships/slideLayout" Target="../slideLayouts/slideLayout13.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7.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FD2B4BD5-F31D-4E48-DA5C-656F8CED1275}"/>
              </a:ext>
            </a:extLst>
          </p:cNvPr>
          <p:cNvSpPr/>
          <p:nvPr/>
        </p:nvSpPr>
        <p:spPr>
          <a:xfrm>
            <a:off x="1140539" y="304801"/>
            <a:ext cx="10854815" cy="6400800"/>
          </a:xfrm>
          <a:prstGeom prst="cloud">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593A7B2-A12B-48BB-5B6F-3D6CFAF7CAB0}"/>
              </a:ext>
            </a:extLst>
          </p:cNvPr>
          <p:cNvPicPr>
            <a:picLocks noChangeAspect="1"/>
          </p:cNvPicPr>
          <p:nvPr/>
        </p:nvPicPr>
        <p:blipFill>
          <a:blip r:embed="rId2"/>
          <a:stretch>
            <a:fillRect/>
          </a:stretch>
        </p:blipFill>
        <p:spPr>
          <a:xfrm>
            <a:off x="4468508" y="1753203"/>
            <a:ext cx="3481118" cy="1060796"/>
          </a:xfrm>
          <a:prstGeom prst="rect">
            <a:avLst/>
          </a:prstGeom>
        </p:spPr>
      </p:pic>
      <p:pic>
        <p:nvPicPr>
          <p:cNvPr id="6" name="Picture 5">
            <a:extLst>
              <a:ext uri="{FF2B5EF4-FFF2-40B4-BE49-F238E27FC236}">
                <a16:creationId xmlns:a16="http://schemas.microsoft.com/office/drawing/2014/main" id="{DCD48561-FB17-7786-CAA9-6CF099436296}"/>
              </a:ext>
            </a:extLst>
          </p:cNvPr>
          <p:cNvPicPr>
            <a:picLocks noChangeAspect="1"/>
          </p:cNvPicPr>
          <p:nvPr/>
        </p:nvPicPr>
        <p:blipFill>
          <a:blip r:embed="rId3"/>
          <a:stretch>
            <a:fillRect/>
          </a:stretch>
        </p:blipFill>
        <p:spPr>
          <a:xfrm>
            <a:off x="1994937" y="2930933"/>
            <a:ext cx="8297375" cy="2310584"/>
          </a:xfrm>
          <a:prstGeom prst="rect">
            <a:avLst/>
          </a:prstGeom>
        </p:spPr>
      </p:pic>
    </p:spTree>
    <p:extLst>
      <p:ext uri="{BB962C8B-B14F-4D97-AF65-F5344CB8AC3E}">
        <p14:creationId xmlns:p14="http://schemas.microsoft.com/office/powerpoint/2010/main" val="3236055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nature&#10;&#10;Description automatically generated">
            <a:extLst>
              <a:ext uri="{FF2B5EF4-FFF2-40B4-BE49-F238E27FC236}">
                <a16:creationId xmlns:a16="http://schemas.microsoft.com/office/drawing/2014/main" id="{3DB05F1C-0AF1-4799-9B7E-F7829189C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7" name="Rectangle: Rounded Corners 6">
            <a:extLst>
              <a:ext uri="{FF2B5EF4-FFF2-40B4-BE49-F238E27FC236}">
                <a16:creationId xmlns:a16="http://schemas.microsoft.com/office/drawing/2014/main" id="{0E301184-B252-46D1-8170-68AF01AD15D5}"/>
              </a:ext>
            </a:extLst>
          </p:cNvPr>
          <p:cNvSpPr/>
          <p:nvPr/>
        </p:nvSpPr>
        <p:spPr>
          <a:xfrm>
            <a:off x="2901137" y="740123"/>
            <a:ext cx="6931953"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Trình</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bày</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bài</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viết</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trước</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lớp</a:t>
            </a:r>
            <a:endParaRPr kumimoji="0" lang="en-US" altLang="en-US" sz="4000" b="1" i="0" u="none" strike="noStrike" kern="1200" cap="none" spc="0" normalizeH="0" baseline="0" noProof="0" dirty="0">
              <a:ln w="22225">
                <a:solidFill>
                  <a:srgbClr val="ED7D31"/>
                </a:solidFill>
                <a:prstDash val="solid"/>
              </a:ln>
              <a:solidFill>
                <a:srgbClr val="FF0000"/>
              </a:solidFill>
              <a:effectLst/>
              <a:uLnTx/>
              <a:uFillTx/>
            </a:endParaRPr>
          </a:p>
        </p:txBody>
      </p:sp>
      <p:pic>
        <p:nvPicPr>
          <p:cNvPr id="11" name="Picture 10" descr="A picture containing toy, vector graphics, businesscard&#10;&#10;Description automatically generated">
            <a:extLst>
              <a:ext uri="{FF2B5EF4-FFF2-40B4-BE49-F238E27FC236}">
                <a16:creationId xmlns:a16="http://schemas.microsoft.com/office/drawing/2014/main" id="{56A623CB-EFE0-4FC6-81B2-F39F665AB5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665083"/>
            <a:ext cx="2539673" cy="2539673"/>
          </a:xfrm>
          <a:prstGeom prst="flowChartConnector">
            <a:avLst/>
          </a:prstGeom>
        </p:spPr>
      </p:pic>
      <p:pic>
        <p:nvPicPr>
          <p:cNvPr id="13" name="Picture 12" descr="A picture containing text, clipart&#10;&#10;Description automatically generated">
            <a:extLst>
              <a:ext uri="{FF2B5EF4-FFF2-40B4-BE49-F238E27FC236}">
                <a16:creationId xmlns:a16="http://schemas.microsoft.com/office/drawing/2014/main" id="{791ACED2-7A6A-4E99-8065-B27BD9D5D8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7127" y="3784734"/>
            <a:ext cx="2420472" cy="2300373"/>
          </a:xfrm>
          <a:prstGeom prst="flowChartConnector">
            <a:avLst/>
          </a:prstGeom>
        </p:spPr>
      </p:pic>
      <p:sp>
        <p:nvSpPr>
          <p:cNvPr id="8" name="Speech Bubble: Rectangle with Corners Rounded 7">
            <a:extLst>
              <a:ext uri="{FF2B5EF4-FFF2-40B4-BE49-F238E27FC236}">
                <a16:creationId xmlns:a16="http://schemas.microsoft.com/office/drawing/2014/main" id="{C23EE67D-4C44-4E2D-8F9E-8D9A52F030C4}"/>
              </a:ext>
            </a:extLst>
          </p:cNvPr>
          <p:cNvSpPr/>
          <p:nvPr/>
        </p:nvSpPr>
        <p:spPr>
          <a:xfrm>
            <a:off x="1075439" y="2418494"/>
            <a:ext cx="3104581" cy="1010506"/>
          </a:xfrm>
          <a:custGeom>
            <a:avLst/>
            <a:gdLst>
              <a:gd name="connsiteX0" fmla="*/ 0 w 3104581"/>
              <a:gd name="connsiteY0" fmla="*/ 168421 h 1010506"/>
              <a:gd name="connsiteX1" fmla="*/ 168421 w 3104581"/>
              <a:gd name="connsiteY1" fmla="*/ 0 h 1010506"/>
              <a:gd name="connsiteX2" fmla="*/ 666672 w 3104581"/>
              <a:gd name="connsiteY2" fmla="*/ 0 h 1010506"/>
              <a:gd name="connsiteX3" fmla="*/ 1181348 w 3104581"/>
              <a:gd name="connsiteY3" fmla="*/ 0 h 1010506"/>
              <a:gd name="connsiteX4" fmla="*/ 1811006 w 3104581"/>
              <a:gd name="connsiteY4" fmla="*/ 0 h 1010506"/>
              <a:gd name="connsiteX5" fmla="*/ 1811006 w 3104581"/>
              <a:gd name="connsiteY5" fmla="*/ 0 h 1010506"/>
              <a:gd name="connsiteX6" fmla="*/ 2183556 w 3104581"/>
              <a:gd name="connsiteY6" fmla="*/ 0 h 1010506"/>
              <a:gd name="connsiteX7" fmla="*/ 2587151 w 3104581"/>
              <a:gd name="connsiteY7" fmla="*/ 0 h 1010506"/>
              <a:gd name="connsiteX8" fmla="*/ 2936160 w 3104581"/>
              <a:gd name="connsiteY8" fmla="*/ 0 h 1010506"/>
              <a:gd name="connsiteX9" fmla="*/ 3104581 w 3104581"/>
              <a:gd name="connsiteY9" fmla="*/ 168421 h 1010506"/>
              <a:gd name="connsiteX10" fmla="*/ 3104581 w 3104581"/>
              <a:gd name="connsiteY10" fmla="*/ 589462 h 1010506"/>
              <a:gd name="connsiteX11" fmla="*/ 3104581 w 3104581"/>
              <a:gd name="connsiteY11" fmla="*/ 589462 h 1010506"/>
              <a:gd name="connsiteX12" fmla="*/ 3104581 w 3104581"/>
              <a:gd name="connsiteY12" fmla="*/ 842088 h 1010506"/>
              <a:gd name="connsiteX13" fmla="*/ 3104581 w 3104581"/>
              <a:gd name="connsiteY13" fmla="*/ 842085 h 1010506"/>
              <a:gd name="connsiteX14" fmla="*/ 2936160 w 3104581"/>
              <a:gd name="connsiteY14" fmla="*/ 1010506 h 1010506"/>
              <a:gd name="connsiteX15" fmla="*/ 2587151 w 3104581"/>
              <a:gd name="connsiteY15" fmla="*/ 1010506 h 1010506"/>
              <a:gd name="connsiteX16" fmla="*/ 2795520 w 3104581"/>
              <a:gd name="connsiteY16" fmla="*/ 1412223 h 1010506"/>
              <a:gd name="connsiteX17" fmla="*/ 2293418 w 3104581"/>
              <a:gd name="connsiteY17" fmla="*/ 1207347 h 1010506"/>
              <a:gd name="connsiteX18" fmla="*/ 1811006 w 3104581"/>
              <a:gd name="connsiteY18" fmla="*/ 1010506 h 1010506"/>
              <a:gd name="connsiteX19" fmla="*/ 1296329 w 3104581"/>
              <a:gd name="connsiteY19" fmla="*/ 1010506 h 1010506"/>
              <a:gd name="connsiteX20" fmla="*/ 765227 w 3104581"/>
              <a:gd name="connsiteY20" fmla="*/ 1010506 h 1010506"/>
              <a:gd name="connsiteX21" fmla="*/ 168421 w 3104581"/>
              <a:gd name="connsiteY21" fmla="*/ 1010506 h 1010506"/>
              <a:gd name="connsiteX22" fmla="*/ 0 w 3104581"/>
              <a:gd name="connsiteY22" fmla="*/ 842085 h 1010506"/>
              <a:gd name="connsiteX23" fmla="*/ 0 w 3104581"/>
              <a:gd name="connsiteY23" fmla="*/ 842088 h 1010506"/>
              <a:gd name="connsiteX24" fmla="*/ 0 w 3104581"/>
              <a:gd name="connsiteY24" fmla="*/ 589462 h 1010506"/>
              <a:gd name="connsiteX25" fmla="*/ 0 w 3104581"/>
              <a:gd name="connsiteY25" fmla="*/ 589462 h 1010506"/>
              <a:gd name="connsiteX26" fmla="*/ 0 w 3104581"/>
              <a:gd name="connsiteY26" fmla="*/ 168421 h 101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04581" h="1010506" fill="none" extrusionOk="0">
                <a:moveTo>
                  <a:pt x="0" y="168421"/>
                </a:moveTo>
                <a:cubicBezTo>
                  <a:pt x="-17148" y="87869"/>
                  <a:pt x="84031" y="-2099"/>
                  <a:pt x="168421" y="0"/>
                </a:cubicBezTo>
                <a:cubicBezTo>
                  <a:pt x="296287" y="-9280"/>
                  <a:pt x="525796" y="-21120"/>
                  <a:pt x="666672" y="0"/>
                </a:cubicBezTo>
                <a:cubicBezTo>
                  <a:pt x="807548" y="21120"/>
                  <a:pt x="1037132" y="-18227"/>
                  <a:pt x="1181348" y="0"/>
                </a:cubicBezTo>
                <a:cubicBezTo>
                  <a:pt x="1325564" y="18227"/>
                  <a:pt x="1538661" y="21477"/>
                  <a:pt x="1811006" y="0"/>
                </a:cubicBezTo>
                <a:lnTo>
                  <a:pt x="1811006" y="0"/>
                </a:lnTo>
                <a:cubicBezTo>
                  <a:pt x="1993696" y="550"/>
                  <a:pt x="2097943" y="11733"/>
                  <a:pt x="2183556" y="0"/>
                </a:cubicBezTo>
                <a:cubicBezTo>
                  <a:pt x="2269169" y="-11733"/>
                  <a:pt x="2494478" y="7640"/>
                  <a:pt x="2587151" y="0"/>
                </a:cubicBezTo>
                <a:cubicBezTo>
                  <a:pt x="2683808" y="-16652"/>
                  <a:pt x="2832765" y="-16739"/>
                  <a:pt x="2936160" y="0"/>
                </a:cubicBezTo>
                <a:cubicBezTo>
                  <a:pt x="3036521" y="-12623"/>
                  <a:pt x="3109342" y="76835"/>
                  <a:pt x="3104581" y="168421"/>
                </a:cubicBezTo>
                <a:cubicBezTo>
                  <a:pt x="3090772" y="368122"/>
                  <a:pt x="3091882" y="457658"/>
                  <a:pt x="3104581" y="589462"/>
                </a:cubicBezTo>
                <a:lnTo>
                  <a:pt x="3104581" y="589462"/>
                </a:lnTo>
                <a:cubicBezTo>
                  <a:pt x="3114086" y="693180"/>
                  <a:pt x="3095621" y="755216"/>
                  <a:pt x="3104581" y="842088"/>
                </a:cubicBezTo>
                <a:lnTo>
                  <a:pt x="3104581" y="842085"/>
                </a:lnTo>
                <a:cubicBezTo>
                  <a:pt x="3104935" y="938932"/>
                  <a:pt x="3028146" y="1012451"/>
                  <a:pt x="2936160" y="1010506"/>
                </a:cubicBezTo>
                <a:cubicBezTo>
                  <a:pt x="2858762" y="997177"/>
                  <a:pt x="2761314" y="1012721"/>
                  <a:pt x="2587151" y="1010506"/>
                </a:cubicBezTo>
                <a:cubicBezTo>
                  <a:pt x="2684721" y="1188932"/>
                  <a:pt x="2693810" y="1217039"/>
                  <a:pt x="2795520" y="1412223"/>
                </a:cubicBezTo>
                <a:cubicBezTo>
                  <a:pt x="2556489" y="1340552"/>
                  <a:pt x="2433891" y="1265631"/>
                  <a:pt x="2293418" y="1207347"/>
                </a:cubicBezTo>
                <a:cubicBezTo>
                  <a:pt x="2152945" y="1149063"/>
                  <a:pt x="1948657" y="1085681"/>
                  <a:pt x="1811006" y="1010506"/>
                </a:cubicBezTo>
                <a:cubicBezTo>
                  <a:pt x="1697724" y="993159"/>
                  <a:pt x="1450917" y="1001738"/>
                  <a:pt x="1296329" y="1010506"/>
                </a:cubicBezTo>
                <a:cubicBezTo>
                  <a:pt x="1141741" y="1019274"/>
                  <a:pt x="908989" y="1019338"/>
                  <a:pt x="765227" y="1010506"/>
                </a:cubicBezTo>
                <a:cubicBezTo>
                  <a:pt x="621465" y="1001674"/>
                  <a:pt x="460816" y="998234"/>
                  <a:pt x="168421" y="1010506"/>
                </a:cubicBezTo>
                <a:cubicBezTo>
                  <a:pt x="90775" y="1014006"/>
                  <a:pt x="103" y="915945"/>
                  <a:pt x="0" y="842085"/>
                </a:cubicBezTo>
                <a:lnTo>
                  <a:pt x="0" y="842088"/>
                </a:lnTo>
                <a:cubicBezTo>
                  <a:pt x="192" y="728862"/>
                  <a:pt x="-4922" y="681839"/>
                  <a:pt x="0" y="589462"/>
                </a:cubicBezTo>
                <a:lnTo>
                  <a:pt x="0" y="589462"/>
                </a:lnTo>
                <a:cubicBezTo>
                  <a:pt x="-21025" y="451943"/>
                  <a:pt x="-6004" y="265018"/>
                  <a:pt x="0" y="168421"/>
                </a:cubicBezTo>
                <a:close/>
              </a:path>
              <a:path w="3104581" h="1010506" stroke="0" extrusionOk="0">
                <a:moveTo>
                  <a:pt x="0" y="168421"/>
                </a:moveTo>
                <a:cubicBezTo>
                  <a:pt x="-9006" y="68277"/>
                  <a:pt x="81357" y="-16957"/>
                  <a:pt x="168421" y="0"/>
                </a:cubicBezTo>
                <a:cubicBezTo>
                  <a:pt x="313127" y="5729"/>
                  <a:pt x="465755" y="22296"/>
                  <a:pt x="748801" y="0"/>
                </a:cubicBezTo>
                <a:cubicBezTo>
                  <a:pt x="1031847" y="-22296"/>
                  <a:pt x="1160131" y="-25156"/>
                  <a:pt x="1312755" y="0"/>
                </a:cubicBezTo>
                <a:cubicBezTo>
                  <a:pt x="1465379" y="25156"/>
                  <a:pt x="1639131" y="-8043"/>
                  <a:pt x="1811006" y="0"/>
                </a:cubicBezTo>
                <a:lnTo>
                  <a:pt x="1811006" y="0"/>
                </a:lnTo>
                <a:cubicBezTo>
                  <a:pt x="1988771" y="-8392"/>
                  <a:pt x="2104142" y="16619"/>
                  <a:pt x="2214601" y="0"/>
                </a:cubicBezTo>
                <a:cubicBezTo>
                  <a:pt x="2325060" y="-16619"/>
                  <a:pt x="2505305" y="-11514"/>
                  <a:pt x="2587151" y="0"/>
                </a:cubicBezTo>
                <a:cubicBezTo>
                  <a:pt x="2758839" y="-16631"/>
                  <a:pt x="2819198" y="-10894"/>
                  <a:pt x="2936160" y="0"/>
                </a:cubicBezTo>
                <a:cubicBezTo>
                  <a:pt x="3030514" y="-4123"/>
                  <a:pt x="3093164" y="58567"/>
                  <a:pt x="3104581" y="168421"/>
                </a:cubicBezTo>
                <a:cubicBezTo>
                  <a:pt x="3091738" y="314118"/>
                  <a:pt x="3096096" y="479528"/>
                  <a:pt x="3104581" y="589462"/>
                </a:cubicBezTo>
                <a:lnTo>
                  <a:pt x="3104581" y="589462"/>
                </a:lnTo>
                <a:cubicBezTo>
                  <a:pt x="3109868" y="653029"/>
                  <a:pt x="3095757" y="723674"/>
                  <a:pt x="3104581" y="842088"/>
                </a:cubicBezTo>
                <a:lnTo>
                  <a:pt x="3104581" y="842085"/>
                </a:lnTo>
                <a:cubicBezTo>
                  <a:pt x="3109894" y="941149"/>
                  <a:pt x="3029782" y="1026063"/>
                  <a:pt x="2936160" y="1010506"/>
                </a:cubicBezTo>
                <a:cubicBezTo>
                  <a:pt x="2789786" y="998867"/>
                  <a:pt x="2735394" y="1023875"/>
                  <a:pt x="2587151" y="1010506"/>
                </a:cubicBezTo>
                <a:cubicBezTo>
                  <a:pt x="2633581" y="1146657"/>
                  <a:pt x="2747975" y="1328604"/>
                  <a:pt x="2795520" y="1412223"/>
                </a:cubicBezTo>
                <a:cubicBezTo>
                  <a:pt x="2591855" y="1337681"/>
                  <a:pt x="2397114" y="1271183"/>
                  <a:pt x="2283573" y="1203330"/>
                </a:cubicBezTo>
                <a:cubicBezTo>
                  <a:pt x="2170032" y="1135477"/>
                  <a:pt x="1919623" y="1073463"/>
                  <a:pt x="1811006" y="1010506"/>
                </a:cubicBezTo>
                <a:cubicBezTo>
                  <a:pt x="1608255" y="990152"/>
                  <a:pt x="1423150" y="1030543"/>
                  <a:pt x="1312755" y="1010506"/>
                </a:cubicBezTo>
                <a:cubicBezTo>
                  <a:pt x="1202360" y="990469"/>
                  <a:pt x="886467" y="1007304"/>
                  <a:pt x="748801" y="1010506"/>
                </a:cubicBezTo>
                <a:cubicBezTo>
                  <a:pt x="611135" y="1013708"/>
                  <a:pt x="368280" y="1032514"/>
                  <a:pt x="168421" y="1010506"/>
                </a:cubicBezTo>
                <a:cubicBezTo>
                  <a:pt x="60251" y="1027310"/>
                  <a:pt x="5750" y="930088"/>
                  <a:pt x="0" y="842085"/>
                </a:cubicBezTo>
                <a:lnTo>
                  <a:pt x="0" y="842088"/>
                </a:lnTo>
                <a:cubicBezTo>
                  <a:pt x="-1993" y="751027"/>
                  <a:pt x="-11817" y="715044"/>
                  <a:pt x="0" y="589462"/>
                </a:cubicBezTo>
                <a:lnTo>
                  <a:pt x="0" y="589462"/>
                </a:lnTo>
                <a:cubicBezTo>
                  <a:pt x="-4669" y="406226"/>
                  <a:pt x="792" y="305600"/>
                  <a:pt x="0" y="168421"/>
                </a:cubicBezTo>
                <a:close/>
              </a:path>
            </a:pathLst>
          </a:custGeom>
          <a:solidFill>
            <a:schemeClr val="bg1"/>
          </a:solidFill>
          <a:ln w="19050">
            <a:prstDash val="sysDash"/>
            <a:extLst>
              <a:ext uri="{C807C97D-BFC1-408E-A445-0C87EB9F89A2}">
                <ask:lineSketchStyleProps xmlns="" xmlns:ask="http://schemas.microsoft.com/office/drawing/2018/sketchyshapes" sd="1461609467">
                  <a:prstGeom prst="wedgeRoundRectCallout">
                    <a:avLst>
                      <a:gd name="adj1" fmla="val 40045"/>
                      <a:gd name="adj2" fmla="val 89754"/>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rPr>
              <a:t>Trình bày</a:t>
            </a:r>
            <a:endParaRPr kumimoji="0" lang="en-US"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endParaRPr>
          </a:p>
        </p:txBody>
      </p:sp>
      <p:sp>
        <p:nvSpPr>
          <p:cNvPr id="10" name="Speech Bubble: Rectangle with Corners Rounded 9">
            <a:extLst>
              <a:ext uri="{FF2B5EF4-FFF2-40B4-BE49-F238E27FC236}">
                <a16:creationId xmlns:a16="http://schemas.microsoft.com/office/drawing/2014/main" id="{4D64BF03-6C8E-4EA3-AC97-2A968DED037B}"/>
              </a:ext>
            </a:extLst>
          </p:cNvPr>
          <p:cNvSpPr/>
          <p:nvPr/>
        </p:nvSpPr>
        <p:spPr>
          <a:xfrm>
            <a:off x="8011982" y="2487906"/>
            <a:ext cx="4042430" cy="1010506"/>
          </a:xfrm>
          <a:custGeom>
            <a:avLst/>
            <a:gdLst>
              <a:gd name="connsiteX0" fmla="*/ 0 w 4042430"/>
              <a:gd name="connsiteY0" fmla="*/ 168421 h 1010506"/>
              <a:gd name="connsiteX1" fmla="*/ 168421 w 4042430"/>
              <a:gd name="connsiteY1" fmla="*/ 0 h 1010506"/>
              <a:gd name="connsiteX2" fmla="*/ 673738 w 4042430"/>
              <a:gd name="connsiteY2" fmla="*/ 0 h 1010506"/>
              <a:gd name="connsiteX3" fmla="*/ 673738 w 4042430"/>
              <a:gd name="connsiteY3" fmla="*/ 0 h 1010506"/>
              <a:gd name="connsiteX4" fmla="*/ 1158830 w 4042430"/>
              <a:gd name="connsiteY4" fmla="*/ 0 h 1010506"/>
              <a:gd name="connsiteX5" fmla="*/ 1684346 w 4042430"/>
              <a:gd name="connsiteY5" fmla="*/ 0 h 1010506"/>
              <a:gd name="connsiteX6" fmla="*/ 2209865 w 4042430"/>
              <a:gd name="connsiteY6" fmla="*/ 0 h 1010506"/>
              <a:gd name="connsiteX7" fmla="*/ 2691591 w 4042430"/>
              <a:gd name="connsiteY7" fmla="*/ 0 h 1010506"/>
              <a:gd name="connsiteX8" fmla="*/ 3195213 w 4042430"/>
              <a:gd name="connsiteY8" fmla="*/ 0 h 1010506"/>
              <a:gd name="connsiteX9" fmla="*/ 3874009 w 4042430"/>
              <a:gd name="connsiteY9" fmla="*/ 0 h 1010506"/>
              <a:gd name="connsiteX10" fmla="*/ 4042430 w 4042430"/>
              <a:gd name="connsiteY10" fmla="*/ 168421 h 1010506"/>
              <a:gd name="connsiteX11" fmla="*/ 4042430 w 4042430"/>
              <a:gd name="connsiteY11" fmla="*/ 589462 h 1010506"/>
              <a:gd name="connsiteX12" fmla="*/ 4042430 w 4042430"/>
              <a:gd name="connsiteY12" fmla="*/ 589462 h 1010506"/>
              <a:gd name="connsiteX13" fmla="*/ 4042430 w 4042430"/>
              <a:gd name="connsiteY13" fmla="*/ 842088 h 1010506"/>
              <a:gd name="connsiteX14" fmla="*/ 4042430 w 4042430"/>
              <a:gd name="connsiteY14" fmla="*/ 842085 h 1010506"/>
              <a:gd name="connsiteX15" fmla="*/ 3874009 w 4042430"/>
              <a:gd name="connsiteY15" fmla="*/ 1010506 h 1010506"/>
              <a:gd name="connsiteX16" fmla="*/ 3392283 w 4042430"/>
              <a:gd name="connsiteY16" fmla="*/ 1010506 h 1010506"/>
              <a:gd name="connsiteX17" fmla="*/ 2801074 w 4042430"/>
              <a:gd name="connsiteY17" fmla="*/ 1010506 h 1010506"/>
              <a:gd name="connsiteX18" fmla="*/ 2231762 w 4042430"/>
              <a:gd name="connsiteY18" fmla="*/ 1010506 h 1010506"/>
              <a:gd name="connsiteX19" fmla="*/ 1684346 w 4042430"/>
              <a:gd name="connsiteY19" fmla="*/ 1010506 h 1010506"/>
              <a:gd name="connsiteX20" fmla="*/ 1078488 w 4042430"/>
              <a:gd name="connsiteY20" fmla="*/ 1264374 h 1010506"/>
              <a:gd name="connsiteX21" fmla="*/ 447901 w 4042430"/>
              <a:gd name="connsiteY21" fmla="*/ 1528603 h 1010506"/>
              <a:gd name="connsiteX22" fmla="*/ 673738 w 4042430"/>
              <a:gd name="connsiteY22" fmla="*/ 1010506 h 1010506"/>
              <a:gd name="connsiteX23" fmla="*/ 168421 w 4042430"/>
              <a:gd name="connsiteY23" fmla="*/ 1010506 h 1010506"/>
              <a:gd name="connsiteX24" fmla="*/ 0 w 4042430"/>
              <a:gd name="connsiteY24" fmla="*/ 842085 h 1010506"/>
              <a:gd name="connsiteX25" fmla="*/ 0 w 4042430"/>
              <a:gd name="connsiteY25" fmla="*/ 842088 h 1010506"/>
              <a:gd name="connsiteX26" fmla="*/ 0 w 4042430"/>
              <a:gd name="connsiteY26" fmla="*/ 589462 h 1010506"/>
              <a:gd name="connsiteX27" fmla="*/ 0 w 4042430"/>
              <a:gd name="connsiteY27" fmla="*/ 589462 h 1010506"/>
              <a:gd name="connsiteX28" fmla="*/ 0 w 4042430"/>
              <a:gd name="connsiteY28" fmla="*/ 168421 h 101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42430" h="1010506" fill="none" extrusionOk="0">
                <a:moveTo>
                  <a:pt x="0" y="168421"/>
                </a:moveTo>
                <a:cubicBezTo>
                  <a:pt x="-5659" y="76565"/>
                  <a:pt x="78806" y="-19841"/>
                  <a:pt x="168421" y="0"/>
                </a:cubicBezTo>
                <a:cubicBezTo>
                  <a:pt x="332090" y="23623"/>
                  <a:pt x="563376" y="-22391"/>
                  <a:pt x="673738" y="0"/>
                </a:cubicBezTo>
                <a:lnTo>
                  <a:pt x="673738" y="0"/>
                </a:lnTo>
                <a:cubicBezTo>
                  <a:pt x="797091" y="20083"/>
                  <a:pt x="964841" y="-1494"/>
                  <a:pt x="1158830" y="0"/>
                </a:cubicBezTo>
                <a:cubicBezTo>
                  <a:pt x="1352819" y="1494"/>
                  <a:pt x="1452180" y="-17872"/>
                  <a:pt x="1684346" y="0"/>
                </a:cubicBezTo>
                <a:cubicBezTo>
                  <a:pt x="1842117" y="24732"/>
                  <a:pt x="2012313" y="6882"/>
                  <a:pt x="2209865" y="0"/>
                </a:cubicBezTo>
                <a:cubicBezTo>
                  <a:pt x="2407417" y="-6882"/>
                  <a:pt x="2567685" y="-17637"/>
                  <a:pt x="2691591" y="0"/>
                </a:cubicBezTo>
                <a:cubicBezTo>
                  <a:pt x="2815497" y="17637"/>
                  <a:pt x="3009737" y="11161"/>
                  <a:pt x="3195213" y="0"/>
                </a:cubicBezTo>
                <a:cubicBezTo>
                  <a:pt x="3380689" y="-11161"/>
                  <a:pt x="3708480" y="10908"/>
                  <a:pt x="3874009" y="0"/>
                </a:cubicBezTo>
                <a:cubicBezTo>
                  <a:pt x="3957320" y="-4179"/>
                  <a:pt x="4045078" y="71882"/>
                  <a:pt x="4042430" y="168421"/>
                </a:cubicBezTo>
                <a:cubicBezTo>
                  <a:pt x="4030843" y="278706"/>
                  <a:pt x="4035252" y="436812"/>
                  <a:pt x="4042430" y="589462"/>
                </a:cubicBezTo>
                <a:lnTo>
                  <a:pt x="4042430" y="589462"/>
                </a:lnTo>
                <a:cubicBezTo>
                  <a:pt x="4031862" y="713762"/>
                  <a:pt x="4047181" y="757825"/>
                  <a:pt x="4042430" y="842088"/>
                </a:cubicBezTo>
                <a:lnTo>
                  <a:pt x="4042430" y="842085"/>
                </a:lnTo>
                <a:cubicBezTo>
                  <a:pt x="4045775" y="932804"/>
                  <a:pt x="3964559" y="997404"/>
                  <a:pt x="3874009" y="1010506"/>
                </a:cubicBezTo>
                <a:cubicBezTo>
                  <a:pt x="3754376" y="1023050"/>
                  <a:pt x="3496543" y="987138"/>
                  <a:pt x="3392283" y="1010506"/>
                </a:cubicBezTo>
                <a:cubicBezTo>
                  <a:pt x="3288023" y="1033874"/>
                  <a:pt x="3001881" y="1013033"/>
                  <a:pt x="2801074" y="1010506"/>
                </a:cubicBezTo>
                <a:cubicBezTo>
                  <a:pt x="2600267" y="1007979"/>
                  <a:pt x="2515680" y="990936"/>
                  <a:pt x="2231762" y="1010506"/>
                </a:cubicBezTo>
                <a:cubicBezTo>
                  <a:pt x="1947844" y="1030076"/>
                  <a:pt x="1799858" y="1029269"/>
                  <a:pt x="1684346" y="1010506"/>
                </a:cubicBezTo>
                <a:cubicBezTo>
                  <a:pt x="1387086" y="1101769"/>
                  <a:pt x="1283404" y="1155421"/>
                  <a:pt x="1078488" y="1264374"/>
                </a:cubicBezTo>
                <a:cubicBezTo>
                  <a:pt x="873572" y="1373327"/>
                  <a:pt x="727305" y="1435927"/>
                  <a:pt x="447901" y="1528603"/>
                </a:cubicBezTo>
                <a:cubicBezTo>
                  <a:pt x="524504" y="1413033"/>
                  <a:pt x="565708" y="1231064"/>
                  <a:pt x="673738" y="1010506"/>
                </a:cubicBezTo>
                <a:cubicBezTo>
                  <a:pt x="449525" y="1033795"/>
                  <a:pt x="279039" y="1003319"/>
                  <a:pt x="168421" y="1010506"/>
                </a:cubicBezTo>
                <a:cubicBezTo>
                  <a:pt x="82334" y="1007003"/>
                  <a:pt x="2797" y="933174"/>
                  <a:pt x="0" y="842085"/>
                </a:cubicBezTo>
                <a:lnTo>
                  <a:pt x="0" y="842088"/>
                </a:lnTo>
                <a:cubicBezTo>
                  <a:pt x="-715" y="730798"/>
                  <a:pt x="2267" y="668321"/>
                  <a:pt x="0" y="589462"/>
                </a:cubicBezTo>
                <a:lnTo>
                  <a:pt x="0" y="589462"/>
                </a:lnTo>
                <a:cubicBezTo>
                  <a:pt x="19800" y="421969"/>
                  <a:pt x="-18767" y="362388"/>
                  <a:pt x="0" y="168421"/>
                </a:cubicBezTo>
                <a:close/>
              </a:path>
              <a:path w="4042430" h="1010506" stroke="0" extrusionOk="0">
                <a:moveTo>
                  <a:pt x="0" y="168421"/>
                </a:moveTo>
                <a:cubicBezTo>
                  <a:pt x="-9006" y="68277"/>
                  <a:pt x="81357" y="-16957"/>
                  <a:pt x="168421" y="0"/>
                </a:cubicBezTo>
                <a:cubicBezTo>
                  <a:pt x="377520" y="10830"/>
                  <a:pt x="467218" y="-22715"/>
                  <a:pt x="673738" y="0"/>
                </a:cubicBezTo>
                <a:lnTo>
                  <a:pt x="673738" y="0"/>
                </a:lnTo>
                <a:cubicBezTo>
                  <a:pt x="875523" y="-18593"/>
                  <a:pt x="957708" y="-8139"/>
                  <a:pt x="1189148" y="0"/>
                </a:cubicBezTo>
                <a:cubicBezTo>
                  <a:pt x="1420588" y="8139"/>
                  <a:pt x="1460328" y="16688"/>
                  <a:pt x="1684346" y="0"/>
                </a:cubicBezTo>
                <a:cubicBezTo>
                  <a:pt x="1849141" y="9645"/>
                  <a:pt x="2027810" y="-23855"/>
                  <a:pt x="2166072" y="0"/>
                </a:cubicBezTo>
                <a:cubicBezTo>
                  <a:pt x="2304334" y="23855"/>
                  <a:pt x="2476502" y="13760"/>
                  <a:pt x="2757281" y="0"/>
                </a:cubicBezTo>
                <a:cubicBezTo>
                  <a:pt x="3038060" y="-13760"/>
                  <a:pt x="3078690" y="-13141"/>
                  <a:pt x="3239007" y="0"/>
                </a:cubicBezTo>
                <a:cubicBezTo>
                  <a:pt x="3399324" y="13141"/>
                  <a:pt x="3647790" y="9433"/>
                  <a:pt x="3874009" y="0"/>
                </a:cubicBezTo>
                <a:cubicBezTo>
                  <a:pt x="3955667" y="566"/>
                  <a:pt x="4041683" y="79559"/>
                  <a:pt x="4042430" y="168421"/>
                </a:cubicBezTo>
                <a:cubicBezTo>
                  <a:pt x="4051475" y="261573"/>
                  <a:pt x="4051495" y="395128"/>
                  <a:pt x="4042430" y="589462"/>
                </a:cubicBezTo>
                <a:lnTo>
                  <a:pt x="4042430" y="589462"/>
                </a:lnTo>
                <a:cubicBezTo>
                  <a:pt x="4047242" y="670184"/>
                  <a:pt x="4034772" y="719981"/>
                  <a:pt x="4042430" y="842088"/>
                </a:cubicBezTo>
                <a:lnTo>
                  <a:pt x="4042430" y="842085"/>
                </a:lnTo>
                <a:cubicBezTo>
                  <a:pt x="4033336" y="932440"/>
                  <a:pt x="3955761" y="1013490"/>
                  <a:pt x="3874009" y="1010506"/>
                </a:cubicBezTo>
                <a:cubicBezTo>
                  <a:pt x="3729050" y="988046"/>
                  <a:pt x="3590175" y="1011308"/>
                  <a:pt x="3392283" y="1010506"/>
                </a:cubicBezTo>
                <a:cubicBezTo>
                  <a:pt x="3194391" y="1009704"/>
                  <a:pt x="3046883" y="1024264"/>
                  <a:pt x="2910557" y="1010506"/>
                </a:cubicBezTo>
                <a:cubicBezTo>
                  <a:pt x="2774231" y="996748"/>
                  <a:pt x="2560186" y="1032947"/>
                  <a:pt x="2363142" y="1010506"/>
                </a:cubicBezTo>
                <a:cubicBezTo>
                  <a:pt x="2166098" y="988065"/>
                  <a:pt x="1871243" y="1036998"/>
                  <a:pt x="1684346" y="1010506"/>
                </a:cubicBezTo>
                <a:cubicBezTo>
                  <a:pt x="1481517" y="1120784"/>
                  <a:pt x="1335301" y="1176664"/>
                  <a:pt x="1053759" y="1274735"/>
                </a:cubicBezTo>
                <a:cubicBezTo>
                  <a:pt x="772217" y="1372806"/>
                  <a:pt x="629997" y="1455294"/>
                  <a:pt x="447901" y="1528603"/>
                </a:cubicBezTo>
                <a:cubicBezTo>
                  <a:pt x="550960" y="1290280"/>
                  <a:pt x="588085" y="1219977"/>
                  <a:pt x="673738" y="1010506"/>
                </a:cubicBezTo>
                <a:cubicBezTo>
                  <a:pt x="461276" y="1011246"/>
                  <a:pt x="311908" y="1019461"/>
                  <a:pt x="168421" y="1010506"/>
                </a:cubicBezTo>
                <a:cubicBezTo>
                  <a:pt x="92571" y="1001147"/>
                  <a:pt x="8686" y="934567"/>
                  <a:pt x="0" y="842085"/>
                </a:cubicBezTo>
                <a:lnTo>
                  <a:pt x="0" y="842088"/>
                </a:lnTo>
                <a:cubicBezTo>
                  <a:pt x="-9485" y="737651"/>
                  <a:pt x="4018" y="682875"/>
                  <a:pt x="0" y="589462"/>
                </a:cubicBezTo>
                <a:lnTo>
                  <a:pt x="0" y="589462"/>
                </a:lnTo>
                <a:cubicBezTo>
                  <a:pt x="17678" y="471995"/>
                  <a:pt x="13597" y="318024"/>
                  <a:pt x="0" y="168421"/>
                </a:cubicBezTo>
                <a:close/>
              </a:path>
            </a:pathLst>
          </a:custGeom>
          <a:solidFill>
            <a:schemeClr val="bg1"/>
          </a:solidFill>
          <a:ln w="19050">
            <a:prstDash val="sysDash"/>
            <a:extLst>
              <a:ext uri="{C807C97D-BFC1-408E-A445-0C87EB9F89A2}">
                <ask:lineSketchStyleProps xmlns="" xmlns:ask="http://schemas.microsoft.com/office/drawing/2018/sketchyshapes" sd="1461609467">
                  <a:prstGeom prst="wedgeRoundRectCallout">
                    <a:avLst>
                      <a:gd name="adj1" fmla="val -38920"/>
                      <a:gd name="adj2" fmla="val 10127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rPr>
              <a:t>Nhận xét, góp ý</a:t>
            </a:r>
            <a:endParaRPr kumimoji="0" lang="en-US"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endParaRPr>
          </a:p>
        </p:txBody>
      </p:sp>
    </p:spTree>
    <p:extLst>
      <p:ext uri="{BB962C8B-B14F-4D97-AF65-F5344CB8AC3E}">
        <p14:creationId xmlns:p14="http://schemas.microsoft.com/office/powerpoint/2010/main" val="203907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3" name="wind.wav"/>
          </p:stSnd>
        </p:sndAc>
      </p:transition>
    </mc:Choice>
    <mc:Fallback xmlns="">
      <p:transition spd="slow">
        <p:fade/>
        <p:sndAc>
          <p:stSnd>
            <p:snd r:embed="rId7"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nature&#10;&#10;Description automatically generated">
            <a:extLst>
              <a:ext uri="{FF2B5EF4-FFF2-40B4-BE49-F238E27FC236}">
                <a16:creationId xmlns:a16="http://schemas.microsoft.com/office/drawing/2014/main" id="{BEF1278F-E9B5-464A-9F55-71146DDF4C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3" name="Rectangle: Rounded Corners 2">
            <a:extLst>
              <a:ext uri="{FF2B5EF4-FFF2-40B4-BE49-F238E27FC236}">
                <a16:creationId xmlns:a16="http://schemas.microsoft.com/office/drawing/2014/main" id="{1A95FA20-7274-492C-B9DC-B19E3695FD66}"/>
              </a:ext>
            </a:extLst>
          </p:cNvPr>
          <p:cNvSpPr/>
          <p:nvPr/>
        </p:nvSpPr>
        <p:spPr>
          <a:xfrm>
            <a:off x="707572" y="797512"/>
            <a:ext cx="10776857" cy="5784263"/>
          </a:xfrm>
          <a:prstGeom prst="roundRect">
            <a:avLst/>
          </a:prstGeom>
          <a:solidFill>
            <a:srgbClr val="FFFFF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BD60547-E566-4397-A8AC-1EC695AA4B52}"/>
              </a:ext>
            </a:extLst>
          </p:cNvPr>
          <p:cNvSpPr txBox="1"/>
          <p:nvPr/>
        </p:nvSpPr>
        <p:spPr>
          <a:xfrm>
            <a:off x="957262" y="1166841"/>
            <a:ext cx="10277476" cy="4985980"/>
          </a:xfrm>
          <a:prstGeom prst="rect">
            <a:avLst/>
          </a:prstGeom>
          <a:noFill/>
        </p:spPr>
        <p:txBody>
          <a:bodyPr wrap="square">
            <a:spAutoFit/>
          </a:bodyPr>
          <a:lstStyle/>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Kì nghỉ hè năm nay, em đã có một trải nghiệm bổ ích cùng với các anh chị trong đoàn thanh niên. Đó là một chuyến tình nguyện dọn dẹp bờ biển. Điểm đến của chuyến đi chính là bãi biển Cửa Lò xinh đẹp.</a:t>
            </a:r>
          </a:p>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Chuyến xe khởi hành từ sáng sớm. Đến nơi, mọi người đều đã mệt nên quyết định đến khách sạn nhận phòng. Sau khi thu dọn đồ đạc sẽ cùng nhau đi ăn uống rồi nghỉ ngơi. Buổi chiều tất cả sẽ cùng nhau di chuyển đến địa điểm thực hiện hoạt động.</a:t>
            </a:r>
          </a:p>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Chúng em phân thành các nhóm với từng công việc cụ thể. Một nhóm được giao cho công việc nhặt rác ở trên bờ biển. Một nhóm phụ trách ra xa hơn để thu nhặt rác trên mặt nước, đặc biệt là các đồ nhựa. Em được giao nhiệm vụ nhặt rác trên bờ biển cùng với 9 bạn nữa. Đầu tiên, bọn em nhặt rác trên bãi cỏ gần bờ biển. Rác ở đây chủ yếu là cành cây, lá cây và một số vỏ bánh kẹo.... Sau đó, di chuyển đến bãi cát trắng. Ở đây có nhiều cành cây khô và các loại xác sinh vật biển. Cuối cùng là nhặt chai nước, lọ thủy tinh,....trôi nổi trên mặt nước gần bờ. Dù nắng nóng vất vả nhưng ai cũng rất vui vẻ vì được góp sức mình giúp bờ biển sạch đẹp hơn. Sau nhiều tiếng lao động chăm chỉ, cuối cùng bờ biển cũng trở nên sạch sẽ. Không chỉ vậy, chúng em còn quen được những người bạn mới. Họ nói rằng cảm thấy rất hạnh phúc khi vẫn còn nhiều người tốt như chúng em – những người có ý thức bảo vệ môi trường xung quanh bãi biển.</a:t>
            </a:r>
          </a:p>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Chuyến đi này là một trải nghiệm đẹp với em. Nhờ có sự nhiệt tình của mọi người, bãi biển đã trở nên rất sạch đẹp. Em mong rằng sẽ có thêm nhiều hơn những chuyến đi thú vị và bổ ích như vậy.</a:t>
            </a:r>
          </a:p>
        </p:txBody>
      </p:sp>
      <p:sp>
        <p:nvSpPr>
          <p:cNvPr id="4" name="Arrow: Pentagon 3">
            <a:extLst>
              <a:ext uri="{FF2B5EF4-FFF2-40B4-BE49-F238E27FC236}">
                <a16:creationId xmlns:a16="http://schemas.microsoft.com/office/drawing/2014/main" id="{085E38A7-8DD1-4115-9D20-A95B160CA726}"/>
              </a:ext>
            </a:extLst>
          </p:cNvPr>
          <p:cNvSpPr/>
          <p:nvPr/>
        </p:nvSpPr>
        <p:spPr>
          <a:xfrm>
            <a:off x="522513" y="370114"/>
            <a:ext cx="3396343" cy="585557"/>
          </a:xfrm>
          <a:prstGeom prst="homePlate">
            <a:avLst/>
          </a:prstGeom>
          <a:solidFill>
            <a:srgbClr val="FBB7EC"/>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22225">
                  <a:solidFill>
                    <a:srgbClr val="4472C4"/>
                  </a:solidFill>
                  <a:prstDash val="solid"/>
                </a:ln>
                <a:solidFill>
                  <a:srgbClr val="44546A"/>
                </a:solidFill>
                <a:effectLst/>
                <a:uLnTx/>
                <a:uFillTx/>
                <a:latin typeface="Calibri" panose="020F0502020204030204" pitchFamily="34" charset="0"/>
                <a:cs typeface="Calibri" panose="020F0502020204030204" pitchFamily="34" charset="0"/>
              </a:rPr>
              <a:t>Bài tham khảo</a:t>
            </a:r>
            <a:endParaRPr kumimoji="0" lang="en-US" sz="4000" b="1" i="0" u="none" strike="noStrike" kern="1200" cap="none" spc="0" normalizeH="0" baseline="0" noProof="0" dirty="0">
              <a:ln w="22225">
                <a:solidFill>
                  <a:srgbClr val="4472C4"/>
                </a:solidFill>
                <a:prstDash val="solid"/>
              </a:ln>
              <a:solidFill>
                <a:srgbClr val="44546A"/>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0587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877398" y="1126937"/>
            <a:ext cx="7987500"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72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3. </a:t>
            </a:r>
            <a:r>
              <a:rPr kumimoji="0" lang="en-US" altLang="en-US" sz="72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Đọc</a:t>
            </a:r>
            <a:r>
              <a:rPr kumimoji="0" lang="en-US" altLang="en-US" sz="7200" b="1" i="0" u="none" strike="noStrike" kern="1200" cap="none" spc="0" normalizeH="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7200" b="1" i="0" u="none" strike="noStrike" kern="1200" cap="none" spc="0" normalizeH="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soát</a:t>
            </a:r>
            <a:r>
              <a:rPr kumimoji="0" lang="en-US" altLang="en-US" sz="7200" b="1" i="0" u="none" strike="noStrike" kern="1200" cap="none" spc="0" normalizeH="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7200" b="1" i="0" u="none" strike="noStrike" kern="1200" cap="none" spc="0" normalizeH="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bài</a:t>
            </a:r>
            <a:r>
              <a:rPr kumimoji="0" lang="en-US" altLang="en-US" sz="7200" b="1" i="0" u="none" strike="noStrike" kern="1200" cap="none" spc="0" normalizeH="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7200" b="1" i="0" u="none" strike="noStrike" kern="1200" cap="none" spc="0" normalizeH="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viết</a:t>
            </a:r>
            <a:endParaRPr kumimoji="0" lang="en-US" altLang="en-US" sz="72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1024476" y="337048"/>
            <a:ext cx="7302613" cy="7496833"/>
          </a:xfrm>
          <a:prstGeom prst="rect">
            <a:avLst/>
          </a:prstGeom>
        </p:spPr>
      </p:pic>
    </p:spTree>
    <p:extLst>
      <p:ext uri="{BB962C8B-B14F-4D97-AF65-F5344CB8AC3E}">
        <p14:creationId xmlns:p14="http://schemas.microsoft.com/office/powerpoint/2010/main" val="3349636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4155AF4A-708F-4106-B0A8-F3705ECF09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grpSp>
        <p:nvGrpSpPr>
          <p:cNvPr id="8" name="Group 7">
            <a:extLst>
              <a:ext uri="{FF2B5EF4-FFF2-40B4-BE49-F238E27FC236}">
                <a16:creationId xmlns:a16="http://schemas.microsoft.com/office/drawing/2014/main" id="{AE2C5650-9B42-4E7D-8E20-36A7C7FADF9A}"/>
              </a:ext>
            </a:extLst>
          </p:cNvPr>
          <p:cNvGrpSpPr/>
          <p:nvPr/>
        </p:nvGrpSpPr>
        <p:grpSpPr>
          <a:xfrm>
            <a:off x="514350" y="323851"/>
            <a:ext cx="11192510" cy="6131380"/>
            <a:chOff x="1816577" y="627534"/>
            <a:chExt cx="5596357" cy="4532034"/>
          </a:xfrm>
        </p:grpSpPr>
        <p:sp>
          <p:nvSpPr>
            <p:cNvPr id="9" name="圆角矩形 2">
              <a:extLst>
                <a:ext uri="{FF2B5EF4-FFF2-40B4-BE49-F238E27FC236}">
                  <a16:creationId xmlns:a16="http://schemas.microsoft.com/office/drawing/2014/main" id="{5C16A62D-1F1C-4652-92DA-6CA4E267B599}"/>
                </a:ext>
              </a:extLst>
            </p:cNvPr>
            <p:cNvSpPr/>
            <p:nvPr/>
          </p:nvSpPr>
          <p:spPr>
            <a:xfrm>
              <a:off x="1816577" y="809211"/>
              <a:ext cx="5596357" cy="4350357"/>
            </a:xfrm>
            <a:prstGeom prst="roundRect">
              <a:avLst>
                <a:gd name="adj" fmla="val 5421"/>
              </a:avLst>
            </a:prstGeom>
            <a:solidFill>
              <a:srgbClr val="FF6600"/>
            </a:solidFill>
            <a:ln>
              <a:noFill/>
            </a:ln>
            <a:effectLst>
              <a:outerShdw blurRad="12700" dist="12700" dir="2700000" algn="tl" rotWithShape="0">
                <a:prstClr val="black">
                  <a:alpha val="40000"/>
                </a:prstClr>
              </a:outerShdw>
            </a:effectLst>
            <a:scene3d>
              <a:camera prst="orthographicFront"/>
              <a:lightRig rig="threePt" dir="t"/>
            </a:scene3d>
            <a:sp3d>
              <a:bevelT w="19050" h="12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0" name="圆角矩形 17">
              <a:extLst>
                <a:ext uri="{FF2B5EF4-FFF2-40B4-BE49-F238E27FC236}">
                  <a16:creationId xmlns:a16="http://schemas.microsoft.com/office/drawing/2014/main" id="{0BC53986-8941-4E5D-88AF-93DA28D46295}"/>
                </a:ext>
              </a:extLst>
            </p:cNvPr>
            <p:cNvSpPr/>
            <p:nvPr/>
          </p:nvSpPr>
          <p:spPr>
            <a:xfrm>
              <a:off x="1970825" y="952374"/>
              <a:ext cx="5287860" cy="4063380"/>
            </a:xfrm>
            <a:prstGeom prst="roundRect">
              <a:avLst>
                <a:gd name="adj" fmla="val 2201"/>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nvGrpSpPr>
            <p:cNvPr id="12" name="Group 11">
              <a:extLst>
                <a:ext uri="{FF2B5EF4-FFF2-40B4-BE49-F238E27FC236}">
                  <a16:creationId xmlns:a16="http://schemas.microsoft.com/office/drawing/2014/main" id="{93770095-8658-49AE-96DA-738AD8A08D52}"/>
                </a:ext>
              </a:extLst>
            </p:cNvPr>
            <p:cNvGrpSpPr/>
            <p:nvPr/>
          </p:nvGrpSpPr>
          <p:grpSpPr>
            <a:xfrm>
              <a:off x="2262965" y="627534"/>
              <a:ext cx="4691148" cy="599736"/>
              <a:chOff x="2262965" y="627534"/>
              <a:chExt cx="4691148" cy="599736"/>
            </a:xfrm>
          </p:grpSpPr>
          <p:grpSp>
            <p:nvGrpSpPr>
              <p:cNvPr id="14" name="组合 104">
                <a:extLst>
                  <a:ext uri="{FF2B5EF4-FFF2-40B4-BE49-F238E27FC236}">
                    <a16:creationId xmlns:a16="http://schemas.microsoft.com/office/drawing/2014/main" id="{58F65B6C-468F-4B59-BCB2-AB04B4AE24E3}"/>
                  </a:ext>
                </a:extLst>
              </p:cNvPr>
              <p:cNvGrpSpPr/>
              <p:nvPr/>
            </p:nvGrpSpPr>
            <p:grpSpPr>
              <a:xfrm>
                <a:off x="2262965" y="627534"/>
                <a:ext cx="2262617" cy="599736"/>
                <a:chOff x="3734206" y="1430045"/>
                <a:chExt cx="2262617" cy="599736"/>
              </a:xfrm>
            </p:grpSpPr>
            <p:grpSp>
              <p:nvGrpSpPr>
                <p:cNvPr id="42" name="组合 83">
                  <a:extLst>
                    <a:ext uri="{FF2B5EF4-FFF2-40B4-BE49-F238E27FC236}">
                      <a16:creationId xmlns:a16="http://schemas.microsoft.com/office/drawing/2014/main" id="{88BDD3D9-5DF4-4992-ACFF-AAF1BC08DE16}"/>
                    </a:ext>
                  </a:extLst>
                </p:cNvPr>
                <p:cNvGrpSpPr/>
                <p:nvPr/>
              </p:nvGrpSpPr>
              <p:grpSpPr>
                <a:xfrm>
                  <a:off x="4244699" y="1430045"/>
                  <a:ext cx="220646" cy="599736"/>
                  <a:chOff x="4621429" y="1440947"/>
                  <a:chExt cx="220646" cy="599736"/>
                </a:xfrm>
              </p:grpSpPr>
              <p:sp>
                <p:nvSpPr>
                  <p:cNvPr id="63" name="椭圆 19">
                    <a:extLst>
                      <a:ext uri="{FF2B5EF4-FFF2-40B4-BE49-F238E27FC236}">
                        <a16:creationId xmlns:a16="http://schemas.microsoft.com/office/drawing/2014/main" id="{DC0F69ED-29BE-4701-A338-B00924FF9FFB}"/>
                      </a:ext>
                    </a:extLst>
                  </p:cNvPr>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4" name="椭圆 20">
                    <a:extLst>
                      <a:ext uri="{FF2B5EF4-FFF2-40B4-BE49-F238E27FC236}">
                        <a16:creationId xmlns:a16="http://schemas.microsoft.com/office/drawing/2014/main" id="{A95EF525-FEF4-49A4-9C90-E22C6EF3B29F}"/>
                      </a:ext>
                    </a:extLst>
                  </p:cNvPr>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5" name="圆角矩形 23">
                    <a:extLst>
                      <a:ext uri="{FF2B5EF4-FFF2-40B4-BE49-F238E27FC236}">
                        <a16:creationId xmlns:a16="http://schemas.microsoft.com/office/drawing/2014/main" id="{459533D3-FE55-481F-8727-887C98ECD2DD}"/>
                      </a:ext>
                    </a:extLst>
                  </p:cNvPr>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6" name="圆角矩形 24">
                    <a:extLst>
                      <a:ext uri="{FF2B5EF4-FFF2-40B4-BE49-F238E27FC236}">
                        <a16:creationId xmlns:a16="http://schemas.microsoft.com/office/drawing/2014/main" id="{92AF5148-0A68-4DEB-A3E0-A1D5D0017685}"/>
                      </a:ext>
                    </a:extLst>
                  </p:cNvPr>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3" name="组合 82">
                  <a:extLst>
                    <a:ext uri="{FF2B5EF4-FFF2-40B4-BE49-F238E27FC236}">
                      <a16:creationId xmlns:a16="http://schemas.microsoft.com/office/drawing/2014/main" id="{FBF3A91E-BFF8-4BFA-ABEA-F8C411CEAC7D}"/>
                    </a:ext>
                  </a:extLst>
                </p:cNvPr>
                <p:cNvGrpSpPr/>
                <p:nvPr/>
              </p:nvGrpSpPr>
              <p:grpSpPr>
                <a:xfrm>
                  <a:off x="3734206" y="1430045"/>
                  <a:ext cx="220646" cy="599736"/>
                  <a:chOff x="4339321" y="1440947"/>
                  <a:chExt cx="220646" cy="599736"/>
                </a:xfrm>
              </p:grpSpPr>
              <p:sp>
                <p:nvSpPr>
                  <p:cNvPr id="59" name="椭圆 21">
                    <a:extLst>
                      <a:ext uri="{FF2B5EF4-FFF2-40B4-BE49-F238E27FC236}">
                        <a16:creationId xmlns:a16="http://schemas.microsoft.com/office/drawing/2014/main" id="{780720CE-B85C-4DFC-8492-06153F203E53}"/>
                      </a:ext>
                    </a:extLst>
                  </p:cNvPr>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0" name="椭圆 22">
                    <a:extLst>
                      <a:ext uri="{FF2B5EF4-FFF2-40B4-BE49-F238E27FC236}">
                        <a16:creationId xmlns:a16="http://schemas.microsoft.com/office/drawing/2014/main" id="{26AF508D-A1AB-4F7B-ACB5-39054EF9C2B0}"/>
                      </a:ext>
                    </a:extLst>
                  </p:cNvPr>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1" name="圆角矩形 25">
                    <a:extLst>
                      <a:ext uri="{FF2B5EF4-FFF2-40B4-BE49-F238E27FC236}">
                        <a16:creationId xmlns:a16="http://schemas.microsoft.com/office/drawing/2014/main" id="{9A76697F-E9F5-4A22-BE14-3FC29FBFA58C}"/>
                      </a:ext>
                    </a:extLst>
                  </p:cNvPr>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2" name="圆角矩形 26">
                    <a:extLst>
                      <a:ext uri="{FF2B5EF4-FFF2-40B4-BE49-F238E27FC236}">
                        <a16:creationId xmlns:a16="http://schemas.microsoft.com/office/drawing/2014/main" id="{2C112B0C-295A-47CC-900D-4DCA9CE280A3}"/>
                      </a:ext>
                    </a:extLst>
                  </p:cNvPr>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4" name="组合 85">
                  <a:extLst>
                    <a:ext uri="{FF2B5EF4-FFF2-40B4-BE49-F238E27FC236}">
                      <a16:creationId xmlns:a16="http://schemas.microsoft.com/office/drawing/2014/main" id="{A60911C6-0CB9-4049-854A-289EB80C0802}"/>
                    </a:ext>
                  </a:extLst>
                </p:cNvPr>
                <p:cNvGrpSpPr/>
                <p:nvPr/>
              </p:nvGrpSpPr>
              <p:grpSpPr>
                <a:xfrm>
                  <a:off x="5265685" y="1430045"/>
                  <a:ext cx="220646" cy="599736"/>
                  <a:chOff x="5670727" y="1440947"/>
                  <a:chExt cx="220646" cy="599736"/>
                </a:xfrm>
              </p:grpSpPr>
              <p:sp>
                <p:nvSpPr>
                  <p:cNvPr id="55" name="椭圆 28">
                    <a:extLst>
                      <a:ext uri="{FF2B5EF4-FFF2-40B4-BE49-F238E27FC236}">
                        <a16:creationId xmlns:a16="http://schemas.microsoft.com/office/drawing/2014/main" id="{80C5F4C2-733B-458E-95B4-B4BDC1627659}"/>
                      </a:ext>
                    </a:extLst>
                  </p:cNvPr>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6" name="椭圆 29">
                    <a:extLst>
                      <a:ext uri="{FF2B5EF4-FFF2-40B4-BE49-F238E27FC236}">
                        <a16:creationId xmlns:a16="http://schemas.microsoft.com/office/drawing/2014/main" id="{A8A3E464-DD0B-4CE9-A567-26E38D5E48A1}"/>
                      </a:ext>
                    </a:extLst>
                  </p:cNvPr>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7" name="圆角矩形 32">
                    <a:extLst>
                      <a:ext uri="{FF2B5EF4-FFF2-40B4-BE49-F238E27FC236}">
                        <a16:creationId xmlns:a16="http://schemas.microsoft.com/office/drawing/2014/main" id="{DD241AC1-C680-47EE-94C8-D91F560F66E0}"/>
                      </a:ext>
                    </a:extLst>
                  </p:cNvPr>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8" name="圆角矩形 33">
                    <a:extLst>
                      <a:ext uri="{FF2B5EF4-FFF2-40B4-BE49-F238E27FC236}">
                        <a16:creationId xmlns:a16="http://schemas.microsoft.com/office/drawing/2014/main" id="{6FED1D51-2C79-4E0D-8FC2-A1F38AA6BE1E}"/>
                      </a:ext>
                    </a:extLst>
                  </p:cNvPr>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5" name="组合 84">
                  <a:extLst>
                    <a:ext uri="{FF2B5EF4-FFF2-40B4-BE49-F238E27FC236}">
                      <a16:creationId xmlns:a16="http://schemas.microsoft.com/office/drawing/2014/main" id="{412BA2F7-0A4D-4563-B280-E655D596E7AF}"/>
                    </a:ext>
                  </a:extLst>
                </p:cNvPr>
                <p:cNvGrpSpPr/>
                <p:nvPr/>
              </p:nvGrpSpPr>
              <p:grpSpPr>
                <a:xfrm>
                  <a:off x="4755192" y="1430045"/>
                  <a:ext cx="220646" cy="599736"/>
                  <a:chOff x="5388619" y="1440947"/>
                  <a:chExt cx="220646" cy="599736"/>
                </a:xfrm>
              </p:grpSpPr>
              <p:sp>
                <p:nvSpPr>
                  <p:cNvPr id="51" name="椭圆 30">
                    <a:extLst>
                      <a:ext uri="{FF2B5EF4-FFF2-40B4-BE49-F238E27FC236}">
                        <a16:creationId xmlns:a16="http://schemas.microsoft.com/office/drawing/2014/main" id="{5406E039-5E47-4B4B-BE92-025DCC61F0BE}"/>
                      </a:ext>
                    </a:extLst>
                  </p:cNvPr>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2" name="椭圆 31">
                    <a:extLst>
                      <a:ext uri="{FF2B5EF4-FFF2-40B4-BE49-F238E27FC236}">
                        <a16:creationId xmlns:a16="http://schemas.microsoft.com/office/drawing/2014/main" id="{F49718F3-88F7-4CCC-9C70-E5FB4FDDBB20}"/>
                      </a:ext>
                    </a:extLst>
                  </p:cNvPr>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3" name="圆角矩形 34">
                    <a:extLst>
                      <a:ext uri="{FF2B5EF4-FFF2-40B4-BE49-F238E27FC236}">
                        <a16:creationId xmlns:a16="http://schemas.microsoft.com/office/drawing/2014/main" id="{DF947D4B-CFF3-4D07-842B-A5A7EACEE455}"/>
                      </a:ext>
                    </a:extLst>
                  </p:cNvPr>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4" name="圆角矩形 35">
                    <a:extLst>
                      <a:ext uri="{FF2B5EF4-FFF2-40B4-BE49-F238E27FC236}">
                        <a16:creationId xmlns:a16="http://schemas.microsoft.com/office/drawing/2014/main" id="{19B95EE6-C0B0-4A66-9C73-9D285CD866D8}"/>
                      </a:ext>
                    </a:extLst>
                  </p:cNvPr>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6" name="组合 87">
                  <a:extLst>
                    <a:ext uri="{FF2B5EF4-FFF2-40B4-BE49-F238E27FC236}">
                      <a16:creationId xmlns:a16="http://schemas.microsoft.com/office/drawing/2014/main" id="{15DF3A4A-4F5D-400D-A7E7-FA0AB6425D32}"/>
                    </a:ext>
                  </a:extLst>
                </p:cNvPr>
                <p:cNvGrpSpPr/>
                <p:nvPr/>
              </p:nvGrpSpPr>
              <p:grpSpPr>
                <a:xfrm>
                  <a:off x="5776177" y="1430045"/>
                  <a:ext cx="220646" cy="599736"/>
                  <a:chOff x="6720025" y="1419143"/>
                  <a:chExt cx="220646" cy="599736"/>
                </a:xfrm>
              </p:grpSpPr>
              <p:sp>
                <p:nvSpPr>
                  <p:cNvPr id="47" name="椭圆 37">
                    <a:extLst>
                      <a:ext uri="{FF2B5EF4-FFF2-40B4-BE49-F238E27FC236}">
                        <a16:creationId xmlns:a16="http://schemas.microsoft.com/office/drawing/2014/main" id="{75C63E63-FE53-478B-B34C-ED2AAFCC5E99}"/>
                      </a:ext>
                    </a:extLst>
                  </p:cNvPr>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8" name="椭圆 38">
                    <a:extLst>
                      <a:ext uri="{FF2B5EF4-FFF2-40B4-BE49-F238E27FC236}">
                        <a16:creationId xmlns:a16="http://schemas.microsoft.com/office/drawing/2014/main" id="{A8CF9F02-FBE3-4BBA-AE3E-114E037FD7B0}"/>
                      </a:ext>
                    </a:extLst>
                  </p:cNvPr>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9" name="圆角矩形 41">
                    <a:extLst>
                      <a:ext uri="{FF2B5EF4-FFF2-40B4-BE49-F238E27FC236}">
                        <a16:creationId xmlns:a16="http://schemas.microsoft.com/office/drawing/2014/main" id="{8BC2517B-3583-4DF0-95FF-C0027EEAA6DE}"/>
                      </a:ext>
                    </a:extLst>
                  </p:cNvPr>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0" name="圆角矩形 42">
                    <a:extLst>
                      <a:ext uri="{FF2B5EF4-FFF2-40B4-BE49-F238E27FC236}">
                        <a16:creationId xmlns:a16="http://schemas.microsoft.com/office/drawing/2014/main" id="{2CC01F2B-2E6D-4939-AB7D-0FC8443C32B8}"/>
                      </a:ext>
                    </a:extLst>
                  </p:cNvPr>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grpSp>
            <p:nvGrpSpPr>
              <p:cNvPr id="15" name="组合 104">
                <a:extLst>
                  <a:ext uri="{FF2B5EF4-FFF2-40B4-BE49-F238E27FC236}">
                    <a16:creationId xmlns:a16="http://schemas.microsoft.com/office/drawing/2014/main" id="{6D1C05FA-427C-46EE-991B-1784DD8B855A}"/>
                  </a:ext>
                </a:extLst>
              </p:cNvPr>
              <p:cNvGrpSpPr/>
              <p:nvPr/>
            </p:nvGrpSpPr>
            <p:grpSpPr>
              <a:xfrm>
                <a:off x="4691496" y="627534"/>
                <a:ext cx="2262617" cy="599736"/>
                <a:chOff x="3734206" y="1430045"/>
                <a:chExt cx="2262617" cy="599736"/>
              </a:xfrm>
            </p:grpSpPr>
            <p:grpSp>
              <p:nvGrpSpPr>
                <p:cNvPr id="16" name="组合 83">
                  <a:extLst>
                    <a:ext uri="{FF2B5EF4-FFF2-40B4-BE49-F238E27FC236}">
                      <a16:creationId xmlns:a16="http://schemas.microsoft.com/office/drawing/2014/main" id="{F2611250-82E8-41F3-A075-51F25F978FE9}"/>
                    </a:ext>
                  </a:extLst>
                </p:cNvPr>
                <p:cNvGrpSpPr/>
                <p:nvPr/>
              </p:nvGrpSpPr>
              <p:grpSpPr>
                <a:xfrm>
                  <a:off x="4244699" y="1430045"/>
                  <a:ext cx="220646" cy="599736"/>
                  <a:chOff x="4621429" y="1440947"/>
                  <a:chExt cx="220646" cy="599736"/>
                </a:xfrm>
              </p:grpSpPr>
              <p:sp>
                <p:nvSpPr>
                  <p:cNvPr id="38" name="椭圆 19">
                    <a:extLst>
                      <a:ext uri="{FF2B5EF4-FFF2-40B4-BE49-F238E27FC236}">
                        <a16:creationId xmlns:a16="http://schemas.microsoft.com/office/drawing/2014/main" id="{E35AD084-0797-4521-9EC4-EA1BC8805309}"/>
                      </a:ext>
                    </a:extLst>
                  </p:cNvPr>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9" name="椭圆 20">
                    <a:extLst>
                      <a:ext uri="{FF2B5EF4-FFF2-40B4-BE49-F238E27FC236}">
                        <a16:creationId xmlns:a16="http://schemas.microsoft.com/office/drawing/2014/main" id="{DDDC329D-88C1-4A37-8420-8695715F4F55}"/>
                      </a:ext>
                    </a:extLst>
                  </p:cNvPr>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0" name="圆角矩形 23">
                    <a:extLst>
                      <a:ext uri="{FF2B5EF4-FFF2-40B4-BE49-F238E27FC236}">
                        <a16:creationId xmlns:a16="http://schemas.microsoft.com/office/drawing/2014/main" id="{99B4B9D5-9A89-4CA0-868B-41F90681590E}"/>
                      </a:ext>
                    </a:extLst>
                  </p:cNvPr>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1" name="圆角矩形 24">
                    <a:extLst>
                      <a:ext uri="{FF2B5EF4-FFF2-40B4-BE49-F238E27FC236}">
                        <a16:creationId xmlns:a16="http://schemas.microsoft.com/office/drawing/2014/main" id="{949343CB-B40D-4684-A938-FFE97340B4F4}"/>
                      </a:ext>
                    </a:extLst>
                  </p:cNvPr>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17" name="组合 82">
                  <a:extLst>
                    <a:ext uri="{FF2B5EF4-FFF2-40B4-BE49-F238E27FC236}">
                      <a16:creationId xmlns:a16="http://schemas.microsoft.com/office/drawing/2014/main" id="{EBF8BE3E-62B6-4C9C-A077-80F11B939139}"/>
                    </a:ext>
                  </a:extLst>
                </p:cNvPr>
                <p:cNvGrpSpPr/>
                <p:nvPr/>
              </p:nvGrpSpPr>
              <p:grpSpPr>
                <a:xfrm>
                  <a:off x="3734206" y="1430045"/>
                  <a:ext cx="220646" cy="599736"/>
                  <a:chOff x="4339321" y="1440947"/>
                  <a:chExt cx="220646" cy="599736"/>
                </a:xfrm>
              </p:grpSpPr>
              <p:sp>
                <p:nvSpPr>
                  <p:cNvPr id="34" name="椭圆 21">
                    <a:extLst>
                      <a:ext uri="{FF2B5EF4-FFF2-40B4-BE49-F238E27FC236}">
                        <a16:creationId xmlns:a16="http://schemas.microsoft.com/office/drawing/2014/main" id="{2CACA8D5-7546-4399-AB1D-0A2DD79A4C2B}"/>
                      </a:ext>
                    </a:extLst>
                  </p:cNvPr>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5" name="椭圆 22">
                    <a:extLst>
                      <a:ext uri="{FF2B5EF4-FFF2-40B4-BE49-F238E27FC236}">
                        <a16:creationId xmlns:a16="http://schemas.microsoft.com/office/drawing/2014/main" id="{805A919B-5738-44A0-A8D5-D09312137A9D}"/>
                      </a:ext>
                    </a:extLst>
                  </p:cNvPr>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6" name="圆角矩形 25">
                    <a:extLst>
                      <a:ext uri="{FF2B5EF4-FFF2-40B4-BE49-F238E27FC236}">
                        <a16:creationId xmlns:a16="http://schemas.microsoft.com/office/drawing/2014/main" id="{33E0A85F-3ED5-4F1D-9C07-7A481350AF0A}"/>
                      </a:ext>
                    </a:extLst>
                  </p:cNvPr>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7" name="圆角矩形 26">
                    <a:extLst>
                      <a:ext uri="{FF2B5EF4-FFF2-40B4-BE49-F238E27FC236}">
                        <a16:creationId xmlns:a16="http://schemas.microsoft.com/office/drawing/2014/main" id="{292F31D6-E014-4C0D-8EA0-3BB8F623992C}"/>
                      </a:ext>
                    </a:extLst>
                  </p:cNvPr>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18" name="组合 85">
                  <a:extLst>
                    <a:ext uri="{FF2B5EF4-FFF2-40B4-BE49-F238E27FC236}">
                      <a16:creationId xmlns:a16="http://schemas.microsoft.com/office/drawing/2014/main" id="{358FE250-1F46-4583-98EC-A4CCD76F4277}"/>
                    </a:ext>
                  </a:extLst>
                </p:cNvPr>
                <p:cNvGrpSpPr/>
                <p:nvPr/>
              </p:nvGrpSpPr>
              <p:grpSpPr>
                <a:xfrm>
                  <a:off x="5265685" y="1430045"/>
                  <a:ext cx="220646" cy="599736"/>
                  <a:chOff x="5670727" y="1440947"/>
                  <a:chExt cx="220646" cy="599736"/>
                </a:xfrm>
              </p:grpSpPr>
              <p:sp>
                <p:nvSpPr>
                  <p:cNvPr id="30" name="椭圆 28">
                    <a:extLst>
                      <a:ext uri="{FF2B5EF4-FFF2-40B4-BE49-F238E27FC236}">
                        <a16:creationId xmlns:a16="http://schemas.microsoft.com/office/drawing/2014/main" id="{719C5A81-DE6D-4902-83B5-EE6B064F6813}"/>
                      </a:ext>
                    </a:extLst>
                  </p:cNvPr>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1" name="椭圆 29">
                    <a:extLst>
                      <a:ext uri="{FF2B5EF4-FFF2-40B4-BE49-F238E27FC236}">
                        <a16:creationId xmlns:a16="http://schemas.microsoft.com/office/drawing/2014/main" id="{5D557F8B-AA3D-4FC0-81EB-45FA21C3CD0C}"/>
                      </a:ext>
                    </a:extLst>
                  </p:cNvPr>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2" name="圆角矩形 32">
                    <a:extLst>
                      <a:ext uri="{FF2B5EF4-FFF2-40B4-BE49-F238E27FC236}">
                        <a16:creationId xmlns:a16="http://schemas.microsoft.com/office/drawing/2014/main" id="{A4AC0305-EE3B-4B77-87E8-A47C00303BD2}"/>
                      </a:ext>
                    </a:extLst>
                  </p:cNvPr>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3" name="圆角矩形 33">
                    <a:extLst>
                      <a:ext uri="{FF2B5EF4-FFF2-40B4-BE49-F238E27FC236}">
                        <a16:creationId xmlns:a16="http://schemas.microsoft.com/office/drawing/2014/main" id="{DC848656-2DAF-4CA1-8759-C19D3F7AC8A8}"/>
                      </a:ext>
                    </a:extLst>
                  </p:cNvPr>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19" name="组合 84">
                  <a:extLst>
                    <a:ext uri="{FF2B5EF4-FFF2-40B4-BE49-F238E27FC236}">
                      <a16:creationId xmlns:a16="http://schemas.microsoft.com/office/drawing/2014/main" id="{428D88E0-EE62-4140-993C-1694B5C3DAEB}"/>
                    </a:ext>
                  </a:extLst>
                </p:cNvPr>
                <p:cNvGrpSpPr/>
                <p:nvPr/>
              </p:nvGrpSpPr>
              <p:grpSpPr>
                <a:xfrm>
                  <a:off x="4755192" y="1430045"/>
                  <a:ext cx="220646" cy="599736"/>
                  <a:chOff x="5388619" y="1440947"/>
                  <a:chExt cx="220646" cy="599736"/>
                </a:xfrm>
              </p:grpSpPr>
              <p:sp>
                <p:nvSpPr>
                  <p:cNvPr id="26" name="椭圆 30">
                    <a:extLst>
                      <a:ext uri="{FF2B5EF4-FFF2-40B4-BE49-F238E27FC236}">
                        <a16:creationId xmlns:a16="http://schemas.microsoft.com/office/drawing/2014/main" id="{F60A1F57-DE48-4B69-98F7-FCA0834F5FE3}"/>
                      </a:ext>
                    </a:extLst>
                  </p:cNvPr>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7" name="椭圆 31">
                    <a:extLst>
                      <a:ext uri="{FF2B5EF4-FFF2-40B4-BE49-F238E27FC236}">
                        <a16:creationId xmlns:a16="http://schemas.microsoft.com/office/drawing/2014/main" id="{07AAC7B3-B451-4813-8996-A8633D3689DD}"/>
                      </a:ext>
                    </a:extLst>
                  </p:cNvPr>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8" name="圆角矩形 34">
                    <a:extLst>
                      <a:ext uri="{FF2B5EF4-FFF2-40B4-BE49-F238E27FC236}">
                        <a16:creationId xmlns:a16="http://schemas.microsoft.com/office/drawing/2014/main" id="{D035D543-F57B-4970-B765-BE79B3F401EF}"/>
                      </a:ext>
                    </a:extLst>
                  </p:cNvPr>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9" name="圆角矩形 35">
                    <a:extLst>
                      <a:ext uri="{FF2B5EF4-FFF2-40B4-BE49-F238E27FC236}">
                        <a16:creationId xmlns:a16="http://schemas.microsoft.com/office/drawing/2014/main" id="{523062D3-5ADC-472E-93B8-94D77CF12529}"/>
                      </a:ext>
                    </a:extLst>
                  </p:cNvPr>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20" name="组合 87">
                  <a:extLst>
                    <a:ext uri="{FF2B5EF4-FFF2-40B4-BE49-F238E27FC236}">
                      <a16:creationId xmlns:a16="http://schemas.microsoft.com/office/drawing/2014/main" id="{C809B03C-B375-4AA8-B371-ED11D219D6D1}"/>
                    </a:ext>
                  </a:extLst>
                </p:cNvPr>
                <p:cNvGrpSpPr/>
                <p:nvPr/>
              </p:nvGrpSpPr>
              <p:grpSpPr>
                <a:xfrm>
                  <a:off x="5776177" y="1430045"/>
                  <a:ext cx="220646" cy="599736"/>
                  <a:chOff x="6720025" y="1419143"/>
                  <a:chExt cx="220646" cy="599736"/>
                </a:xfrm>
              </p:grpSpPr>
              <p:sp>
                <p:nvSpPr>
                  <p:cNvPr id="22" name="椭圆 37">
                    <a:extLst>
                      <a:ext uri="{FF2B5EF4-FFF2-40B4-BE49-F238E27FC236}">
                        <a16:creationId xmlns:a16="http://schemas.microsoft.com/office/drawing/2014/main" id="{C7F017E7-C85B-487F-827D-B6F43ABA8AAC}"/>
                      </a:ext>
                    </a:extLst>
                  </p:cNvPr>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3" name="椭圆 38">
                    <a:extLst>
                      <a:ext uri="{FF2B5EF4-FFF2-40B4-BE49-F238E27FC236}">
                        <a16:creationId xmlns:a16="http://schemas.microsoft.com/office/drawing/2014/main" id="{0212B5B3-C0C7-4A8F-9A4A-67B9FFCC440A}"/>
                      </a:ext>
                    </a:extLst>
                  </p:cNvPr>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4" name="圆角矩形 41">
                    <a:extLst>
                      <a:ext uri="{FF2B5EF4-FFF2-40B4-BE49-F238E27FC236}">
                        <a16:creationId xmlns:a16="http://schemas.microsoft.com/office/drawing/2014/main" id="{BA8D2F1A-80FE-4F3C-AAE3-554A88BD9FE9}"/>
                      </a:ext>
                    </a:extLst>
                  </p:cNvPr>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5" name="圆角矩形 42">
                    <a:extLst>
                      <a:ext uri="{FF2B5EF4-FFF2-40B4-BE49-F238E27FC236}">
                        <a16:creationId xmlns:a16="http://schemas.microsoft.com/office/drawing/2014/main" id="{ABD74859-F50F-4BC7-8679-427FC00B582B}"/>
                      </a:ext>
                    </a:extLst>
                  </p:cNvPr>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grpSp>
      </p:grpSp>
      <p:sp>
        <p:nvSpPr>
          <p:cNvPr id="2" name="Rectangle: Rounded Corners 1">
            <a:extLst>
              <a:ext uri="{FF2B5EF4-FFF2-40B4-BE49-F238E27FC236}">
                <a16:creationId xmlns:a16="http://schemas.microsoft.com/office/drawing/2014/main" id="{9B0DD1BA-AE12-16F1-FA1B-6B5C327DB08B}"/>
              </a:ext>
            </a:extLst>
          </p:cNvPr>
          <p:cNvSpPr/>
          <p:nvPr/>
        </p:nvSpPr>
        <p:spPr>
          <a:xfrm>
            <a:off x="2076450" y="383720"/>
            <a:ext cx="8277225" cy="892630"/>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Đọc</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lại</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bài</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viết</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của</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em</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để</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soát</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lại</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lỗi</a:t>
            </a:r>
            <a:endParaRPr kumimoji="0" lang="en-US" altLang="en-US" sz="3600" b="1" i="0" u="none" strike="noStrike" kern="1200" cap="none" spc="0" normalizeH="0" baseline="0" noProof="0" dirty="0">
              <a:ln w="22225">
                <a:solidFill>
                  <a:srgbClr val="ED7D31"/>
                </a:solidFill>
                <a:prstDash val="solid"/>
              </a:ln>
              <a:solidFill>
                <a:srgbClr val="FF0000"/>
              </a:solidFill>
              <a:effectLst/>
              <a:uLnTx/>
              <a:uFillTx/>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E0790898-D0F4-B19D-F584-7CC4564AE6FF}"/>
              </a:ext>
            </a:extLst>
          </p:cNvPr>
          <p:cNvSpPr/>
          <p:nvPr/>
        </p:nvSpPr>
        <p:spPr>
          <a:xfrm>
            <a:off x="1152525" y="1943100"/>
            <a:ext cx="4219575"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Trình</a:t>
            </a:r>
            <a:r>
              <a:rPr lang="en-US" sz="3200" dirty="0">
                <a:solidFill>
                  <a:srgbClr val="002060"/>
                </a:solidFill>
              </a:rPr>
              <a:t> </a:t>
            </a:r>
            <a:r>
              <a:rPr lang="en-US" sz="3200" dirty="0" err="1">
                <a:solidFill>
                  <a:srgbClr val="002060"/>
                </a:solidFill>
              </a:rPr>
              <a:t>tự</a:t>
            </a:r>
            <a:r>
              <a:rPr lang="en-US" sz="3200" dirty="0">
                <a:solidFill>
                  <a:srgbClr val="002060"/>
                </a:solidFill>
              </a:rPr>
              <a:t> </a:t>
            </a:r>
            <a:r>
              <a:rPr lang="en-US" sz="3200" dirty="0" err="1">
                <a:solidFill>
                  <a:srgbClr val="002060"/>
                </a:solidFill>
              </a:rPr>
              <a:t>sắp</a:t>
            </a:r>
            <a:r>
              <a:rPr lang="en-US" sz="3200" dirty="0">
                <a:solidFill>
                  <a:srgbClr val="002060"/>
                </a:solidFill>
              </a:rPr>
              <a:t> </a:t>
            </a:r>
            <a:r>
              <a:rPr lang="en-US" sz="3200" dirty="0" err="1">
                <a:solidFill>
                  <a:srgbClr val="002060"/>
                </a:solidFill>
              </a:rPr>
              <a:t>xếp</a:t>
            </a:r>
            <a:r>
              <a:rPr lang="en-US" sz="3200" dirty="0">
                <a:solidFill>
                  <a:srgbClr val="002060"/>
                </a:solidFill>
              </a:rPr>
              <a:t> </a:t>
            </a:r>
            <a:r>
              <a:rPr lang="en-US" sz="3200" dirty="0" err="1">
                <a:solidFill>
                  <a:srgbClr val="002060"/>
                </a:solidFill>
              </a:rPr>
              <a:t>các</a:t>
            </a:r>
            <a:r>
              <a:rPr lang="en-US" sz="3200" dirty="0">
                <a:solidFill>
                  <a:srgbClr val="002060"/>
                </a:solidFill>
              </a:rPr>
              <a:t> </a:t>
            </a:r>
            <a:r>
              <a:rPr lang="en-US" sz="3200" dirty="0" err="1">
                <a:solidFill>
                  <a:srgbClr val="002060"/>
                </a:solidFill>
              </a:rPr>
              <a:t>việc</a:t>
            </a:r>
            <a:endParaRPr lang="en-US" sz="3200" dirty="0">
              <a:solidFill>
                <a:srgbClr val="002060"/>
              </a:solidFill>
            </a:endParaRPr>
          </a:p>
        </p:txBody>
      </p:sp>
      <p:sp>
        <p:nvSpPr>
          <p:cNvPr id="4" name="Rectangle 3">
            <a:extLst>
              <a:ext uri="{FF2B5EF4-FFF2-40B4-BE49-F238E27FC236}">
                <a16:creationId xmlns:a16="http://schemas.microsoft.com/office/drawing/2014/main" id="{F56398E0-EE4D-FDDF-7570-096A5E79512C}"/>
              </a:ext>
            </a:extLst>
          </p:cNvPr>
          <p:cNvSpPr/>
          <p:nvPr/>
        </p:nvSpPr>
        <p:spPr>
          <a:xfrm>
            <a:off x="5495926" y="1933575"/>
            <a:ext cx="2971800"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Dùng</a:t>
            </a:r>
            <a:r>
              <a:rPr lang="en-US" sz="3200" dirty="0">
                <a:solidFill>
                  <a:srgbClr val="002060"/>
                </a:solidFill>
              </a:rPr>
              <a:t> </a:t>
            </a:r>
            <a:r>
              <a:rPr lang="en-US" sz="3200" dirty="0" err="1">
                <a:solidFill>
                  <a:srgbClr val="002060"/>
                </a:solidFill>
              </a:rPr>
              <a:t>từ</a:t>
            </a:r>
            <a:r>
              <a:rPr lang="en-US" sz="3200" dirty="0">
                <a:solidFill>
                  <a:srgbClr val="002060"/>
                </a:solidFill>
              </a:rPr>
              <a:t>, </a:t>
            </a:r>
            <a:r>
              <a:rPr lang="en-US" sz="3200" dirty="0" err="1">
                <a:solidFill>
                  <a:srgbClr val="002060"/>
                </a:solidFill>
              </a:rPr>
              <a:t>đặt</a:t>
            </a:r>
            <a:r>
              <a:rPr lang="en-US" sz="3200" dirty="0">
                <a:solidFill>
                  <a:srgbClr val="002060"/>
                </a:solidFill>
              </a:rPr>
              <a:t> </a:t>
            </a:r>
            <a:r>
              <a:rPr lang="en-US" sz="3200" dirty="0" err="1">
                <a:solidFill>
                  <a:srgbClr val="002060"/>
                </a:solidFill>
              </a:rPr>
              <a:t>câu</a:t>
            </a:r>
            <a:endParaRPr lang="en-US" sz="3200" dirty="0">
              <a:solidFill>
                <a:srgbClr val="002060"/>
              </a:solidFill>
            </a:endParaRPr>
          </a:p>
        </p:txBody>
      </p:sp>
      <p:sp>
        <p:nvSpPr>
          <p:cNvPr id="5" name="Rectangle 4">
            <a:extLst>
              <a:ext uri="{FF2B5EF4-FFF2-40B4-BE49-F238E27FC236}">
                <a16:creationId xmlns:a16="http://schemas.microsoft.com/office/drawing/2014/main" id="{DF28EDA9-6DAD-4E5A-002D-F5857017D0CC}"/>
              </a:ext>
            </a:extLst>
          </p:cNvPr>
          <p:cNvSpPr/>
          <p:nvPr/>
        </p:nvSpPr>
        <p:spPr>
          <a:xfrm>
            <a:off x="8629651" y="1924050"/>
            <a:ext cx="2295524"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Chính</a:t>
            </a:r>
            <a:r>
              <a:rPr lang="en-US" sz="3200" dirty="0">
                <a:solidFill>
                  <a:srgbClr val="002060"/>
                </a:solidFill>
              </a:rPr>
              <a:t> </a:t>
            </a:r>
            <a:r>
              <a:rPr lang="en-US" sz="3200" dirty="0" err="1">
                <a:solidFill>
                  <a:srgbClr val="002060"/>
                </a:solidFill>
              </a:rPr>
              <a:t>tả</a:t>
            </a:r>
            <a:endParaRPr lang="en-US" sz="3200" dirty="0">
              <a:solidFill>
                <a:srgbClr val="002060"/>
              </a:solidFill>
            </a:endParaRPr>
          </a:p>
        </p:txBody>
      </p:sp>
      <p:sp>
        <p:nvSpPr>
          <p:cNvPr id="6" name="Rectangle 5">
            <a:extLst>
              <a:ext uri="{FF2B5EF4-FFF2-40B4-BE49-F238E27FC236}">
                <a16:creationId xmlns:a16="http://schemas.microsoft.com/office/drawing/2014/main" id="{BF6A732F-9E60-8FEC-82A5-34A691F5CA93}"/>
              </a:ext>
            </a:extLst>
          </p:cNvPr>
          <p:cNvSpPr/>
          <p:nvPr/>
        </p:nvSpPr>
        <p:spPr>
          <a:xfrm>
            <a:off x="1143000" y="2924175"/>
            <a:ext cx="9848850"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Cách</a:t>
            </a:r>
            <a:r>
              <a:rPr lang="en-US" sz="3200" dirty="0">
                <a:solidFill>
                  <a:srgbClr val="002060"/>
                </a:solidFill>
              </a:rPr>
              <a:t> </a:t>
            </a:r>
            <a:r>
              <a:rPr lang="en-US" sz="3200" dirty="0" err="1">
                <a:solidFill>
                  <a:srgbClr val="002060"/>
                </a:solidFill>
              </a:rPr>
              <a:t>thể</a:t>
            </a:r>
            <a:r>
              <a:rPr lang="en-US" sz="3200" dirty="0">
                <a:solidFill>
                  <a:srgbClr val="002060"/>
                </a:solidFill>
              </a:rPr>
              <a:t> </a:t>
            </a:r>
            <a:r>
              <a:rPr lang="en-US" sz="3200" dirty="0" err="1">
                <a:solidFill>
                  <a:srgbClr val="002060"/>
                </a:solidFill>
              </a:rPr>
              <a:t>hiện</a:t>
            </a:r>
            <a:r>
              <a:rPr lang="en-US" sz="3200" dirty="0">
                <a:solidFill>
                  <a:srgbClr val="002060"/>
                </a:solidFill>
              </a:rPr>
              <a:t> </a:t>
            </a:r>
            <a:r>
              <a:rPr lang="en-US" sz="3200" dirty="0" err="1">
                <a:solidFill>
                  <a:srgbClr val="002060"/>
                </a:solidFill>
              </a:rPr>
              <a:t>suy</a:t>
            </a:r>
            <a:r>
              <a:rPr lang="en-US" sz="3200" dirty="0">
                <a:solidFill>
                  <a:srgbClr val="002060"/>
                </a:solidFill>
              </a:rPr>
              <a:t> </a:t>
            </a:r>
            <a:r>
              <a:rPr lang="en-US" sz="3200" dirty="0" err="1">
                <a:solidFill>
                  <a:srgbClr val="002060"/>
                </a:solidFill>
              </a:rPr>
              <a:t>nghĩ</a:t>
            </a:r>
            <a:r>
              <a:rPr lang="en-US" sz="3200" dirty="0">
                <a:solidFill>
                  <a:srgbClr val="002060"/>
                </a:solidFill>
              </a:rPr>
              <a:t>, </a:t>
            </a:r>
            <a:r>
              <a:rPr lang="en-US" sz="3200" dirty="0" err="1">
                <a:solidFill>
                  <a:srgbClr val="002060"/>
                </a:solidFill>
              </a:rPr>
              <a:t>cảm</a:t>
            </a:r>
            <a:r>
              <a:rPr lang="en-US" sz="3200" dirty="0">
                <a:solidFill>
                  <a:srgbClr val="002060"/>
                </a:solidFill>
              </a:rPr>
              <a:t> </a:t>
            </a:r>
            <a:r>
              <a:rPr lang="en-US" sz="3200" dirty="0" err="1">
                <a:solidFill>
                  <a:srgbClr val="002060"/>
                </a:solidFill>
              </a:rPr>
              <a:t>xúc</a:t>
            </a:r>
            <a:r>
              <a:rPr lang="en-US" sz="3200" dirty="0">
                <a:solidFill>
                  <a:srgbClr val="002060"/>
                </a:solidFill>
              </a:rPr>
              <a:t> </a:t>
            </a:r>
            <a:r>
              <a:rPr lang="en-US" sz="3200" dirty="0" err="1">
                <a:solidFill>
                  <a:srgbClr val="002060"/>
                </a:solidFill>
              </a:rPr>
              <a:t>về</a:t>
            </a:r>
            <a:r>
              <a:rPr lang="en-US" sz="3200" dirty="0">
                <a:solidFill>
                  <a:srgbClr val="002060"/>
                </a:solidFill>
              </a:rPr>
              <a:t> </a:t>
            </a:r>
            <a:r>
              <a:rPr lang="en-US" sz="3200" dirty="0" err="1">
                <a:solidFill>
                  <a:srgbClr val="002060"/>
                </a:solidFill>
              </a:rPr>
              <a:t>hoạt</a:t>
            </a:r>
            <a:r>
              <a:rPr lang="en-US" sz="3200" dirty="0">
                <a:solidFill>
                  <a:srgbClr val="002060"/>
                </a:solidFill>
              </a:rPr>
              <a:t> </a:t>
            </a:r>
            <a:r>
              <a:rPr lang="en-US" sz="3200" dirty="0" err="1">
                <a:solidFill>
                  <a:srgbClr val="002060"/>
                </a:solidFill>
              </a:rPr>
              <a:t>động</a:t>
            </a:r>
            <a:r>
              <a:rPr lang="en-US" sz="3200" dirty="0">
                <a:solidFill>
                  <a:srgbClr val="002060"/>
                </a:solidFill>
              </a:rPr>
              <a:t> </a:t>
            </a:r>
            <a:r>
              <a:rPr lang="en-US" sz="3200" dirty="0" err="1">
                <a:solidFill>
                  <a:srgbClr val="002060"/>
                </a:solidFill>
              </a:rPr>
              <a:t>trải</a:t>
            </a:r>
            <a:r>
              <a:rPr lang="en-US" sz="3200" dirty="0">
                <a:solidFill>
                  <a:srgbClr val="002060"/>
                </a:solidFill>
              </a:rPr>
              <a:t> </a:t>
            </a:r>
            <a:r>
              <a:rPr lang="en-US" sz="3200" dirty="0" err="1">
                <a:solidFill>
                  <a:srgbClr val="002060"/>
                </a:solidFill>
              </a:rPr>
              <a:t>nghiệm</a:t>
            </a:r>
            <a:endParaRPr lang="en-US" sz="3200" dirty="0">
              <a:solidFill>
                <a:srgbClr val="002060"/>
              </a:solidFill>
            </a:endParaRPr>
          </a:p>
        </p:txBody>
      </p:sp>
    </p:spTree>
    <p:extLst>
      <p:ext uri="{BB962C8B-B14F-4D97-AF65-F5344CB8AC3E}">
        <p14:creationId xmlns:p14="http://schemas.microsoft.com/office/powerpoint/2010/main" val="3856391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text, nature&#10;&#10;Description automatically generated">
            <a:extLst>
              <a:ext uri="{FF2B5EF4-FFF2-40B4-BE49-F238E27FC236}">
                <a16:creationId xmlns:a16="http://schemas.microsoft.com/office/drawing/2014/main" id="{CC280031-6E87-4F49-95D1-BCAFCD5682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sp>
        <p:nvSpPr>
          <p:cNvPr id="19" name="Rectangle: Rounded Corners 18">
            <a:extLst>
              <a:ext uri="{FF2B5EF4-FFF2-40B4-BE49-F238E27FC236}">
                <a16:creationId xmlns:a16="http://schemas.microsoft.com/office/drawing/2014/main" id="{CD4E6C77-ABF3-4E8A-B77C-ADBB507D132D}"/>
              </a:ext>
            </a:extLst>
          </p:cNvPr>
          <p:cNvSpPr/>
          <p:nvPr/>
        </p:nvSpPr>
        <p:spPr>
          <a:xfrm>
            <a:off x="1566267" y="270695"/>
            <a:ext cx="9482733" cy="1577155"/>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Sửa</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lỗi</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trong</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bài</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làm</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nếu</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có</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a:t>
            </a:r>
            <a:endParaRPr kumimoji="0" lang="vi-VN" altLang="en-US" sz="5400" b="1" i="0" u="none" strike="noStrike" kern="1200" cap="none" spc="50" normalizeH="0" baseline="0" noProof="0" dirty="0">
              <a:ln w="9525" cmpd="sng">
                <a:solidFill>
                  <a:srgbClr val="FF0000"/>
                </a:solidFill>
                <a:prstDash val="solid"/>
              </a:ln>
              <a:solidFill>
                <a:srgbClr val="002060"/>
              </a:solidFill>
              <a:effectLst>
                <a:glow rad="38100">
                  <a:srgbClr val="4472C4">
                    <a:alpha val="40000"/>
                  </a:srgbClr>
                </a:glow>
              </a:effectLst>
              <a:uLnTx/>
              <a:uFillTx/>
              <a:latin typeface="Calibri" panose="020F0502020204030204" pitchFamily="34" charset="0"/>
              <a:cs typeface="Calibri" panose="020F0502020204030204" pitchFamily="34" charset="0"/>
            </a:endParaRPr>
          </a:p>
        </p:txBody>
      </p:sp>
      <p:pic>
        <p:nvPicPr>
          <p:cNvPr id="21" name="Picture 20" descr="A picture containing toy, doll&#10;&#10;Description automatically generated">
            <a:extLst>
              <a:ext uri="{FF2B5EF4-FFF2-40B4-BE49-F238E27FC236}">
                <a16:creationId xmlns:a16="http://schemas.microsoft.com/office/drawing/2014/main" id="{84D47EBA-1BA8-4CFB-ADDB-BDFF692B1F3D}"/>
              </a:ext>
            </a:extLst>
          </p:cNvPr>
          <p:cNvPicPr>
            <a:picLocks noChangeAspect="1"/>
          </p:cNvPicPr>
          <p:nvPr/>
        </p:nvPicPr>
        <p:blipFill rotWithShape="1">
          <a:blip r:embed="rId4">
            <a:extLst>
              <a:ext uri="{28A0092B-C50C-407E-A947-70E740481C1C}">
                <a14:useLocalDpi xmlns:a14="http://schemas.microsoft.com/office/drawing/2010/main" val="0"/>
              </a:ext>
            </a:extLst>
          </a:blip>
          <a:srcRect l="41563"/>
          <a:stretch/>
        </p:blipFill>
        <p:spPr>
          <a:xfrm>
            <a:off x="2325364" y="1562120"/>
            <a:ext cx="3982269" cy="5581611"/>
          </a:xfrm>
          <a:prstGeom prst="rect">
            <a:avLst/>
          </a:prstGeom>
        </p:spPr>
      </p:pic>
    </p:spTree>
    <p:extLst>
      <p:ext uri="{BB962C8B-B14F-4D97-AF65-F5344CB8AC3E}">
        <p14:creationId xmlns:p14="http://schemas.microsoft.com/office/powerpoint/2010/main" val="341414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FC945DFD-5812-4D70-9B52-7DE15FBB28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sp>
        <p:nvSpPr>
          <p:cNvPr id="2" name="Flowchart: Connector 1">
            <a:extLst>
              <a:ext uri="{FF2B5EF4-FFF2-40B4-BE49-F238E27FC236}">
                <a16:creationId xmlns:a16="http://schemas.microsoft.com/office/drawing/2014/main" id="{6CB9E07A-B709-4220-8A56-048B3B3B85CD}"/>
              </a:ext>
            </a:extLst>
          </p:cNvPr>
          <p:cNvSpPr/>
          <p:nvPr/>
        </p:nvSpPr>
        <p:spPr>
          <a:xfrm>
            <a:off x="4914108" y="927650"/>
            <a:ext cx="2933106" cy="3073493"/>
          </a:xfrm>
          <a:prstGeom prst="flowChartConnector">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Logo&#10;&#10;Description automatically generated">
            <a:extLst>
              <a:ext uri="{FF2B5EF4-FFF2-40B4-BE49-F238E27FC236}">
                <a16:creationId xmlns:a16="http://schemas.microsoft.com/office/drawing/2014/main" id="{79BC2C03-9062-4630-848F-56C0AFD028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3661" y="-122402"/>
            <a:ext cx="5213999" cy="5362064"/>
          </a:xfrm>
          <a:prstGeom prst="rect">
            <a:avLst/>
          </a:prstGeom>
        </p:spPr>
      </p:pic>
      <p:sp>
        <p:nvSpPr>
          <p:cNvPr id="6" name="Cloud 5">
            <a:extLst>
              <a:ext uri="{FF2B5EF4-FFF2-40B4-BE49-F238E27FC236}">
                <a16:creationId xmlns:a16="http://schemas.microsoft.com/office/drawing/2014/main" id="{F3E17C8E-6458-48D1-A93F-1FD78D7FC12D}"/>
              </a:ext>
            </a:extLst>
          </p:cNvPr>
          <p:cNvSpPr/>
          <p:nvPr/>
        </p:nvSpPr>
        <p:spPr>
          <a:xfrm>
            <a:off x="1104899" y="3369966"/>
            <a:ext cx="10563225" cy="2676698"/>
          </a:xfrm>
          <a:prstGeom prst="cloud">
            <a:avLst/>
          </a:prstGeom>
          <a:solidFill>
            <a:schemeClr val="bg1"/>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2700" cmpd="sng">
                  <a:solidFill>
                    <a:srgbClr val="44546A">
                      <a:lumMod val="60000"/>
                      <a:lumOff val="40000"/>
                    </a:srgbClr>
                  </a:solidFill>
                  <a:prstDash val="solid"/>
                </a:ln>
                <a:solidFill>
                  <a:srgbClr val="002060"/>
                </a:solidFill>
                <a:effectLst/>
                <a:uLnTx/>
                <a:uFillTx/>
                <a:ea typeface="+mn-ea"/>
                <a:cs typeface="+mn-cs"/>
              </a:rPr>
              <a:t>4. </a:t>
            </a:r>
            <a:r>
              <a:rPr kumimoji="0" lang="en-US" sz="6600" b="1" i="0" u="none" strike="noStrike" kern="1200" cap="none" spc="0" normalizeH="0" baseline="0" noProof="0" dirty="0" err="1">
                <a:ln w="12700" cmpd="sng">
                  <a:solidFill>
                    <a:srgbClr val="44546A">
                      <a:lumMod val="60000"/>
                      <a:lumOff val="40000"/>
                    </a:srgbClr>
                  </a:solidFill>
                  <a:prstDash val="solid"/>
                </a:ln>
                <a:solidFill>
                  <a:srgbClr val="002060"/>
                </a:solidFill>
                <a:effectLst/>
                <a:uLnTx/>
                <a:uFillTx/>
                <a:ea typeface="+mn-ea"/>
                <a:cs typeface="+mn-cs"/>
              </a:rPr>
              <a:t>Nhận</a:t>
            </a:r>
            <a:r>
              <a:rPr kumimoji="0" lang="en-US" sz="6600" b="1" i="0" u="none" strike="noStrike" kern="1200" cap="none" spc="0" normalizeH="0" noProof="0" dirty="0">
                <a:ln w="12700" cmpd="sng">
                  <a:solidFill>
                    <a:srgbClr val="44546A">
                      <a:lumMod val="60000"/>
                      <a:lumOff val="40000"/>
                    </a:srgbClr>
                  </a:solidFill>
                  <a:prstDash val="solid"/>
                </a:ln>
                <a:solidFill>
                  <a:srgbClr val="002060"/>
                </a:solidFill>
                <a:effectLst/>
                <a:uLnTx/>
                <a:uFillTx/>
                <a:ea typeface="+mn-ea"/>
                <a:cs typeface="+mn-cs"/>
              </a:rPr>
              <a:t> </a:t>
            </a:r>
            <a:r>
              <a:rPr kumimoji="0" lang="en-US" sz="6600" b="1" i="0" u="none" strike="noStrike" kern="1200" cap="none" spc="0" normalizeH="0" noProof="0" dirty="0" err="1">
                <a:ln w="12700" cmpd="sng">
                  <a:solidFill>
                    <a:srgbClr val="44546A">
                      <a:lumMod val="60000"/>
                      <a:lumOff val="40000"/>
                    </a:srgbClr>
                  </a:solidFill>
                  <a:prstDash val="solid"/>
                </a:ln>
                <a:solidFill>
                  <a:srgbClr val="002060"/>
                </a:solidFill>
                <a:effectLst/>
                <a:uLnTx/>
                <a:uFillTx/>
                <a:ea typeface="+mn-ea"/>
                <a:cs typeface="+mn-cs"/>
              </a:rPr>
              <a:t>xét</a:t>
            </a:r>
            <a:r>
              <a:rPr kumimoji="0" lang="en-US" sz="6600" b="1" i="0" u="none" strike="noStrike" kern="1200" cap="none" spc="0" normalizeH="0" noProof="0" dirty="0">
                <a:ln w="12700" cmpd="sng">
                  <a:solidFill>
                    <a:srgbClr val="44546A">
                      <a:lumMod val="60000"/>
                      <a:lumOff val="40000"/>
                    </a:srgbClr>
                  </a:solidFill>
                  <a:prstDash val="solid"/>
                </a:ln>
                <a:solidFill>
                  <a:srgbClr val="002060"/>
                </a:solidFill>
                <a:effectLst/>
                <a:uLnTx/>
                <a:uFillTx/>
                <a:ea typeface="+mn-ea"/>
                <a:cs typeface="+mn-cs"/>
              </a:rPr>
              <a:t> </a:t>
            </a:r>
            <a:r>
              <a:rPr kumimoji="0" lang="en-US" sz="6600" b="1" i="0" u="none" strike="noStrike" kern="1200" cap="none" spc="0" normalizeH="0" noProof="0" dirty="0" err="1">
                <a:ln w="12700" cmpd="sng">
                  <a:solidFill>
                    <a:srgbClr val="44546A">
                      <a:lumMod val="60000"/>
                      <a:lumOff val="40000"/>
                    </a:srgbClr>
                  </a:solidFill>
                  <a:prstDash val="solid"/>
                </a:ln>
                <a:solidFill>
                  <a:srgbClr val="002060"/>
                </a:solidFill>
                <a:effectLst/>
                <a:uLnTx/>
                <a:uFillTx/>
                <a:ea typeface="+mn-ea"/>
                <a:cs typeface="+mn-cs"/>
              </a:rPr>
              <a:t>bài</a:t>
            </a:r>
            <a:r>
              <a:rPr kumimoji="0" lang="en-US" sz="6600" b="1" i="0" u="none" strike="noStrike" kern="1200" cap="none" spc="0" normalizeH="0" noProof="0" dirty="0">
                <a:ln w="12700" cmpd="sng">
                  <a:solidFill>
                    <a:srgbClr val="44546A">
                      <a:lumMod val="60000"/>
                      <a:lumOff val="40000"/>
                    </a:srgbClr>
                  </a:solidFill>
                  <a:prstDash val="solid"/>
                </a:ln>
                <a:solidFill>
                  <a:srgbClr val="002060"/>
                </a:solidFill>
                <a:effectLst/>
                <a:uLnTx/>
                <a:uFillTx/>
                <a:ea typeface="+mn-ea"/>
                <a:cs typeface="+mn-cs"/>
              </a:rPr>
              <a:t> </a:t>
            </a:r>
            <a:r>
              <a:rPr kumimoji="0" lang="en-US" sz="6600" b="1" i="0" u="none" strike="noStrike" kern="1200" cap="none" spc="0" normalizeH="0" noProof="0" dirty="0" err="1">
                <a:ln w="12700" cmpd="sng">
                  <a:solidFill>
                    <a:srgbClr val="44546A">
                      <a:lumMod val="60000"/>
                      <a:lumOff val="40000"/>
                    </a:srgbClr>
                  </a:solidFill>
                  <a:prstDash val="solid"/>
                </a:ln>
                <a:solidFill>
                  <a:srgbClr val="002060"/>
                </a:solidFill>
                <a:effectLst/>
                <a:uLnTx/>
                <a:uFillTx/>
                <a:ea typeface="+mn-ea"/>
                <a:cs typeface="+mn-cs"/>
              </a:rPr>
              <a:t>làm</a:t>
            </a:r>
            <a:endParaRPr kumimoji="0" lang="en-US" sz="6600" b="1" i="0" u="none" strike="noStrike" kern="1200" cap="none" spc="0" normalizeH="0" baseline="0" noProof="0" dirty="0">
              <a:ln w="12700" cmpd="sng">
                <a:solidFill>
                  <a:srgbClr val="44546A">
                    <a:lumMod val="60000"/>
                    <a:lumOff val="40000"/>
                  </a:srgbClr>
                </a:solidFill>
                <a:prstDash val="solid"/>
              </a:ln>
              <a:solidFill>
                <a:srgbClr val="002060"/>
              </a:solidFill>
              <a:effectLst/>
              <a:uLnTx/>
              <a:uFillTx/>
              <a:ea typeface="+mn-ea"/>
              <a:cs typeface="+mn-cs"/>
            </a:endParaRPr>
          </a:p>
        </p:txBody>
      </p:sp>
    </p:spTree>
    <p:extLst>
      <p:ext uri="{BB962C8B-B14F-4D97-AF65-F5344CB8AC3E}">
        <p14:creationId xmlns:p14="http://schemas.microsoft.com/office/powerpoint/2010/main" val="1715385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sndAc>
          <p:stSnd>
            <p:snd r:embed="rId3" name="wind.wav"/>
          </p:stSnd>
        </p:sndAc>
      </p:transition>
    </mc:Choice>
    <mc:Fallback xmlns="">
      <p:transition spd="slow">
        <p:fade/>
        <p:sndAc>
          <p:stSnd>
            <p:snd r:embed="rId6"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0.42461 -0.21689 L 0.42461 -0.21666 C 0.38541 -0.20092 0.34518 -0.19189 0.30729 -0.16851 C 0.247 -0.13125 0.21966 -0.07638 0.1681 -0.01574 C 0.15377 0.00116 0.13789 0.01412 0.12318 0.03033 C 0.1151 0.03912 0.10781 0.05 0.1 0.05926 C 0.09101 0.06991 0.08463 0.07338 0.07409 0.08125 C 0.07174 0.08287 0.06719 0.08612 0.06719 0.08635 C 0.05495 0.08449 0.04271 0.08357 0.03047 0.08125 C 0.02669 0.08033 0.02318 0.07778 0.01953 0.07639 C 0.01406 0.07408 0.00716 0.07199 0.00182 0.07153 C -0.00873 0.07014 -0.01914 0.06991 -0.02956 0.06899 C -0.03451 0.0676 -0.03763 0.06737 -0.0418 0.06412 C -0.0457 0.06135 -0.04818 0.0588 -0.05143 0.0544 C -0.06237 0.04028 -0.05938 0.04514 -0.06498 0.03519 " pathEditMode="relative" rAng="0" ptsTypes="AAAAAAAAAAAAAAA">
                                      <p:cBhvr>
                                        <p:cTn id="8" dur="2000" fill="hold"/>
                                        <p:tgtEl>
                                          <p:spTgt spid="6"/>
                                        </p:tgtEl>
                                        <p:attrNameLst>
                                          <p:attrName>ppt_x</p:attrName>
                                          <p:attrName>ppt_y</p:attrName>
                                        </p:attrNameLst>
                                      </p:cBhvr>
                                      <p:rCtr x="-24479" y="15162"/>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37392511-9612-4704-9535-8E06E2D20602}"/>
              </a:ext>
            </a:extLst>
          </p:cNvPr>
          <p:cNvSpPr/>
          <p:nvPr/>
        </p:nvSpPr>
        <p:spPr>
          <a:xfrm>
            <a:off x="440760" y="373933"/>
            <a:ext cx="11165297" cy="6082774"/>
          </a:xfrm>
          <a:custGeom>
            <a:avLst/>
            <a:gdLst>
              <a:gd name="connsiteX0" fmla="*/ 0 w 10102221"/>
              <a:gd name="connsiteY0" fmla="*/ 956752 h 5740400"/>
              <a:gd name="connsiteX1" fmla="*/ 956752 w 10102221"/>
              <a:gd name="connsiteY1" fmla="*/ 0 h 5740400"/>
              <a:gd name="connsiteX2" fmla="*/ 9145469 w 10102221"/>
              <a:gd name="connsiteY2" fmla="*/ 0 h 5740400"/>
              <a:gd name="connsiteX3" fmla="*/ 10102221 w 10102221"/>
              <a:gd name="connsiteY3" fmla="*/ 956752 h 5740400"/>
              <a:gd name="connsiteX4" fmla="*/ 10102221 w 10102221"/>
              <a:gd name="connsiteY4" fmla="*/ 4783648 h 5740400"/>
              <a:gd name="connsiteX5" fmla="*/ 9145469 w 10102221"/>
              <a:gd name="connsiteY5" fmla="*/ 5740400 h 5740400"/>
              <a:gd name="connsiteX6" fmla="*/ 956752 w 10102221"/>
              <a:gd name="connsiteY6" fmla="*/ 5740400 h 5740400"/>
              <a:gd name="connsiteX7" fmla="*/ 0 w 10102221"/>
              <a:gd name="connsiteY7" fmla="*/ 4783648 h 5740400"/>
              <a:gd name="connsiteX8" fmla="*/ 0 w 10102221"/>
              <a:gd name="connsiteY8" fmla="*/ 956752 h 5740400"/>
              <a:gd name="connsiteX0" fmla="*/ 751840 w 10102221"/>
              <a:gd name="connsiteY0" fmla="*/ 1363152 h 5740400"/>
              <a:gd name="connsiteX1" fmla="*/ 956752 w 10102221"/>
              <a:gd name="connsiteY1" fmla="*/ 0 h 5740400"/>
              <a:gd name="connsiteX2" fmla="*/ 9145469 w 10102221"/>
              <a:gd name="connsiteY2" fmla="*/ 0 h 5740400"/>
              <a:gd name="connsiteX3" fmla="*/ 10102221 w 10102221"/>
              <a:gd name="connsiteY3" fmla="*/ 956752 h 5740400"/>
              <a:gd name="connsiteX4" fmla="*/ 10102221 w 10102221"/>
              <a:gd name="connsiteY4" fmla="*/ 4783648 h 5740400"/>
              <a:gd name="connsiteX5" fmla="*/ 9145469 w 10102221"/>
              <a:gd name="connsiteY5" fmla="*/ 5740400 h 5740400"/>
              <a:gd name="connsiteX6" fmla="*/ 956752 w 10102221"/>
              <a:gd name="connsiteY6" fmla="*/ 5740400 h 5740400"/>
              <a:gd name="connsiteX7" fmla="*/ 0 w 10102221"/>
              <a:gd name="connsiteY7" fmla="*/ 4783648 h 5740400"/>
              <a:gd name="connsiteX8" fmla="*/ 751840 w 10102221"/>
              <a:gd name="connsiteY8" fmla="*/ 1363152 h 5740400"/>
              <a:gd name="connsiteX0" fmla="*/ 751840 w 10102221"/>
              <a:gd name="connsiteY0" fmla="*/ 1363152 h 5740400"/>
              <a:gd name="connsiteX1" fmla="*/ 956752 w 10102221"/>
              <a:gd name="connsiteY1" fmla="*/ 0 h 5740400"/>
              <a:gd name="connsiteX2" fmla="*/ 9145469 w 10102221"/>
              <a:gd name="connsiteY2" fmla="*/ 0 h 5740400"/>
              <a:gd name="connsiteX3" fmla="*/ 10102221 w 10102221"/>
              <a:gd name="connsiteY3" fmla="*/ 956752 h 5740400"/>
              <a:gd name="connsiteX4" fmla="*/ 10102221 w 10102221"/>
              <a:gd name="connsiteY4" fmla="*/ 4783648 h 5740400"/>
              <a:gd name="connsiteX5" fmla="*/ 9145469 w 10102221"/>
              <a:gd name="connsiteY5" fmla="*/ 5740400 h 5740400"/>
              <a:gd name="connsiteX6" fmla="*/ 1413952 w 10102221"/>
              <a:gd name="connsiteY6" fmla="*/ 4439920 h 5740400"/>
              <a:gd name="connsiteX7" fmla="*/ 0 w 10102221"/>
              <a:gd name="connsiteY7" fmla="*/ 4783648 h 5740400"/>
              <a:gd name="connsiteX8" fmla="*/ 751840 w 10102221"/>
              <a:gd name="connsiteY8" fmla="*/ 1363152 h 5740400"/>
              <a:gd name="connsiteX0" fmla="*/ 751840 w 10102221"/>
              <a:gd name="connsiteY0" fmla="*/ 1363152 h 5740400"/>
              <a:gd name="connsiteX1" fmla="*/ 956752 w 10102221"/>
              <a:gd name="connsiteY1" fmla="*/ 0 h 5740400"/>
              <a:gd name="connsiteX2" fmla="*/ 9145469 w 10102221"/>
              <a:gd name="connsiteY2" fmla="*/ 0 h 5740400"/>
              <a:gd name="connsiteX3" fmla="*/ 10102221 w 10102221"/>
              <a:gd name="connsiteY3" fmla="*/ 956752 h 5740400"/>
              <a:gd name="connsiteX4" fmla="*/ 10102221 w 10102221"/>
              <a:gd name="connsiteY4" fmla="*/ 4783648 h 5740400"/>
              <a:gd name="connsiteX5" fmla="*/ 9145469 w 10102221"/>
              <a:gd name="connsiteY5" fmla="*/ 5740400 h 5740400"/>
              <a:gd name="connsiteX6" fmla="*/ 1413952 w 10102221"/>
              <a:gd name="connsiteY6" fmla="*/ 4439920 h 5740400"/>
              <a:gd name="connsiteX7" fmla="*/ 0 w 10102221"/>
              <a:gd name="connsiteY7" fmla="*/ 4783648 h 5740400"/>
              <a:gd name="connsiteX8" fmla="*/ 751840 w 10102221"/>
              <a:gd name="connsiteY8" fmla="*/ 1363152 h 5740400"/>
              <a:gd name="connsiteX0" fmla="*/ 751840 w 10102221"/>
              <a:gd name="connsiteY0" fmla="*/ 1363152 h 5740400"/>
              <a:gd name="connsiteX1" fmla="*/ 956752 w 10102221"/>
              <a:gd name="connsiteY1" fmla="*/ 0 h 5740400"/>
              <a:gd name="connsiteX2" fmla="*/ 9145469 w 10102221"/>
              <a:gd name="connsiteY2" fmla="*/ 0 h 5740400"/>
              <a:gd name="connsiteX3" fmla="*/ 10102221 w 10102221"/>
              <a:gd name="connsiteY3" fmla="*/ 956752 h 5740400"/>
              <a:gd name="connsiteX4" fmla="*/ 10102221 w 10102221"/>
              <a:gd name="connsiteY4" fmla="*/ 4783648 h 5740400"/>
              <a:gd name="connsiteX5" fmla="*/ 9145469 w 10102221"/>
              <a:gd name="connsiteY5" fmla="*/ 5740400 h 5740400"/>
              <a:gd name="connsiteX6" fmla="*/ 1413952 w 10102221"/>
              <a:gd name="connsiteY6" fmla="*/ 4439920 h 5740400"/>
              <a:gd name="connsiteX7" fmla="*/ 0 w 10102221"/>
              <a:gd name="connsiteY7" fmla="*/ 4783648 h 5740400"/>
              <a:gd name="connsiteX8" fmla="*/ 751840 w 10102221"/>
              <a:gd name="connsiteY8" fmla="*/ 1363152 h 5740400"/>
              <a:gd name="connsiteX0" fmla="*/ 751840 w 10102221"/>
              <a:gd name="connsiteY0" fmla="*/ 1363152 h 5740400"/>
              <a:gd name="connsiteX1" fmla="*/ 956752 w 10102221"/>
              <a:gd name="connsiteY1" fmla="*/ 0 h 5740400"/>
              <a:gd name="connsiteX2" fmla="*/ 9145469 w 10102221"/>
              <a:gd name="connsiteY2" fmla="*/ 0 h 5740400"/>
              <a:gd name="connsiteX3" fmla="*/ 10102221 w 10102221"/>
              <a:gd name="connsiteY3" fmla="*/ 956752 h 5740400"/>
              <a:gd name="connsiteX4" fmla="*/ 8659501 w 10102221"/>
              <a:gd name="connsiteY4" fmla="*/ 4610928 h 5740400"/>
              <a:gd name="connsiteX5" fmla="*/ 9145469 w 10102221"/>
              <a:gd name="connsiteY5" fmla="*/ 5740400 h 5740400"/>
              <a:gd name="connsiteX6" fmla="*/ 1413952 w 10102221"/>
              <a:gd name="connsiteY6" fmla="*/ 4439920 h 5740400"/>
              <a:gd name="connsiteX7" fmla="*/ 0 w 10102221"/>
              <a:gd name="connsiteY7" fmla="*/ 4783648 h 5740400"/>
              <a:gd name="connsiteX8" fmla="*/ 751840 w 10102221"/>
              <a:gd name="connsiteY8" fmla="*/ 1363152 h 5740400"/>
              <a:gd name="connsiteX0" fmla="*/ 751840 w 10102221"/>
              <a:gd name="connsiteY0" fmla="*/ 1363152 h 5740400"/>
              <a:gd name="connsiteX1" fmla="*/ 956752 w 10102221"/>
              <a:gd name="connsiteY1" fmla="*/ 0 h 5740400"/>
              <a:gd name="connsiteX2" fmla="*/ 9145469 w 10102221"/>
              <a:gd name="connsiteY2" fmla="*/ 0 h 5740400"/>
              <a:gd name="connsiteX3" fmla="*/ 10102221 w 10102221"/>
              <a:gd name="connsiteY3" fmla="*/ 956752 h 5740400"/>
              <a:gd name="connsiteX4" fmla="*/ 8659501 w 10102221"/>
              <a:gd name="connsiteY4" fmla="*/ 4610928 h 5740400"/>
              <a:gd name="connsiteX5" fmla="*/ 9145469 w 10102221"/>
              <a:gd name="connsiteY5" fmla="*/ 5740400 h 5740400"/>
              <a:gd name="connsiteX6" fmla="*/ 1413952 w 10102221"/>
              <a:gd name="connsiteY6" fmla="*/ 4439920 h 5740400"/>
              <a:gd name="connsiteX7" fmla="*/ 0 w 10102221"/>
              <a:gd name="connsiteY7" fmla="*/ 4783648 h 5740400"/>
              <a:gd name="connsiteX8" fmla="*/ 751840 w 10102221"/>
              <a:gd name="connsiteY8" fmla="*/ 1363152 h 5740400"/>
              <a:gd name="connsiteX0" fmla="*/ 751840 w 10102221"/>
              <a:gd name="connsiteY0" fmla="*/ 1363152 h 5740400"/>
              <a:gd name="connsiteX1" fmla="*/ 956752 w 10102221"/>
              <a:gd name="connsiteY1" fmla="*/ 0 h 5740400"/>
              <a:gd name="connsiteX2" fmla="*/ 9145469 w 10102221"/>
              <a:gd name="connsiteY2" fmla="*/ 0 h 5740400"/>
              <a:gd name="connsiteX3" fmla="*/ 10102221 w 10102221"/>
              <a:gd name="connsiteY3" fmla="*/ 956752 h 5740400"/>
              <a:gd name="connsiteX4" fmla="*/ 8659501 w 10102221"/>
              <a:gd name="connsiteY4" fmla="*/ 4610928 h 5740400"/>
              <a:gd name="connsiteX5" fmla="*/ 9145469 w 10102221"/>
              <a:gd name="connsiteY5" fmla="*/ 5740400 h 5740400"/>
              <a:gd name="connsiteX6" fmla="*/ 1413952 w 10102221"/>
              <a:gd name="connsiteY6" fmla="*/ 4439920 h 5740400"/>
              <a:gd name="connsiteX7" fmla="*/ 0 w 10102221"/>
              <a:gd name="connsiteY7" fmla="*/ 4783648 h 5740400"/>
              <a:gd name="connsiteX8" fmla="*/ 751840 w 10102221"/>
              <a:gd name="connsiteY8" fmla="*/ 1363152 h 5740400"/>
              <a:gd name="connsiteX0" fmla="*/ 751840 w 10102221"/>
              <a:gd name="connsiteY0" fmla="*/ 1363152 h 5740400"/>
              <a:gd name="connsiteX1" fmla="*/ 956752 w 10102221"/>
              <a:gd name="connsiteY1" fmla="*/ 0 h 5740400"/>
              <a:gd name="connsiteX2" fmla="*/ 9145469 w 10102221"/>
              <a:gd name="connsiteY2" fmla="*/ 0 h 5740400"/>
              <a:gd name="connsiteX3" fmla="*/ 10102221 w 10102221"/>
              <a:gd name="connsiteY3" fmla="*/ 956752 h 5740400"/>
              <a:gd name="connsiteX4" fmla="*/ 8659501 w 10102221"/>
              <a:gd name="connsiteY4" fmla="*/ 4610928 h 5740400"/>
              <a:gd name="connsiteX5" fmla="*/ 9145469 w 10102221"/>
              <a:gd name="connsiteY5" fmla="*/ 5740400 h 5740400"/>
              <a:gd name="connsiteX6" fmla="*/ 1413952 w 10102221"/>
              <a:gd name="connsiteY6" fmla="*/ 4439920 h 5740400"/>
              <a:gd name="connsiteX7" fmla="*/ 0 w 10102221"/>
              <a:gd name="connsiteY7" fmla="*/ 4783648 h 5740400"/>
              <a:gd name="connsiteX8" fmla="*/ 751840 w 10102221"/>
              <a:gd name="connsiteY8" fmla="*/ 1363152 h 5740400"/>
              <a:gd name="connsiteX0" fmla="*/ 751840 w 10138465"/>
              <a:gd name="connsiteY0" fmla="*/ 1363152 h 5740400"/>
              <a:gd name="connsiteX1" fmla="*/ 956752 w 10138465"/>
              <a:gd name="connsiteY1" fmla="*/ 0 h 5740400"/>
              <a:gd name="connsiteX2" fmla="*/ 9145469 w 10138465"/>
              <a:gd name="connsiteY2" fmla="*/ 0 h 5740400"/>
              <a:gd name="connsiteX3" fmla="*/ 10102221 w 10138465"/>
              <a:gd name="connsiteY3" fmla="*/ 956752 h 5740400"/>
              <a:gd name="connsiteX4" fmla="*/ 9695821 w 10138465"/>
              <a:gd name="connsiteY4" fmla="*/ 4489008 h 5740400"/>
              <a:gd name="connsiteX5" fmla="*/ 9145469 w 10138465"/>
              <a:gd name="connsiteY5" fmla="*/ 5740400 h 5740400"/>
              <a:gd name="connsiteX6" fmla="*/ 1413952 w 10138465"/>
              <a:gd name="connsiteY6" fmla="*/ 4439920 h 5740400"/>
              <a:gd name="connsiteX7" fmla="*/ 0 w 10138465"/>
              <a:gd name="connsiteY7" fmla="*/ 4783648 h 5740400"/>
              <a:gd name="connsiteX8" fmla="*/ 751840 w 10138465"/>
              <a:gd name="connsiteY8" fmla="*/ 1363152 h 5740400"/>
              <a:gd name="connsiteX0" fmla="*/ 751840 w 10102221"/>
              <a:gd name="connsiteY0" fmla="*/ 1363152 h 5741652"/>
              <a:gd name="connsiteX1" fmla="*/ 956752 w 10102221"/>
              <a:gd name="connsiteY1" fmla="*/ 0 h 5741652"/>
              <a:gd name="connsiteX2" fmla="*/ 9145469 w 10102221"/>
              <a:gd name="connsiteY2" fmla="*/ 0 h 5741652"/>
              <a:gd name="connsiteX3" fmla="*/ 10102221 w 10102221"/>
              <a:gd name="connsiteY3" fmla="*/ 956752 h 5741652"/>
              <a:gd name="connsiteX4" fmla="*/ 9695821 w 10102221"/>
              <a:gd name="connsiteY4" fmla="*/ 4489008 h 5741652"/>
              <a:gd name="connsiteX5" fmla="*/ 9145469 w 10102221"/>
              <a:gd name="connsiteY5" fmla="*/ 5740400 h 5741652"/>
              <a:gd name="connsiteX6" fmla="*/ 1413952 w 10102221"/>
              <a:gd name="connsiteY6" fmla="*/ 4439920 h 5741652"/>
              <a:gd name="connsiteX7" fmla="*/ 0 w 10102221"/>
              <a:gd name="connsiteY7" fmla="*/ 4783648 h 5741652"/>
              <a:gd name="connsiteX8" fmla="*/ 751840 w 10102221"/>
              <a:gd name="connsiteY8" fmla="*/ 1363152 h 5741652"/>
              <a:gd name="connsiteX0" fmla="*/ 751840 w 10102221"/>
              <a:gd name="connsiteY0" fmla="*/ 1363152 h 5741652"/>
              <a:gd name="connsiteX1" fmla="*/ 956752 w 10102221"/>
              <a:gd name="connsiteY1" fmla="*/ 0 h 5741652"/>
              <a:gd name="connsiteX2" fmla="*/ 9145469 w 10102221"/>
              <a:gd name="connsiteY2" fmla="*/ 0 h 5741652"/>
              <a:gd name="connsiteX3" fmla="*/ 10102221 w 10102221"/>
              <a:gd name="connsiteY3" fmla="*/ 956752 h 5741652"/>
              <a:gd name="connsiteX4" fmla="*/ 9695821 w 10102221"/>
              <a:gd name="connsiteY4" fmla="*/ 4489008 h 5741652"/>
              <a:gd name="connsiteX5" fmla="*/ 9145469 w 10102221"/>
              <a:gd name="connsiteY5" fmla="*/ 5740400 h 5741652"/>
              <a:gd name="connsiteX6" fmla="*/ 1413952 w 10102221"/>
              <a:gd name="connsiteY6" fmla="*/ 4439920 h 5741652"/>
              <a:gd name="connsiteX7" fmla="*/ 0 w 10102221"/>
              <a:gd name="connsiteY7" fmla="*/ 4783648 h 5741652"/>
              <a:gd name="connsiteX8" fmla="*/ 751840 w 10102221"/>
              <a:gd name="connsiteY8" fmla="*/ 1363152 h 5741652"/>
              <a:gd name="connsiteX0" fmla="*/ 751840 w 10102221"/>
              <a:gd name="connsiteY0" fmla="*/ 1363152 h 5741652"/>
              <a:gd name="connsiteX1" fmla="*/ 956752 w 10102221"/>
              <a:gd name="connsiteY1" fmla="*/ 0 h 5741652"/>
              <a:gd name="connsiteX2" fmla="*/ 9074349 w 10102221"/>
              <a:gd name="connsiteY2" fmla="*/ 477520 h 5741652"/>
              <a:gd name="connsiteX3" fmla="*/ 10102221 w 10102221"/>
              <a:gd name="connsiteY3" fmla="*/ 956752 h 5741652"/>
              <a:gd name="connsiteX4" fmla="*/ 9695821 w 10102221"/>
              <a:gd name="connsiteY4" fmla="*/ 4489008 h 5741652"/>
              <a:gd name="connsiteX5" fmla="*/ 9145469 w 10102221"/>
              <a:gd name="connsiteY5" fmla="*/ 5740400 h 5741652"/>
              <a:gd name="connsiteX6" fmla="*/ 1413952 w 10102221"/>
              <a:gd name="connsiteY6" fmla="*/ 4439920 h 5741652"/>
              <a:gd name="connsiteX7" fmla="*/ 0 w 10102221"/>
              <a:gd name="connsiteY7" fmla="*/ 4783648 h 5741652"/>
              <a:gd name="connsiteX8" fmla="*/ 751840 w 10102221"/>
              <a:gd name="connsiteY8" fmla="*/ 1363152 h 5741652"/>
              <a:gd name="connsiteX0" fmla="*/ 751840 w 10102221"/>
              <a:gd name="connsiteY0" fmla="*/ 1363152 h 5741652"/>
              <a:gd name="connsiteX1" fmla="*/ 956752 w 10102221"/>
              <a:gd name="connsiteY1" fmla="*/ 0 h 5741652"/>
              <a:gd name="connsiteX2" fmla="*/ 9074349 w 10102221"/>
              <a:gd name="connsiteY2" fmla="*/ 477520 h 5741652"/>
              <a:gd name="connsiteX3" fmla="*/ 10102221 w 10102221"/>
              <a:gd name="connsiteY3" fmla="*/ 956752 h 5741652"/>
              <a:gd name="connsiteX4" fmla="*/ 9695821 w 10102221"/>
              <a:gd name="connsiteY4" fmla="*/ 4489008 h 5741652"/>
              <a:gd name="connsiteX5" fmla="*/ 9145469 w 10102221"/>
              <a:gd name="connsiteY5" fmla="*/ 5740400 h 5741652"/>
              <a:gd name="connsiteX6" fmla="*/ 1413952 w 10102221"/>
              <a:gd name="connsiteY6" fmla="*/ 4439920 h 5741652"/>
              <a:gd name="connsiteX7" fmla="*/ 0 w 10102221"/>
              <a:gd name="connsiteY7" fmla="*/ 4783648 h 5741652"/>
              <a:gd name="connsiteX8" fmla="*/ 751840 w 10102221"/>
              <a:gd name="connsiteY8" fmla="*/ 1363152 h 5741652"/>
              <a:gd name="connsiteX0" fmla="*/ 751840 w 9932449"/>
              <a:gd name="connsiteY0" fmla="*/ 1363152 h 5741652"/>
              <a:gd name="connsiteX1" fmla="*/ 956752 w 9932449"/>
              <a:gd name="connsiteY1" fmla="*/ 0 h 5741652"/>
              <a:gd name="connsiteX2" fmla="*/ 9074349 w 9932449"/>
              <a:gd name="connsiteY2" fmla="*/ 477520 h 5741652"/>
              <a:gd name="connsiteX3" fmla="*/ 9716141 w 9932449"/>
              <a:gd name="connsiteY3" fmla="*/ 956752 h 5741652"/>
              <a:gd name="connsiteX4" fmla="*/ 9695821 w 9932449"/>
              <a:gd name="connsiteY4" fmla="*/ 4489008 h 5741652"/>
              <a:gd name="connsiteX5" fmla="*/ 9145469 w 9932449"/>
              <a:gd name="connsiteY5" fmla="*/ 5740400 h 5741652"/>
              <a:gd name="connsiteX6" fmla="*/ 1413952 w 9932449"/>
              <a:gd name="connsiteY6" fmla="*/ 4439920 h 5741652"/>
              <a:gd name="connsiteX7" fmla="*/ 0 w 9932449"/>
              <a:gd name="connsiteY7" fmla="*/ 4783648 h 5741652"/>
              <a:gd name="connsiteX8" fmla="*/ 751840 w 9932449"/>
              <a:gd name="connsiteY8" fmla="*/ 1363152 h 574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32449" h="5741652">
                <a:moveTo>
                  <a:pt x="751840" y="1363152"/>
                </a:moveTo>
                <a:cubicBezTo>
                  <a:pt x="751840" y="834752"/>
                  <a:pt x="428352" y="0"/>
                  <a:pt x="956752" y="0"/>
                </a:cubicBezTo>
                <a:cubicBezTo>
                  <a:pt x="3662618" y="159173"/>
                  <a:pt x="6287203" y="-128693"/>
                  <a:pt x="9074349" y="477520"/>
                </a:cubicBezTo>
                <a:cubicBezTo>
                  <a:pt x="9602749" y="477520"/>
                  <a:pt x="9716141" y="428352"/>
                  <a:pt x="9716141" y="956752"/>
                </a:cubicBezTo>
                <a:cubicBezTo>
                  <a:pt x="9235234" y="2174811"/>
                  <a:pt x="9922728" y="3057589"/>
                  <a:pt x="9695821" y="4489008"/>
                </a:cubicBezTo>
                <a:cubicBezTo>
                  <a:pt x="10274941" y="5830208"/>
                  <a:pt x="9673869" y="5740400"/>
                  <a:pt x="9145469" y="5740400"/>
                </a:cubicBezTo>
                <a:cubicBezTo>
                  <a:pt x="6568297" y="5306907"/>
                  <a:pt x="4346724" y="4223173"/>
                  <a:pt x="1413952" y="4439920"/>
                </a:cubicBezTo>
                <a:cubicBezTo>
                  <a:pt x="773792" y="4409440"/>
                  <a:pt x="0" y="5312048"/>
                  <a:pt x="0" y="4783648"/>
                </a:cubicBezTo>
                <a:cubicBezTo>
                  <a:pt x="0" y="3508016"/>
                  <a:pt x="751840" y="2638784"/>
                  <a:pt x="751840" y="1363152"/>
                </a:cubicBezTo>
                <a:close/>
              </a:path>
            </a:pathLst>
          </a:custGeom>
          <a:solidFill>
            <a:srgbClr val="A3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ED7D31">
                    <a:lumMod val="75000"/>
                  </a:srgbClr>
                </a:solid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15501BDE-7D1B-45B6-B531-00054F30130D}"/>
              </a:ext>
            </a:extLst>
          </p:cNvPr>
          <p:cNvGrpSpPr/>
          <p:nvPr/>
        </p:nvGrpSpPr>
        <p:grpSpPr>
          <a:xfrm>
            <a:off x="-1735784" y="4459027"/>
            <a:ext cx="17947916" cy="3270582"/>
            <a:chOff x="-4082495" y="2832312"/>
            <a:chExt cx="20137672" cy="4060334"/>
          </a:xfrm>
        </p:grpSpPr>
        <p:sp>
          <p:nvSpPr>
            <p:cNvPr id="5" name="Freeform: Shape 4">
              <a:extLst>
                <a:ext uri="{FF2B5EF4-FFF2-40B4-BE49-F238E27FC236}">
                  <a16:creationId xmlns:a16="http://schemas.microsoft.com/office/drawing/2014/main" id="{E7AACAB9-67AE-45FD-9E00-21D1A8265850}"/>
                </a:ext>
              </a:extLst>
            </p:cNvPr>
            <p:cNvSpPr/>
            <p:nvPr/>
          </p:nvSpPr>
          <p:spPr>
            <a:xfrm rot="205103">
              <a:off x="-4082495" y="2832312"/>
              <a:ext cx="13717709" cy="3492626"/>
            </a:xfrm>
            <a:custGeom>
              <a:avLst/>
              <a:gdLst>
                <a:gd name="connsiteX0" fmla="*/ 3550596 w 7101192"/>
                <a:gd name="connsiteY0" fmla="*/ 0 h 1692613"/>
                <a:gd name="connsiteX1" fmla="*/ 7101192 w 7101192"/>
                <a:gd name="connsiteY1" fmla="*/ 1692613 h 1692613"/>
                <a:gd name="connsiteX2" fmla="*/ 0 w 7101192"/>
                <a:gd name="connsiteY2" fmla="*/ 1692613 h 1692613"/>
                <a:gd name="connsiteX3" fmla="*/ 3550596 w 7101192"/>
                <a:gd name="connsiteY3" fmla="*/ 0 h 1692613"/>
                <a:gd name="connsiteX0" fmla="*/ 3988341 w 7101192"/>
                <a:gd name="connsiteY0" fmla="*/ 0 h 1531412"/>
                <a:gd name="connsiteX1" fmla="*/ 7101192 w 7101192"/>
                <a:gd name="connsiteY1" fmla="*/ 1531412 h 1531412"/>
                <a:gd name="connsiteX2" fmla="*/ 0 w 7101192"/>
                <a:gd name="connsiteY2" fmla="*/ 1531412 h 1531412"/>
                <a:gd name="connsiteX3" fmla="*/ 3988341 w 7101192"/>
                <a:gd name="connsiteY3" fmla="*/ 0 h 1531412"/>
                <a:gd name="connsiteX0" fmla="*/ 3988341 w 7101192"/>
                <a:gd name="connsiteY0" fmla="*/ 0 h 1724854"/>
                <a:gd name="connsiteX1" fmla="*/ 7101192 w 7101192"/>
                <a:gd name="connsiteY1" fmla="*/ 1531412 h 1724854"/>
                <a:gd name="connsiteX2" fmla="*/ 71337 w 7101192"/>
                <a:gd name="connsiteY2" fmla="*/ 1724854 h 1724854"/>
                <a:gd name="connsiteX3" fmla="*/ 0 w 7101192"/>
                <a:gd name="connsiteY3" fmla="*/ 1531412 h 1724854"/>
                <a:gd name="connsiteX4" fmla="*/ 3988341 w 7101192"/>
                <a:gd name="connsiteY4" fmla="*/ 0 h 1724854"/>
                <a:gd name="connsiteX0" fmla="*/ 3988341 w 7247107"/>
                <a:gd name="connsiteY0" fmla="*/ 543 h 1725397"/>
                <a:gd name="connsiteX1" fmla="*/ 7247107 w 7247107"/>
                <a:gd name="connsiteY1" fmla="*/ 1660916 h 1725397"/>
                <a:gd name="connsiteX2" fmla="*/ 71337 w 7247107"/>
                <a:gd name="connsiteY2" fmla="*/ 1725397 h 1725397"/>
                <a:gd name="connsiteX3" fmla="*/ 0 w 7247107"/>
                <a:gd name="connsiteY3" fmla="*/ 1531955 h 1725397"/>
                <a:gd name="connsiteX4" fmla="*/ 3988341 w 7247107"/>
                <a:gd name="connsiteY4" fmla="*/ 543 h 1725397"/>
                <a:gd name="connsiteX0" fmla="*/ 4027252 w 7247107"/>
                <a:gd name="connsiteY0" fmla="*/ 387 h 1983163"/>
                <a:gd name="connsiteX1" fmla="*/ 7247107 w 7247107"/>
                <a:gd name="connsiteY1" fmla="*/ 1918682 h 1983163"/>
                <a:gd name="connsiteX2" fmla="*/ 71337 w 7247107"/>
                <a:gd name="connsiteY2" fmla="*/ 1983163 h 1983163"/>
                <a:gd name="connsiteX3" fmla="*/ 0 w 7247107"/>
                <a:gd name="connsiteY3" fmla="*/ 1789721 h 1983163"/>
                <a:gd name="connsiteX4" fmla="*/ 4027252 w 7247107"/>
                <a:gd name="connsiteY4" fmla="*/ 387 h 1983163"/>
                <a:gd name="connsiteX0" fmla="*/ 3540869 w 7247107"/>
                <a:gd name="connsiteY0" fmla="*/ 426 h 1902602"/>
                <a:gd name="connsiteX1" fmla="*/ 7247107 w 7247107"/>
                <a:gd name="connsiteY1" fmla="*/ 1838121 h 1902602"/>
                <a:gd name="connsiteX2" fmla="*/ 71337 w 7247107"/>
                <a:gd name="connsiteY2" fmla="*/ 1902602 h 1902602"/>
                <a:gd name="connsiteX3" fmla="*/ 0 w 7247107"/>
                <a:gd name="connsiteY3" fmla="*/ 1709160 h 1902602"/>
                <a:gd name="connsiteX4" fmla="*/ 3540869 w 7247107"/>
                <a:gd name="connsiteY4" fmla="*/ 426 h 1902602"/>
                <a:gd name="connsiteX0" fmla="*/ 3540869 w 7247107"/>
                <a:gd name="connsiteY0" fmla="*/ 426 h 1902602"/>
                <a:gd name="connsiteX1" fmla="*/ 7247107 w 7247107"/>
                <a:gd name="connsiteY1" fmla="*/ 1838121 h 1902602"/>
                <a:gd name="connsiteX2" fmla="*/ 71337 w 7247107"/>
                <a:gd name="connsiteY2" fmla="*/ 1902602 h 1902602"/>
                <a:gd name="connsiteX3" fmla="*/ 0 w 7247107"/>
                <a:gd name="connsiteY3" fmla="*/ 1709160 h 1902602"/>
                <a:gd name="connsiteX4" fmla="*/ 3540869 w 7247107"/>
                <a:gd name="connsiteY4" fmla="*/ 426 h 1902602"/>
                <a:gd name="connsiteX0" fmla="*/ 3485061 w 7247107"/>
                <a:gd name="connsiteY0" fmla="*/ 768 h 1536928"/>
                <a:gd name="connsiteX1" fmla="*/ 7247107 w 7247107"/>
                <a:gd name="connsiteY1" fmla="*/ 1472447 h 1536928"/>
                <a:gd name="connsiteX2" fmla="*/ 71337 w 7247107"/>
                <a:gd name="connsiteY2" fmla="*/ 1536928 h 1536928"/>
                <a:gd name="connsiteX3" fmla="*/ 0 w 7247107"/>
                <a:gd name="connsiteY3" fmla="*/ 1343486 h 1536928"/>
                <a:gd name="connsiteX4" fmla="*/ 3485061 w 7247107"/>
                <a:gd name="connsiteY4" fmla="*/ 768 h 1536928"/>
                <a:gd name="connsiteX0" fmla="*/ 3485061 w 7758684"/>
                <a:gd name="connsiteY0" fmla="*/ 2003 h 1538163"/>
                <a:gd name="connsiteX1" fmla="*/ 7758684 w 7758684"/>
                <a:gd name="connsiteY1" fmla="*/ 1136563 h 1538163"/>
                <a:gd name="connsiteX2" fmla="*/ 71337 w 7758684"/>
                <a:gd name="connsiteY2" fmla="*/ 1538163 h 1538163"/>
                <a:gd name="connsiteX3" fmla="*/ 0 w 7758684"/>
                <a:gd name="connsiteY3" fmla="*/ 1344721 h 1538163"/>
                <a:gd name="connsiteX4" fmla="*/ 3485061 w 7758684"/>
                <a:gd name="connsiteY4" fmla="*/ 2003 h 1538163"/>
                <a:gd name="connsiteX0" fmla="*/ 3484794 w 7758684"/>
                <a:gd name="connsiteY0" fmla="*/ 3452 h 1342927"/>
                <a:gd name="connsiteX1" fmla="*/ 7758684 w 7758684"/>
                <a:gd name="connsiteY1" fmla="*/ 941327 h 1342927"/>
                <a:gd name="connsiteX2" fmla="*/ 71337 w 7758684"/>
                <a:gd name="connsiteY2" fmla="*/ 1342927 h 1342927"/>
                <a:gd name="connsiteX3" fmla="*/ 0 w 7758684"/>
                <a:gd name="connsiteY3" fmla="*/ 1149485 h 1342927"/>
                <a:gd name="connsiteX4" fmla="*/ 3484794 w 7758684"/>
                <a:gd name="connsiteY4" fmla="*/ 3452 h 1342927"/>
                <a:gd name="connsiteX0" fmla="*/ 3484794 w 8372306"/>
                <a:gd name="connsiteY0" fmla="*/ 23940 h 1363415"/>
                <a:gd name="connsiteX1" fmla="*/ 8372306 w 8372306"/>
                <a:gd name="connsiteY1" fmla="*/ 747657 h 1363415"/>
                <a:gd name="connsiteX2" fmla="*/ 71337 w 8372306"/>
                <a:gd name="connsiteY2" fmla="*/ 1363415 h 1363415"/>
                <a:gd name="connsiteX3" fmla="*/ 0 w 8372306"/>
                <a:gd name="connsiteY3" fmla="*/ 1169973 h 1363415"/>
                <a:gd name="connsiteX4" fmla="*/ 3484794 w 8372306"/>
                <a:gd name="connsiteY4" fmla="*/ 23940 h 136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2306" h="1363415">
                  <a:moveTo>
                    <a:pt x="3484794" y="23940"/>
                  </a:moveTo>
                  <a:cubicBezTo>
                    <a:pt x="4880178" y="-46446"/>
                    <a:pt x="7637495" y="-4139"/>
                    <a:pt x="8372306" y="747657"/>
                  </a:cubicBezTo>
                  <a:lnTo>
                    <a:pt x="71337" y="1363415"/>
                  </a:lnTo>
                  <a:lnTo>
                    <a:pt x="0" y="1169973"/>
                  </a:lnTo>
                  <a:cubicBezTo>
                    <a:pt x="0" y="235169"/>
                    <a:pt x="2089410" y="94326"/>
                    <a:pt x="3484794" y="23940"/>
                  </a:cubicBezTo>
                  <a:close/>
                </a:path>
              </a:pathLst>
            </a:custGeom>
            <a:solidFill>
              <a:srgbClr val="9AE066"/>
            </a:solidFill>
            <a:ln w="76200">
              <a:solidFill>
                <a:srgbClr val="8FD55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1DD3360-A59F-478B-8CEC-567D694FD0A2}"/>
                </a:ext>
              </a:extLst>
            </p:cNvPr>
            <p:cNvSpPr/>
            <p:nvPr/>
          </p:nvSpPr>
          <p:spPr>
            <a:xfrm>
              <a:off x="-351414" y="2896782"/>
              <a:ext cx="8760478" cy="1344792"/>
            </a:xfrm>
            <a:custGeom>
              <a:avLst/>
              <a:gdLst>
                <a:gd name="connsiteX0" fmla="*/ 76029 w 8760478"/>
                <a:gd name="connsiteY0" fmla="*/ 158798 h 1344791"/>
                <a:gd name="connsiteX1" fmla="*/ 761829 w 8760478"/>
                <a:gd name="connsiteY1" fmla="*/ 417878 h 1344791"/>
                <a:gd name="connsiteX2" fmla="*/ 1386669 w 8760478"/>
                <a:gd name="connsiteY2" fmla="*/ 387398 h 1344791"/>
                <a:gd name="connsiteX3" fmla="*/ 2331549 w 8760478"/>
                <a:gd name="connsiteY3" fmla="*/ 478838 h 1344791"/>
                <a:gd name="connsiteX4" fmla="*/ 2880189 w 8760478"/>
                <a:gd name="connsiteY4" fmla="*/ 692198 h 1344791"/>
                <a:gd name="connsiteX5" fmla="*/ 3642189 w 8760478"/>
                <a:gd name="connsiteY5" fmla="*/ 570278 h 1344791"/>
                <a:gd name="connsiteX6" fmla="*/ 4465149 w 8760478"/>
                <a:gd name="connsiteY6" fmla="*/ 829358 h 1344791"/>
                <a:gd name="connsiteX7" fmla="*/ 5211909 w 8760478"/>
                <a:gd name="connsiteY7" fmla="*/ 753158 h 1344791"/>
                <a:gd name="connsiteX8" fmla="*/ 5928189 w 8760478"/>
                <a:gd name="connsiteY8" fmla="*/ 1103678 h 1344791"/>
                <a:gd name="connsiteX9" fmla="*/ 6674949 w 8760478"/>
                <a:gd name="connsiteY9" fmla="*/ 936038 h 1344791"/>
                <a:gd name="connsiteX10" fmla="*/ 7101669 w 8760478"/>
                <a:gd name="connsiteY10" fmla="*/ 1317038 h 1344791"/>
                <a:gd name="connsiteX11" fmla="*/ 8092269 w 8760478"/>
                <a:gd name="connsiteY11" fmla="*/ 1240838 h 1344791"/>
                <a:gd name="connsiteX12" fmla="*/ 8427549 w 8760478"/>
                <a:gd name="connsiteY12" fmla="*/ 1301798 h 1344791"/>
                <a:gd name="connsiteX13" fmla="*/ 8732349 w 8760478"/>
                <a:gd name="connsiteY13" fmla="*/ 1301798 h 1344791"/>
                <a:gd name="connsiteX14" fmla="*/ 7680789 w 8760478"/>
                <a:gd name="connsiteY14" fmla="*/ 753158 h 1344791"/>
                <a:gd name="connsiteX15" fmla="*/ 5303349 w 8760478"/>
                <a:gd name="connsiteY15" fmla="*/ 204518 h 1344791"/>
                <a:gd name="connsiteX16" fmla="*/ 2834469 w 8760478"/>
                <a:gd name="connsiteY16" fmla="*/ 36878 h 1344791"/>
                <a:gd name="connsiteX17" fmla="*/ 1127589 w 8760478"/>
                <a:gd name="connsiteY17" fmla="*/ 6398 h 1344791"/>
                <a:gd name="connsiteX18" fmla="*/ 136989 w 8760478"/>
                <a:gd name="connsiteY18" fmla="*/ 128318 h 1344791"/>
                <a:gd name="connsiteX19" fmla="*/ 76029 w 8760478"/>
                <a:gd name="connsiteY19" fmla="*/ 158798 h 13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60478" h="1344791">
                  <a:moveTo>
                    <a:pt x="76029" y="158798"/>
                  </a:moveTo>
                  <a:cubicBezTo>
                    <a:pt x="180169" y="207058"/>
                    <a:pt x="543389" y="379778"/>
                    <a:pt x="761829" y="417878"/>
                  </a:cubicBezTo>
                  <a:cubicBezTo>
                    <a:pt x="980269" y="455978"/>
                    <a:pt x="1125049" y="377238"/>
                    <a:pt x="1386669" y="387398"/>
                  </a:cubicBezTo>
                  <a:cubicBezTo>
                    <a:pt x="1648289" y="397558"/>
                    <a:pt x="2082629" y="428038"/>
                    <a:pt x="2331549" y="478838"/>
                  </a:cubicBezTo>
                  <a:cubicBezTo>
                    <a:pt x="2580469" y="529638"/>
                    <a:pt x="2661749" y="676958"/>
                    <a:pt x="2880189" y="692198"/>
                  </a:cubicBezTo>
                  <a:cubicBezTo>
                    <a:pt x="3098629" y="707438"/>
                    <a:pt x="3378029" y="547418"/>
                    <a:pt x="3642189" y="570278"/>
                  </a:cubicBezTo>
                  <a:cubicBezTo>
                    <a:pt x="3906349" y="593138"/>
                    <a:pt x="4203529" y="798878"/>
                    <a:pt x="4465149" y="829358"/>
                  </a:cubicBezTo>
                  <a:cubicBezTo>
                    <a:pt x="4726769" y="859838"/>
                    <a:pt x="4968069" y="707438"/>
                    <a:pt x="5211909" y="753158"/>
                  </a:cubicBezTo>
                  <a:cubicBezTo>
                    <a:pt x="5455749" y="798878"/>
                    <a:pt x="5684349" y="1073198"/>
                    <a:pt x="5928189" y="1103678"/>
                  </a:cubicBezTo>
                  <a:cubicBezTo>
                    <a:pt x="6172029" y="1134158"/>
                    <a:pt x="6479369" y="900478"/>
                    <a:pt x="6674949" y="936038"/>
                  </a:cubicBezTo>
                  <a:cubicBezTo>
                    <a:pt x="6870529" y="971598"/>
                    <a:pt x="6865449" y="1266238"/>
                    <a:pt x="7101669" y="1317038"/>
                  </a:cubicBezTo>
                  <a:cubicBezTo>
                    <a:pt x="7337889" y="1367838"/>
                    <a:pt x="7871289" y="1243378"/>
                    <a:pt x="8092269" y="1240838"/>
                  </a:cubicBezTo>
                  <a:cubicBezTo>
                    <a:pt x="8313249" y="1238298"/>
                    <a:pt x="8320869" y="1291638"/>
                    <a:pt x="8427549" y="1301798"/>
                  </a:cubicBezTo>
                  <a:cubicBezTo>
                    <a:pt x="8534229" y="1311958"/>
                    <a:pt x="8856809" y="1393238"/>
                    <a:pt x="8732349" y="1301798"/>
                  </a:cubicBezTo>
                  <a:cubicBezTo>
                    <a:pt x="8607889" y="1210358"/>
                    <a:pt x="8252289" y="936038"/>
                    <a:pt x="7680789" y="753158"/>
                  </a:cubicBezTo>
                  <a:cubicBezTo>
                    <a:pt x="7109289" y="570278"/>
                    <a:pt x="6111069" y="323898"/>
                    <a:pt x="5303349" y="204518"/>
                  </a:cubicBezTo>
                  <a:cubicBezTo>
                    <a:pt x="4495629" y="85138"/>
                    <a:pt x="3530429" y="69898"/>
                    <a:pt x="2834469" y="36878"/>
                  </a:cubicBezTo>
                  <a:cubicBezTo>
                    <a:pt x="2138509" y="3858"/>
                    <a:pt x="1577169" y="-8842"/>
                    <a:pt x="1127589" y="6398"/>
                  </a:cubicBezTo>
                  <a:cubicBezTo>
                    <a:pt x="678009" y="21638"/>
                    <a:pt x="314789" y="100378"/>
                    <a:pt x="136989" y="128318"/>
                  </a:cubicBezTo>
                  <a:cubicBezTo>
                    <a:pt x="-40811" y="156258"/>
                    <a:pt x="-28111" y="110538"/>
                    <a:pt x="76029" y="158798"/>
                  </a:cubicBezTo>
                  <a:close/>
                </a:path>
              </a:pathLst>
            </a:custGeom>
            <a:solidFill>
              <a:srgbClr val="B0EB6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509F99DC-9A7A-49C6-8E5D-3A85415F3B56}"/>
                </a:ext>
              </a:extLst>
            </p:cNvPr>
            <p:cNvSpPr/>
            <p:nvPr/>
          </p:nvSpPr>
          <p:spPr>
            <a:xfrm>
              <a:off x="2964018" y="3977958"/>
              <a:ext cx="13091159" cy="2880042"/>
            </a:xfrm>
            <a:custGeom>
              <a:avLst/>
              <a:gdLst>
                <a:gd name="connsiteX0" fmla="*/ 3550596 w 7101192"/>
                <a:gd name="connsiteY0" fmla="*/ 0 h 1692613"/>
                <a:gd name="connsiteX1" fmla="*/ 7101192 w 7101192"/>
                <a:gd name="connsiteY1" fmla="*/ 1692613 h 1692613"/>
                <a:gd name="connsiteX2" fmla="*/ 0 w 7101192"/>
                <a:gd name="connsiteY2" fmla="*/ 1692613 h 1692613"/>
                <a:gd name="connsiteX3" fmla="*/ 3550596 w 7101192"/>
                <a:gd name="connsiteY3" fmla="*/ 0 h 1692613"/>
                <a:gd name="connsiteX0" fmla="*/ 3988341 w 7101192"/>
                <a:gd name="connsiteY0" fmla="*/ 0 h 1531412"/>
                <a:gd name="connsiteX1" fmla="*/ 7101192 w 7101192"/>
                <a:gd name="connsiteY1" fmla="*/ 1531412 h 1531412"/>
                <a:gd name="connsiteX2" fmla="*/ 0 w 7101192"/>
                <a:gd name="connsiteY2" fmla="*/ 1531412 h 1531412"/>
                <a:gd name="connsiteX3" fmla="*/ 3988341 w 7101192"/>
                <a:gd name="connsiteY3" fmla="*/ 0 h 1531412"/>
                <a:gd name="connsiteX0" fmla="*/ 3988341 w 7101192"/>
                <a:gd name="connsiteY0" fmla="*/ 0 h 1724854"/>
                <a:gd name="connsiteX1" fmla="*/ 7101192 w 7101192"/>
                <a:gd name="connsiteY1" fmla="*/ 1531412 h 1724854"/>
                <a:gd name="connsiteX2" fmla="*/ 71337 w 7101192"/>
                <a:gd name="connsiteY2" fmla="*/ 1724854 h 1724854"/>
                <a:gd name="connsiteX3" fmla="*/ 0 w 7101192"/>
                <a:gd name="connsiteY3" fmla="*/ 1531412 h 1724854"/>
                <a:gd name="connsiteX4" fmla="*/ 3988341 w 7101192"/>
                <a:gd name="connsiteY4" fmla="*/ 0 h 1724854"/>
                <a:gd name="connsiteX0" fmla="*/ 3988341 w 7247107"/>
                <a:gd name="connsiteY0" fmla="*/ 543 h 1725397"/>
                <a:gd name="connsiteX1" fmla="*/ 7247107 w 7247107"/>
                <a:gd name="connsiteY1" fmla="*/ 1660916 h 1725397"/>
                <a:gd name="connsiteX2" fmla="*/ 71337 w 7247107"/>
                <a:gd name="connsiteY2" fmla="*/ 1725397 h 1725397"/>
                <a:gd name="connsiteX3" fmla="*/ 0 w 7247107"/>
                <a:gd name="connsiteY3" fmla="*/ 1531955 h 1725397"/>
                <a:gd name="connsiteX4" fmla="*/ 3988341 w 7247107"/>
                <a:gd name="connsiteY4" fmla="*/ 543 h 1725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7107" h="1725397">
                  <a:moveTo>
                    <a:pt x="3988341" y="543"/>
                  </a:moveTo>
                  <a:cubicBezTo>
                    <a:pt x="5196192" y="22036"/>
                    <a:pt x="7247107" y="726112"/>
                    <a:pt x="7247107" y="1660916"/>
                  </a:cubicBezTo>
                  <a:lnTo>
                    <a:pt x="71337" y="1725397"/>
                  </a:lnTo>
                  <a:lnTo>
                    <a:pt x="0" y="1531955"/>
                  </a:lnTo>
                  <a:cubicBezTo>
                    <a:pt x="0" y="597151"/>
                    <a:pt x="2780490" y="-20950"/>
                    <a:pt x="3988341" y="543"/>
                  </a:cubicBezTo>
                  <a:close/>
                </a:path>
              </a:pathLst>
            </a:custGeom>
            <a:solidFill>
              <a:srgbClr val="9AE066"/>
            </a:solidFill>
            <a:ln w="76200">
              <a:solidFill>
                <a:srgbClr val="8FD55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040AABC3-3851-461D-9103-BFA5632C5F45}"/>
                </a:ext>
              </a:extLst>
            </p:cNvPr>
            <p:cNvSpPr/>
            <p:nvPr/>
          </p:nvSpPr>
          <p:spPr>
            <a:xfrm>
              <a:off x="-3512637" y="4325226"/>
              <a:ext cx="10103796" cy="2532774"/>
            </a:xfrm>
            <a:custGeom>
              <a:avLst/>
              <a:gdLst>
                <a:gd name="connsiteX0" fmla="*/ 3550596 w 7101192"/>
                <a:gd name="connsiteY0" fmla="*/ 0 h 1692613"/>
                <a:gd name="connsiteX1" fmla="*/ 7101192 w 7101192"/>
                <a:gd name="connsiteY1" fmla="*/ 1692613 h 1692613"/>
                <a:gd name="connsiteX2" fmla="*/ 0 w 7101192"/>
                <a:gd name="connsiteY2" fmla="*/ 1692613 h 1692613"/>
                <a:gd name="connsiteX3" fmla="*/ 3550596 w 7101192"/>
                <a:gd name="connsiteY3" fmla="*/ 0 h 1692613"/>
                <a:gd name="connsiteX0" fmla="*/ 3258767 w 7101192"/>
                <a:gd name="connsiteY0" fmla="*/ 0 h 1636193"/>
                <a:gd name="connsiteX1" fmla="*/ 7101192 w 7101192"/>
                <a:gd name="connsiteY1" fmla="*/ 1636193 h 1636193"/>
                <a:gd name="connsiteX2" fmla="*/ 0 w 7101192"/>
                <a:gd name="connsiteY2" fmla="*/ 1636193 h 1636193"/>
                <a:gd name="connsiteX3" fmla="*/ 3258767 w 7101192"/>
                <a:gd name="connsiteY3" fmla="*/ 0 h 1636193"/>
                <a:gd name="connsiteX0" fmla="*/ 2996120 w 7101192"/>
                <a:gd name="connsiteY0" fmla="*/ 0 h 1555593"/>
                <a:gd name="connsiteX1" fmla="*/ 7101192 w 7101192"/>
                <a:gd name="connsiteY1" fmla="*/ 1555593 h 1555593"/>
                <a:gd name="connsiteX2" fmla="*/ 0 w 7101192"/>
                <a:gd name="connsiteY2" fmla="*/ 1555593 h 1555593"/>
                <a:gd name="connsiteX3" fmla="*/ 2996120 w 7101192"/>
                <a:gd name="connsiteY3" fmla="*/ 0 h 1555593"/>
                <a:gd name="connsiteX0" fmla="*/ 2996120 w 7101192"/>
                <a:gd name="connsiteY0" fmla="*/ 0 h 1555593"/>
                <a:gd name="connsiteX1" fmla="*/ 7101192 w 7101192"/>
                <a:gd name="connsiteY1" fmla="*/ 1555593 h 1555593"/>
                <a:gd name="connsiteX2" fmla="*/ 0 w 7101192"/>
                <a:gd name="connsiteY2" fmla="*/ 1555593 h 1555593"/>
                <a:gd name="connsiteX3" fmla="*/ 2996120 w 7101192"/>
                <a:gd name="connsiteY3" fmla="*/ 0 h 1555593"/>
                <a:gd name="connsiteX0" fmla="*/ 2996120 w 7101192"/>
                <a:gd name="connsiteY0" fmla="*/ 54935 h 1610528"/>
                <a:gd name="connsiteX1" fmla="*/ 7101192 w 7101192"/>
                <a:gd name="connsiteY1" fmla="*/ 1610528 h 1610528"/>
                <a:gd name="connsiteX2" fmla="*/ 0 w 7101192"/>
                <a:gd name="connsiteY2" fmla="*/ 1610528 h 1610528"/>
                <a:gd name="connsiteX3" fmla="*/ 2996120 w 7101192"/>
                <a:gd name="connsiteY3" fmla="*/ 54935 h 1610528"/>
                <a:gd name="connsiteX0" fmla="*/ 2996120 w 7101192"/>
                <a:gd name="connsiteY0" fmla="*/ 70249 h 1625842"/>
                <a:gd name="connsiteX1" fmla="*/ 7101192 w 7101192"/>
                <a:gd name="connsiteY1" fmla="*/ 1625842 h 1625842"/>
                <a:gd name="connsiteX2" fmla="*/ 0 w 7101192"/>
                <a:gd name="connsiteY2" fmla="*/ 1625842 h 1625842"/>
                <a:gd name="connsiteX3" fmla="*/ 2996120 w 7101192"/>
                <a:gd name="connsiteY3" fmla="*/ 70249 h 1625842"/>
                <a:gd name="connsiteX0" fmla="*/ 2996120 w 7101192"/>
                <a:gd name="connsiteY0" fmla="*/ 30810 h 1586403"/>
                <a:gd name="connsiteX1" fmla="*/ 7101192 w 7101192"/>
                <a:gd name="connsiteY1" fmla="*/ 1586403 h 1586403"/>
                <a:gd name="connsiteX2" fmla="*/ 0 w 7101192"/>
                <a:gd name="connsiteY2" fmla="*/ 1586403 h 1586403"/>
                <a:gd name="connsiteX3" fmla="*/ 2996120 w 7101192"/>
                <a:gd name="connsiteY3" fmla="*/ 30810 h 1586403"/>
                <a:gd name="connsiteX0" fmla="*/ 2928163 w 7101192"/>
                <a:gd name="connsiteY0" fmla="*/ 31981 h 1549692"/>
                <a:gd name="connsiteX1" fmla="*/ 7101192 w 7101192"/>
                <a:gd name="connsiteY1" fmla="*/ 1549692 h 1549692"/>
                <a:gd name="connsiteX2" fmla="*/ 0 w 7101192"/>
                <a:gd name="connsiteY2" fmla="*/ 1549692 h 1549692"/>
                <a:gd name="connsiteX3" fmla="*/ 2928163 w 7101192"/>
                <a:gd name="connsiteY3" fmla="*/ 31981 h 1549692"/>
                <a:gd name="connsiteX0" fmla="*/ 2928163 w 7508930"/>
                <a:gd name="connsiteY0" fmla="*/ 23 h 1542989"/>
                <a:gd name="connsiteX1" fmla="*/ 7508930 w 7508930"/>
                <a:gd name="connsiteY1" fmla="*/ 1542989 h 1542989"/>
                <a:gd name="connsiteX2" fmla="*/ 0 w 7508930"/>
                <a:gd name="connsiteY2" fmla="*/ 1517734 h 1542989"/>
                <a:gd name="connsiteX3" fmla="*/ 2928163 w 7508930"/>
                <a:gd name="connsiteY3" fmla="*/ 23 h 1542989"/>
                <a:gd name="connsiteX0" fmla="*/ 2928163 w 7508930"/>
                <a:gd name="connsiteY0" fmla="*/ 23 h 1542989"/>
                <a:gd name="connsiteX1" fmla="*/ 7508930 w 7508930"/>
                <a:gd name="connsiteY1" fmla="*/ 1542989 h 1542989"/>
                <a:gd name="connsiteX2" fmla="*/ 0 w 7508930"/>
                <a:gd name="connsiteY2" fmla="*/ 1517734 h 1542989"/>
                <a:gd name="connsiteX3" fmla="*/ 2928163 w 7508930"/>
                <a:gd name="connsiteY3" fmla="*/ 23 h 1542989"/>
                <a:gd name="connsiteX0" fmla="*/ 3018771 w 7508930"/>
                <a:gd name="connsiteY0" fmla="*/ 11 h 2098584"/>
                <a:gd name="connsiteX1" fmla="*/ 7508930 w 7508930"/>
                <a:gd name="connsiteY1" fmla="*/ 2098584 h 2098584"/>
                <a:gd name="connsiteX2" fmla="*/ 0 w 7508930"/>
                <a:gd name="connsiteY2" fmla="*/ 2073329 h 2098584"/>
                <a:gd name="connsiteX3" fmla="*/ 3018771 w 7508930"/>
                <a:gd name="connsiteY3" fmla="*/ 11 h 2098584"/>
              </a:gdLst>
              <a:ahLst/>
              <a:cxnLst>
                <a:cxn ang="0">
                  <a:pos x="connsiteX0" y="connsiteY0"/>
                </a:cxn>
                <a:cxn ang="0">
                  <a:pos x="connsiteX1" y="connsiteY1"/>
                </a:cxn>
                <a:cxn ang="0">
                  <a:pos x="connsiteX2" y="connsiteY2"/>
                </a:cxn>
                <a:cxn ang="0">
                  <a:pos x="connsiteX3" y="connsiteY3"/>
                </a:cxn>
              </a:cxnLst>
              <a:rect l="l" t="t" r="r" b="b"/>
              <a:pathLst>
                <a:path w="7508930" h="2098584">
                  <a:moveTo>
                    <a:pt x="3018771" y="11"/>
                  </a:moveTo>
                  <a:cubicBezTo>
                    <a:pt x="4270259" y="4220"/>
                    <a:pt x="7033236" y="1492093"/>
                    <a:pt x="7508930" y="2098584"/>
                  </a:cubicBezTo>
                  <a:lnTo>
                    <a:pt x="0" y="2073329"/>
                  </a:lnTo>
                  <a:cubicBezTo>
                    <a:pt x="0" y="1138525"/>
                    <a:pt x="1767283" y="-4198"/>
                    <a:pt x="3018771" y="11"/>
                  </a:cubicBezTo>
                  <a:close/>
                </a:path>
              </a:pathLst>
            </a:custGeom>
            <a:solidFill>
              <a:srgbClr val="9AE066"/>
            </a:solidFill>
            <a:ln w="57150">
              <a:solidFill>
                <a:srgbClr val="8FD55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EFBD7E10-E261-4EA7-BC1F-FD24C2881070}"/>
                </a:ext>
              </a:extLst>
            </p:cNvPr>
            <p:cNvSpPr/>
            <p:nvPr/>
          </p:nvSpPr>
          <p:spPr>
            <a:xfrm>
              <a:off x="-27916" y="4366676"/>
              <a:ext cx="6520148" cy="2525970"/>
            </a:xfrm>
            <a:custGeom>
              <a:avLst/>
              <a:gdLst>
                <a:gd name="connsiteX0" fmla="*/ 114607 w 6587737"/>
                <a:gd name="connsiteY0" fmla="*/ 555 h 2510639"/>
                <a:gd name="connsiteX1" fmla="*/ 541327 w 6587737"/>
                <a:gd name="connsiteY1" fmla="*/ 396795 h 2510639"/>
                <a:gd name="connsiteX2" fmla="*/ 1044247 w 6587737"/>
                <a:gd name="connsiteY2" fmla="*/ 655875 h 2510639"/>
                <a:gd name="connsiteX3" fmla="*/ 1470967 w 6587737"/>
                <a:gd name="connsiteY3" fmla="*/ 991155 h 2510639"/>
                <a:gd name="connsiteX4" fmla="*/ 2309167 w 6587737"/>
                <a:gd name="connsiteY4" fmla="*/ 1250235 h 2510639"/>
                <a:gd name="connsiteX5" fmla="*/ 3071167 w 6587737"/>
                <a:gd name="connsiteY5" fmla="*/ 1509315 h 2510639"/>
                <a:gd name="connsiteX6" fmla="*/ 3391207 w 6587737"/>
                <a:gd name="connsiteY6" fmla="*/ 1905555 h 2510639"/>
                <a:gd name="connsiteX7" fmla="*/ 4336087 w 6587737"/>
                <a:gd name="connsiteY7" fmla="*/ 2073195 h 2510639"/>
                <a:gd name="connsiteX8" fmla="*/ 5159047 w 6587737"/>
                <a:gd name="connsiteY8" fmla="*/ 2256075 h 2510639"/>
                <a:gd name="connsiteX9" fmla="*/ 6576367 w 6587737"/>
                <a:gd name="connsiteY9" fmla="*/ 2499915 h 2510639"/>
                <a:gd name="connsiteX10" fmla="*/ 5768647 w 6587737"/>
                <a:gd name="connsiteY10" fmla="*/ 1875075 h 2510639"/>
                <a:gd name="connsiteX11" fmla="*/ 4747567 w 6587737"/>
                <a:gd name="connsiteY11" fmla="*/ 1356915 h 2510639"/>
                <a:gd name="connsiteX12" fmla="*/ 2781607 w 6587737"/>
                <a:gd name="connsiteY12" fmla="*/ 488235 h 2510639"/>
                <a:gd name="connsiteX13" fmla="*/ 114607 w 6587737"/>
                <a:gd name="connsiteY13" fmla="*/ 555 h 2510639"/>
                <a:gd name="connsiteX0" fmla="*/ 46995 w 6520125"/>
                <a:gd name="connsiteY0" fmla="*/ 16493 h 2526577"/>
                <a:gd name="connsiteX1" fmla="*/ 473715 w 6520125"/>
                <a:gd name="connsiteY1" fmla="*/ 412733 h 2526577"/>
                <a:gd name="connsiteX2" fmla="*/ 976635 w 6520125"/>
                <a:gd name="connsiteY2" fmla="*/ 671813 h 2526577"/>
                <a:gd name="connsiteX3" fmla="*/ 1403355 w 6520125"/>
                <a:gd name="connsiteY3" fmla="*/ 1007093 h 2526577"/>
                <a:gd name="connsiteX4" fmla="*/ 2241555 w 6520125"/>
                <a:gd name="connsiteY4" fmla="*/ 1266173 h 2526577"/>
                <a:gd name="connsiteX5" fmla="*/ 3003555 w 6520125"/>
                <a:gd name="connsiteY5" fmla="*/ 1525253 h 2526577"/>
                <a:gd name="connsiteX6" fmla="*/ 3323595 w 6520125"/>
                <a:gd name="connsiteY6" fmla="*/ 1921493 h 2526577"/>
                <a:gd name="connsiteX7" fmla="*/ 4268475 w 6520125"/>
                <a:gd name="connsiteY7" fmla="*/ 2089133 h 2526577"/>
                <a:gd name="connsiteX8" fmla="*/ 5091435 w 6520125"/>
                <a:gd name="connsiteY8" fmla="*/ 2272013 h 2526577"/>
                <a:gd name="connsiteX9" fmla="*/ 6508755 w 6520125"/>
                <a:gd name="connsiteY9" fmla="*/ 2515853 h 2526577"/>
                <a:gd name="connsiteX10" fmla="*/ 5701035 w 6520125"/>
                <a:gd name="connsiteY10" fmla="*/ 1891013 h 2526577"/>
                <a:gd name="connsiteX11" fmla="*/ 4679955 w 6520125"/>
                <a:gd name="connsiteY11" fmla="*/ 1372853 h 2526577"/>
                <a:gd name="connsiteX12" fmla="*/ 1645984 w 6520125"/>
                <a:gd name="connsiteY12" fmla="*/ 206416 h 2526577"/>
                <a:gd name="connsiteX13" fmla="*/ 46995 w 6520125"/>
                <a:gd name="connsiteY13" fmla="*/ 16493 h 2526577"/>
                <a:gd name="connsiteX0" fmla="*/ 46995 w 6520147"/>
                <a:gd name="connsiteY0" fmla="*/ 15886 h 2525970"/>
                <a:gd name="connsiteX1" fmla="*/ 473715 w 6520147"/>
                <a:gd name="connsiteY1" fmla="*/ 412126 h 2525970"/>
                <a:gd name="connsiteX2" fmla="*/ 976635 w 6520147"/>
                <a:gd name="connsiteY2" fmla="*/ 671206 h 2525970"/>
                <a:gd name="connsiteX3" fmla="*/ 1403355 w 6520147"/>
                <a:gd name="connsiteY3" fmla="*/ 1006486 h 2525970"/>
                <a:gd name="connsiteX4" fmla="*/ 2241555 w 6520147"/>
                <a:gd name="connsiteY4" fmla="*/ 1265566 h 2525970"/>
                <a:gd name="connsiteX5" fmla="*/ 3003555 w 6520147"/>
                <a:gd name="connsiteY5" fmla="*/ 1524646 h 2525970"/>
                <a:gd name="connsiteX6" fmla="*/ 3323595 w 6520147"/>
                <a:gd name="connsiteY6" fmla="*/ 1920886 h 2525970"/>
                <a:gd name="connsiteX7" fmla="*/ 4268475 w 6520147"/>
                <a:gd name="connsiteY7" fmla="*/ 2088526 h 2525970"/>
                <a:gd name="connsiteX8" fmla="*/ 5091435 w 6520147"/>
                <a:gd name="connsiteY8" fmla="*/ 2271406 h 2525970"/>
                <a:gd name="connsiteX9" fmla="*/ 6508755 w 6520147"/>
                <a:gd name="connsiteY9" fmla="*/ 2515246 h 2525970"/>
                <a:gd name="connsiteX10" fmla="*/ 5701035 w 6520147"/>
                <a:gd name="connsiteY10" fmla="*/ 1890406 h 2525970"/>
                <a:gd name="connsiteX11" fmla="*/ 4671546 w 6520147"/>
                <a:gd name="connsiteY11" fmla="*/ 1335026 h 2525970"/>
                <a:gd name="connsiteX12" fmla="*/ 1645984 w 6520147"/>
                <a:gd name="connsiteY12" fmla="*/ 205809 h 2525970"/>
                <a:gd name="connsiteX13" fmla="*/ 46995 w 6520147"/>
                <a:gd name="connsiteY13" fmla="*/ 15886 h 2525970"/>
                <a:gd name="connsiteX0" fmla="*/ 46995 w 6520148"/>
                <a:gd name="connsiteY0" fmla="*/ 15886 h 2525970"/>
                <a:gd name="connsiteX1" fmla="*/ 473715 w 6520148"/>
                <a:gd name="connsiteY1" fmla="*/ 412126 h 2525970"/>
                <a:gd name="connsiteX2" fmla="*/ 976635 w 6520148"/>
                <a:gd name="connsiteY2" fmla="*/ 671206 h 2525970"/>
                <a:gd name="connsiteX3" fmla="*/ 1403355 w 6520148"/>
                <a:gd name="connsiteY3" fmla="*/ 1006486 h 2525970"/>
                <a:gd name="connsiteX4" fmla="*/ 2241555 w 6520148"/>
                <a:gd name="connsiteY4" fmla="*/ 1265566 h 2525970"/>
                <a:gd name="connsiteX5" fmla="*/ 3003555 w 6520148"/>
                <a:gd name="connsiteY5" fmla="*/ 1524646 h 2525970"/>
                <a:gd name="connsiteX6" fmla="*/ 3323595 w 6520148"/>
                <a:gd name="connsiteY6" fmla="*/ 1920886 h 2525970"/>
                <a:gd name="connsiteX7" fmla="*/ 4268475 w 6520148"/>
                <a:gd name="connsiteY7" fmla="*/ 2088526 h 2525970"/>
                <a:gd name="connsiteX8" fmla="*/ 5091435 w 6520148"/>
                <a:gd name="connsiteY8" fmla="*/ 2271406 h 2525970"/>
                <a:gd name="connsiteX9" fmla="*/ 6508755 w 6520148"/>
                <a:gd name="connsiteY9" fmla="*/ 2515246 h 2525970"/>
                <a:gd name="connsiteX10" fmla="*/ 5701035 w 6520148"/>
                <a:gd name="connsiteY10" fmla="*/ 1890406 h 2525970"/>
                <a:gd name="connsiteX11" fmla="*/ 4671546 w 6520148"/>
                <a:gd name="connsiteY11" fmla="*/ 1335026 h 2525970"/>
                <a:gd name="connsiteX12" fmla="*/ 1645984 w 6520148"/>
                <a:gd name="connsiteY12" fmla="*/ 205809 h 2525970"/>
                <a:gd name="connsiteX13" fmla="*/ 46995 w 6520148"/>
                <a:gd name="connsiteY13" fmla="*/ 15886 h 252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20148" h="2525970">
                  <a:moveTo>
                    <a:pt x="46995" y="15886"/>
                  </a:moveTo>
                  <a:cubicBezTo>
                    <a:pt x="-148383" y="50272"/>
                    <a:pt x="318775" y="302906"/>
                    <a:pt x="473715" y="412126"/>
                  </a:cubicBezTo>
                  <a:cubicBezTo>
                    <a:pt x="628655" y="521346"/>
                    <a:pt x="821695" y="572146"/>
                    <a:pt x="976635" y="671206"/>
                  </a:cubicBezTo>
                  <a:cubicBezTo>
                    <a:pt x="1131575" y="770266"/>
                    <a:pt x="1192535" y="907426"/>
                    <a:pt x="1403355" y="1006486"/>
                  </a:cubicBezTo>
                  <a:cubicBezTo>
                    <a:pt x="1614175" y="1105546"/>
                    <a:pt x="2241555" y="1265566"/>
                    <a:pt x="2241555" y="1265566"/>
                  </a:cubicBezTo>
                  <a:cubicBezTo>
                    <a:pt x="2508255" y="1351926"/>
                    <a:pt x="2823215" y="1415426"/>
                    <a:pt x="3003555" y="1524646"/>
                  </a:cubicBezTo>
                  <a:cubicBezTo>
                    <a:pt x="3183895" y="1633866"/>
                    <a:pt x="3112775" y="1826906"/>
                    <a:pt x="3323595" y="1920886"/>
                  </a:cubicBezTo>
                  <a:cubicBezTo>
                    <a:pt x="3534415" y="2014866"/>
                    <a:pt x="3973835" y="2030106"/>
                    <a:pt x="4268475" y="2088526"/>
                  </a:cubicBezTo>
                  <a:cubicBezTo>
                    <a:pt x="4563115" y="2146946"/>
                    <a:pt x="4718055" y="2200286"/>
                    <a:pt x="5091435" y="2271406"/>
                  </a:cubicBezTo>
                  <a:cubicBezTo>
                    <a:pt x="5464815" y="2342526"/>
                    <a:pt x="6407155" y="2578746"/>
                    <a:pt x="6508755" y="2515246"/>
                  </a:cubicBezTo>
                  <a:cubicBezTo>
                    <a:pt x="6610355" y="2451746"/>
                    <a:pt x="6007236" y="2087109"/>
                    <a:pt x="5701035" y="1890406"/>
                  </a:cubicBezTo>
                  <a:cubicBezTo>
                    <a:pt x="5394834" y="1693703"/>
                    <a:pt x="5169386" y="1566166"/>
                    <a:pt x="4671546" y="1335026"/>
                  </a:cubicBezTo>
                  <a:cubicBezTo>
                    <a:pt x="4173706" y="1010836"/>
                    <a:pt x="2416742" y="425666"/>
                    <a:pt x="1645984" y="205809"/>
                  </a:cubicBezTo>
                  <a:cubicBezTo>
                    <a:pt x="875226" y="-14048"/>
                    <a:pt x="242373" y="-18500"/>
                    <a:pt x="46995" y="15886"/>
                  </a:cubicBezTo>
                  <a:close/>
                </a:path>
              </a:pathLst>
            </a:custGeom>
            <a:solidFill>
              <a:srgbClr val="B0EB6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9344093D-E091-41FC-AC26-DAABC557B259}"/>
                </a:ext>
              </a:extLst>
            </p:cNvPr>
            <p:cNvSpPr/>
            <p:nvPr/>
          </p:nvSpPr>
          <p:spPr>
            <a:xfrm>
              <a:off x="4209061" y="3987121"/>
              <a:ext cx="10282689" cy="1890349"/>
            </a:xfrm>
            <a:custGeom>
              <a:avLst/>
              <a:gdLst>
                <a:gd name="connsiteX0" fmla="*/ 891002 w 10291825"/>
                <a:gd name="connsiteY0" fmla="*/ 1817511 h 1892129"/>
                <a:gd name="connsiteX1" fmla="*/ 1805402 w 10291825"/>
                <a:gd name="connsiteY1" fmla="*/ 1634631 h 1892129"/>
                <a:gd name="connsiteX2" fmla="*/ 1805402 w 10291825"/>
                <a:gd name="connsiteY2" fmla="*/ 1634631 h 1892129"/>
                <a:gd name="connsiteX3" fmla="*/ 2536922 w 10291825"/>
                <a:gd name="connsiteY3" fmla="*/ 1497471 h 1892129"/>
                <a:gd name="connsiteX4" fmla="*/ 3603722 w 10291825"/>
                <a:gd name="connsiteY4" fmla="*/ 1863231 h 1892129"/>
                <a:gd name="connsiteX5" fmla="*/ 4670522 w 10291825"/>
                <a:gd name="connsiteY5" fmla="*/ 1375551 h 1892129"/>
                <a:gd name="connsiteX6" fmla="*/ 5874482 w 10291825"/>
                <a:gd name="connsiteY6" fmla="*/ 1299351 h 1892129"/>
                <a:gd name="connsiteX7" fmla="*/ 6666962 w 10291825"/>
                <a:gd name="connsiteY7" fmla="*/ 933591 h 1892129"/>
                <a:gd name="connsiteX8" fmla="*/ 7428962 w 10291825"/>
                <a:gd name="connsiteY8" fmla="*/ 1177431 h 1892129"/>
                <a:gd name="connsiteX9" fmla="*/ 8130002 w 10291825"/>
                <a:gd name="connsiteY9" fmla="*/ 1009791 h 1892129"/>
                <a:gd name="connsiteX10" fmla="*/ 8785322 w 10291825"/>
                <a:gd name="connsiteY10" fmla="*/ 1131711 h 1892129"/>
                <a:gd name="connsiteX11" fmla="*/ 9410162 w 10291825"/>
                <a:gd name="connsiteY11" fmla="*/ 1482231 h 1892129"/>
                <a:gd name="connsiteX12" fmla="*/ 10065482 w 10291825"/>
                <a:gd name="connsiteY12" fmla="*/ 1238391 h 1892129"/>
                <a:gd name="connsiteX13" fmla="*/ 10156922 w 10291825"/>
                <a:gd name="connsiteY13" fmla="*/ 964071 h 1892129"/>
                <a:gd name="connsiteX14" fmla="*/ 8297642 w 10291825"/>
                <a:gd name="connsiteY14" fmla="*/ 339231 h 1892129"/>
                <a:gd name="connsiteX15" fmla="*/ 6209762 w 10291825"/>
                <a:gd name="connsiteY15" fmla="*/ 3951 h 1892129"/>
                <a:gd name="connsiteX16" fmla="*/ 4198082 w 10291825"/>
                <a:gd name="connsiteY16" fmla="*/ 171591 h 1892129"/>
                <a:gd name="connsiteX17" fmla="*/ 2719802 w 10291825"/>
                <a:gd name="connsiteY17" fmla="*/ 415431 h 1892129"/>
                <a:gd name="connsiteX18" fmla="*/ 494762 w 10291825"/>
                <a:gd name="connsiteY18" fmla="*/ 1101231 h 1892129"/>
                <a:gd name="connsiteX19" fmla="*/ 22322 w 10291825"/>
                <a:gd name="connsiteY19" fmla="*/ 1406031 h 1892129"/>
                <a:gd name="connsiteX20" fmla="*/ 936722 w 10291825"/>
                <a:gd name="connsiteY20" fmla="*/ 1847991 h 1892129"/>
                <a:gd name="connsiteX21" fmla="*/ 891002 w 10291825"/>
                <a:gd name="connsiteY21" fmla="*/ 1817511 h 1892129"/>
                <a:gd name="connsiteX0" fmla="*/ 868086 w 10268909"/>
                <a:gd name="connsiteY0" fmla="*/ 1817511 h 1890186"/>
                <a:gd name="connsiteX1" fmla="*/ 1782486 w 10268909"/>
                <a:gd name="connsiteY1" fmla="*/ 1634631 h 1890186"/>
                <a:gd name="connsiteX2" fmla="*/ 1782486 w 10268909"/>
                <a:gd name="connsiteY2" fmla="*/ 1634631 h 1890186"/>
                <a:gd name="connsiteX3" fmla="*/ 2514006 w 10268909"/>
                <a:gd name="connsiteY3" fmla="*/ 1497471 h 1890186"/>
                <a:gd name="connsiteX4" fmla="*/ 3580806 w 10268909"/>
                <a:gd name="connsiteY4" fmla="*/ 1863231 h 1890186"/>
                <a:gd name="connsiteX5" fmla="*/ 4647606 w 10268909"/>
                <a:gd name="connsiteY5" fmla="*/ 1375551 h 1890186"/>
                <a:gd name="connsiteX6" fmla="*/ 5851566 w 10268909"/>
                <a:gd name="connsiteY6" fmla="*/ 1299351 h 1890186"/>
                <a:gd name="connsiteX7" fmla="*/ 6644046 w 10268909"/>
                <a:gd name="connsiteY7" fmla="*/ 933591 h 1890186"/>
                <a:gd name="connsiteX8" fmla="*/ 7406046 w 10268909"/>
                <a:gd name="connsiteY8" fmla="*/ 1177431 h 1890186"/>
                <a:gd name="connsiteX9" fmla="*/ 8107086 w 10268909"/>
                <a:gd name="connsiteY9" fmla="*/ 1009791 h 1890186"/>
                <a:gd name="connsiteX10" fmla="*/ 8762406 w 10268909"/>
                <a:gd name="connsiteY10" fmla="*/ 1131711 h 1890186"/>
                <a:gd name="connsiteX11" fmla="*/ 9387246 w 10268909"/>
                <a:gd name="connsiteY11" fmla="*/ 1482231 h 1890186"/>
                <a:gd name="connsiteX12" fmla="*/ 10042566 w 10268909"/>
                <a:gd name="connsiteY12" fmla="*/ 1238391 h 1890186"/>
                <a:gd name="connsiteX13" fmla="*/ 10134006 w 10268909"/>
                <a:gd name="connsiteY13" fmla="*/ 964071 h 1890186"/>
                <a:gd name="connsiteX14" fmla="*/ 8274726 w 10268909"/>
                <a:gd name="connsiteY14" fmla="*/ 339231 h 1890186"/>
                <a:gd name="connsiteX15" fmla="*/ 6186846 w 10268909"/>
                <a:gd name="connsiteY15" fmla="*/ 3951 h 1890186"/>
                <a:gd name="connsiteX16" fmla="*/ 4175166 w 10268909"/>
                <a:gd name="connsiteY16" fmla="*/ 171591 h 1890186"/>
                <a:gd name="connsiteX17" fmla="*/ 2696886 w 10268909"/>
                <a:gd name="connsiteY17" fmla="*/ 415431 h 1890186"/>
                <a:gd name="connsiteX18" fmla="*/ 471846 w 10268909"/>
                <a:gd name="connsiteY18" fmla="*/ 1101231 h 1890186"/>
                <a:gd name="connsiteX19" fmla="*/ 24635 w 10268909"/>
                <a:gd name="connsiteY19" fmla="*/ 1387421 h 1890186"/>
                <a:gd name="connsiteX20" fmla="*/ 913806 w 10268909"/>
                <a:gd name="connsiteY20" fmla="*/ 1847991 h 1890186"/>
                <a:gd name="connsiteX21" fmla="*/ 868086 w 10268909"/>
                <a:gd name="connsiteY21" fmla="*/ 1817511 h 1890186"/>
                <a:gd name="connsiteX0" fmla="*/ 878242 w 10279065"/>
                <a:gd name="connsiteY0" fmla="*/ 1817511 h 1890186"/>
                <a:gd name="connsiteX1" fmla="*/ 1792642 w 10279065"/>
                <a:gd name="connsiteY1" fmla="*/ 1634631 h 1890186"/>
                <a:gd name="connsiteX2" fmla="*/ 1792642 w 10279065"/>
                <a:gd name="connsiteY2" fmla="*/ 1634631 h 1890186"/>
                <a:gd name="connsiteX3" fmla="*/ 2524162 w 10279065"/>
                <a:gd name="connsiteY3" fmla="*/ 1497471 h 1890186"/>
                <a:gd name="connsiteX4" fmla="*/ 3590962 w 10279065"/>
                <a:gd name="connsiteY4" fmla="*/ 1863231 h 1890186"/>
                <a:gd name="connsiteX5" fmla="*/ 4657762 w 10279065"/>
                <a:gd name="connsiteY5" fmla="*/ 1375551 h 1890186"/>
                <a:gd name="connsiteX6" fmla="*/ 5861722 w 10279065"/>
                <a:gd name="connsiteY6" fmla="*/ 1299351 h 1890186"/>
                <a:gd name="connsiteX7" fmla="*/ 6654202 w 10279065"/>
                <a:gd name="connsiteY7" fmla="*/ 933591 h 1890186"/>
                <a:gd name="connsiteX8" fmla="*/ 7416202 w 10279065"/>
                <a:gd name="connsiteY8" fmla="*/ 1177431 h 1890186"/>
                <a:gd name="connsiteX9" fmla="*/ 8117242 w 10279065"/>
                <a:gd name="connsiteY9" fmla="*/ 1009791 h 1890186"/>
                <a:gd name="connsiteX10" fmla="*/ 8772562 w 10279065"/>
                <a:gd name="connsiteY10" fmla="*/ 1131711 h 1890186"/>
                <a:gd name="connsiteX11" fmla="*/ 9397402 w 10279065"/>
                <a:gd name="connsiteY11" fmla="*/ 1482231 h 1890186"/>
                <a:gd name="connsiteX12" fmla="*/ 10052722 w 10279065"/>
                <a:gd name="connsiteY12" fmla="*/ 1238391 h 1890186"/>
                <a:gd name="connsiteX13" fmla="*/ 10144162 w 10279065"/>
                <a:gd name="connsiteY13" fmla="*/ 964071 h 1890186"/>
                <a:gd name="connsiteX14" fmla="*/ 8284882 w 10279065"/>
                <a:gd name="connsiteY14" fmla="*/ 339231 h 1890186"/>
                <a:gd name="connsiteX15" fmla="*/ 6197002 w 10279065"/>
                <a:gd name="connsiteY15" fmla="*/ 3951 h 1890186"/>
                <a:gd name="connsiteX16" fmla="*/ 4185322 w 10279065"/>
                <a:gd name="connsiteY16" fmla="*/ 171591 h 1890186"/>
                <a:gd name="connsiteX17" fmla="*/ 2707042 w 10279065"/>
                <a:gd name="connsiteY17" fmla="*/ 415431 h 1890186"/>
                <a:gd name="connsiteX18" fmla="*/ 482002 w 10279065"/>
                <a:gd name="connsiteY18" fmla="*/ 1101231 h 1890186"/>
                <a:gd name="connsiteX19" fmla="*/ 34791 w 10279065"/>
                <a:gd name="connsiteY19" fmla="*/ 1387421 h 1890186"/>
                <a:gd name="connsiteX20" fmla="*/ 923962 w 10279065"/>
                <a:gd name="connsiteY20" fmla="*/ 1847991 h 1890186"/>
                <a:gd name="connsiteX21" fmla="*/ 878242 w 10279065"/>
                <a:gd name="connsiteY21" fmla="*/ 1817511 h 1890186"/>
                <a:gd name="connsiteX0" fmla="*/ 878242 w 10279065"/>
                <a:gd name="connsiteY0" fmla="*/ 1817674 h 1890349"/>
                <a:gd name="connsiteX1" fmla="*/ 1792642 w 10279065"/>
                <a:gd name="connsiteY1" fmla="*/ 1634794 h 1890349"/>
                <a:gd name="connsiteX2" fmla="*/ 1792642 w 10279065"/>
                <a:gd name="connsiteY2" fmla="*/ 1634794 h 1890349"/>
                <a:gd name="connsiteX3" fmla="*/ 2524162 w 10279065"/>
                <a:gd name="connsiteY3" fmla="*/ 1497634 h 1890349"/>
                <a:gd name="connsiteX4" fmla="*/ 3590962 w 10279065"/>
                <a:gd name="connsiteY4" fmla="*/ 1863394 h 1890349"/>
                <a:gd name="connsiteX5" fmla="*/ 4657762 w 10279065"/>
                <a:gd name="connsiteY5" fmla="*/ 1375714 h 1890349"/>
                <a:gd name="connsiteX6" fmla="*/ 5861722 w 10279065"/>
                <a:gd name="connsiteY6" fmla="*/ 1299514 h 1890349"/>
                <a:gd name="connsiteX7" fmla="*/ 6654202 w 10279065"/>
                <a:gd name="connsiteY7" fmla="*/ 933754 h 1890349"/>
                <a:gd name="connsiteX8" fmla="*/ 7416202 w 10279065"/>
                <a:gd name="connsiteY8" fmla="*/ 1177594 h 1890349"/>
                <a:gd name="connsiteX9" fmla="*/ 8117242 w 10279065"/>
                <a:gd name="connsiteY9" fmla="*/ 1009954 h 1890349"/>
                <a:gd name="connsiteX10" fmla="*/ 8772562 w 10279065"/>
                <a:gd name="connsiteY10" fmla="*/ 1131874 h 1890349"/>
                <a:gd name="connsiteX11" fmla="*/ 9397402 w 10279065"/>
                <a:gd name="connsiteY11" fmla="*/ 1482394 h 1890349"/>
                <a:gd name="connsiteX12" fmla="*/ 10052722 w 10279065"/>
                <a:gd name="connsiteY12" fmla="*/ 1238554 h 1890349"/>
                <a:gd name="connsiteX13" fmla="*/ 10144162 w 10279065"/>
                <a:gd name="connsiteY13" fmla="*/ 964234 h 1890349"/>
                <a:gd name="connsiteX14" fmla="*/ 8284882 w 10279065"/>
                <a:gd name="connsiteY14" fmla="*/ 339394 h 1890349"/>
                <a:gd name="connsiteX15" fmla="*/ 6197002 w 10279065"/>
                <a:gd name="connsiteY15" fmla="*/ 4114 h 1890349"/>
                <a:gd name="connsiteX16" fmla="*/ 4185322 w 10279065"/>
                <a:gd name="connsiteY16" fmla="*/ 171754 h 1890349"/>
                <a:gd name="connsiteX17" fmla="*/ 2707042 w 10279065"/>
                <a:gd name="connsiteY17" fmla="*/ 452815 h 1890349"/>
                <a:gd name="connsiteX18" fmla="*/ 482002 w 10279065"/>
                <a:gd name="connsiteY18" fmla="*/ 1101394 h 1890349"/>
                <a:gd name="connsiteX19" fmla="*/ 34791 w 10279065"/>
                <a:gd name="connsiteY19" fmla="*/ 1387584 h 1890349"/>
                <a:gd name="connsiteX20" fmla="*/ 923962 w 10279065"/>
                <a:gd name="connsiteY20" fmla="*/ 1848154 h 1890349"/>
                <a:gd name="connsiteX21" fmla="*/ 878242 w 10279065"/>
                <a:gd name="connsiteY21" fmla="*/ 1817674 h 1890349"/>
                <a:gd name="connsiteX0" fmla="*/ 881866 w 10282689"/>
                <a:gd name="connsiteY0" fmla="*/ 1817674 h 1890349"/>
                <a:gd name="connsiteX1" fmla="*/ 1796266 w 10282689"/>
                <a:gd name="connsiteY1" fmla="*/ 1634794 h 1890349"/>
                <a:gd name="connsiteX2" fmla="*/ 1796266 w 10282689"/>
                <a:gd name="connsiteY2" fmla="*/ 1634794 h 1890349"/>
                <a:gd name="connsiteX3" fmla="*/ 2527786 w 10282689"/>
                <a:gd name="connsiteY3" fmla="*/ 1497634 h 1890349"/>
                <a:gd name="connsiteX4" fmla="*/ 3594586 w 10282689"/>
                <a:gd name="connsiteY4" fmla="*/ 1863394 h 1890349"/>
                <a:gd name="connsiteX5" fmla="*/ 4661386 w 10282689"/>
                <a:gd name="connsiteY5" fmla="*/ 1375714 h 1890349"/>
                <a:gd name="connsiteX6" fmla="*/ 5865346 w 10282689"/>
                <a:gd name="connsiteY6" fmla="*/ 1299514 h 1890349"/>
                <a:gd name="connsiteX7" fmla="*/ 6657826 w 10282689"/>
                <a:gd name="connsiteY7" fmla="*/ 933754 h 1890349"/>
                <a:gd name="connsiteX8" fmla="*/ 7419826 w 10282689"/>
                <a:gd name="connsiteY8" fmla="*/ 1177594 h 1890349"/>
                <a:gd name="connsiteX9" fmla="*/ 8120866 w 10282689"/>
                <a:gd name="connsiteY9" fmla="*/ 1009954 h 1890349"/>
                <a:gd name="connsiteX10" fmla="*/ 8776186 w 10282689"/>
                <a:gd name="connsiteY10" fmla="*/ 1131874 h 1890349"/>
                <a:gd name="connsiteX11" fmla="*/ 9401026 w 10282689"/>
                <a:gd name="connsiteY11" fmla="*/ 1482394 h 1890349"/>
                <a:gd name="connsiteX12" fmla="*/ 10056346 w 10282689"/>
                <a:gd name="connsiteY12" fmla="*/ 1238554 h 1890349"/>
                <a:gd name="connsiteX13" fmla="*/ 10147786 w 10282689"/>
                <a:gd name="connsiteY13" fmla="*/ 964234 h 1890349"/>
                <a:gd name="connsiteX14" fmla="*/ 8288506 w 10282689"/>
                <a:gd name="connsiteY14" fmla="*/ 339394 h 1890349"/>
                <a:gd name="connsiteX15" fmla="*/ 6200626 w 10282689"/>
                <a:gd name="connsiteY15" fmla="*/ 4114 h 1890349"/>
                <a:gd name="connsiteX16" fmla="*/ 4188946 w 10282689"/>
                <a:gd name="connsiteY16" fmla="*/ 171754 h 1890349"/>
                <a:gd name="connsiteX17" fmla="*/ 2710666 w 10282689"/>
                <a:gd name="connsiteY17" fmla="*/ 452815 h 1890349"/>
                <a:gd name="connsiteX18" fmla="*/ 460397 w 10282689"/>
                <a:gd name="connsiteY18" fmla="*/ 1120003 h 1890349"/>
                <a:gd name="connsiteX19" fmla="*/ 38415 w 10282689"/>
                <a:gd name="connsiteY19" fmla="*/ 1387584 h 1890349"/>
                <a:gd name="connsiteX20" fmla="*/ 927586 w 10282689"/>
                <a:gd name="connsiteY20" fmla="*/ 1848154 h 1890349"/>
                <a:gd name="connsiteX21" fmla="*/ 881866 w 10282689"/>
                <a:gd name="connsiteY21" fmla="*/ 1817674 h 189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2689" h="1890349">
                  <a:moveTo>
                    <a:pt x="881866" y="1817674"/>
                  </a:moveTo>
                  <a:lnTo>
                    <a:pt x="1796266" y="1634794"/>
                  </a:lnTo>
                  <a:lnTo>
                    <a:pt x="1796266" y="1634794"/>
                  </a:lnTo>
                  <a:cubicBezTo>
                    <a:pt x="1918186" y="1611934"/>
                    <a:pt x="2228066" y="1459534"/>
                    <a:pt x="2527786" y="1497634"/>
                  </a:cubicBezTo>
                  <a:cubicBezTo>
                    <a:pt x="2827506" y="1535734"/>
                    <a:pt x="3238986" y="1883714"/>
                    <a:pt x="3594586" y="1863394"/>
                  </a:cubicBezTo>
                  <a:cubicBezTo>
                    <a:pt x="3950186" y="1843074"/>
                    <a:pt x="4282926" y="1469694"/>
                    <a:pt x="4661386" y="1375714"/>
                  </a:cubicBezTo>
                  <a:cubicBezTo>
                    <a:pt x="5039846" y="1281734"/>
                    <a:pt x="5532606" y="1373174"/>
                    <a:pt x="5865346" y="1299514"/>
                  </a:cubicBezTo>
                  <a:cubicBezTo>
                    <a:pt x="6198086" y="1225854"/>
                    <a:pt x="6398746" y="954074"/>
                    <a:pt x="6657826" y="933754"/>
                  </a:cubicBezTo>
                  <a:cubicBezTo>
                    <a:pt x="6916906" y="913434"/>
                    <a:pt x="7175986" y="1164894"/>
                    <a:pt x="7419826" y="1177594"/>
                  </a:cubicBezTo>
                  <a:cubicBezTo>
                    <a:pt x="7663666" y="1190294"/>
                    <a:pt x="7894806" y="1017574"/>
                    <a:pt x="8120866" y="1009954"/>
                  </a:cubicBezTo>
                  <a:cubicBezTo>
                    <a:pt x="8346926" y="1002334"/>
                    <a:pt x="8562826" y="1053134"/>
                    <a:pt x="8776186" y="1131874"/>
                  </a:cubicBezTo>
                  <a:cubicBezTo>
                    <a:pt x="8989546" y="1210614"/>
                    <a:pt x="9187666" y="1464614"/>
                    <a:pt x="9401026" y="1482394"/>
                  </a:cubicBezTo>
                  <a:cubicBezTo>
                    <a:pt x="9614386" y="1500174"/>
                    <a:pt x="9931886" y="1324914"/>
                    <a:pt x="10056346" y="1238554"/>
                  </a:cubicBezTo>
                  <a:cubicBezTo>
                    <a:pt x="10180806" y="1152194"/>
                    <a:pt x="10442426" y="1114094"/>
                    <a:pt x="10147786" y="964234"/>
                  </a:cubicBezTo>
                  <a:cubicBezTo>
                    <a:pt x="9853146" y="814374"/>
                    <a:pt x="8946366" y="499414"/>
                    <a:pt x="8288506" y="339394"/>
                  </a:cubicBezTo>
                  <a:cubicBezTo>
                    <a:pt x="7630646" y="179374"/>
                    <a:pt x="6883886" y="32054"/>
                    <a:pt x="6200626" y="4114"/>
                  </a:cubicBezTo>
                  <a:cubicBezTo>
                    <a:pt x="5517366" y="-23826"/>
                    <a:pt x="4770606" y="96971"/>
                    <a:pt x="4188946" y="171754"/>
                  </a:cubicBezTo>
                  <a:cubicBezTo>
                    <a:pt x="3607286" y="246538"/>
                    <a:pt x="3332091" y="294774"/>
                    <a:pt x="2710666" y="452815"/>
                  </a:cubicBezTo>
                  <a:cubicBezTo>
                    <a:pt x="2089241" y="610856"/>
                    <a:pt x="905772" y="964208"/>
                    <a:pt x="460397" y="1120003"/>
                  </a:cubicBezTo>
                  <a:cubicBezTo>
                    <a:pt x="15022" y="1275798"/>
                    <a:pt x="-60474" y="1356174"/>
                    <a:pt x="38415" y="1387584"/>
                  </a:cubicBezTo>
                  <a:cubicBezTo>
                    <a:pt x="112075" y="1512044"/>
                    <a:pt x="787011" y="1776472"/>
                    <a:pt x="927586" y="1848154"/>
                  </a:cubicBezTo>
                  <a:cubicBezTo>
                    <a:pt x="1068161" y="1919836"/>
                    <a:pt x="986006" y="1893874"/>
                    <a:pt x="881866" y="1817674"/>
                  </a:cubicBezTo>
                  <a:close/>
                </a:path>
              </a:pathLst>
            </a:custGeom>
            <a:solidFill>
              <a:srgbClr val="B0EB6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 name="Picture 2" descr="A picture containing text, clipart&#10;&#10;Description automatically generated">
            <a:extLst>
              <a:ext uri="{FF2B5EF4-FFF2-40B4-BE49-F238E27FC236}">
                <a16:creationId xmlns:a16="http://schemas.microsoft.com/office/drawing/2014/main" id="{3060AE78-8FC4-4045-B4C1-EEF29D56F3D7}"/>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5972" r="93056">
                        <a14:foregroundMark x1="7361" y1="46389" x2="7361" y2="46389"/>
                        <a14:foregroundMark x1="55278" y1="29722" x2="55278" y2="29722"/>
                        <a14:foregroundMark x1="91806" y1="32500" x2="91806" y2="32500"/>
                        <a14:foregroundMark x1="93056" y1="61389" x2="93056" y2="61389"/>
                        <a14:foregroundMark x1="5972" y1="43611" x2="5972" y2="43611"/>
                        <a14:backgroundMark x1="25278" y1="54444" x2="25278" y2="54444"/>
                        <a14:backgroundMark x1="25000" y1="55556" x2="25000" y2="55556"/>
                        <a14:backgroundMark x1="34722" y1="63333" x2="34722" y2="63333"/>
                        <a14:backgroundMark x1="29722" y1="64167" x2="29722" y2="64167"/>
                        <a14:backgroundMark x1="39028" y1="56389" x2="39028" y2="56389"/>
                        <a14:backgroundMark x1="67083" y1="51944" x2="67083" y2="51944"/>
                      </a14:backgroundRemoval>
                    </a14:imgEffect>
                  </a14:imgLayer>
                </a14:imgProps>
              </a:ext>
              <a:ext uri="{28A0092B-C50C-407E-A947-70E740481C1C}">
                <a14:useLocalDpi xmlns:a14="http://schemas.microsoft.com/office/drawing/2010/main" val="0"/>
              </a:ext>
            </a:extLst>
          </a:blip>
          <a:stretch>
            <a:fillRect/>
          </a:stretch>
        </p:blipFill>
        <p:spPr>
          <a:xfrm rot="21105497">
            <a:off x="242597" y="4241579"/>
            <a:ext cx="1176872" cy="588436"/>
          </a:xfrm>
          <a:prstGeom prst="rect">
            <a:avLst/>
          </a:prstGeom>
        </p:spPr>
      </p:pic>
      <p:pic>
        <p:nvPicPr>
          <p:cNvPr id="15" name="Picture 14" descr="A picture containing text, clipart&#10;&#10;Description automatically generated">
            <a:extLst>
              <a:ext uri="{FF2B5EF4-FFF2-40B4-BE49-F238E27FC236}">
                <a16:creationId xmlns:a16="http://schemas.microsoft.com/office/drawing/2014/main" id="{54A8585D-352F-4233-B55E-B3CE796B9284}"/>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5972" r="93056">
                        <a14:foregroundMark x1="7361" y1="46389" x2="7361" y2="46389"/>
                        <a14:foregroundMark x1="55278" y1="29722" x2="55278" y2="29722"/>
                        <a14:foregroundMark x1="91806" y1="32500" x2="91806" y2="32500"/>
                        <a14:foregroundMark x1="93056" y1="61389" x2="93056" y2="61389"/>
                        <a14:foregroundMark x1="5972" y1="43611" x2="5972" y2="43611"/>
                        <a14:backgroundMark x1="25278" y1="54444" x2="25278" y2="54444"/>
                        <a14:backgroundMark x1="25000" y1="55556" x2="25000" y2="55556"/>
                        <a14:backgroundMark x1="34722" y1="63333" x2="34722" y2="63333"/>
                        <a14:backgroundMark x1="29722" y1="64167" x2="29722" y2="64167"/>
                        <a14:backgroundMark x1="39028" y1="56389" x2="39028" y2="56389"/>
                        <a14:backgroundMark x1="67083" y1="51944" x2="67083" y2="51944"/>
                      </a14:backgroundRemoval>
                    </a14:imgEffect>
                  </a14:imgLayer>
                </a14:imgProps>
              </a:ext>
              <a:ext uri="{28A0092B-C50C-407E-A947-70E740481C1C}">
                <a14:useLocalDpi xmlns:a14="http://schemas.microsoft.com/office/drawing/2010/main" val="0"/>
              </a:ext>
            </a:extLst>
          </a:blip>
          <a:stretch>
            <a:fillRect/>
          </a:stretch>
        </p:blipFill>
        <p:spPr>
          <a:xfrm rot="20598925">
            <a:off x="559895" y="5481810"/>
            <a:ext cx="1176872" cy="588436"/>
          </a:xfrm>
          <a:prstGeom prst="rect">
            <a:avLst/>
          </a:prstGeom>
        </p:spPr>
      </p:pic>
      <p:pic>
        <p:nvPicPr>
          <p:cNvPr id="16" name="Picture 15" descr="A picture containing text, clipart&#10;&#10;Description automatically generated">
            <a:extLst>
              <a:ext uri="{FF2B5EF4-FFF2-40B4-BE49-F238E27FC236}">
                <a16:creationId xmlns:a16="http://schemas.microsoft.com/office/drawing/2014/main" id="{A5E96D4B-F7AB-4D08-AC56-15383A8A7C7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5972" r="93056">
                        <a14:foregroundMark x1="7361" y1="46389" x2="7361" y2="46389"/>
                        <a14:foregroundMark x1="55278" y1="29722" x2="55278" y2="29722"/>
                        <a14:foregroundMark x1="91806" y1="32500" x2="91806" y2="32500"/>
                        <a14:foregroundMark x1="93056" y1="61389" x2="93056" y2="61389"/>
                        <a14:foregroundMark x1="5972" y1="43611" x2="5972" y2="43611"/>
                        <a14:backgroundMark x1="25278" y1="54444" x2="25278" y2="54444"/>
                        <a14:backgroundMark x1="25000" y1="55556" x2="25000" y2="55556"/>
                        <a14:backgroundMark x1="34722" y1="63333" x2="34722" y2="63333"/>
                        <a14:backgroundMark x1="29722" y1="64167" x2="29722" y2="64167"/>
                        <a14:backgroundMark x1="39028" y1="56389" x2="39028" y2="56389"/>
                        <a14:backgroundMark x1="67083" y1="51944" x2="67083" y2="51944"/>
                      </a14:backgroundRemoval>
                    </a14:imgEffect>
                  </a14:imgLayer>
                </a14:imgProps>
              </a:ext>
              <a:ext uri="{28A0092B-C50C-407E-A947-70E740481C1C}">
                <a14:useLocalDpi xmlns:a14="http://schemas.microsoft.com/office/drawing/2010/main" val="0"/>
              </a:ext>
            </a:extLst>
          </a:blip>
          <a:stretch>
            <a:fillRect/>
          </a:stretch>
        </p:blipFill>
        <p:spPr>
          <a:xfrm rot="338990">
            <a:off x="11043786" y="5001628"/>
            <a:ext cx="1176872" cy="588436"/>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id="{017F3A7C-C473-42C2-A956-7FBC9ACC79A6}"/>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5972" r="93056">
                        <a14:foregroundMark x1="7361" y1="46389" x2="7361" y2="46389"/>
                        <a14:foregroundMark x1="55278" y1="29722" x2="55278" y2="29722"/>
                        <a14:foregroundMark x1="91806" y1="32500" x2="91806" y2="32500"/>
                        <a14:foregroundMark x1="93056" y1="61389" x2="93056" y2="61389"/>
                        <a14:foregroundMark x1="5972" y1="43611" x2="5972" y2="43611"/>
                        <a14:backgroundMark x1="25278" y1="54444" x2="25278" y2="54444"/>
                        <a14:backgroundMark x1="25000" y1="55556" x2="25000" y2="55556"/>
                        <a14:backgroundMark x1="34722" y1="63333" x2="34722" y2="63333"/>
                        <a14:backgroundMark x1="29722" y1="64167" x2="29722" y2="64167"/>
                        <a14:backgroundMark x1="39028" y1="56389" x2="39028" y2="56389"/>
                        <a14:backgroundMark x1="67083" y1="51944" x2="67083" y2="51944"/>
                      </a14:backgroundRemoval>
                    </a14:imgEffect>
                  </a14:imgLayer>
                </a14:imgProps>
              </a:ext>
              <a:ext uri="{28A0092B-C50C-407E-A947-70E740481C1C}">
                <a14:useLocalDpi xmlns:a14="http://schemas.microsoft.com/office/drawing/2010/main" val="0"/>
              </a:ext>
            </a:extLst>
          </a:blip>
          <a:stretch>
            <a:fillRect/>
          </a:stretch>
        </p:blipFill>
        <p:spPr>
          <a:xfrm rot="21285034">
            <a:off x="8175173" y="5891332"/>
            <a:ext cx="1176872" cy="588436"/>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CB727B00-1C7B-4E2A-98E7-ACDEB3CD70DB}"/>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5972" r="93056">
                        <a14:foregroundMark x1="7361" y1="46389" x2="7361" y2="46389"/>
                        <a14:foregroundMark x1="55278" y1="29722" x2="55278" y2="29722"/>
                        <a14:foregroundMark x1="91806" y1="32500" x2="91806" y2="32500"/>
                        <a14:foregroundMark x1="93056" y1="61389" x2="93056" y2="61389"/>
                        <a14:foregroundMark x1="5972" y1="43611" x2="5972" y2="43611"/>
                        <a14:backgroundMark x1="25278" y1="54444" x2="25278" y2="54444"/>
                        <a14:backgroundMark x1="25000" y1="55556" x2="25000" y2="55556"/>
                        <a14:backgroundMark x1="34722" y1="63333" x2="34722" y2="63333"/>
                        <a14:backgroundMark x1="29722" y1="64167" x2="29722" y2="64167"/>
                        <a14:backgroundMark x1="39028" y1="56389" x2="39028" y2="56389"/>
                        <a14:backgroundMark x1="67083" y1="51944" x2="67083" y2="51944"/>
                      </a14:backgroundRemoval>
                    </a14:imgEffect>
                  </a14:imgLayer>
                </a14:imgProps>
              </a:ext>
              <a:ext uri="{28A0092B-C50C-407E-A947-70E740481C1C}">
                <a14:useLocalDpi xmlns:a14="http://schemas.microsoft.com/office/drawing/2010/main" val="0"/>
              </a:ext>
            </a:extLst>
          </a:blip>
          <a:srcRect r="67863"/>
          <a:stretch/>
        </p:blipFill>
        <p:spPr>
          <a:xfrm rot="21158011">
            <a:off x="3806388" y="4860316"/>
            <a:ext cx="378211" cy="588436"/>
          </a:xfrm>
          <a:prstGeom prst="rect">
            <a:avLst/>
          </a:prstGeom>
        </p:spPr>
      </p:pic>
      <p:pic>
        <p:nvPicPr>
          <p:cNvPr id="19" name="Picture 18" descr="Background pattern&#10;&#10;Description automatically generated">
            <a:extLst>
              <a:ext uri="{FF2B5EF4-FFF2-40B4-BE49-F238E27FC236}">
                <a16:creationId xmlns:a16="http://schemas.microsoft.com/office/drawing/2014/main" id="{ADE8252B-6C43-4046-9E9A-1E4CB96CD5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6389" r="91944">
                        <a14:foregroundMark x1="10278" y1="39444" x2="10833" y2="47778"/>
                        <a14:foregroundMark x1="90278" y1="40833" x2="92222" y2="44722"/>
                        <a14:foregroundMark x1="6389" y1="46667" x2="6389" y2="46667"/>
                      </a14:backgroundRemoval>
                    </a14:imgEffect>
                    <a14:imgEffect>
                      <a14:sharpenSoften amount="25000"/>
                    </a14:imgEffect>
                    <a14:imgEffect>
                      <a14:colorTemperature colorTemp="59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22453" y="0"/>
            <a:ext cx="1623995" cy="1623995"/>
          </a:xfrm>
          <a:prstGeom prst="rect">
            <a:avLst/>
          </a:prstGeom>
        </p:spPr>
      </p:pic>
      <p:pic>
        <p:nvPicPr>
          <p:cNvPr id="20" name="Picture 19" descr="Background pattern&#10;&#10;Description automatically generated">
            <a:extLst>
              <a:ext uri="{FF2B5EF4-FFF2-40B4-BE49-F238E27FC236}">
                <a16:creationId xmlns:a16="http://schemas.microsoft.com/office/drawing/2014/main" id="{CA645E4C-897C-439D-8A6F-19F0A33ADBDF}"/>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6389" r="91944">
                        <a14:foregroundMark x1="10278" y1="39444" x2="10833" y2="47778"/>
                        <a14:foregroundMark x1="90278" y1="40833" x2="92222" y2="44722"/>
                        <a14:foregroundMark x1="6389" y1="46667" x2="6389" y2="46667"/>
                      </a14:backgroundRemoval>
                    </a14:imgEffect>
                    <a14:imgEffect>
                      <a14:sharpenSoften amount="25000"/>
                    </a14:imgEffect>
                    <a14:imgEffect>
                      <a14:colorTemperature colorTemp="59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371498" y="996287"/>
            <a:ext cx="1439705" cy="1439705"/>
          </a:xfrm>
          <a:prstGeom prst="rect">
            <a:avLst/>
          </a:prstGeom>
        </p:spPr>
      </p:pic>
      <p:pic>
        <p:nvPicPr>
          <p:cNvPr id="21" name="Picture 20" descr="Background pattern&#10;&#10;Description automatically generated">
            <a:extLst>
              <a:ext uri="{FF2B5EF4-FFF2-40B4-BE49-F238E27FC236}">
                <a16:creationId xmlns:a16="http://schemas.microsoft.com/office/drawing/2014/main" id="{BED54E5F-2B0F-41AC-8521-91406384EDD4}"/>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6389" r="91944">
                        <a14:foregroundMark x1="10278" y1="39444" x2="10833" y2="47778"/>
                        <a14:foregroundMark x1="90278" y1="40833" x2="92222" y2="44722"/>
                        <a14:foregroundMark x1="6389" y1="46667" x2="6389" y2="46667"/>
                      </a14:backgroundRemoval>
                    </a14:imgEffect>
                    <a14:imgEffect>
                      <a14:sharpenSoften amount="25000"/>
                    </a14:imgEffect>
                    <a14:imgEffect>
                      <a14:colorTemperature colorTemp="59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036253" y="170554"/>
            <a:ext cx="1439705" cy="1439705"/>
          </a:xfrm>
          <a:prstGeom prst="rect">
            <a:avLst/>
          </a:prstGeom>
        </p:spPr>
      </p:pic>
      <p:pic>
        <p:nvPicPr>
          <p:cNvPr id="37" name="Picture 36" descr="A picture containing plant, flower, daisy&#10;&#10;Description automatically generated">
            <a:extLst>
              <a:ext uri="{FF2B5EF4-FFF2-40B4-BE49-F238E27FC236}">
                <a16:creationId xmlns:a16="http://schemas.microsoft.com/office/drawing/2014/main" id="{19B1ABDC-B318-4E56-A0CE-E589FAEE4D0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19469" y="5410896"/>
            <a:ext cx="3059457" cy="1522539"/>
          </a:xfrm>
          <a:prstGeom prst="rect">
            <a:avLst/>
          </a:prstGeom>
        </p:spPr>
      </p:pic>
      <p:pic>
        <p:nvPicPr>
          <p:cNvPr id="22" name="Picture 21" descr="Background pattern&#10;&#10;Description automatically generated">
            <a:extLst>
              <a:ext uri="{FF2B5EF4-FFF2-40B4-BE49-F238E27FC236}">
                <a16:creationId xmlns:a16="http://schemas.microsoft.com/office/drawing/2014/main" id="{EAA84548-3C68-45F6-9B74-7975E58EA8B9}"/>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6389" r="91944">
                        <a14:foregroundMark x1="10278" y1="39444" x2="10833" y2="47778"/>
                        <a14:foregroundMark x1="90278" y1="40833" x2="92222" y2="44722"/>
                        <a14:foregroundMark x1="6389" y1="46667" x2="6389" y2="46667"/>
                      </a14:backgroundRemoval>
                    </a14:imgEffect>
                    <a14:imgEffect>
                      <a14:sharpenSoften amount="25000"/>
                    </a14:imgEffect>
                    <a14:imgEffect>
                      <a14:colorTemperature colorTemp="59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926058" y="996286"/>
            <a:ext cx="1439705" cy="1439705"/>
          </a:xfrm>
          <a:prstGeom prst="rect">
            <a:avLst/>
          </a:prstGeom>
        </p:spPr>
      </p:pic>
      <p:pic>
        <p:nvPicPr>
          <p:cNvPr id="23" name="Picture 22" descr="Background pattern&#10;&#10;Description automatically generated">
            <a:extLst>
              <a:ext uri="{FF2B5EF4-FFF2-40B4-BE49-F238E27FC236}">
                <a16:creationId xmlns:a16="http://schemas.microsoft.com/office/drawing/2014/main" id="{EE5203CC-22AF-4582-846C-B280ADB915B8}"/>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6389" r="91944">
                        <a14:foregroundMark x1="10278" y1="39444" x2="10833" y2="47778"/>
                        <a14:foregroundMark x1="90278" y1="40833" x2="92222" y2="44722"/>
                        <a14:foregroundMark x1="6389" y1="46667" x2="6389" y2="46667"/>
                      </a14:backgroundRemoval>
                    </a14:imgEffect>
                    <a14:imgEffect>
                      <a14:sharpenSoften amount="25000"/>
                    </a14:imgEffect>
                    <a14:imgEffect>
                      <a14:colorTemperature colorTemp="59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578511" y="265912"/>
            <a:ext cx="1439705" cy="1439705"/>
          </a:xfrm>
          <a:prstGeom prst="rect">
            <a:avLst/>
          </a:prstGeom>
        </p:spPr>
      </p:pic>
      <p:pic>
        <p:nvPicPr>
          <p:cNvPr id="41" name="Picture 40" descr="Shape, logo&#10;&#10;Description automatically generated">
            <a:extLst>
              <a:ext uri="{FF2B5EF4-FFF2-40B4-BE49-F238E27FC236}">
                <a16:creationId xmlns:a16="http://schemas.microsoft.com/office/drawing/2014/main" id="{3698F1BF-4493-445D-8199-152BC6F14834}"/>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9967" b="89869" l="8987" r="89869">
                        <a14:foregroundMark x1="38399" y1="48039" x2="38399" y2="48039"/>
                        <a14:foregroundMark x1="38725" y1="46078" x2="37092" y2="52451"/>
                        <a14:foregroundMark x1="19281" y1="36275" x2="19281" y2="36275"/>
                        <a14:foregroundMark x1="8987" y1="61438" x2="8987" y2="62908"/>
                        <a14:foregroundMark x1="11928" y1="61601" x2="11928" y2="71895"/>
                        <a14:foregroundMark x1="20588" y1="35621" x2="48693" y2="23203"/>
                        <a14:foregroundMark x1="48693" y1="23203" x2="71569" y2="38399"/>
                        <a14:foregroundMark x1="71569" y1="38399" x2="78431" y2="47876"/>
                        <a14:foregroundMark x1="10294" y1="58333" x2="26307" y2="28105"/>
                        <a14:foregroundMark x1="26307" y1="28105" x2="52941" y2="23856"/>
                        <a14:foregroundMark x1="52941" y1="23856" x2="79902" y2="39052"/>
                        <a14:foregroundMark x1="79902" y1="39052" x2="87255" y2="60621"/>
                        <a14:foregroundMark x1="77941" y1="32026" x2="77941" y2="32026"/>
                        <a14:foregroundMark x1="75000" y1="28922" x2="75000" y2="28922"/>
                        <a14:foregroundMark x1="55556" y1="42810" x2="55556" y2="42810"/>
                      </a14:backgroundRemoval>
                    </a14:imgEffect>
                  </a14:imgLayer>
                </a14:imgProps>
              </a:ext>
              <a:ext uri="{28A0092B-C50C-407E-A947-70E740481C1C}">
                <a14:useLocalDpi xmlns:a14="http://schemas.microsoft.com/office/drawing/2010/main" val="0"/>
              </a:ext>
            </a:extLst>
          </a:blip>
          <a:stretch>
            <a:fillRect/>
          </a:stretch>
        </p:blipFill>
        <p:spPr>
          <a:xfrm rot="20359224">
            <a:off x="4312656" y="-70109"/>
            <a:ext cx="1865376" cy="1865376"/>
          </a:xfrm>
          <a:prstGeom prst="rect">
            <a:avLst/>
          </a:prstGeom>
        </p:spPr>
      </p:pic>
      <p:pic>
        <p:nvPicPr>
          <p:cNvPr id="30" name="Picture 29" descr="Map&#10;&#10;Description automatically generated">
            <a:extLst>
              <a:ext uri="{FF2B5EF4-FFF2-40B4-BE49-F238E27FC236}">
                <a16:creationId xmlns:a16="http://schemas.microsoft.com/office/drawing/2014/main" id="{D53B3064-9926-4FE7-B9E5-DE371C2745F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34966" y="209493"/>
            <a:ext cx="5418966" cy="6559502"/>
          </a:xfrm>
          <a:prstGeom prst="rect">
            <a:avLst/>
          </a:prstGeom>
        </p:spPr>
      </p:pic>
      <p:pic>
        <p:nvPicPr>
          <p:cNvPr id="32" name="Picture 31" descr="A picture containing plant, flower, daisy&#10;&#10;Description automatically generated">
            <a:extLst>
              <a:ext uri="{FF2B5EF4-FFF2-40B4-BE49-F238E27FC236}">
                <a16:creationId xmlns:a16="http://schemas.microsoft.com/office/drawing/2014/main" id="{E51A7C42-DD79-4D2C-9BE7-21D8C88DF3A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4699" y="5404197"/>
            <a:ext cx="3059457" cy="1522539"/>
          </a:xfrm>
          <a:prstGeom prst="rect">
            <a:avLst/>
          </a:prstGeom>
        </p:spPr>
      </p:pic>
      <p:sp>
        <p:nvSpPr>
          <p:cNvPr id="26" name="Scroll: Vertical 25">
            <a:extLst>
              <a:ext uri="{FF2B5EF4-FFF2-40B4-BE49-F238E27FC236}">
                <a16:creationId xmlns:a16="http://schemas.microsoft.com/office/drawing/2014/main" id="{59023DB3-0597-424C-9E2C-5F9E4513E2D3}"/>
              </a:ext>
            </a:extLst>
          </p:cNvPr>
          <p:cNvSpPr/>
          <p:nvPr/>
        </p:nvSpPr>
        <p:spPr>
          <a:xfrm>
            <a:off x="1628731" y="1135627"/>
            <a:ext cx="7364502" cy="5387018"/>
          </a:xfrm>
          <a:custGeom>
            <a:avLst/>
            <a:gdLst>
              <a:gd name="connsiteX0" fmla="*/ 336689 w 7364502"/>
              <a:gd name="connsiteY0" fmla="*/ 5387018 h 5387018"/>
              <a:gd name="connsiteX1" fmla="*/ 673378 w 7364502"/>
              <a:gd name="connsiteY1" fmla="*/ 5050329 h 5387018"/>
              <a:gd name="connsiteX2" fmla="*/ 336689 w 7364502"/>
              <a:gd name="connsiteY2" fmla="*/ 5050329 h 5387018"/>
              <a:gd name="connsiteX3" fmla="*/ 505033 w 7364502"/>
              <a:gd name="connsiteY3" fmla="*/ 4881985 h 5387018"/>
              <a:gd name="connsiteX4" fmla="*/ 336689 w 7364502"/>
              <a:gd name="connsiteY4" fmla="*/ 4713641 h 5387018"/>
              <a:gd name="connsiteX5" fmla="*/ 673377 w 7364502"/>
              <a:gd name="connsiteY5" fmla="*/ 4713641 h 5387018"/>
              <a:gd name="connsiteX6" fmla="*/ 673377 w 7364502"/>
              <a:gd name="connsiteY6" fmla="*/ 336689 h 5387018"/>
              <a:gd name="connsiteX7" fmla="*/ 1010066 w 7364502"/>
              <a:gd name="connsiteY7" fmla="*/ 0 h 5387018"/>
              <a:gd name="connsiteX8" fmla="*/ 7027813 w 7364502"/>
              <a:gd name="connsiteY8" fmla="*/ 0 h 5387018"/>
              <a:gd name="connsiteX9" fmla="*/ 7364502 w 7364502"/>
              <a:gd name="connsiteY9" fmla="*/ 336689 h 5387018"/>
              <a:gd name="connsiteX10" fmla="*/ 7027813 w 7364502"/>
              <a:gd name="connsiteY10" fmla="*/ 673378 h 5387018"/>
              <a:gd name="connsiteX11" fmla="*/ 6691125 w 7364502"/>
              <a:gd name="connsiteY11" fmla="*/ 673377 h 5387018"/>
              <a:gd name="connsiteX12" fmla="*/ 6691125 w 7364502"/>
              <a:gd name="connsiteY12" fmla="*/ 5050329 h 5387018"/>
              <a:gd name="connsiteX13" fmla="*/ 6354436 w 7364502"/>
              <a:gd name="connsiteY13" fmla="*/ 5387018 h 5387018"/>
              <a:gd name="connsiteX14" fmla="*/ 336689 w 7364502"/>
              <a:gd name="connsiteY14" fmla="*/ 5387018 h 5387018"/>
              <a:gd name="connsiteX15" fmla="*/ 1346755 w 7364502"/>
              <a:gd name="connsiteY15" fmla="*/ 336689 h 5387018"/>
              <a:gd name="connsiteX16" fmla="*/ 1010066 w 7364502"/>
              <a:gd name="connsiteY16" fmla="*/ 673378 h 5387018"/>
              <a:gd name="connsiteX17" fmla="*/ 841722 w 7364502"/>
              <a:gd name="connsiteY17" fmla="*/ 505034 h 5387018"/>
              <a:gd name="connsiteX18" fmla="*/ 1010066 w 7364502"/>
              <a:gd name="connsiteY18" fmla="*/ 336690 h 5387018"/>
              <a:gd name="connsiteX19" fmla="*/ 1346755 w 7364502"/>
              <a:gd name="connsiteY19" fmla="*/ 336689 h 5387018"/>
              <a:gd name="connsiteX0" fmla="*/ 1346755 w 7364502"/>
              <a:gd name="connsiteY0" fmla="*/ 336689 h 5387018"/>
              <a:gd name="connsiteX1" fmla="*/ 1010066 w 7364502"/>
              <a:gd name="connsiteY1" fmla="*/ 673378 h 5387018"/>
              <a:gd name="connsiteX2" fmla="*/ 841722 w 7364502"/>
              <a:gd name="connsiteY2" fmla="*/ 505034 h 5387018"/>
              <a:gd name="connsiteX3" fmla="*/ 1010066 w 7364502"/>
              <a:gd name="connsiteY3" fmla="*/ 336690 h 5387018"/>
              <a:gd name="connsiteX4" fmla="*/ 1346755 w 7364502"/>
              <a:gd name="connsiteY4" fmla="*/ 336689 h 5387018"/>
              <a:gd name="connsiteX5" fmla="*/ 673377 w 7364502"/>
              <a:gd name="connsiteY5" fmla="*/ 5050329 h 5387018"/>
              <a:gd name="connsiteX6" fmla="*/ 336688 w 7364502"/>
              <a:gd name="connsiteY6" fmla="*/ 5387018 h 5387018"/>
              <a:gd name="connsiteX7" fmla="*/ -1 w 7364502"/>
              <a:gd name="connsiteY7" fmla="*/ 5050329 h 5387018"/>
              <a:gd name="connsiteX8" fmla="*/ 336688 w 7364502"/>
              <a:gd name="connsiteY8" fmla="*/ 4713640 h 5387018"/>
              <a:gd name="connsiteX9" fmla="*/ 505032 w 7364502"/>
              <a:gd name="connsiteY9" fmla="*/ 4881984 h 5387018"/>
              <a:gd name="connsiteX10" fmla="*/ 336688 w 7364502"/>
              <a:gd name="connsiteY10" fmla="*/ 5050328 h 5387018"/>
              <a:gd name="connsiteX11" fmla="*/ 673377 w 7364502"/>
              <a:gd name="connsiteY11" fmla="*/ 5050329 h 5387018"/>
              <a:gd name="connsiteX0" fmla="*/ 673377 w 7364502"/>
              <a:gd name="connsiteY0" fmla="*/ 4713641 h 5387018"/>
              <a:gd name="connsiteX1" fmla="*/ 673377 w 7364502"/>
              <a:gd name="connsiteY1" fmla="*/ 336689 h 5387018"/>
              <a:gd name="connsiteX2" fmla="*/ 1010066 w 7364502"/>
              <a:gd name="connsiteY2" fmla="*/ 0 h 5387018"/>
              <a:gd name="connsiteX3" fmla="*/ 7027813 w 7364502"/>
              <a:gd name="connsiteY3" fmla="*/ 0 h 5387018"/>
              <a:gd name="connsiteX4" fmla="*/ 7364502 w 7364502"/>
              <a:gd name="connsiteY4" fmla="*/ 336689 h 5387018"/>
              <a:gd name="connsiteX5" fmla="*/ 7027813 w 7364502"/>
              <a:gd name="connsiteY5" fmla="*/ 673378 h 5387018"/>
              <a:gd name="connsiteX6" fmla="*/ 6691125 w 7364502"/>
              <a:gd name="connsiteY6" fmla="*/ 673377 h 5387018"/>
              <a:gd name="connsiteX7" fmla="*/ 6691125 w 7364502"/>
              <a:gd name="connsiteY7" fmla="*/ 5050329 h 5387018"/>
              <a:gd name="connsiteX8" fmla="*/ 6354436 w 7364502"/>
              <a:gd name="connsiteY8" fmla="*/ 5387018 h 5387018"/>
              <a:gd name="connsiteX9" fmla="*/ 336689 w 7364502"/>
              <a:gd name="connsiteY9" fmla="*/ 5387018 h 5387018"/>
              <a:gd name="connsiteX10" fmla="*/ 0 w 7364502"/>
              <a:gd name="connsiteY10" fmla="*/ 5050329 h 5387018"/>
              <a:gd name="connsiteX11" fmla="*/ 336689 w 7364502"/>
              <a:gd name="connsiteY11" fmla="*/ 4713640 h 5387018"/>
              <a:gd name="connsiteX12" fmla="*/ 673377 w 7364502"/>
              <a:gd name="connsiteY12" fmla="*/ 4713641 h 5387018"/>
              <a:gd name="connsiteX13" fmla="*/ 1010066 w 7364502"/>
              <a:gd name="connsiteY13" fmla="*/ 0 h 5387018"/>
              <a:gd name="connsiteX14" fmla="*/ 1346755 w 7364502"/>
              <a:gd name="connsiteY14" fmla="*/ 336689 h 5387018"/>
              <a:gd name="connsiteX15" fmla="*/ 1010066 w 7364502"/>
              <a:gd name="connsiteY15" fmla="*/ 673378 h 5387018"/>
              <a:gd name="connsiteX16" fmla="*/ 841722 w 7364502"/>
              <a:gd name="connsiteY16" fmla="*/ 505034 h 5387018"/>
              <a:gd name="connsiteX17" fmla="*/ 1010066 w 7364502"/>
              <a:gd name="connsiteY17" fmla="*/ 336690 h 5387018"/>
              <a:gd name="connsiteX18" fmla="*/ 1346755 w 7364502"/>
              <a:gd name="connsiteY18" fmla="*/ 336689 h 5387018"/>
              <a:gd name="connsiteX19" fmla="*/ 6691125 w 7364502"/>
              <a:gd name="connsiteY19" fmla="*/ 673377 h 5387018"/>
              <a:gd name="connsiteX20" fmla="*/ 1010066 w 7364502"/>
              <a:gd name="connsiteY20" fmla="*/ 673377 h 5387018"/>
              <a:gd name="connsiteX21" fmla="*/ 336689 w 7364502"/>
              <a:gd name="connsiteY21" fmla="*/ 4713641 h 5387018"/>
              <a:gd name="connsiteX22" fmla="*/ 505033 w 7364502"/>
              <a:gd name="connsiteY22" fmla="*/ 4881985 h 5387018"/>
              <a:gd name="connsiteX23" fmla="*/ 336689 w 7364502"/>
              <a:gd name="connsiteY23" fmla="*/ 5050329 h 5387018"/>
              <a:gd name="connsiteX24" fmla="*/ 673377 w 7364502"/>
              <a:gd name="connsiteY24" fmla="*/ 5050329 h 5387018"/>
              <a:gd name="connsiteX25" fmla="*/ 336689 w 7364502"/>
              <a:gd name="connsiteY25" fmla="*/ 5387018 h 5387018"/>
              <a:gd name="connsiteX26" fmla="*/ 673378 w 7364502"/>
              <a:gd name="connsiteY26" fmla="*/ 5050329 h 5387018"/>
              <a:gd name="connsiteX27" fmla="*/ 673377 w 7364502"/>
              <a:gd name="connsiteY27" fmla="*/ 4713641 h 538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64502" h="5387018" stroke="0" extrusionOk="0">
                <a:moveTo>
                  <a:pt x="336689" y="5387018"/>
                </a:moveTo>
                <a:cubicBezTo>
                  <a:pt x="505622" y="5406842"/>
                  <a:pt x="653985" y="5244821"/>
                  <a:pt x="673378" y="5050329"/>
                </a:cubicBezTo>
                <a:cubicBezTo>
                  <a:pt x="595386" y="5052597"/>
                  <a:pt x="407557" y="5049131"/>
                  <a:pt x="336689" y="5050329"/>
                </a:cubicBezTo>
                <a:cubicBezTo>
                  <a:pt x="429725" y="5047051"/>
                  <a:pt x="500954" y="4974404"/>
                  <a:pt x="505033" y="4881985"/>
                </a:cubicBezTo>
                <a:cubicBezTo>
                  <a:pt x="509733" y="4789889"/>
                  <a:pt x="439385" y="4717143"/>
                  <a:pt x="336689" y="4713641"/>
                </a:cubicBezTo>
                <a:cubicBezTo>
                  <a:pt x="411371" y="4695429"/>
                  <a:pt x="560199" y="4726060"/>
                  <a:pt x="673377" y="4713641"/>
                </a:cubicBezTo>
                <a:cubicBezTo>
                  <a:pt x="793128" y="3142899"/>
                  <a:pt x="718447" y="865768"/>
                  <a:pt x="673377" y="336689"/>
                </a:cubicBezTo>
                <a:cubicBezTo>
                  <a:pt x="659523" y="152904"/>
                  <a:pt x="806700" y="-17639"/>
                  <a:pt x="1010066" y="0"/>
                </a:cubicBezTo>
                <a:cubicBezTo>
                  <a:pt x="3706785" y="-50699"/>
                  <a:pt x="4091011" y="-13366"/>
                  <a:pt x="7027813" y="0"/>
                </a:cubicBezTo>
                <a:cubicBezTo>
                  <a:pt x="7230522" y="-4011"/>
                  <a:pt x="7369432" y="156374"/>
                  <a:pt x="7364502" y="336689"/>
                </a:cubicBezTo>
                <a:cubicBezTo>
                  <a:pt x="7351012" y="517680"/>
                  <a:pt x="7185417" y="684681"/>
                  <a:pt x="7027813" y="673378"/>
                </a:cubicBezTo>
                <a:cubicBezTo>
                  <a:pt x="6926290" y="686939"/>
                  <a:pt x="6801729" y="672917"/>
                  <a:pt x="6691125" y="673377"/>
                </a:cubicBezTo>
                <a:cubicBezTo>
                  <a:pt x="6812743" y="2632365"/>
                  <a:pt x="6850176" y="4469851"/>
                  <a:pt x="6691125" y="5050329"/>
                </a:cubicBezTo>
                <a:cubicBezTo>
                  <a:pt x="6689154" y="5256028"/>
                  <a:pt x="6563727" y="5404814"/>
                  <a:pt x="6354436" y="5387018"/>
                </a:cubicBezTo>
                <a:cubicBezTo>
                  <a:pt x="5021781" y="5254135"/>
                  <a:pt x="1732128" y="5401611"/>
                  <a:pt x="336689" y="5387018"/>
                </a:cubicBezTo>
                <a:close/>
                <a:moveTo>
                  <a:pt x="1346755" y="336689"/>
                </a:moveTo>
                <a:cubicBezTo>
                  <a:pt x="1319035" y="509165"/>
                  <a:pt x="1199599" y="668578"/>
                  <a:pt x="1010066" y="673378"/>
                </a:cubicBezTo>
                <a:cubicBezTo>
                  <a:pt x="911012" y="674507"/>
                  <a:pt x="833751" y="604363"/>
                  <a:pt x="841722" y="505034"/>
                </a:cubicBezTo>
                <a:cubicBezTo>
                  <a:pt x="858307" y="420407"/>
                  <a:pt x="914774" y="333190"/>
                  <a:pt x="1010066" y="336690"/>
                </a:cubicBezTo>
                <a:cubicBezTo>
                  <a:pt x="1063727" y="322823"/>
                  <a:pt x="1208700" y="308265"/>
                  <a:pt x="1346755" y="336689"/>
                </a:cubicBezTo>
                <a:close/>
              </a:path>
              <a:path w="7364502" h="5387018" fill="darkenLess" stroke="0" extrusionOk="0">
                <a:moveTo>
                  <a:pt x="1346755" y="336689"/>
                </a:moveTo>
                <a:cubicBezTo>
                  <a:pt x="1346512" y="516344"/>
                  <a:pt x="1198294" y="678768"/>
                  <a:pt x="1010066" y="673378"/>
                </a:cubicBezTo>
                <a:cubicBezTo>
                  <a:pt x="911626" y="669571"/>
                  <a:pt x="836022" y="609557"/>
                  <a:pt x="841722" y="505034"/>
                </a:cubicBezTo>
                <a:cubicBezTo>
                  <a:pt x="847110" y="410730"/>
                  <a:pt x="912652" y="339574"/>
                  <a:pt x="1010066" y="336690"/>
                </a:cubicBezTo>
                <a:cubicBezTo>
                  <a:pt x="1120496" y="340639"/>
                  <a:pt x="1217606" y="309562"/>
                  <a:pt x="1346755" y="336689"/>
                </a:cubicBezTo>
                <a:close/>
                <a:moveTo>
                  <a:pt x="673377" y="5050329"/>
                </a:moveTo>
                <a:cubicBezTo>
                  <a:pt x="667129" y="5231367"/>
                  <a:pt x="530908" y="5397234"/>
                  <a:pt x="336688" y="5387018"/>
                </a:cubicBezTo>
                <a:cubicBezTo>
                  <a:pt x="138296" y="5369954"/>
                  <a:pt x="31184" y="5232534"/>
                  <a:pt x="-1" y="5050329"/>
                </a:cubicBezTo>
                <a:cubicBezTo>
                  <a:pt x="1032" y="4857212"/>
                  <a:pt x="145632" y="4710380"/>
                  <a:pt x="336688" y="4713640"/>
                </a:cubicBezTo>
                <a:cubicBezTo>
                  <a:pt x="428654" y="4724063"/>
                  <a:pt x="495157" y="4787677"/>
                  <a:pt x="505032" y="4881984"/>
                </a:cubicBezTo>
                <a:cubicBezTo>
                  <a:pt x="502485" y="4972343"/>
                  <a:pt x="431506" y="5050010"/>
                  <a:pt x="336688" y="5050328"/>
                </a:cubicBezTo>
                <a:cubicBezTo>
                  <a:pt x="431931" y="5037158"/>
                  <a:pt x="604400" y="5064760"/>
                  <a:pt x="673377" y="5050329"/>
                </a:cubicBezTo>
                <a:close/>
              </a:path>
              <a:path w="7364502" h="5387018" fill="none" extrusionOk="0">
                <a:moveTo>
                  <a:pt x="673377" y="4713641"/>
                </a:moveTo>
                <a:cubicBezTo>
                  <a:pt x="576345" y="4202298"/>
                  <a:pt x="718382" y="1061460"/>
                  <a:pt x="673377" y="336689"/>
                </a:cubicBezTo>
                <a:cubicBezTo>
                  <a:pt x="695163" y="165879"/>
                  <a:pt x="817088" y="29674"/>
                  <a:pt x="1010066" y="0"/>
                </a:cubicBezTo>
                <a:cubicBezTo>
                  <a:pt x="3292555" y="-73420"/>
                  <a:pt x="4351413" y="17263"/>
                  <a:pt x="7027813" y="0"/>
                </a:cubicBezTo>
                <a:cubicBezTo>
                  <a:pt x="7211931" y="2630"/>
                  <a:pt x="7378007" y="153502"/>
                  <a:pt x="7364502" y="336689"/>
                </a:cubicBezTo>
                <a:cubicBezTo>
                  <a:pt x="7363512" y="533965"/>
                  <a:pt x="7195100" y="702995"/>
                  <a:pt x="7027813" y="673378"/>
                </a:cubicBezTo>
                <a:cubicBezTo>
                  <a:pt x="6957602" y="664344"/>
                  <a:pt x="6789865" y="655402"/>
                  <a:pt x="6691125" y="673377"/>
                </a:cubicBezTo>
                <a:cubicBezTo>
                  <a:pt x="6632092" y="1900079"/>
                  <a:pt x="6523245" y="3142058"/>
                  <a:pt x="6691125" y="5050329"/>
                </a:cubicBezTo>
                <a:cubicBezTo>
                  <a:pt x="6658059" y="5248439"/>
                  <a:pt x="6553537" y="5409032"/>
                  <a:pt x="6354436" y="5387018"/>
                </a:cubicBezTo>
                <a:cubicBezTo>
                  <a:pt x="4896890" y="5256415"/>
                  <a:pt x="986687" y="5281418"/>
                  <a:pt x="336689" y="5387018"/>
                </a:cubicBezTo>
                <a:cubicBezTo>
                  <a:pt x="161958" y="5367662"/>
                  <a:pt x="20195" y="5264332"/>
                  <a:pt x="0" y="5050329"/>
                </a:cubicBezTo>
                <a:cubicBezTo>
                  <a:pt x="-2760" y="4866290"/>
                  <a:pt x="115774" y="4718499"/>
                  <a:pt x="336689" y="4713640"/>
                </a:cubicBezTo>
                <a:cubicBezTo>
                  <a:pt x="396151" y="4708610"/>
                  <a:pt x="541811" y="4695795"/>
                  <a:pt x="673377" y="4713641"/>
                </a:cubicBezTo>
                <a:close/>
                <a:moveTo>
                  <a:pt x="1010066" y="0"/>
                </a:moveTo>
                <a:cubicBezTo>
                  <a:pt x="1202971" y="19742"/>
                  <a:pt x="1354137" y="179036"/>
                  <a:pt x="1346755" y="336689"/>
                </a:cubicBezTo>
                <a:cubicBezTo>
                  <a:pt x="1319362" y="545125"/>
                  <a:pt x="1221817" y="665462"/>
                  <a:pt x="1010066" y="673378"/>
                </a:cubicBezTo>
                <a:cubicBezTo>
                  <a:pt x="923005" y="670459"/>
                  <a:pt x="832955" y="598827"/>
                  <a:pt x="841722" y="505034"/>
                </a:cubicBezTo>
                <a:cubicBezTo>
                  <a:pt x="828909" y="406517"/>
                  <a:pt x="923779" y="343728"/>
                  <a:pt x="1010066" y="336690"/>
                </a:cubicBezTo>
                <a:cubicBezTo>
                  <a:pt x="1160023" y="360776"/>
                  <a:pt x="1282975" y="310440"/>
                  <a:pt x="1346755" y="336689"/>
                </a:cubicBezTo>
                <a:moveTo>
                  <a:pt x="6691125" y="673377"/>
                </a:moveTo>
                <a:cubicBezTo>
                  <a:pt x="5503273" y="803260"/>
                  <a:pt x="3210761" y="810436"/>
                  <a:pt x="1010066" y="673377"/>
                </a:cubicBezTo>
                <a:moveTo>
                  <a:pt x="336689" y="4713641"/>
                </a:moveTo>
                <a:cubicBezTo>
                  <a:pt x="427693" y="4704945"/>
                  <a:pt x="522488" y="4784349"/>
                  <a:pt x="505033" y="4881985"/>
                </a:cubicBezTo>
                <a:cubicBezTo>
                  <a:pt x="512757" y="4963044"/>
                  <a:pt x="432646" y="5049738"/>
                  <a:pt x="336689" y="5050329"/>
                </a:cubicBezTo>
                <a:cubicBezTo>
                  <a:pt x="462335" y="5033752"/>
                  <a:pt x="572663" y="5033848"/>
                  <a:pt x="673377" y="5050329"/>
                </a:cubicBezTo>
                <a:moveTo>
                  <a:pt x="336689" y="5387018"/>
                </a:moveTo>
                <a:cubicBezTo>
                  <a:pt x="524754" y="5384892"/>
                  <a:pt x="649789" y="5231589"/>
                  <a:pt x="673378" y="5050329"/>
                </a:cubicBezTo>
                <a:cubicBezTo>
                  <a:pt x="656061" y="4931033"/>
                  <a:pt x="671085" y="4821024"/>
                  <a:pt x="673377" y="4713641"/>
                </a:cubicBezTo>
              </a:path>
              <a:path w="7364502" h="5387018" fill="none" stroke="0" extrusionOk="0">
                <a:moveTo>
                  <a:pt x="673377" y="4713641"/>
                </a:moveTo>
                <a:cubicBezTo>
                  <a:pt x="586787" y="2971921"/>
                  <a:pt x="773829" y="2379367"/>
                  <a:pt x="673377" y="336689"/>
                </a:cubicBezTo>
                <a:cubicBezTo>
                  <a:pt x="686553" y="152132"/>
                  <a:pt x="790424" y="6092"/>
                  <a:pt x="1010066" y="0"/>
                </a:cubicBezTo>
                <a:cubicBezTo>
                  <a:pt x="2908414" y="-131073"/>
                  <a:pt x="4818433" y="101275"/>
                  <a:pt x="7027813" y="0"/>
                </a:cubicBezTo>
                <a:cubicBezTo>
                  <a:pt x="7212230" y="-2548"/>
                  <a:pt x="7380380" y="123615"/>
                  <a:pt x="7364502" y="336689"/>
                </a:cubicBezTo>
                <a:cubicBezTo>
                  <a:pt x="7387285" y="540559"/>
                  <a:pt x="7246222" y="656442"/>
                  <a:pt x="7027813" y="673378"/>
                </a:cubicBezTo>
                <a:cubicBezTo>
                  <a:pt x="6864305" y="685643"/>
                  <a:pt x="6763706" y="685418"/>
                  <a:pt x="6691125" y="673377"/>
                </a:cubicBezTo>
                <a:cubicBezTo>
                  <a:pt x="6540312" y="1727906"/>
                  <a:pt x="6843086" y="3389014"/>
                  <a:pt x="6691125" y="5050329"/>
                </a:cubicBezTo>
                <a:cubicBezTo>
                  <a:pt x="6677013" y="5252338"/>
                  <a:pt x="6546679" y="5382420"/>
                  <a:pt x="6354436" y="5387018"/>
                </a:cubicBezTo>
                <a:cubicBezTo>
                  <a:pt x="5602916" y="5389077"/>
                  <a:pt x="1146514" y="5545688"/>
                  <a:pt x="336689" y="5387018"/>
                </a:cubicBezTo>
                <a:cubicBezTo>
                  <a:pt x="135514" y="5410665"/>
                  <a:pt x="33946" y="5249917"/>
                  <a:pt x="0" y="5050329"/>
                </a:cubicBezTo>
                <a:cubicBezTo>
                  <a:pt x="-33925" y="4862429"/>
                  <a:pt x="145756" y="4716453"/>
                  <a:pt x="336689" y="4713640"/>
                </a:cubicBezTo>
                <a:cubicBezTo>
                  <a:pt x="470426" y="4688445"/>
                  <a:pt x="603792" y="4694133"/>
                  <a:pt x="673377" y="4713641"/>
                </a:cubicBezTo>
                <a:close/>
                <a:moveTo>
                  <a:pt x="1010066" y="0"/>
                </a:moveTo>
                <a:cubicBezTo>
                  <a:pt x="1176624" y="23956"/>
                  <a:pt x="1332668" y="125088"/>
                  <a:pt x="1346755" y="336689"/>
                </a:cubicBezTo>
                <a:cubicBezTo>
                  <a:pt x="1358502" y="522959"/>
                  <a:pt x="1189061" y="676706"/>
                  <a:pt x="1010066" y="673378"/>
                </a:cubicBezTo>
                <a:cubicBezTo>
                  <a:pt x="908616" y="683350"/>
                  <a:pt x="828264" y="592735"/>
                  <a:pt x="841722" y="505034"/>
                </a:cubicBezTo>
                <a:cubicBezTo>
                  <a:pt x="844283" y="413846"/>
                  <a:pt x="929958" y="339568"/>
                  <a:pt x="1010066" y="336690"/>
                </a:cubicBezTo>
                <a:cubicBezTo>
                  <a:pt x="1127085" y="353416"/>
                  <a:pt x="1261594" y="335984"/>
                  <a:pt x="1346755" y="336689"/>
                </a:cubicBezTo>
                <a:moveTo>
                  <a:pt x="6691125" y="673377"/>
                </a:moveTo>
                <a:cubicBezTo>
                  <a:pt x="4655986" y="841307"/>
                  <a:pt x="2310457" y="658102"/>
                  <a:pt x="1010066" y="673377"/>
                </a:cubicBezTo>
                <a:moveTo>
                  <a:pt x="336689" y="4713641"/>
                </a:moveTo>
                <a:cubicBezTo>
                  <a:pt x="429891" y="4709573"/>
                  <a:pt x="487605" y="4788776"/>
                  <a:pt x="505033" y="4881985"/>
                </a:cubicBezTo>
                <a:cubicBezTo>
                  <a:pt x="507834" y="4990088"/>
                  <a:pt x="419385" y="5056428"/>
                  <a:pt x="336689" y="5050329"/>
                </a:cubicBezTo>
                <a:cubicBezTo>
                  <a:pt x="401869" y="5078608"/>
                  <a:pt x="626246" y="5067919"/>
                  <a:pt x="673377" y="5050329"/>
                </a:cubicBezTo>
                <a:moveTo>
                  <a:pt x="336689" y="5387018"/>
                </a:moveTo>
                <a:cubicBezTo>
                  <a:pt x="517756" y="5356564"/>
                  <a:pt x="662215" y="5248315"/>
                  <a:pt x="673378" y="5050329"/>
                </a:cubicBezTo>
                <a:cubicBezTo>
                  <a:pt x="679548" y="4929904"/>
                  <a:pt x="651653" y="4830397"/>
                  <a:pt x="673377" y="4713641"/>
                </a:cubicBezTo>
              </a:path>
            </a:pathLst>
          </a:custGeom>
          <a:solidFill>
            <a:schemeClr val="bg1"/>
          </a:solidFill>
          <a:ln>
            <a:solidFill>
              <a:schemeClr val="tx1">
                <a:lumMod val="95000"/>
                <a:lumOff val="5000"/>
              </a:schemeClr>
            </a:solidFill>
            <a:extLst>
              <a:ext uri="{C807C97D-BFC1-408E-A445-0C87EB9F89A2}">
                <ask:lineSketchStyleProps xmlns="" xmlns:ask="http://schemas.microsoft.com/office/drawing/2018/sketchyshapes" sd="995875310">
                  <a:prstGeom prst="verticalScroll">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Picture 38" descr="Shape, arrow&#10;&#10;Description automatically generated">
            <a:extLst>
              <a:ext uri="{FF2B5EF4-FFF2-40B4-BE49-F238E27FC236}">
                <a16:creationId xmlns:a16="http://schemas.microsoft.com/office/drawing/2014/main" id="{85CC4011-98A0-4AC8-943A-E0BC796DBCFB}"/>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9901" b="92673" l="9535" r="90349">
                        <a14:foregroundMark x1="18372" y1="92079" x2="18372" y2="92079"/>
                        <a14:foregroundMark x1="25465" y1="66535" x2="25465" y2="66535"/>
                        <a14:foregroundMark x1="9651" y1="86535" x2="9651" y2="86535"/>
                        <a14:foregroundMark x1="50349" y1="69703" x2="50349" y2="69703"/>
                        <a14:foregroundMark x1="70465" y1="40198" x2="70465" y2="40198"/>
                        <a14:foregroundMark x1="73837" y1="31089" x2="73837" y2="31089"/>
                        <a14:foregroundMark x1="90465" y1="30495" x2="90465" y2="30495"/>
                        <a14:foregroundMark x1="80116" y1="45149" x2="80116" y2="45149"/>
                        <a14:foregroundMark x1="10930" y1="92673" x2="10930" y2="92673"/>
                        <a14:foregroundMark x1="86279" y1="37822" x2="86279" y2="37822"/>
                        <a14:backgroundMark x1="48140" y1="66337" x2="48140" y2="66337"/>
                        <a14:backgroundMark x1="57326" y1="60792" x2="57326" y2="60792"/>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219729" y="-930954"/>
            <a:ext cx="6287237" cy="3691924"/>
          </a:xfrm>
          <a:prstGeom prst="rect">
            <a:avLst/>
          </a:prstGeom>
        </p:spPr>
      </p:pic>
      <p:pic>
        <p:nvPicPr>
          <p:cNvPr id="28" name="Picture 27" descr="A picture containing vector graphics&#10;&#10;Description automatically generated">
            <a:extLst>
              <a:ext uri="{FF2B5EF4-FFF2-40B4-BE49-F238E27FC236}">
                <a16:creationId xmlns:a16="http://schemas.microsoft.com/office/drawing/2014/main" id="{8B127042-1236-4C48-858E-7EE59254CF4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67634" y="83718"/>
            <a:ext cx="1085139" cy="1194649"/>
          </a:xfrm>
          <a:prstGeom prst="rect">
            <a:avLst/>
          </a:prstGeom>
        </p:spPr>
      </p:pic>
      <p:pic>
        <p:nvPicPr>
          <p:cNvPr id="34" name="Picture 33" descr="A picture containing plant, flower, daisy&#10;&#10;Description automatically generated">
            <a:extLst>
              <a:ext uri="{FF2B5EF4-FFF2-40B4-BE49-F238E27FC236}">
                <a16:creationId xmlns:a16="http://schemas.microsoft.com/office/drawing/2014/main" id="{939D1EEE-2E2A-4BA8-A57D-A44AB8831B9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98603" y="5655508"/>
            <a:ext cx="2554461" cy="1271228"/>
          </a:xfrm>
          <a:prstGeom prst="rect">
            <a:avLst/>
          </a:prstGeom>
        </p:spPr>
      </p:pic>
      <p:pic>
        <p:nvPicPr>
          <p:cNvPr id="35" name="Picture 34" descr="A picture containing plant, flower, daisy&#10;&#10;Description automatically generated">
            <a:extLst>
              <a:ext uri="{FF2B5EF4-FFF2-40B4-BE49-F238E27FC236}">
                <a16:creationId xmlns:a16="http://schemas.microsoft.com/office/drawing/2014/main" id="{DDA00AAC-AB74-4D49-A851-5276E1D634A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63990" y="5805151"/>
            <a:ext cx="2254446" cy="1121925"/>
          </a:xfrm>
          <a:prstGeom prst="rect">
            <a:avLst/>
          </a:prstGeom>
        </p:spPr>
      </p:pic>
      <p:pic>
        <p:nvPicPr>
          <p:cNvPr id="36" name="Picture 35" descr="A picture containing plant, flower, daisy&#10;&#10;Description automatically generated">
            <a:extLst>
              <a:ext uri="{FF2B5EF4-FFF2-40B4-BE49-F238E27FC236}">
                <a16:creationId xmlns:a16="http://schemas.microsoft.com/office/drawing/2014/main" id="{D66E810A-B711-49BC-9CF1-7DFE1C627C2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591833" y="5698940"/>
            <a:ext cx="2467187" cy="1227796"/>
          </a:xfrm>
          <a:prstGeom prst="rect">
            <a:avLst/>
          </a:prstGeom>
        </p:spPr>
      </p:pic>
      <p:pic>
        <p:nvPicPr>
          <p:cNvPr id="27" name="Picture 6" descr="962 Kid Reporter Illustrations &amp; Clip Art - iStock">
            <a:extLst>
              <a:ext uri="{FF2B5EF4-FFF2-40B4-BE49-F238E27FC236}">
                <a16:creationId xmlns:a16="http://schemas.microsoft.com/office/drawing/2014/main" id="{84409959-061E-4358-859D-F1269A17B521}"/>
              </a:ext>
            </a:extLst>
          </p:cNvPr>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1144" b="99020" l="4981" r="95785">
                        <a14:foregroundMark x1="32567" y1="6699" x2="57854" y2="11928"/>
                        <a14:foregroundMark x1="49808" y1="1307" x2="49808" y2="1307"/>
                        <a14:foregroundMark x1="90038" y1="15033" x2="90038" y2="15033"/>
                        <a14:foregroundMark x1="65134" y1="20098" x2="65517" y2="25000"/>
                        <a14:foregroundMark x1="56705" y1="21569" x2="56705" y2="27778"/>
                        <a14:foregroundMark x1="28736" y1="20098" x2="66667" y2="23693"/>
                        <a14:foregroundMark x1="66667" y1="23693" x2="56322" y2="26144"/>
                        <a14:foregroundMark x1="32184" y1="19281" x2="26437" y2="26144"/>
                        <a14:foregroundMark x1="43295" y1="28922" x2="44061" y2="34804"/>
                        <a14:foregroundMark x1="34866" y1="86111" x2="33716" y2="96405"/>
                        <a14:foregroundMark x1="20690" y1="98203" x2="35249" y2="98203"/>
                        <a14:foregroundMark x1="45211" y1="98366" x2="49042" y2="98039"/>
                        <a14:foregroundMark x1="79310" y1="92484" x2="80460" y2="98203"/>
                        <a14:foregroundMark x1="71264" y1="99183" x2="84291" y2="99183"/>
                        <a14:foregroundMark x1="43295" y1="94281" x2="33333" y2="96405"/>
                        <a14:foregroundMark x1="32184" y1="40359" x2="32184" y2="40359"/>
                        <a14:foregroundMark x1="53257" y1="14706" x2="63602" y2="24673"/>
                        <a14:foregroundMark x1="36782" y1="14706" x2="30268" y2="18137"/>
                        <a14:foregroundMark x1="4981" y1="33824" x2="4981" y2="33824"/>
                        <a14:foregroundMark x1="95785" y1="18464" x2="95785" y2="18464"/>
                        <a14:foregroundMark x1="32567" y1="40196" x2="32567" y2="40196"/>
                      </a14:backgroundRemoval>
                    </a14:imgEffect>
                  </a14:imgLayer>
                </a14:imgProps>
              </a:ext>
              <a:ext uri="{28A0092B-C50C-407E-A947-70E740481C1C}">
                <a14:useLocalDpi xmlns:a14="http://schemas.microsoft.com/office/drawing/2010/main" val="0"/>
              </a:ext>
            </a:extLst>
          </a:blip>
          <a:srcRect/>
          <a:stretch>
            <a:fillRect/>
          </a:stretch>
        </p:blipFill>
        <p:spPr bwMode="auto">
          <a:xfrm>
            <a:off x="8063196" y="2086712"/>
            <a:ext cx="1816999" cy="426054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A picture containing plant, flower, daisy&#10;&#10;Description automatically generated">
            <a:extLst>
              <a:ext uri="{FF2B5EF4-FFF2-40B4-BE49-F238E27FC236}">
                <a16:creationId xmlns:a16="http://schemas.microsoft.com/office/drawing/2014/main" id="{344F454F-7043-470A-AE95-8964F89E70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63311" y="5378306"/>
            <a:ext cx="3059457" cy="1522539"/>
          </a:xfrm>
          <a:prstGeom prst="rect">
            <a:avLst/>
          </a:prstGeom>
        </p:spPr>
      </p:pic>
      <p:sp>
        <p:nvSpPr>
          <p:cNvPr id="2" name="TextBox 1">
            <a:extLst>
              <a:ext uri="{FF2B5EF4-FFF2-40B4-BE49-F238E27FC236}">
                <a16:creationId xmlns:a16="http://schemas.microsoft.com/office/drawing/2014/main" id="{35B72EBF-71E4-4B1A-8D93-54314BE47444}"/>
              </a:ext>
            </a:extLst>
          </p:cNvPr>
          <p:cNvSpPr txBox="1"/>
          <p:nvPr/>
        </p:nvSpPr>
        <p:spPr>
          <a:xfrm>
            <a:off x="2751558" y="2966577"/>
            <a:ext cx="524883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srgbClr val="ED7D31">
                      <a:lumMod val="75000"/>
                    </a:srgbClr>
                  </a:solidFill>
                </a:ln>
                <a:solidFill>
                  <a:srgbClr val="002060"/>
                </a:solidFill>
                <a:effectLst/>
                <a:uLnTx/>
                <a:uFillTx/>
                <a:latin typeface="Calibri" panose="020F0502020204030204"/>
                <a:ea typeface="+mn-ea"/>
                <a:cs typeface="+mn-cs"/>
              </a:rPr>
              <a:t>VẬN DỤNG</a:t>
            </a:r>
          </a:p>
        </p:txBody>
      </p:sp>
      <p:pic>
        <p:nvPicPr>
          <p:cNvPr id="24" name="Picture 4" descr="View and Download hd Free Kawaii Sun Clip Art /// - Kawaii Sun Clipart PNG  Image for free. The i… | Sun clip art, Sunshine birthday theme, Sunshine  birthday parties">
            <a:extLst>
              <a:ext uri="{FF2B5EF4-FFF2-40B4-BE49-F238E27FC236}">
                <a16:creationId xmlns:a16="http://schemas.microsoft.com/office/drawing/2014/main" id="{37563ECB-B1C9-4AC1-BE65-387402AE5A07}"/>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3622" y="151663"/>
            <a:ext cx="1682525" cy="1657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1585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34" presetClass="emph" presetSubtype="0" fill="hold" grpId="0" nodeType="afterEffect">
                                  <p:stCondLst>
                                    <p:cond delay="0"/>
                                  </p:stCondLst>
                                  <p:iterate type="lt">
                                    <p:tmPct val="10000"/>
                                  </p:iterate>
                                  <p:childTnLst>
                                    <p:animMotion origin="layout" path="M 4.58333E-6 4.81481E-6 L 4.58333E-6 -0.07223 " pathEditMode="relative" rAng="0" ptsTypes="AA">
                                      <p:cBhvr>
                                        <p:cTn id="9" dur="250" accel="50000" decel="50000" autoRev="1" fill="hold">
                                          <p:stCondLst>
                                            <p:cond delay="0"/>
                                          </p:stCondLst>
                                        </p:cTn>
                                        <p:tgtEl>
                                          <p:spTgt spid="2"/>
                                        </p:tgtEl>
                                        <p:attrNameLst>
                                          <p:attrName>ppt_x</p:attrName>
                                          <p:attrName>ppt_y</p:attrName>
                                        </p:attrNameLst>
                                      </p:cBhvr>
                                      <p:rCtr x="0" y="-3611"/>
                                    </p:animMotion>
                                    <p:animRot by="1500000">
                                      <p:cBhvr>
                                        <p:cTn id="10" dur="125" fill="hold">
                                          <p:stCondLst>
                                            <p:cond delay="0"/>
                                          </p:stCondLst>
                                        </p:cTn>
                                        <p:tgtEl>
                                          <p:spTgt spid="2"/>
                                        </p:tgtEl>
                                        <p:attrNameLst>
                                          <p:attrName>r</p:attrName>
                                        </p:attrNameLst>
                                      </p:cBhvr>
                                    </p:animRot>
                                    <p:animRot by="-1500000">
                                      <p:cBhvr>
                                        <p:cTn id="11" dur="125" fill="hold">
                                          <p:stCondLst>
                                            <p:cond delay="125"/>
                                          </p:stCondLst>
                                        </p:cTn>
                                        <p:tgtEl>
                                          <p:spTgt spid="2"/>
                                        </p:tgtEl>
                                        <p:attrNameLst>
                                          <p:attrName>r</p:attrName>
                                        </p:attrNameLst>
                                      </p:cBhvr>
                                    </p:animRot>
                                    <p:animRot by="-1500000">
                                      <p:cBhvr>
                                        <p:cTn id="12" dur="125" fill="hold">
                                          <p:stCondLst>
                                            <p:cond delay="250"/>
                                          </p:stCondLst>
                                        </p:cTn>
                                        <p:tgtEl>
                                          <p:spTgt spid="2"/>
                                        </p:tgtEl>
                                        <p:attrNameLst>
                                          <p:attrName>r</p:attrName>
                                        </p:attrNameLst>
                                      </p:cBhvr>
                                    </p:animRot>
                                    <p:animRot by="1500000">
                                      <p:cBhvr>
                                        <p:cTn id="13"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C281"/>
        </a:solidFill>
        <a:effectLst/>
      </p:bgPr>
    </p:bg>
    <p:spTree>
      <p:nvGrpSpPr>
        <p:cNvPr id="1" name=""/>
        <p:cNvGrpSpPr/>
        <p:nvPr/>
      </p:nvGrpSpPr>
      <p:grpSpPr>
        <a:xfrm>
          <a:off x="0" y="0"/>
          <a:ext cx="0" cy="0"/>
          <a:chOff x="0" y="0"/>
          <a:chExt cx="0" cy="0"/>
        </a:xfrm>
      </p:grpSpPr>
      <p:sp>
        <p:nvSpPr>
          <p:cNvPr id="2" name="Freeform 2"/>
          <p:cNvSpPr/>
          <p:nvPr/>
        </p:nvSpPr>
        <p:spPr>
          <a:xfrm rot="579554">
            <a:off x="-796701" y="3880488"/>
            <a:ext cx="5672832" cy="3446245"/>
          </a:xfrm>
          <a:custGeom>
            <a:avLst/>
            <a:gdLst/>
            <a:ahLst/>
            <a:cxnLst/>
            <a:rect l="l" t="t" r="r" b="b"/>
            <a:pathLst>
              <a:path w="8509248" h="5169368">
                <a:moveTo>
                  <a:pt x="0" y="0"/>
                </a:moveTo>
                <a:lnTo>
                  <a:pt x="8509248" y="0"/>
                </a:lnTo>
                <a:lnTo>
                  <a:pt x="8509248" y="5169368"/>
                </a:lnTo>
                <a:lnTo>
                  <a:pt x="0" y="51693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544169">
            <a:off x="4648717" y="4585074"/>
            <a:ext cx="4166600" cy="2524265"/>
          </a:xfrm>
          <a:custGeom>
            <a:avLst/>
            <a:gdLst/>
            <a:ahLst/>
            <a:cxnLst/>
            <a:rect l="l" t="t" r="r" b="b"/>
            <a:pathLst>
              <a:path w="6249900" h="3786398">
                <a:moveTo>
                  <a:pt x="0" y="0"/>
                </a:moveTo>
                <a:lnTo>
                  <a:pt x="6249900" y="0"/>
                </a:lnTo>
                <a:lnTo>
                  <a:pt x="6249900" y="3786398"/>
                </a:lnTo>
                <a:lnTo>
                  <a:pt x="0" y="37863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838733">
            <a:off x="7748220" y="4764178"/>
            <a:ext cx="4648217" cy="2816045"/>
          </a:xfrm>
          <a:custGeom>
            <a:avLst/>
            <a:gdLst/>
            <a:ahLst/>
            <a:cxnLst/>
            <a:rect l="l" t="t" r="r" b="b"/>
            <a:pathLst>
              <a:path w="6972325" h="4224067">
                <a:moveTo>
                  <a:pt x="0" y="0"/>
                </a:moveTo>
                <a:lnTo>
                  <a:pt x="6972325" y="0"/>
                </a:lnTo>
                <a:lnTo>
                  <a:pt x="6972325" y="4224066"/>
                </a:lnTo>
                <a:lnTo>
                  <a:pt x="0" y="42240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5658329" y="4620699"/>
            <a:ext cx="4025842" cy="4129069"/>
          </a:xfrm>
          <a:custGeom>
            <a:avLst/>
            <a:gdLst/>
            <a:ahLst/>
            <a:cxnLst/>
            <a:rect l="l" t="t" r="r" b="b"/>
            <a:pathLst>
              <a:path w="6038763" h="6193603">
                <a:moveTo>
                  <a:pt x="0" y="0"/>
                </a:moveTo>
                <a:lnTo>
                  <a:pt x="6038763" y="0"/>
                </a:lnTo>
                <a:lnTo>
                  <a:pt x="6038763" y="6193603"/>
                </a:lnTo>
                <a:lnTo>
                  <a:pt x="0" y="619360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0" y="5293360"/>
            <a:ext cx="12192000" cy="1564640"/>
          </a:xfrm>
          <a:custGeom>
            <a:avLst/>
            <a:gdLst/>
            <a:ahLst/>
            <a:cxnLst/>
            <a:rect l="l" t="t" r="r" b="b"/>
            <a:pathLst>
              <a:path w="18288000" h="2346960">
                <a:moveTo>
                  <a:pt x="0" y="0"/>
                </a:moveTo>
                <a:lnTo>
                  <a:pt x="18288000" y="0"/>
                </a:lnTo>
                <a:lnTo>
                  <a:pt x="18288000" y="2346960"/>
                </a:lnTo>
                <a:lnTo>
                  <a:pt x="0" y="2346960"/>
                </a:lnTo>
                <a:lnTo>
                  <a:pt x="0" y="0"/>
                </a:lnTo>
                <a:close/>
              </a:path>
            </a:pathLst>
          </a:custGeom>
          <a:blipFill>
            <a:blip r:embed="rId8"/>
            <a:stretch>
              <a:fillRect/>
            </a:stretch>
          </a:blipFill>
        </p:spPr>
      </p:sp>
      <p:sp>
        <p:nvSpPr>
          <p:cNvPr id="7" name="Freeform 7"/>
          <p:cNvSpPr/>
          <p:nvPr/>
        </p:nvSpPr>
        <p:spPr>
          <a:xfrm>
            <a:off x="5167854" y="1176456"/>
            <a:ext cx="1856292" cy="1127697"/>
          </a:xfrm>
          <a:custGeom>
            <a:avLst/>
            <a:gdLst/>
            <a:ahLst/>
            <a:cxnLst/>
            <a:rect l="l" t="t" r="r" b="b"/>
            <a:pathLst>
              <a:path w="2784438" h="1691546">
                <a:moveTo>
                  <a:pt x="0" y="0"/>
                </a:moveTo>
                <a:lnTo>
                  <a:pt x="2784438" y="0"/>
                </a:lnTo>
                <a:lnTo>
                  <a:pt x="2784438" y="1691546"/>
                </a:lnTo>
                <a:lnTo>
                  <a:pt x="0" y="16915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685800" y="685800"/>
            <a:ext cx="1725385" cy="981313"/>
          </a:xfrm>
          <a:custGeom>
            <a:avLst/>
            <a:gdLst/>
            <a:ahLst/>
            <a:cxnLst/>
            <a:rect l="l" t="t" r="r" b="b"/>
            <a:pathLst>
              <a:path w="2588077" h="1471969">
                <a:moveTo>
                  <a:pt x="0" y="0"/>
                </a:moveTo>
                <a:lnTo>
                  <a:pt x="2588077" y="0"/>
                </a:lnTo>
                <a:lnTo>
                  <a:pt x="2588077" y="1471969"/>
                </a:lnTo>
                <a:lnTo>
                  <a:pt x="0" y="147196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Freeform 9"/>
          <p:cNvSpPr/>
          <p:nvPr/>
        </p:nvSpPr>
        <p:spPr>
          <a:xfrm>
            <a:off x="0" y="3697243"/>
            <a:ext cx="1131782" cy="1719558"/>
          </a:xfrm>
          <a:custGeom>
            <a:avLst/>
            <a:gdLst/>
            <a:ahLst/>
            <a:cxnLst/>
            <a:rect l="l" t="t" r="r" b="b"/>
            <a:pathLst>
              <a:path w="1697673" h="2579337">
                <a:moveTo>
                  <a:pt x="0" y="0"/>
                </a:moveTo>
                <a:lnTo>
                  <a:pt x="1697673" y="0"/>
                </a:lnTo>
                <a:lnTo>
                  <a:pt x="1697673" y="2579337"/>
                </a:lnTo>
                <a:lnTo>
                  <a:pt x="0" y="257933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0" name="Freeform 10"/>
          <p:cNvSpPr/>
          <p:nvPr/>
        </p:nvSpPr>
        <p:spPr>
          <a:xfrm>
            <a:off x="9780816" y="459956"/>
            <a:ext cx="1725385" cy="981313"/>
          </a:xfrm>
          <a:custGeom>
            <a:avLst/>
            <a:gdLst/>
            <a:ahLst/>
            <a:cxnLst/>
            <a:rect l="l" t="t" r="r" b="b"/>
            <a:pathLst>
              <a:path w="2588077" h="1471969">
                <a:moveTo>
                  <a:pt x="0" y="0"/>
                </a:moveTo>
                <a:lnTo>
                  <a:pt x="2588077" y="0"/>
                </a:lnTo>
                <a:lnTo>
                  <a:pt x="2588077" y="1471969"/>
                </a:lnTo>
                <a:lnTo>
                  <a:pt x="0" y="147196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grpSp>
        <p:nvGrpSpPr>
          <p:cNvPr id="11" name="Group 11"/>
          <p:cNvGrpSpPr/>
          <p:nvPr/>
        </p:nvGrpSpPr>
        <p:grpSpPr>
          <a:xfrm>
            <a:off x="1709153" y="943047"/>
            <a:ext cx="8298447" cy="3562539"/>
            <a:chOff x="0" y="0"/>
            <a:chExt cx="2947041" cy="1570608"/>
          </a:xfrm>
        </p:grpSpPr>
        <p:sp>
          <p:nvSpPr>
            <p:cNvPr id="12" name="Freeform 12"/>
            <p:cNvSpPr/>
            <p:nvPr/>
          </p:nvSpPr>
          <p:spPr>
            <a:xfrm>
              <a:off x="0" y="0"/>
              <a:ext cx="2947041" cy="1570608"/>
            </a:xfrm>
            <a:custGeom>
              <a:avLst/>
              <a:gdLst/>
              <a:ahLst/>
              <a:cxnLst/>
              <a:rect l="l" t="t" r="r" b="b"/>
              <a:pathLst>
                <a:path w="2947041" h="1570608">
                  <a:moveTo>
                    <a:pt x="35286" y="0"/>
                  </a:moveTo>
                  <a:lnTo>
                    <a:pt x="2911754" y="0"/>
                  </a:lnTo>
                  <a:cubicBezTo>
                    <a:pt x="2921113" y="0"/>
                    <a:pt x="2930088" y="3718"/>
                    <a:pt x="2936706" y="10335"/>
                  </a:cubicBezTo>
                  <a:cubicBezTo>
                    <a:pt x="2943323" y="16953"/>
                    <a:pt x="2947041" y="25928"/>
                    <a:pt x="2947041" y="35286"/>
                  </a:cubicBezTo>
                  <a:lnTo>
                    <a:pt x="2947041" y="1535322"/>
                  </a:lnTo>
                  <a:cubicBezTo>
                    <a:pt x="2947041" y="1544680"/>
                    <a:pt x="2943323" y="1553655"/>
                    <a:pt x="2936706" y="1560273"/>
                  </a:cubicBezTo>
                  <a:cubicBezTo>
                    <a:pt x="2930088" y="1566890"/>
                    <a:pt x="2921113" y="1570608"/>
                    <a:pt x="2911754" y="1570608"/>
                  </a:cubicBezTo>
                  <a:lnTo>
                    <a:pt x="35286" y="1570608"/>
                  </a:lnTo>
                  <a:cubicBezTo>
                    <a:pt x="15798" y="1570608"/>
                    <a:pt x="0" y="1554810"/>
                    <a:pt x="0" y="1535322"/>
                  </a:cubicBezTo>
                  <a:lnTo>
                    <a:pt x="0" y="35286"/>
                  </a:lnTo>
                  <a:cubicBezTo>
                    <a:pt x="0" y="15798"/>
                    <a:pt x="15798" y="0"/>
                    <a:pt x="35286" y="0"/>
                  </a:cubicBezTo>
                  <a:close/>
                </a:path>
              </a:pathLst>
            </a:custGeom>
            <a:solidFill>
              <a:srgbClr val="FAF9F0"/>
            </a:solidFill>
            <a:ln w="47625">
              <a:solidFill>
                <a:srgbClr val="CF746D"/>
              </a:solidFill>
            </a:ln>
          </p:spPr>
        </p:sp>
        <p:sp>
          <p:nvSpPr>
            <p:cNvPr id="13" name="TextBox 13"/>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a:off x="9521515" y="3498600"/>
            <a:ext cx="2670485" cy="3366165"/>
          </a:xfrm>
          <a:custGeom>
            <a:avLst/>
            <a:gdLst/>
            <a:ahLst/>
            <a:cxnLst/>
            <a:rect l="l" t="t" r="r" b="b"/>
            <a:pathLst>
              <a:path w="5102077" h="6594137">
                <a:moveTo>
                  <a:pt x="0" y="0"/>
                </a:moveTo>
                <a:lnTo>
                  <a:pt x="5102077" y="0"/>
                </a:lnTo>
                <a:lnTo>
                  <a:pt x="5102077" y="6594137"/>
                </a:lnTo>
                <a:lnTo>
                  <a:pt x="0" y="6594137"/>
                </a:lnTo>
                <a:lnTo>
                  <a:pt x="0" y="0"/>
                </a:lnTo>
                <a:close/>
              </a:path>
            </a:pathLst>
          </a:custGeom>
          <a:blipFill>
            <a:blip r:embed="rId13"/>
            <a:stretch>
              <a:fillRect b="-42622"/>
            </a:stretch>
          </a:blipFill>
        </p:spPr>
      </p:sp>
      <p:sp>
        <p:nvSpPr>
          <p:cNvPr id="16" name="Freeform 16"/>
          <p:cNvSpPr/>
          <p:nvPr/>
        </p:nvSpPr>
        <p:spPr>
          <a:xfrm>
            <a:off x="2110901" y="4220000"/>
            <a:ext cx="1432377" cy="2015721"/>
          </a:xfrm>
          <a:custGeom>
            <a:avLst/>
            <a:gdLst/>
            <a:ahLst/>
            <a:cxnLst/>
            <a:rect l="l" t="t" r="r" b="b"/>
            <a:pathLst>
              <a:path w="2491713" h="3522988">
                <a:moveTo>
                  <a:pt x="0" y="0"/>
                </a:moveTo>
                <a:lnTo>
                  <a:pt x="2491713" y="0"/>
                </a:lnTo>
                <a:lnTo>
                  <a:pt x="2491713" y="3522989"/>
                </a:lnTo>
                <a:lnTo>
                  <a:pt x="0" y="3522989"/>
                </a:lnTo>
                <a:lnTo>
                  <a:pt x="0" y="0"/>
                </a:lnTo>
                <a:close/>
              </a:path>
            </a:pathLst>
          </a:custGeom>
          <a:blipFill>
            <a:blip r:embed="rId14">
              <a:extLst>
                <a:ext uri="{96DAC541-7B7A-43D3-8B79-37D633B846F1}">
                  <asvg:svgBlip xmlns:asvg="http://schemas.microsoft.com/office/drawing/2016/SVG/main" xmlns="" r:embed="rId16"/>
                </a:ext>
              </a:extLst>
            </a:blip>
            <a:stretch>
              <a:fillRect/>
            </a:stretch>
          </a:blipFill>
        </p:spPr>
      </p:sp>
      <p:sp>
        <p:nvSpPr>
          <p:cNvPr id="18" name="Freeform 18"/>
          <p:cNvSpPr/>
          <p:nvPr/>
        </p:nvSpPr>
        <p:spPr>
          <a:xfrm rot="-1328284">
            <a:off x="-894682" y="6069196"/>
            <a:ext cx="3160963" cy="1851797"/>
          </a:xfrm>
          <a:custGeom>
            <a:avLst/>
            <a:gdLst/>
            <a:ahLst/>
            <a:cxnLst/>
            <a:rect l="l" t="t" r="r" b="b"/>
            <a:pathLst>
              <a:path w="4741445" h="2777696">
                <a:moveTo>
                  <a:pt x="0" y="0"/>
                </a:moveTo>
                <a:lnTo>
                  <a:pt x="4741445" y="0"/>
                </a:lnTo>
                <a:lnTo>
                  <a:pt x="4741445" y="2777696"/>
                </a:lnTo>
                <a:lnTo>
                  <a:pt x="0" y="2777696"/>
                </a:lnTo>
                <a:lnTo>
                  <a:pt x="0" y="0"/>
                </a:lnTo>
                <a:close/>
              </a:path>
            </a:pathLst>
          </a:custGeom>
          <a:blipFill>
            <a:blip r:embed="rId17"/>
            <a:stretch>
              <a:fillRect/>
            </a:stretch>
          </a:blipFill>
        </p:spPr>
      </p:sp>
      <p:sp>
        <p:nvSpPr>
          <p:cNvPr id="19" name="Freeform 19"/>
          <p:cNvSpPr/>
          <p:nvPr/>
        </p:nvSpPr>
        <p:spPr>
          <a:xfrm>
            <a:off x="-577772" y="5866372"/>
            <a:ext cx="2126264" cy="1637723"/>
          </a:xfrm>
          <a:custGeom>
            <a:avLst/>
            <a:gdLst/>
            <a:ahLst/>
            <a:cxnLst/>
            <a:rect l="l" t="t" r="r" b="b"/>
            <a:pathLst>
              <a:path w="3189396" h="2456585">
                <a:moveTo>
                  <a:pt x="0" y="0"/>
                </a:moveTo>
                <a:lnTo>
                  <a:pt x="3189397" y="0"/>
                </a:lnTo>
                <a:lnTo>
                  <a:pt x="3189397" y="2456585"/>
                </a:lnTo>
                <a:lnTo>
                  <a:pt x="0" y="2456585"/>
                </a:lnTo>
                <a:lnTo>
                  <a:pt x="0" y="0"/>
                </a:lnTo>
                <a:close/>
              </a:path>
            </a:pathLst>
          </a:custGeom>
          <a:blipFill>
            <a:blip r:embed="rId18"/>
            <a:stretch>
              <a:fillRect r="-59496"/>
            </a:stretch>
          </a:blipFill>
        </p:spPr>
      </p:sp>
      <p:sp>
        <p:nvSpPr>
          <p:cNvPr id="20" name="TextBox 20"/>
          <p:cNvSpPr txBox="1"/>
          <p:nvPr/>
        </p:nvSpPr>
        <p:spPr>
          <a:xfrm>
            <a:off x="1856056" y="1421709"/>
            <a:ext cx="8004639" cy="2462213"/>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Viết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được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văn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thuật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việc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chứng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kiến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hoặc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tham</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gia</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60963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ý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thức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phương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pháp</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tập</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ham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tìm</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tòi</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khám</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phá</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để</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tập</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đạt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tốt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tinh</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thần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tập</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nghiêm</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túc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21" name="Freeform 21"/>
          <p:cNvSpPr/>
          <p:nvPr/>
        </p:nvSpPr>
        <p:spPr>
          <a:xfrm>
            <a:off x="9293544" y="4272458"/>
            <a:ext cx="2212657" cy="2859730"/>
          </a:xfrm>
          <a:custGeom>
            <a:avLst/>
            <a:gdLst/>
            <a:ahLst/>
            <a:cxnLst/>
            <a:rect l="l" t="t" r="r" b="b"/>
            <a:pathLst>
              <a:path w="3318985" h="4289595">
                <a:moveTo>
                  <a:pt x="0" y="0"/>
                </a:moveTo>
                <a:lnTo>
                  <a:pt x="3318985" y="0"/>
                </a:lnTo>
                <a:lnTo>
                  <a:pt x="3318985" y="4289594"/>
                </a:lnTo>
                <a:lnTo>
                  <a:pt x="0" y="4289594"/>
                </a:lnTo>
                <a:lnTo>
                  <a:pt x="0" y="0"/>
                </a:lnTo>
                <a:close/>
              </a:path>
            </a:pathLst>
          </a:custGeom>
          <a:blipFill>
            <a:blip r:embed="rId13"/>
            <a:stretch>
              <a:fillRect b="-42622"/>
            </a:stretch>
          </a:blipFill>
        </p:spPr>
      </p:sp>
      <p:sp>
        <p:nvSpPr>
          <p:cNvPr id="22" name="Freeform 22"/>
          <p:cNvSpPr/>
          <p:nvPr/>
        </p:nvSpPr>
        <p:spPr>
          <a:xfrm>
            <a:off x="2278432" y="6151569"/>
            <a:ext cx="1467439" cy="227453"/>
          </a:xfrm>
          <a:custGeom>
            <a:avLst/>
            <a:gdLst/>
            <a:ahLst/>
            <a:cxnLst/>
            <a:rect l="l" t="t" r="r" b="b"/>
            <a:pathLst>
              <a:path w="2201158" h="341179">
                <a:moveTo>
                  <a:pt x="0" y="0"/>
                </a:moveTo>
                <a:lnTo>
                  <a:pt x="2201158" y="0"/>
                </a:lnTo>
                <a:lnTo>
                  <a:pt x="2201158" y="341179"/>
                </a:lnTo>
                <a:lnTo>
                  <a:pt x="0" y="341179"/>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24" name="Freeform 24"/>
          <p:cNvSpPr/>
          <p:nvPr/>
        </p:nvSpPr>
        <p:spPr>
          <a:xfrm>
            <a:off x="9114" y="5293360"/>
            <a:ext cx="1219079" cy="188957"/>
          </a:xfrm>
          <a:custGeom>
            <a:avLst/>
            <a:gdLst/>
            <a:ahLst/>
            <a:cxnLst/>
            <a:rect l="l" t="t" r="r" b="b"/>
            <a:pathLst>
              <a:path w="1828619" h="283436">
                <a:moveTo>
                  <a:pt x="0" y="0"/>
                </a:moveTo>
                <a:lnTo>
                  <a:pt x="1828619" y="0"/>
                </a:lnTo>
                <a:lnTo>
                  <a:pt x="1828619" y="283436"/>
                </a:lnTo>
                <a:lnTo>
                  <a:pt x="0" y="283436"/>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5" name="Freeform 15"/>
          <p:cNvSpPr/>
          <p:nvPr/>
        </p:nvSpPr>
        <p:spPr>
          <a:xfrm>
            <a:off x="730484" y="3964578"/>
            <a:ext cx="1380417" cy="2116933"/>
          </a:xfrm>
          <a:custGeom>
            <a:avLst/>
            <a:gdLst/>
            <a:ahLst/>
            <a:cxnLst/>
            <a:rect l="l" t="t" r="r" b="b"/>
            <a:pathLst>
              <a:path w="2070625" h="3175400">
                <a:moveTo>
                  <a:pt x="0" y="0"/>
                </a:moveTo>
                <a:lnTo>
                  <a:pt x="2070625" y="0"/>
                </a:lnTo>
                <a:lnTo>
                  <a:pt x="2070625" y="3175400"/>
                </a:lnTo>
                <a:lnTo>
                  <a:pt x="0" y="3175400"/>
                </a:lnTo>
                <a:lnTo>
                  <a:pt x="0" y="0"/>
                </a:lnTo>
                <a:close/>
              </a:path>
            </a:pathLst>
          </a:custGeom>
          <a:blipFill>
            <a:blip r:embed="rId21"/>
            <a:stretch>
              <a:fillRect/>
            </a:stretch>
          </a:blipFill>
        </p:spPr>
      </p:sp>
      <p:sp>
        <p:nvSpPr>
          <p:cNvPr id="17" name="Freeform 17"/>
          <p:cNvSpPr/>
          <p:nvPr/>
        </p:nvSpPr>
        <p:spPr>
          <a:xfrm>
            <a:off x="681203" y="5842773"/>
            <a:ext cx="1467439" cy="227453"/>
          </a:xfrm>
          <a:custGeom>
            <a:avLst/>
            <a:gdLst/>
            <a:ahLst/>
            <a:cxnLst/>
            <a:rect l="l" t="t" r="r" b="b"/>
            <a:pathLst>
              <a:path w="2201158" h="341179">
                <a:moveTo>
                  <a:pt x="0" y="0"/>
                </a:moveTo>
                <a:lnTo>
                  <a:pt x="2201158" y="0"/>
                </a:lnTo>
                <a:lnTo>
                  <a:pt x="2201158" y="341179"/>
                </a:lnTo>
                <a:lnTo>
                  <a:pt x="0" y="341179"/>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pic>
        <p:nvPicPr>
          <p:cNvPr id="25" name="Picture 24"/>
          <p:cNvPicPr>
            <a:picLocks noChangeAspect="1"/>
          </p:cNvPicPr>
          <p:nvPr/>
        </p:nvPicPr>
        <p:blipFill>
          <a:blip r:embed="rId22"/>
          <a:stretch>
            <a:fillRect/>
          </a:stretch>
        </p:blipFill>
        <p:spPr>
          <a:xfrm>
            <a:off x="3233408" y="68811"/>
            <a:ext cx="5997795" cy="875088"/>
          </a:xfrm>
          <a:prstGeom prst="rect">
            <a:avLst/>
          </a:prstGeom>
        </p:spPr>
      </p:pic>
    </p:spTree>
    <p:extLst>
      <p:ext uri="{BB962C8B-B14F-4D97-AF65-F5344CB8AC3E}">
        <p14:creationId xmlns:p14="http://schemas.microsoft.com/office/powerpoint/2010/main" val="219719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2CA294F8-7E5F-B145-F9A5-1056D9F1B19C}"/>
              </a:ext>
            </a:extLst>
          </p:cNvPr>
          <p:cNvSpPr/>
          <p:nvPr/>
        </p:nvSpPr>
        <p:spPr>
          <a:xfrm>
            <a:off x="504207" y="437322"/>
            <a:ext cx="11164332" cy="6052930"/>
          </a:xfrm>
          <a:prstGeom prst="roundRect">
            <a:avLst/>
          </a:prstGeom>
          <a:solidFill>
            <a:schemeClr val="bg1">
              <a:alpha val="9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2" descr="Empty beach scene with coconut trees and mountain in simple style 3013426  Vector Art at Vecteezy">
            <a:extLst>
              <a:ext uri="{FF2B5EF4-FFF2-40B4-BE49-F238E27FC236}">
                <a16:creationId xmlns:a16="http://schemas.microsoft.com/office/drawing/2014/main" id="{10F0AF30-2348-D1E3-7192-7D97A6704E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DFF986D6-F946-80E7-2F08-137BBF758E6A}"/>
              </a:ext>
            </a:extLst>
          </p:cNvPr>
          <p:cNvSpPr/>
          <p:nvPr/>
        </p:nvSpPr>
        <p:spPr>
          <a:xfrm>
            <a:off x="1409700" y="2452748"/>
            <a:ext cx="8943975" cy="3017520"/>
          </a:xfrm>
          <a:custGeom>
            <a:avLst/>
            <a:gdLst>
              <a:gd name="connsiteX0" fmla="*/ 0 w 8943975"/>
              <a:gd name="connsiteY0" fmla="*/ 502930 h 3017520"/>
              <a:gd name="connsiteX1" fmla="*/ 502930 w 8943975"/>
              <a:gd name="connsiteY1" fmla="*/ 0 h 3017520"/>
              <a:gd name="connsiteX2" fmla="*/ 1164440 w 8943975"/>
              <a:gd name="connsiteY2" fmla="*/ 0 h 3017520"/>
              <a:gd name="connsiteX3" fmla="*/ 1905330 w 8943975"/>
              <a:gd name="connsiteY3" fmla="*/ 0 h 3017520"/>
              <a:gd name="connsiteX4" fmla="*/ 2487459 w 8943975"/>
              <a:gd name="connsiteY4" fmla="*/ 0 h 3017520"/>
              <a:gd name="connsiteX5" fmla="*/ 3307731 w 8943975"/>
              <a:gd name="connsiteY5" fmla="*/ 0 h 3017520"/>
              <a:gd name="connsiteX6" fmla="*/ 4048621 w 8943975"/>
              <a:gd name="connsiteY6" fmla="*/ 0 h 3017520"/>
              <a:gd name="connsiteX7" fmla="*/ 4630750 w 8943975"/>
              <a:gd name="connsiteY7" fmla="*/ 0 h 3017520"/>
              <a:gd name="connsiteX8" fmla="*/ 5292259 w 8943975"/>
              <a:gd name="connsiteY8" fmla="*/ 0 h 3017520"/>
              <a:gd name="connsiteX9" fmla="*/ 5953769 w 8943975"/>
              <a:gd name="connsiteY9" fmla="*/ 0 h 3017520"/>
              <a:gd name="connsiteX10" fmla="*/ 6694660 w 8943975"/>
              <a:gd name="connsiteY10" fmla="*/ 0 h 3017520"/>
              <a:gd name="connsiteX11" fmla="*/ 7356169 w 8943975"/>
              <a:gd name="connsiteY11" fmla="*/ 0 h 3017520"/>
              <a:gd name="connsiteX12" fmla="*/ 8441045 w 8943975"/>
              <a:gd name="connsiteY12" fmla="*/ 0 h 3017520"/>
              <a:gd name="connsiteX13" fmla="*/ 8943975 w 8943975"/>
              <a:gd name="connsiteY13" fmla="*/ 502930 h 3017520"/>
              <a:gd name="connsiteX14" fmla="*/ 8943975 w 8943975"/>
              <a:gd name="connsiteY14" fmla="*/ 1153367 h 3017520"/>
              <a:gd name="connsiteX15" fmla="*/ 8943975 w 8943975"/>
              <a:gd name="connsiteY15" fmla="*/ 1783687 h 3017520"/>
              <a:gd name="connsiteX16" fmla="*/ 8943975 w 8943975"/>
              <a:gd name="connsiteY16" fmla="*/ 2514590 h 3017520"/>
              <a:gd name="connsiteX17" fmla="*/ 8441045 w 8943975"/>
              <a:gd name="connsiteY17" fmla="*/ 3017520 h 3017520"/>
              <a:gd name="connsiteX18" fmla="*/ 7620773 w 8943975"/>
              <a:gd name="connsiteY18" fmla="*/ 3017520 h 3017520"/>
              <a:gd name="connsiteX19" fmla="*/ 6959264 w 8943975"/>
              <a:gd name="connsiteY19" fmla="*/ 3017520 h 3017520"/>
              <a:gd name="connsiteX20" fmla="*/ 6138992 w 8943975"/>
              <a:gd name="connsiteY20" fmla="*/ 3017520 h 3017520"/>
              <a:gd name="connsiteX21" fmla="*/ 5556863 w 8943975"/>
              <a:gd name="connsiteY21" fmla="*/ 3017520 h 3017520"/>
              <a:gd name="connsiteX22" fmla="*/ 4895354 w 8943975"/>
              <a:gd name="connsiteY22" fmla="*/ 3017520 h 3017520"/>
              <a:gd name="connsiteX23" fmla="*/ 4154463 w 8943975"/>
              <a:gd name="connsiteY23" fmla="*/ 3017520 h 3017520"/>
              <a:gd name="connsiteX24" fmla="*/ 3572334 w 8943975"/>
              <a:gd name="connsiteY24" fmla="*/ 3017520 h 3017520"/>
              <a:gd name="connsiteX25" fmla="*/ 2752063 w 8943975"/>
              <a:gd name="connsiteY25" fmla="*/ 3017520 h 3017520"/>
              <a:gd name="connsiteX26" fmla="*/ 2090553 w 8943975"/>
              <a:gd name="connsiteY26" fmla="*/ 3017520 h 3017520"/>
              <a:gd name="connsiteX27" fmla="*/ 1429043 w 8943975"/>
              <a:gd name="connsiteY27" fmla="*/ 3017520 h 3017520"/>
              <a:gd name="connsiteX28" fmla="*/ 502930 w 8943975"/>
              <a:gd name="connsiteY28" fmla="*/ 3017520 h 3017520"/>
              <a:gd name="connsiteX29" fmla="*/ 0 w 8943975"/>
              <a:gd name="connsiteY29" fmla="*/ 2514590 h 3017520"/>
              <a:gd name="connsiteX30" fmla="*/ 0 w 8943975"/>
              <a:gd name="connsiteY30" fmla="*/ 1823920 h 3017520"/>
              <a:gd name="connsiteX31" fmla="*/ 0 w 8943975"/>
              <a:gd name="connsiteY31" fmla="*/ 1213717 h 3017520"/>
              <a:gd name="connsiteX32" fmla="*/ 0 w 8943975"/>
              <a:gd name="connsiteY32" fmla="*/ 50293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43975" h="3017520" fill="none" extrusionOk="0">
                <a:moveTo>
                  <a:pt x="0" y="502930"/>
                </a:moveTo>
                <a:cubicBezTo>
                  <a:pt x="31302" y="239356"/>
                  <a:pt x="251840" y="56734"/>
                  <a:pt x="502930" y="0"/>
                </a:cubicBezTo>
                <a:cubicBezTo>
                  <a:pt x="827076" y="-8443"/>
                  <a:pt x="881406" y="32073"/>
                  <a:pt x="1164440" y="0"/>
                </a:cubicBezTo>
                <a:cubicBezTo>
                  <a:pt x="1447474" y="-32073"/>
                  <a:pt x="1702284" y="-27527"/>
                  <a:pt x="1905330" y="0"/>
                </a:cubicBezTo>
                <a:cubicBezTo>
                  <a:pt x="2108376" y="27527"/>
                  <a:pt x="2339841" y="-18723"/>
                  <a:pt x="2487459" y="0"/>
                </a:cubicBezTo>
                <a:cubicBezTo>
                  <a:pt x="2635077" y="18723"/>
                  <a:pt x="3091670" y="-3659"/>
                  <a:pt x="3307731" y="0"/>
                </a:cubicBezTo>
                <a:cubicBezTo>
                  <a:pt x="3523792" y="3659"/>
                  <a:pt x="3698070" y="-20863"/>
                  <a:pt x="4048621" y="0"/>
                </a:cubicBezTo>
                <a:cubicBezTo>
                  <a:pt x="4399172" y="20863"/>
                  <a:pt x="4483236" y="-16957"/>
                  <a:pt x="4630750" y="0"/>
                </a:cubicBezTo>
                <a:cubicBezTo>
                  <a:pt x="4778264" y="16957"/>
                  <a:pt x="5019584" y="-15171"/>
                  <a:pt x="5292259" y="0"/>
                </a:cubicBezTo>
                <a:cubicBezTo>
                  <a:pt x="5564934" y="15171"/>
                  <a:pt x="5718899" y="-12843"/>
                  <a:pt x="5953769" y="0"/>
                </a:cubicBezTo>
                <a:cubicBezTo>
                  <a:pt x="6188639" y="12843"/>
                  <a:pt x="6524497" y="-3473"/>
                  <a:pt x="6694660" y="0"/>
                </a:cubicBezTo>
                <a:cubicBezTo>
                  <a:pt x="6864823" y="3473"/>
                  <a:pt x="7193487" y="-1263"/>
                  <a:pt x="7356169" y="0"/>
                </a:cubicBezTo>
                <a:cubicBezTo>
                  <a:pt x="7518851" y="1263"/>
                  <a:pt x="7998905" y="-32616"/>
                  <a:pt x="8441045" y="0"/>
                </a:cubicBezTo>
                <a:cubicBezTo>
                  <a:pt x="8703671" y="45556"/>
                  <a:pt x="8991802" y="208450"/>
                  <a:pt x="8943975" y="502930"/>
                </a:cubicBezTo>
                <a:cubicBezTo>
                  <a:pt x="8953024" y="756323"/>
                  <a:pt x="8926669" y="840476"/>
                  <a:pt x="8943975" y="1153367"/>
                </a:cubicBezTo>
                <a:cubicBezTo>
                  <a:pt x="8961281" y="1466258"/>
                  <a:pt x="8942693" y="1580104"/>
                  <a:pt x="8943975" y="1783687"/>
                </a:cubicBezTo>
                <a:cubicBezTo>
                  <a:pt x="8945257" y="1987270"/>
                  <a:pt x="8923968" y="2208822"/>
                  <a:pt x="8943975" y="2514590"/>
                </a:cubicBezTo>
                <a:cubicBezTo>
                  <a:pt x="8886794" y="2783447"/>
                  <a:pt x="8729941" y="3053472"/>
                  <a:pt x="8441045" y="3017520"/>
                </a:cubicBezTo>
                <a:cubicBezTo>
                  <a:pt x="8102892" y="3017827"/>
                  <a:pt x="7822703" y="3049910"/>
                  <a:pt x="7620773" y="3017520"/>
                </a:cubicBezTo>
                <a:cubicBezTo>
                  <a:pt x="7418843" y="2985130"/>
                  <a:pt x="7136182" y="3033288"/>
                  <a:pt x="6959264" y="3017520"/>
                </a:cubicBezTo>
                <a:cubicBezTo>
                  <a:pt x="6782346" y="3001752"/>
                  <a:pt x="6536724" y="3029852"/>
                  <a:pt x="6138992" y="3017520"/>
                </a:cubicBezTo>
                <a:cubicBezTo>
                  <a:pt x="5741260" y="3005188"/>
                  <a:pt x="5787315" y="3014315"/>
                  <a:pt x="5556863" y="3017520"/>
                </a:cubicBezTo>
                <a:cubicBezTo>
                  <a:pt x="5326411" y="3020725"/>
                  <a:pt x="5034885" y="3047190"/>
                  <a:pt x="4895354" y="3017520"/>
                </a:cubicBezTo>
                <a:cubicBezTo>
                  <a:pt x="4755823" y="2987850"/>
                  <a:pt x="4331402" y="3029349"/>
                  <a:pt x="4154463" y="3017520"/>
                </a:cubicBezTo>
                <a:cubicBezTo>
                  <a:pt x="3977524" y="3005691"/>
                  <a:pt x="3827312" y="3022538"/>
                  <a:pt x="3572334" y="3017520"/>
                </a:cubicBezTo>
                <a:cubicBezTo>
                  <a:pt x="3317356" y="3012502"/>
                  <a:pt x="2920514" y="3019445"/>
                  <a:pt x="2752063" y="3017520"/>
                </a:cubicBezTo>
                <a:cubicBezTo>
                  <a:pt x="2583612" y="3015595"/>
                  <a:pt x="2315360" y="3011961"/>
                  <a:pt x="2090553" y="3017520"/>
                </a:cubicBezTo>
                <a:cubicBezTo>
                  <a:pt x="1865746" y="3023080"/>
                  <a:pt x="1587328" y="3037781"/>
                  <a:pt x="1429043" y="3017520"/>
                </a:cubicBezTo>
                <a:cubicBezTo>
                  <a:pt x="1270758" y="2997260"/>
                  <a:pt x="873409" y="3059908"/>
                  <a:pt x="502930" y="3017520"/>
                </a:cubicBezTo>
                <a:cubicBezTo>
                  <a:pt x="254111" y="2966897"/>
                  <a:pt x="4529" y="2749382"/>
                  <a:pt x="0" y="2514590"/>
                </a:cubicBezTo>
                <a:cubicBezTo>
                  <a:pt x="19486" y="2294333"/>
                  <a:pt x="33409" y="1968485"/>
                  <a:pt x="0" y="1823920"/>
                </a:cubicBezTo>
                <a:cubicBezTo>
                  <a:pt x="-33409" y="1679355"/>
                  <a:pt x="-9641" y="1381267"/>
                  <a:pt x="0" y="1213717"/>
                </a:cubicBezTo>
                <a:cubicBezTo>
                  <a:pt x="9641" y="1046167"/>
                  <a:pt x="-29536" y="774489"/>
                  <a:pt x="0" y="502930"/>
                </a:cubicBezTo>
                <a:close/>
              </a:path>
              <a:path w="8943975" h="3017520" stroke="0" extrusionOk="0">
                <a:moveTo>
                  <a:pt x="0" y="502930"/>
                </a:moveTo>
                <a:cubicBezTo>
                  <a:pt x="25789" y="229350"/>
                  <a:pt x="233809" y="3154"/>
                  <a:pt x="502930" y="0"/>
                </a:cubicBezTo>
                <a:cubicBezTo>
                  <a:pt x="706321" y="-22633"/>
                  <a:pt x="883456" y="20877"/>
                  <a:pt x="1005677" y="0"/>
                </a:cubicBezTo>
                <a:cubicBezTo>
                  <a:pt x="1127898" y="-20877"/>
                  <a:pt x="1560826" y="3839"/>
                  <a:pt x="1825949" y="0"/>
                </a:cubicBezTo>
                <a:cubicBezTo>
                  <a:pt x="2091072" y="-3839"/>
                  <a:pt x="2240176" y="12584"/>
                  <a:pt x="2646221" y="0"/>
                </a:cubicBezTo>
                <a:cubicBezTo>
                  <a:pt x="3052266" y="-12584"/>
                  <a:pt x="3086348" y="-24966"/>
                  <a:pt x="3307731" y="0"/>
                </a:cubicBezTo>
                <a:cubicBezTo>
                  <a:pt x="3529114" y="24966"/>
                  <a:pt x="3949007" y="-21881"/>
                  <a:pt x="4128003" y="0"/>
                </a:cubicBezTo>
                <a:cubicBezTo>
                  <a:pt x="4306999" y="21881"/>
                  <a:pt x="4428032" y="3391"/>
                  <a:pt x="4630750" y="0"/>
                </a:cubicBezTo>
                <a:cubicBezTo>
                  <a:pt x="4833468" y="-3391"/>
                  <a:pt x="5231608" y="-7314"/>
                  <a:pt x="5451022" y="0"/>
                </a:cubicBezTo>
                <a:cubicBezTo>
                  <a:pt x="5670436" y="7314"/>
                  <a:pt x="5802375" y="-25802"/>
                  <a:pt x="6112531" y="0"/>
                </a:cubicBezTo>
                <a:cubicBezTo>
                  <a:pt x="6422687" y="25802"/>
                  <a:pt x="6404244" y="-1128"/>
                  <a:pt x="6535897" y="0"/>
                </a:cubicBezTo>
                <a:cubicBezTo>
                  <a:pt x="6667550" y="1128"/>
                  <a:pt x="7061567" y="1204"/>
                  <a:pt x="7276788" y="0"/>
                </a:cubicBezTo>
                <a:cubicBezTo>
                  <a:pt x="7492009" y="-1204"/>
                  <a:pt x="7940461" y="-7438"/>
                  <a:pt x="8441045" y="0"/>
                </a:cubicBezTo>
                <a:cubicBezTo>
                  <a:pt x="8656991" y="18120"/>
                  <a:pt x="8966881" y="180457"/>
                  <a:pt x="8943975" y="502930"/>
                </a:cubicBezTo>
                <a:cubicBezTo>
                  <a:pt x="8951878" y="769644"/>
                  <a:pt x="8965029" y="950070"/>
                  <a:pt x="8943975" y="1173483"/>
                </a:cubicBezTo>
                <a:cubicBezTo>
                  <a:pt x="8922921" y="1396896"/>
                  <a:pt x="8972969" y="1585116"/>
                  <a:pt x="8943975" y="1864153"/>
                </a:cubicBezTo>
                <a:cubicBezTo>
                  <a:pt x="8914982" y="2143190"/>
                  <a:pt x="8920109" y="2345233"/>
                  <a:pt x="8943975" y="2514590"/>
                </a:cubicBezTo>
                <a:cubicBezTo>
                  <a:pt x="8933719" y="2844724"/>
                  <a:pt x="8711960" y="2997429"/>
                  <a:pt x="8441045" y="3017520"/>
                </a:cubicBezTo>
                <a:cubicBezTo>
                  <a:pt x="8123359" y="3023847"/>
                  <a:pt x="8108036" y="2998703"/>
                  <a:pt x="7779535" y="3017520"/>
                </a:cubicBezTo>
                <a:cubicBezTo>
                  <a:pt x="7451034" y="3036338"/>
                  <a:pt x="7167785" y="3055964"/>
                  <a:pt x="6959264" y="3017520"/>
                </a:cubicBezTo>
                <a:cubicBezTo>
                  <a:pt x="6750743" y="2979076"/>
                  <a:pt x="6606770" y="3039923"/>
                  <a:pt x="6456516" y="3017520"/>
                </a:cubicBezTo>
                <a:cubicBezTo>
                  <a:pt x="6306262" y="2995117"/>
                  <a:pt x="6044392" y="3021299"/>
                  <a:pt x="5715626" y="3017520"/>
                </a:cubicBezTo>
                <a:cubicBezTo>
                  <a:pt x="5386860" y="3013742"/>
                  <a:pt x="5296191" y="3025646"/>
                  <a:pt x="5054116" y="3017520"/>
                </a:cubicBezTo>
                <a:cubicBezTo>
                  <a:pt x="4812041" y="3009395"/>
                  <a:pt x="4644712" y="2999007"/>
                  <a:pt x="4313225" y="3017520"/>
                </a:cubicBezTo>
                <a:cubicBezTo>
                  <a:pt x="3981738" y="3036033"/>
                  <a:pt x="3722044" y="3000911"/>
                  <a:pt x="3572334" y="3017520"/>
                </a:cubicBezTo>
                <a:cubicBezTo>
                  <a:pt x="3422624" y="3034129"/>
                  <a:pt x="3147746" y="2990807"/>
                  <a:pt x="2752063" y="3017520"/>
                </a:cubicBezTo>
                <a:cubicBezTo>
                  <a:pt x="2356380" y="3044233"/>
                  <a:pt x="2442972" y="3002012"/>
                  <a:pt x="2249315" y="3017520"/>
                </a:cubicBezTo>
                <a:cubicBezTo>
                  <a:pt x="2055658" y="3033028"/>
                  <a:pt x="1834309" y="3042942"/>
                  <a:pt x="1508425" y="3017520"/>
                </a:cubicBezTo>
                <a:cubicBezTo>
                  <a:pt x="1182541" y="2992099"/>
                  <a:pt x="801058" y="3040938"/>
                  <a:pt x="502930" y="3017520"/>
                </a:cubicBezTo>
                <a:cubicBezTo>
                  <a:pt x="275051" y="3063548"/>
                  <a:pt x="-9212" y="2838717"/>
                  <a:pt x="0" y="2514590"/>
                </a:cubicBezTo>
                <a:cubicBezTo>
                  <a:pt x="3240" y="2322418"/>
                  <a:pt x="22628" y="2071076"/>
                  <a:pt x="0" y="1884270"/>
                </a:cubicBezTo>
                <a:cubicBezTo>
                  <a:pt x="-22628" y="1697464"/>
                  <a:pt x="-18965" y="1475425"/>
                  <a:pt x="0" y="1213717"/>
                </a:cubicBezTo>
                <a:cubicBezTo>
                  <a:pt x="18965" y="952009"/>
                  <a:pt x="-35076" y="758110"/>
                  <a:pt x="0" y="502930"/>
                </a:cubicBezTo>
                <a:close/>
              </a:path>
            </a:pathLst>
          </a:custGeom>
          <a:solidFill>
            <a:schemeClr val="bg1"/>
          </a:solidFill>
          <a:ln w="38100">
            <a:solidFill>
              <a:srgbClr val="009900"/>
            </a:solidFill>
            <a:extLst>
              <a:ext uri="{C807C97D-BFC1-408E-A445-0C87EB9F89A2}">
                <ask:lineSketchStyleProps xmlns="" xmlns:ask="http://schemas.microsoft.com/office/drawing/2018/sketchyshapes" sd="241578569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562FEA14-16F5-DEAE-DDEA-8C140D9D24B3}"/>
              </a:ext>
            </a:extLst>
          </p:cNvPr>
          <p:cNvSpPr txBox="1"/>
          <p:nvPr/>
        </p:nvSpPr>
        <p:spPr>
          <a:xfrm>
            <a:off x="1704975" y="3429000"/>
            <a:ext cx="8648700" cy="132343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rPr>
              <a:t>- Về nhà ôn tập bài và chuẩn bị bài cho tiết học sau</a:t>
            </a:r>
            <a:endParaRPr kumimoji="0" lang="vi-VN"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nvGrpSpPr>
          <p:cNvPr id="20" name="Group 19">
            <a:extLst>
              <a:ext uri="{FF2B5EF4-FFF2-40B4-BE49-F238E27FC236}">
                <a16:creationId xmlns:a16="http://schemas.microsoft.com/office/drawing/2014/main" id="{FAFA7D47-E0B1-2670-582A-00E5A8B67C37}"/>
              </a:ext>
            </a:extLst>
          </p:cNvPr>
          <p:cNvGrpSpPr/>
          <p:nvPr/>
        </p:nvGrpSpPr>
        <p:grpSpPr>
          <a:xfrm>
            <a:off x="1552575" y="1189901"/>
            <a:ext cx="8648700" cy="2519950"/>
            <a:chOff x="4251441" y="0"/>
            <a:chExt cx="4034100" cy="2088372"/>
          </a:xfrm>
        </p:grpSpPr>
        <p:pic>
          <p:nvPicPr>
            <p:cNvPr id="21" name="Picture 20" descr="A stack of books&#10;&#10;Description automatically generated with low confidence">
              <a:extLst>
                <a:ext uri="{FF2B5EF4-FFF2-40B4-BE49-F238E27FC236}">
                  <a16:creationId xmlns:a16="http://schemas.microsoft.com/office/drawing/2014/main" id="{7997787A-9A87-0F27-6097-DA81298C79FC}"/>
                </a:ext>
              </a:extLst>
            </p:cNvPr>
            <p:cNvPicPr>
              <a:picLocks noChangeAspect="1"/>
            </p:cNvPicPr>
            <p:nvPr/>
          </p:nvPicPr>
          <p:blipFill rotWithShape="1">
            <a:blip r:embed="rId3">
              <a:extLst>
                <a:ext uri="{28A0092B-C50C-407E-A947-70E740481C1C}">
                  <a14:useLocalDpi xmlns:a14="http://schemas.microsoft.com/office/drawing/2010/main" val="0"/>
                </a:ext>
              </a:extLst>
            </a:blip>
            <a:srcRect t="21157" b="22233"/>
            <a:stretch/>
          </p:blipFill>
          <p:spPr>
            <a:xfrm>
              <a:off x="4251441" y="0"/>
              <a:ext cx="4034100" cy="2088372"/>
            </a:xfrm>
            <a:prstGeom prst="rect">
              <a:avLst/>
            </a:prstGeom>
            <a:effectLst>
              <a:outerShdw blurRad="50800" dist="38100" dir="5400000" algn="t" rotWithShape="0">
                <a:prstClr val="black">
                  <a:alpha val="40000"/>
                </a:prstClr>
              </a:outerShdw>
            </a:effectLst>
          </p:spPr>
        </p:pic>
        <p:sp>
          <p:nvSpPr>
            <p:cNvPr id="22" name="TextBox 21">
              <a:extLst>
                <a:ext uri="{FF2B5EF4-FFF2-40B4-BE49-F238E27FC236}">
                  <a16:creationId xmlns:a16="http://schemas.microsoft.com/office/drawing/2014/main" id="{43936398-4935-29C7-AA4B-B0FA00AC3CB4}"/>
                </a:ext>
              </a:extLst>
            </p:cNvPr>
            <p:cNvSpPr txBox="1"/>
            <p:nvPr/>
          </p:nvSpPr>
          <p:spPr>
            <a:xfrm>
              <a:off x="4856021" y="855042"/>
              <a:ext cx="2766302" cy="1000578"/>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00" normalizeH="0" baseline="0" noProof="0" dirty="0" err="1" smtClean="0">
                  <a:ln>
                    <a:noFill/>
                  </a:ln>
                  <a:solidFill>
                    <a:srgbClr val="CC0099"/>
                  </a:solidFill>
                  <a:effectLst>
                    <a:glow rad="190500">
                      <a:prstClr val="white">
                        <a:alpha val="85000"/>
                      </a:prstClr>
                    </a:glow>
                    <a:outerShdw blurRad="63500" sx="102000" sy="102000" algn="ctr" rotWithShape="0">
                      <a:prstClr val="black">
                        <a:alpha val="40000"/>
                      </a:prstClr>
                    </a:outerShdw>
                  </a:effectLst>
                  <a:uLnTx/>
                  <a:uFillTx/>
                  <a:latin typeface="Calibri" panose="020F0502020204030204"/>
                  <a:ea typeface="+mn-ea"/>
                  <a:cs typeface="Calibri" panose="020F0502020204030204" pitchFamily="34" charset="0"/>
                </a:rPr>
                <a:t>Định</a:t>
              </a:r>
              <a:r>
                <a:rPr kumimoji="0" lang="en-US" sz="4400" b="1" i="0" u="none" strike="noStrike" kern="1200" cap="none" spc="300" normalizeH="0" baseline="0" noProof="0" dirty="0" smtClean="0">
                  <a:ln>
                    <a:noFill/>
                  </a:ln>
                  <a:solidFill>
                    <a:srgbClr val="CC0099"/>
                  </a:solidFill>
                  <a:effectLst>
                    <a:glow rad="190500">
                      <a:prstClr val="white">
                        <a:alpha val="85000"/>
                      </a:prstClr>
                    </a:glow>
                    <a:outerShdw blurRad="63500" sx="102000" sy="102000" algn="ctr" rotWithShape="0">
                      <a:prstClr val="black">
                        <a:alpha val="40000"/>
                      </a:prstClr>
                    </a:outerShdw>
                  </a:effectLst>
                  <a:uLnTx/>
                  <a:uFillTx/>
                  <a:latin typeface="Calibri" panose="020F0502020204030204"/>
                  <a:ea typeface="+mn-ea"/>
                  <a:cs typeface="Calibri" panose="020F0502020204030204" pitchFamily="34" charset="0"/>
                </a:rPr>
                <a:t> </a:t>
              </a:r>
              <a:r>
                <a:rPr kumimoji="0" lang="en-US" sz="4400" b="1" i="0" u="none" strike="noStrike" kern="1200" cap="none" spc="300" normalizeH="0" baseline="0" noProof="0" dirty="0" err="1" smtClean="0">
                  <a:ln>
                    <a:noFill/>
                  </a:ln>
                  <a:solidFill>
                    <a:srgbClr val="CC0099"/>
                  </a:solidFill>
                  <a:effectLst>
                    <a:glow rad="190500">
                      <a:prstClr val="white">
                        <a:alpha val="85000"/>
                      </a:prstClr>
                    </a:glow>
                    <a:outerShdw blurRad="63500" sx="102000" sy="102000" algn="ctr" rotWithShape="0">
                      <a:prstClr val="black">
                        <a:alpha val="40000"/>
                      </a:prstClr>
                    </a:outerShdw>
                  </a:effectLst>
                  <a:uLnTx/>
                  <a:uFillTx/>
                  <a:latin typeface="Calibri" panose="020F0502020204030204"/>
                  <a:ea typeface="+mn-ea"/>
                  <a:cs typeface="Calibri" panose="020F0502020204030204" pitchFamily="34" charset="0"/>
                </a:rPr>
                <a:t>hướng</a:t>
              </a:r>
              <a:r>
                <a:rPr kumimoji="0" lang="en-US" sz="4400" b="1" i="0" u="none" strike="noStrike" kern="1200" cap="none" spc="300" normalizeH="0" baseline="0" noProof="0" dirty="0" smtClean="0">
                  <a:ln>
                    <a:noFill/>
                  </a:ln>
                  <a:solidFill>
                    <a:srgbClr val="CC0099"/>
                  </a:solidFill>
                  <a:effectLst>
                    <a:glow rad="190500">
                      <a:prstClr val="white">
                        <a:alpha val="85000"/>
                      </a:prstClr>
                    </a:glow>
                    <a:outerShdw blurRad="63500" sx="102000" sy="102000" algn="ctr" rotWithShape="0">
                      <a:prstClr val="black">
                        <a:alpha val="40000"/>
                      </a:prstClr>
                    </a:outerShdw>
                  </a:effectLst>
                  <a:uLnTx/>
                  <a:uFillTx/>
                  <a:latin typeface="Calibri" panose="020F0502020204030204"/>
                  <a:ea typeface="+mn-ea"/>
                  <a:cs typeface="Calibri" panose="020F0502020204030204" pitchFamily="34" charset="0"/>
                </a:rPr>
                <a:t> </a:t>
              </a:r>
              <a:r>
                <a:rPr kumimoji="0" lang="en-US" sz="4400" b="1" i="0" u="none" strike="noStrike" kern="1200" cap="none" spc="300" normalizeH="0" baseline="0" noProof="0" dirty="0" err="1" smtClean="0">
                  <a:ln>
                    <a:noFill/>
                  </a:ln>
                  <a:solidFill>
                    <a:srgbClr val="CC0099"/>
                  </a:solidFill>
                  <a:effectLst>
                    <a:glow rad="190500">
                      <a:prstClr val="white">
                        <a:alpha val="85000"/>
                      </a:prstClr>
                    </a:glow>
                    <a:outerShdw blurRad="63500" sx="102000" sy="102000" algn="ctr" rotWithShape="0">
                      <a:prstClr val="black">
                        <a:alpha val="40000"/>
                      </a:prstClr>
                    </a:outerShdw>
                  </a:effectLst>
                  <a:uLnTx/>
                  <a:uFillTx/>
                  <a:latin typeface="Calibri" panose="020F0502020204030204"/>
                  <a:ea typeface="+mn-ea"/>
                  <a:cs typeface="Calibri" panose="020F0502020204030204" pitchFamily="34" charset="0"/>
                </a:rPr>
                <a:t>học</a:t>
              </a:r>
              <a:r>
                <a:rPr kumimoji="0" lang="en-US" sz="4400" b="1" i="0" u="none" strike="noStrike" kern="1200" cap="none" spc="300" normalizeH="0" baseline="0" noProof="0" dirty="0" smtClean="0">
                  <a:ln>
                    <a:noFill/>
                  </a:ln>
                  <a:solidFill>
                    <a:srgbClr val="CC0099"/>
                  </a:solidFill>
                  <a:effectLst>
                    <a:glow rad="190500">
                      <a:prstClr val="white">
                        <a:alpha val="85000"/>
                      </a:prstClr>
                    </a:glow>
                    <a:outerShdw blurRad="63500" sx="102000" sy="102000" algn="ctr" rotWithShape="0">
                      <a:prstClr val="black">
                        <a:alpha val="40000"/>
                      </a:prstClr>
                    </a:outerShdw>
                  </a:effectLst>
                  <a:uLnTx/>
                  <a:uFillTx/>
                  <a:latin typeface="Calibri" panose="020F0502020204030204"/>
                  <a:ea typeface="+mn-ea"/>
                  <a:cs typeface="Calibri" panose="020F0502020204030204" pitchFamily="34" charset="0"/>
                </a:rPr>
                <a:t> </a:t>
              </a:r>
              <a:r>
                <a:rPr kumimoji="0" lang="en-US" sz="4400" b="1" i="0" u="none" strike="noStrike" kern="1200" cap="none" spc="300" normalizeH="0" baseline="0" noProof="0" dirty="0" err="1" smtClean="0">
                  <a:ln>
                    <a:noFill/>
                  </a:ln>
                  <a:solidFill>
                    <a:srgbClr val="CC0099"/>
                  </a:solidFill>
                  <a:effectLst>
                    <a:glow rad="190500">
                      <a:prstClr val="white">
                        <a:alpha val="85000"/>
                      </a:prstClr>
                    </a:glow>
                    <a:outerShdw blurRad="63500" sx="102000" sy="102000" algn="ctr" rotWithShape="0">
                      <a:prstClr val="black">
                        <a:alpha val="40000"/>
                      </a:prstClr>
                    </a:outerShdw>
                  </a:effectLst>
                  <a:uLnTx/>
                  <a:uFillTx/>
                  <a:latin typeface="Calibri" panose="020F0502020204030204"/>
                  <a:ea typeface="+mn-ea"/>
                  <a:cs typeface="Calibri" panose="020F0502020204030204" pitchFamily="34" charset="0"/>
                </a:rPr>
                <a:t>tập</a:t>
              </a:r>
              <a:endParaRPr kumimoji="0" lang="en-US" sz="4400" b="1" i="0" u="none" strike="noStrike" kern="1200" cap="none" spc="300" normalizeH="0" baseline="0" noProof="0" dirty="0">
                <a:ln>
                  <a:noFill/>
                </a:ln>
                <a:solidFill>
                  <a:srgbClr val="CC0099"/>
                </a:solidFill>
                <a:effectLst>
                  <a:glow rad="190500">
                    <a:prstClr val="white">
                      <a:alpha val="85000"/>
                    </a:prstClr>
                  </a:glow>
                  <a:outerShdw blurRad="63500" sx="102000" sy="102000" algn="ctr" rotWithShape="0">
                    <a:prstClr val="black">
                      <a:alpha val="40000"/>
                    </a:prstClr>
                  </a:outerShdw>
                </a:effectLst>
                <a:uLnTx/>
                <a:uFillTx/>
                <a:latin typeface="Calibri" panose="020F0502020204030204"/>
                <a:ea typeface="+mn-ea"/>
                <a:cs typeface="Calibri" panose="020F0502020204030204" pitchFamily="34" charset="0"/>
              </a:endParaRPr>
            </a:p>
          </p:txBody>
        </p:sp>
      </p:grpSp>
    </p:spTree>
    <p:extLst>
      <p:ext uri="{BB962C8B-B14F-4D97-AF65-F5344CB8AC3E}">
        <p14:creationId xmlns:p14="http://schemas.microsoft.com/office/powerpoint/2010/main" val="38102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Right)">
                                      <p:cBhvr>
                                        <p:cTn id="7" dur="500"/>
                                        <p:tgtEl>
                                          <p:spTgt spid="20"/>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CBF7ABA8-75DB-42E6-888A-7E17431E9C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pic>
        <p:nvPicPr>
          <p:cNvPr id="4" name="Picture 3" descr="A group of dolls with balloons&#10;&#10;Description automatically generated with low confidence">
            <a:extLst>
              <a:ext uri="{FF2B5EF4-FFF2-40B4-BE49-F238E27FC236}">
                <a16:creationId xmlns:a16="http://schemas.microsoft.com/office/drawing/2014/main" id="{055E8565-F6A2-44DA-837F-9B05D4BD2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463040" y="3031895"/>
            <a:ext cx="4378519" cy="3601661"/>
          </a:xfrm>
          <a:prstGeom prst="rect">
            <a:avLst/>
          </a:prstGeom>
        </p:spPr>
      </p:pic>
      <p:pic>
        <p:nvPicPr>
          <p:cNvPr id="2" name="Picture 1">
            <a:extLst>
              <a:ext uri="{FF2B5EF4-FFF2-40B4-BE49-F238E27FC236}">
                <a16:creationId xmlns:a16="http://schemas.microsoft.com/office/drawing/2014/main" id="{C0D98252-F574-A976-AB9C-36AE1412C601}"/>
              </a:ext>
            </a:extLst>
          </p:cNvPr>
          <p:cNvPicPr>
            <a:picLocks noChangeAspect="1"/>
          </p:cNvPicPr>
          <p:nvPr/>
        </p:nvPicPr>
        <p:blipFill>
          <a:blip r:embed="rId5"/>
          <a:stretch>
            <a:fillRect/>
          </a:stretch>
        </p:blipFill>
        <p:spPr>
          <a:xfrm>
            <a:off x="4733280" y="1019029"/>
            <a:ext cx="6078239" cy="3353091"/>
          </a:xfrm>
          <a:prstGeom prst="rect">
            <a:avLst/>
          </a:prstGeom>
        </p:spPr>
      </p:pic>
    </p:spTree>
    <p:extLst>
      <p:ext uri="{BB962C8B-B14F-4D97-AF65-F5344CB8AC3E}">
        <p14:creationId xmlns:p14="http://schemas.microsoft.com/office/powerpoint/2010/main" val="411847323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C281"/>
        </a:solidFill>
        <a:effectLst/>
      </p:bgPr>
    </p:bg>
    <p:spTree>
      <p:nvGrpSpPr>
        <p:cNvPr id="1" name=""/>
        <p:cNvGrpSpPr/>
        <p:nvPr/>
      </p:nvGrpSpPr>
      <p:grpSpPr>
        <a:xfrm>
          <a:off x="0" y="0"/>
          <a:ext cx="0" cy="0"/>
          <a:chOff x="0" y="0"/>
          <a:chExt cx="0" cy="0"/>
        </a:xfrm>
      </p:grpSpPr>
      <p:sp>
        <p:nvSpPr>
          <p:cNvPr id="2" name="Freeform 2"/>
          <p:cNvSpPr/>
          <p:nvPr/>
        </p:nvSpPr>
        <p:spPr>
          <a:xfrm rot="579554">
            <a:off x="-796701" y="3880488"/>
            <a:ext cx="5672832" cy="3446245"/>
          </a:xfrm>
          <a:custGeom>
            <a:avLst/>
            <a:gdLst/>
            <a:ahLst/>
            <a:cxnLst/>
            <a:rect l="l" t="t" r="r" b="b"/>
            <a:pathLst>
              <a:path w="8509248" h="5169368">
                <a:moveTo>
                  <a:pt x="0" y="0"/>
                </a:moveTo>
                <a:lnTo>
                  <a:pt x="8509248" y="0"/>
                </a:lnTo>
                <a:lnTo>
                  <a:pt x="8509248" y="5169368"/>
                </a:lnTo>
                <a:lnTo>
                  <a:pt x="0" y="51693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544169">
            <a:off x="4648717" y="4585074"/>
            <a:ext cx="4166600" cy="2524265"/>
          </a:xfrm>
          <a:custGeom>
            <a:avLst/>
            <a:gdLst/>
            <a:ahLst/>
            <a:cxnLst/>
            <a:rect l="l" t="t" r="r" b="b"/>
            <a:pathLst>
              <a:path w="6249900" h="3786398">
                <a:moveTo>
                  <a:pt x="0" y="0"/>
                </a:moveTo>
                <a:lnTo>
                  <a:pt x="6249900" y="0"/>
                </a:lnTo>
                <a:lnTo>
                  <a:pt x="6249900" y="3786398"/>
                </a:lnTo>
                <a:lnTo>
                  <a:pt x="0" y="37863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838733">
            <a:off x="7748220" y="4764178"/>
            <a:ext cx="4648217" cy="2816045"/>
          </a:xfrm>
          <a:custGeom>
            <a:avLst/>
            <a:gdLst/>
            <a:ahLst/>
            <a:cxnLst/>
            <a:rect l="l" t="t" r="r" b="b"/>
            <a:pathLst>
              <a:path w="6972325" h="4224067">
                <a:moveTo>
                  <a:pt x="0" y="0"/>
                </a:moveTo>
                <a:lnTo>
                  <a:pt x="6972325" y="0"/>
                </a:lnTo>
                <a:lnTo>
                  <a:pt x="6972325" y="4224066"/>
                </a:lnTo>
                <a:lnTo>
                  <a:pt x="0" y="42240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5658329" y="4620699"/>
            <a:ext cx="4025842" cy="4129069"/>
          </a:xfrm>
          <a:custGeom>
            <a:avLst/>
            <a:gdLst/>
            <a:ahLst/>
            <a:cxnLst/>
            <a:rect l="l" t="t" r="r" b="b"/>
            <a:pathLst>
              <a:path w="6038763" h="6193603">
                <a:moveTo>
                  <a:pt x="0" y="0"/>
                </a:moveTo>
                <a:lnTo>
                  <a:pt x="6038763" y="0"/>
                </a:lnTo>
                <a:lnTo>
                  <a:pt x="6038763" y="6193603"/>
                </a:lnTo>
                <a:lnTo>
                  <a:pt x="0" y="619360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0" y="5293360"/>
            <a:ext cx="12192000" cy="1564640"/>
          </a:xfrm>
          <a:custGeom>
            <a:avLst/>
            <a:gdLst/>
            <a:ahLst/>
            <a:cxnLst/>
            <a:rect l="l" t="t" r="r" b="b"/>
            <a:pathLst>
              <a:path w="18288000" h="2346960">
                <a:moveTo>
                  <a:pt x="0" y="0"/>
                </a:moveTo>
                <a:lnTo>
                  <a:pt x="18288000" y="0"/>
                </a:lnTo>
                <a:lnTo>
                  <a:pt x="18288000" y="2346960"/>
                </a:lnTo>
                <a:lnTo>
                  <a:pt x="0" y="2346960"/>
                </a:lnTo>
                <a:lnTo>
                  <a:pt x="0" y="0"/>
                </a:lnTo>
                <a:close/>
              </a:path>
            </a:pathLst>
          </a:custGeom>
          <a:blipFill>
            <a:blip r:embed="rId8"/>
            <a:stretch>
              <a:fillRect/>
            </a:stretch>
          </a:blipFill>
        </p:spPr>
      </p:sp>
      <p:sp>
        <p:nvSpPr>
          <p:cNvPr id="7" name="Freeform 7"/>
          <p:cNvSpPr/>
          <p:nvPr/>
        </p:nvSpPr>
        <p:spPr>
          <a:xfrm>
            <a:off x="5167854" y="1176456"/>
            <a:ext cx="1856292" cy="1127697"/>
          </a:xfrm>
          <a:custGeom>
            <a:avLst/>
            <a:gdLst/>
            <a:ahLst/>
            <a:cxnLst/>
            <a:rect l="l" t="t" r="r" b="b"/>
            <a:pathLst>
              <a:path w="2784438" h="1691546">
                <a:moveTo>
                  <a:pt x="0" y="0"/>
                </a:moveTo>
                <a:lnTo>
                  <a:pt x="2784438" y="0"/>
                </a:lnTo>
                <a:lnTo>
                  <a:pt x="2784438" y="1691546"/>
                </a:lnTo>
                <a:lnTo>
                  <a:pt x="0" y="16915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685800" y="685800"/>
            <a:ext cx="1725385" cy="981313"/>
          </a:xfrm>
          <a:custGeom>
            <a:avLst/>
            <a:gdLst/>
            <a:ahLst/>
            <a:cxnLst/>
            <a:rect l="l" t="t" r="r" b="b"/>
            <a:pathLst>
              <a:path w="2588077" h="1471969">
                <a:moveTo>
                  <a:pt x="0" y="0"/>
                </a:moveTo>
                <a:lnTo>
                  <a:pt x="2588077" y="0"/>
                </a:lnTo>
                <a:lnTo>
                  <a:pt x="2588077" y="1471969"/>
                </a:lnTo>
                <a:lnTo>
                  <a:pt x="0" y="147196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Freeform 9"/>
          <p:cNvSpPr/>
          <p:nvPr/>
        </p:nvSpPr>
        <p:spPr>
          <a:xfrm>
            <a:off x="0" y="3697243"/>
            <a:ext cx="1131782" cy="1719558"/>
          </a:xfrm>
          <a:custGeom>
            <a:avLst/>
            <a:gdLst/>
            <a:ahLst/>
            <a:cxnLst/>
            <a:rect l="l" t="t" r="r" b="b"/>
            <a:pathLst>
              <a:path w="1697673" h="2579337">
                <a:moveTo>
                  <a:pt x="0" y="0"/>
                </a:moveTo>
                <a:lnTo>
                  <a:pt x="1697673" y="0"/>
                </a:lnTo>
                <a:lnTo>
                  <a:pt x="1697673" y="2579337"/>
                </a:lnTo>
                <a:lnTo>
                  <a:pt x="0" y="257933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0" name="Freeform 10"/>
          <p:cNvSpPr/>
          <p:nvPr/>
        </p:nvSpPr>
        <p:spPr>
          <a:xfrm>
            <a:off x="9780816" y="459956"/>
            <a:ext cx="1725385" cy="981313"/>
          </a:xfrm>
          <a:custGeom>
            <a:avLst/>
            <a:gdLst/>
            <a:ahLst/>
            <a:cxnLst/>
            <a:rect l="l" t="t" r="r" b="b"/>
            <a:pathLst>
              <a:path w="2588077" h="1471969">
                <a:moveTo>
                  <a:pt x="0" y="0"/>
                </a:moveTo>
                <a:lnTo>
                  <a:pt x="2588077" y="0"/>
                </a:lnTo>
                <a:lnTo>
                  <a:pt x="2588077" y="1471969"/>
                </a:lnTo>
                <a:lnTo>
                  <a:pt x="0" y="147196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grpSp>
        <p:nvGrpSpPr>
          <p:cNvPr id="11" name="Group 11"/>
          <p:cNvGrpSpPr/>
          <p:nvPr/>
        </p:nvGrpSpPr>
        <p:grpSpPr>
          <a:xfrm>
            <a:off x="1709153" y="943047"/>
            <a:ext cx="8298447" cy="3562539"/>
            <a:chOff x="0" y="0"/>
            <a:chExt cx="2947041" cy="1570608"/>
          </a:xfrm>
        </p:grpSpPr>
        <p:sp>
          <p:nvSpPr>
            <p:cNvPr id="12" name="Freeform 12"/>
            <p:cNvSpPr/>
            <p:nvPr/>
          </p:nvSpPr>
          <p:spPr>
            <a:xfrm>
              <a:off x="0" y="0"/>
              <a:ext cx="2947041" cy="1570608"/>
            </a:xfrm>
            <a:custGeom>
              <a:avLst/>
              <a:gdLst/>
              <a:ahLst/>
              <a:cxnLst/>
              <a:rect l="l" t="t" r="r" b="b"/>
              <a:pathLst>
                <a:path w="2947041" h="1570608">
                  <a:moveTo>
                    <a:pt x="35286" y="0"/>
                  </a:moveTo>
                  <a:lnTo>
                    <a:pt x="2911754" y="0"/>
                  </a:lnTo>
                  <a:cubicBezTo>
                    <a:pt x="2921113" y="0"/>
                    <a:pt x="2930088" y="3718"/>
                    <a:pt x="2936706" y="10335"/>
                  </a:cubicBezTo>
                  <a:cubicBezTo>
                    <a:pt x="2943323" y="16953"/>
                    <a:pt x="2947041" y="25928"/>
                    <a:pt x="2947041" y="35286"/>
                  </a:cubicBezTo>
                  <a:lnTo>
                    <a:pt x="2947041" y="1535322"/>
                  </a:lnTo>
                  <a:cubicBezTo>
                    <a:pt x="2947041" y="1544680"/>
                    <a:pt x="2943323" y="1553655"/>
                    <a:pt x="2936706" y="1560273"/>
                  </a:cubicBezTo>
                  <a:cubicBezTo>
                    <a:pt x="2930088" y="1566890"/>
                    <a:pt x="2921113" y="1570608"/>
                    <a:pt x="2911754" y="1570608"/>
                  </a:cubicBezTo>
                  <a:lnTo>
                    <a:pt x="35286" y="1570608"/>
                  </a:lnTo>
                  <a:cubicBezTo>
                    <a:pt x="15798" y="1570608"/>
                    <a:pt x="0" y="1554810"/>
                    <a:pt x="0" y="1535322"/>
                  </a:cubicBezTo>
                  <a:lnTo>
                    <a:pt x="0" y="35286"/>
                  </a:lnTo>
                  <a:cubicBezTo>
                    <a:pt x="0" y="15798"/>
                    <a:pt x="15798" y="0"/>
                    <a:pt x="35286" y="0"/>
                  </a:cubicBezTo>
                  <a:close/>
                </a:path>
              </a:pathLst>
            </a:custGeom>
            <a:solidFill>
              <a:srgbClr val="FAF9F0"/>
            </a:solidFill>
            <a:ln w="47625">
              <a:solidFill>
                <a:srgbClr val="CF746D"/>
              </a:solidFill>
            </a:ln>
          </p:spPr>
        </p:sp>
        <p:sp>
          <p:nvSpPr>
            <p:cNvPr id="13" name="TextBox 13"/>
            <p:cNvSpPr txBox="1"/>
            <p:nvPr/>
          </p:nvSpPr>
          <p:spPr>
            <a:xfrm>
              <a:off x="0" y="-38100"/>
              <a:ext cx="812800" cy="85090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4" name="Freeform 14"/>
          <p:cNvSpPr/>
          <p:nvPr/>
        </p:nvSpPr>
        <p:spPr>
          <a:xfrm>
            <a:off x="9521515" y="3498600"/>
            <a:ext cx="2670485" cy="3366165"/>
          </a:xfrm>
          <a:custGeom>
            <a:avLst/>
            <a:gdLst/>
            <a:ahLst/>
            <a:cxnLst/>
            <a:rect l="l" t="t" r="r" b="b"/>
            <a:pathLst>
              <a:path w="5102077" h="6594137">
                <a:moveTo>
                  <a:pt x="0" y="0"/>
                </a:moveTo>
                <a:lnTo>
                  <a:pt x="5102077" y="0"/>
                </a:lnTo>
                <a:lnTo>
                  <a:pt x="5102077" y="6594137"/>
                </a:lnTo>
                <a:lnTo>
                  <a:pt x="0" y="6594137"/>
                </a:lnTo>
                <a:lnTo>
                  <a:pt x="0" y="0"/>
                </a:lnTo>
                <a:close/>
              </a:path>
            </a:pathLst>
          </a:custGeom>
          <a:blipFill>
            <a:blip r:embed="rId13"/>
            <a:stretch>
              <a:fillRect b="-42622"/>
            </a:stretch>
          </a:blipFill>
        </p:spPr>
      </p:sp>
      <p:sp>
        <p:nvSpPr>
          <p:cNvPr id="16" name="Freeform 16"/>
          <p:cNvSpPr/>
          <p:nvPr/>
        </p:nvSpPr>
        <p:spPr>
          <a:xfrm>
            <a:off x="2110901" y="4220000"/>
            <a:ext cx="1432377" cy="2015721"/>
          </a:xfrm>
          <a:custGeom>
            <a:avLst/>
            <a:gdLst/>
            <a:ahLst/>
            <a:cxnLst/>
            <a:rect l="l" t="t" r="r" b="b"/>
            <a:pathLst>
              <a:path w="2491713" h="3522988">
                <a:moveTo>
                  <a:pt x="0" y="0"/>
                </a:moveTo>
                <a:lnTo>
                  <a:pt x="2491713" y="0"/>
                </a:lnTo>
                <a:lnTo>
                  <a:pt x="2491713" y="3522989"/>
                </a:lnTo>
                <a:lnTo>
                  <a:pt x="0" y="3522989"/>
                </a:lnTo>
                <a:lnTo>
                  <a:pt x="0" y="0"/>
                </a:lnTo>
                <a:close/>
              </a:path>
            </a:pathLst>
          </a:custGeom>
          <a:blipFill>
            <a:blip r:embed="rId14">
              <a:extLst>
                <a:ext uri="{96DAC541-7B7A-43D3-8B79-37D633B846F1}">
                  <asvg:svgBlip xmlns:asvg="http://schemas.microsoft.com/office/drawing/2016/SVG/main" xmlns="" r:embed="rId16"/>
                </a:ext>
              </a:extLst>
            </a:blip>
            <a:stretch>
              <a:fillRect/>
            </a:stretch>
          </a:blipFill>
        </p:spPr>
      </p:sp>
      <p:sp>
        <p:nvSpPr>
          <p:cNvPr id="18" name="Freeform 18"/>
          <p:cNvSpPr/>
          <p:nvPr/>
        </p:nvSpPr>
        <p:spPr>
          <a:xfrm rot="-1328284">
            <a:off x="-894682" y="6069196"/>
            <a:ext cx="3160963" cy="1851797"/>
          </a:xfrm>
          <a:custGeom>
            <a:avLst/>
            <a:gdLst/>
            <a:ahLst/>
            <a:cxnLst/>
            <a:rect l="l" t="t" r="r" b="b"/>
            <a:pathLst>
              <a:path w="4741445" h="2777696">
                <a:moveTo>
                  <a:pt x="0" y="0"/>
                </a:moveTo>
                <a:lnTo>
                  <a:pt x="4741445" y="0"/>
                </a:lnTo>
                <a:lnTo>
                  <a:pt x="4741445" y="2777696"/>
                </a:lnTo>
                <a:lnTo>
                  <a:pt x="0" y="2777696"/>
                </a:lnTo>
                <a:lnTo>
                  <a:pt x="0" y="0"/>
                </a:lnTo>
                <a:close/>
              </a:path>
            </a:pathLst>
          </a:custGeom>
          <a:blipFill>
            <a:blip r:embed="rId17"/>
            <a:stretch>
              <a:fillRect/>
            </a:stretch>
          </a:blipFill>
        </p:spPr>
      </p:sp>
      <p:sp>
        <p:nvSpPr>
          <p:cNvPr id="19" name="Freeform 19"/>
          <p:cNvSpPr/>
          <p:nvPr/>
        </p:nvSpPr>
        <p:spPr>
          <a:xfrm>
            <a:off x="-577772" y="5866372"/>
            <a:ext cx="2126264" cy="1637723"/>
          </a:xfrm>
          <a:custGeom>
            <a:avLst/>
            <a:gdLst/>
            <a:ahLst/>
            <a:cxnLst/>
            <a:rect l="l" t="t" r="r" b="b"/>
            <a:pathLst>
              <a:path w="3189396" h="2456585">
                <a:moveTo>
                  <a:pt x="0" y="0"/>
                </a:moveTo>
                <a:lnTo>
                  <a:pt x="3189397" y="0"/>
                </a:lnTo>
                <a:lnTo>
                  <a:pt x="3189397" y="2456585"/>
                </a:lnTo>
                <a:lnTo>
                  <a:pt x="0" y="2456585"/>
                </a:lnTo>
                <a:lnTo>
                  <a:pt x="0" y="0"/>
                </a:lnTo>
                <a:close/>
              </a:path>
            </a:pathLst>
          </a:custGeom>
          <a:blipFill>
            <a:blip r:embed="rId18"/>
            <a:stretch>
              <a:fillRect r="-59496"/>
            </a:stretch>
          </a:blipFill>
        </p:spPr>
      </p:sp>
      <p:sp>
        <p:nvSpPr>
          <p:cNvPr id="20" name="TextBox 20"/>
          <p:cNvSpPr txBox="1"/>
          <p:nvPr/>
        </p:nvSpPr>
        <p:spPr>
          <a:xfrm>
            <a:off x="1856056" y="1421709"/>
            <a:ext cx="8004639" cy="2462213"/>
          </a:xfrm>
          <a:prstGeom prst="rect">
            <a:avLst/>
          </a:prstGeom>
        </p:spPr>
        <p:txBody>
          <a:bodyPr wrap="square" lIns="0" tIns="0" rIns="0" bIns="0" rtlCol="0" anchor="t">
            <a:spAutoFit/>
          </a:bodyPr>
          <a:lstStyle/>
          <a:p>
            <a:pPr algn="just" defTabSz="609630"/>
            <a:r>
              <a:rPr lang="en-US" sz="24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Viết</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được</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bài</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văn</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thuật</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lại</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việc</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đã</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chứng</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kiến</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hoặc</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tham</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gia</a:t>
            </a:r>
            <a:endParaRPr lang="en-US" sz="3200" dirty="0">
              <a:solidFill>
                <a:prstClr val="black"/>
              </a:solidFill>
              <a:latin typeface="Cambria" panose="02040503050406030204" pitchFamily="18" charset="0"/>
              <a:ea typeface="Cambria" panose="02040503050406030204" pitchFamily="18" charset="0"/>
            </a:endParaRPr>
          </a:p>
          <a:p>
            <a:pPr algn="just" defTabSz="609630"/>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Có</a:t>
            </a:r>
            <a:r>
              <a:rPr lang="en-US" sz="3200" dirty="0">
                <a:solidFill>
                  <a:prstClr val="black"/>
                </a:solidFill>
                <a:latin typeface="Cambria" panose="02040503050406030204" pitchFamily="18" charset="0"/>
                <a:ea typeface="Cambria" panose="02040503050406030204" pitchFamily="18" charset="0"/>
              </a:rPr>
              <a:t> ý </a:t>
            </a:r>
            <a:r>
              <a:rPr lang="en-US" sz="3200" dirty="0" err="1">
                <a:solidFill>
                  <a:prstClr val="black"/>
                </a:solidFill>
                <a:latin typeface="Cambria" panose="02040503050406030204" pitchFamily="18" charset="0"/>
                <a:ea typeface="Cambria" panose="02040503050406030204" pitchFamily="18" charset="0"/>
              </a:rPr>
              <a:t>thức</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đổi</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mới</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phương</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pháp</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học</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tập</a:t>
            </a:r>
            <a:r>
              <a:rPr lang="en-US" sz="3200" dirty="0">
                <a:solidFill>
                  <a:prstClr val="black"/>
                </a:solidFill>
                <a:latin typeface="Cambria" panose="02040503050406030204" pitchFamily="18" charset="0"/>
                <a:ea typeface="Cambria" panose="02040503050406030204" pitchFamily="18" charset="0"/>
              </a:rPr>
              <a:t>, ham </a:t>
            </a:r>
            <a:r>
              <a:rPr lang="en-US" sz="3200" dirty="0" err="1">
                <a:solidFill>
                  <a:prstClr val="black"/>
                </a:solidFill>
                <a:latin typeface="Cambria" panose="02040503050406030204" pitchFamily="18" charset="0"/>
                <a:ea typeface="Cambria" panose="02040503050406030204" pitchFamily="18" charset="0"/>
              </a:rPr>
              <a:t>tìm</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tòi</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khám</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phá</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để</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học</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tập</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đạt</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kết</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quả</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tốt</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có</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tinh</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thần</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học</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tập</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nghiêm</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túc</a:t>
            </a:r>
            <a:r>
              <a:rPr lang="en-US" sz="3200" dirty="0">
                <a:solidFill>
                  <a:prstClr val="black"/>
                </a:solidFill>
                <a:latin typeface="Cambria" panose="02040503050406030204" pitchFamily="18" charset="0"/>
                <a:ea typeface="Cambria" panose="02040503050406030204" pitchFamily="18" charset="0"/>
              </a:rPr>
              <a:t>.</a:t>
            </a:r>
          </a:p>
        </p:txBody>
      </p:sp>
      <p:sp>
        <p:nvSpPr>
          <p:cNvPr id="21" name="Freeform 21"/>
          <p:cNvSpPr/>
          <p:nvPr/>
        </p:nvSpPr>
        <p:spPr>
          <a:xfrm>
            <a:off x="9293544" y="4272458"/>
            <a:ext cx="2212657" cy="2859730"/>
          </a:xfrm>
          <a:custGeom>
            <a:avLst/>
            <a:gdLst/>
            <a:ahLst/>
            <a:cxnLst/>
            <a:rect l="l" t="t" r="r" b="b"/>
            <a:pathLst>
              <a:path w="3318985" h="4289595">
                <a:moveTo>
                  <a:pt x="0" y="0"/>
                </a:moveTo>
                <a:lnTo>
                  <a:pt x="3318985" y="0"/>
                </a:lnTo>
                <a:lnTo>
                  <a:pt x="3318985" y="4289594"/>
                </a:lnTo>
                <a:lnTo>
                  <a:pt x="0" y="4289594"/>
                </a:lnTo>
                <a:lnTo>
                  <a:pt x="0" y="0"/>
                </a:lnTo>
                <a:close/>
              </a:path>
            </a:pathLst>
          </a:custGeom>
          <a:blipFill>
            <a:blip r:embed="rId13"/>
            <a:stretch>
              <a:fillRect b="-42622"/>
            </a:stretch>
          </a:blipFill>
        </p:spPr>
      </p:sp>
      <p:sp>
        <p:nvSpPr>
          <p:cNvPr id="22" name="Freeform 22"/>
          <p:cNvSpPr/>
          <p:nvPr/>
        </p:nvSpPr>
        <p:spPr>
          <a:xfrm>
            <a:off x="2278432" y="6151569"/>
            <a:ext cx="1467439" cy="227453"/>
          </a:xfrm>
          <a:custGeom>
            <a:avLst/>
            <a:gdLst/>
            <a:ahLst/>
            <a:cxnLst/>
            <a:rect l="l" t="t" r="r" b="b"/>
            <a:pathLst>
              <a:path w="2201158" h="341179">
                <a:moveTo>
                  <a:pt x="0" y="0"/>
                </a:moveTo>
                <a:lnTo>
                  <a:pt x="2201158" y="0"/>
                </a:lnTo>
                <a:lnTo>
                  <a:pt x="2201158" y="341179"/>
                </a:lnTo>
                <a:lnTo>
                  <a:pt x="0" y="341179"/>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24" name="Freeform 24"/>
          <p:cNvSpPr/>
          <p:nvPr/>
        </p:nvSpPr>
        <p:spPr>
          <a:xfrm>
            <a:off x="9114" y="5293360"/>
            <a:ext cx="1219079" cy="188957"/>
          </a:xfrm>
          <a:custGeom>
            <a:avLst/>
            <a:gdLst/>
            <a:ahLst/>
            <a:cxnLst/>
            <a:rect l="l" t="t" r="r" b="b"/>
            <a:pathLst>
              <a:path w="1828619" h="283436">
                <a:moveTo>
                  <a:pt x="0" y="0"/>
                </a:moveTo>
                <a:lnTo>
                  <a:pt x="1828619" y="0"/>
                </a:lnTo>
                <a:lnTo>
                  <a:pt x="1828619" y="283436"/>
                </a:lnTo>
                <a:lnTo>
                  <a:pt x="0" y="283436"/>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5" name="Freeform 15"/>
          <p:cNvSpPr/>
          <p:nvPr/>
        </p:nvSpPr>
        <p:spPr>
          <a:xfrm>
            <a:off x="730484" y="3964578"/>
            <a:ext cx="1380417" cy="2116933"/>
          </a:xfrm>
          <a:custGeom>
            <a:avLst/>
            <a:gdLst/>
            <a:ahLst/>
            <a:cxnLst/>
            <a:rect l="l" t="t" r="r" b="b"/>
            <a:pathLst>
              <a:path w="2070625" h="3175400">
                <a:moveTo>
                  <a:pt x="0" y="0"/>
                </a:moveTo>
                <a:lnTo>
                  <a:pt x="2070625" y="0"/>
                </a:lnTo>
                <a:lnTo>
                  <a:pt x="2070625" y="3175400"/>
                </a:lnTo>
                <a:lnTo>
                  <a:pt x="0" y="3175400"/>
                </a:lnTo>
                <a:lnTo>
                  <a:pt x="0" y="0"/>
                </a:lnTo>
                <a:close/>
              </a:path>
            </a:pathLst>
          </a:custGeom>
          <a:blipFill>
            <a:blip r:embed="rId21"/>
            <a:stretch>
              <a:fillRect/>
            </a:stretch>
          </a:blipFill>
        </p:spPr>
      </p:sp>
      <p:sp>
        <p:nvSpPr>
          <p:cNvPr id="17" name="Freeform 17"/>
          <p:cNvSpPr/>
          <p:nvPr/>
        </p:nvSpPr>
        <p:spPr>
          <a:xfrm>
            <a:off x="681203" y="5842773"/>
            <a:ext cx="1467439" cy="227453"/>
          </a:xfrm>
          <a:custGeom>
            <a:avLst/>
            <a:gdLst/>
            <a:ahLst/>
            <a:cxnLst/>
            <a:rect l="l" t="t" r="r" b="b"/>
            <a:pathLst>
              <a:path w="2201158" h="341179">
                <a:moveTo>
                  <a:pt x="0" y="0"/>
                </a:moveTo>
                <a:lnTo>
                  <a:pt x="2201158" y="0"/>
                </a:lnTo>
                <a:lnTo>
                  <a:pt x="2201158" y="341179"/>
                </a:lnTo>
                <a:lnTo>
                  <a:pt x="0" y="341179"/>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pic>
        <p:nvPicPr>
          <p:cNvPr id="25" name="Picture 24"/>
          <p:cNvPicPr>
            <a:picLocks noChangeAspect="1"/>
          </p:cNvPicPr>
          <p:nvPr/>
        </p:nvPicPr>
        <p:blipFill>
          <a:blip r:embed="rId22"/>
          <a:stretch>
            <a:fillRect/>
          </a:stretch>
        </p:blipFill>
        <p:spPr>
          <a:xfrm>
            <a:off x="3233408" y="68811"/>
            <a:ext cx="5997795" cy="875088"/>
          </a:xfrm>
          <a:prstGeom prst="rect">
            <a:avLst/>
          </a:prstGeom>
        </p:spPr>
      </p:pic>
    </p:spTree>
    <p:extLst>
      <p:ext uri="{BB962C8B-B14F-4D97-AF65-F5344CB8AC3E}">
        <p14:creationId xmlns:p14="http://schemas.microsoft.com/office/powerpoint/2010/main" val="137744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107964" y="245990"/>
            <a:ext cx="6518295"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1" i="0" u="none" strike="noStrike" kern="1200" cap="none" spc="0" normalizeH="0" baseline="0" noProof="0" dirty="0" err="1">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rPr>
              <a:t>Dặn</a:t>
            </a:r>
            <a:r>
              <a:rPr kumimoji="0" lang="en-US" altLang="en-US" sz="6000" b="1" i="0" u="none" strike="noStrike" kern="1200" cap="none" spc="0" normalizeH="0" baseline="0" noProof="0" dirty="0">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rPr>
              <a:t> </a:t>
            </a:r>
            <a:r>
              <a:rPr kumimoji="0" lang="en-US" altLang="en-US" sz="6000" b="1" i="0" u="none" strike="noStrike" kern="1200" cap="none" spc="0" normalizeH="0" baseline="0" noProof="0" dirty="0" err="1">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rPr>
              <a:t>dò</a:t>
            </a:r>
            <a:endParaRPr kumimoji="0" lang="en-US" altLang="en-US" sz="6000" b="1" i="0" u="none" strike="noStrike" kern="1200" cap="none" spc="0" normalizeH="0" baseline="0" noProof="0" dirty="0">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2" name="Rectangle: Rounded Corners 1">
            <a:extLst>
              <a:ext uri="{FF2B5EF4-FFF2-40B4-BE49-F238E27FC236}">
                <a16:creationId xmlns:a16="http://schemas.microsoft.com/office/drawing/2014/main" id="{17606633-730D-460F-9A56-BFAF66475BE5}"/>
              </a:ext>
            </a:extLst>
          </p:cNvPr>
          <p:cNvSpPr/>
          <p:nvPr/>
        </p:nvSpPr>
        <p:spPr>
          <a:xfrm>
            <a:off x="3180572" y="1876289"/>
            <a:ext cx="6373077" cy="1461462"/>
          </a:xfrm>
          <a:prstGeom prst="roundRect">
            <a:avLst/>
          </a:prstGeom>
          <a:solidFill>
            <a:schemeClr val="accent5">
              <a:lumMod val="20000"/>
              <a:lumOff val="80000"/>
            </a:schemeClr>
          </a:solidFill>
          <a:ln w="571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GV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viết</a:t>
            </a: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vào</a:t>
            </a: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đây</a:t>
            </a:r>
            <a:endPar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499B7C0B-0F17-4306-A61B-08B4FF1BED64}"/>
              </a:ext>
            </a:extLst>
          </p:cNvPr>
          <p:cNvSpPr/>
          <p:nvPr/>
        </p:nvSpPr>
        <p:spPr>
          <a:xfrm>
            <a:off x="3253182" y="5050019"/>
            <a:ext cx="6373077" cy="1461462"/>
          </a:xfrm>
          <a:prstGeom prst="roundRect">
            <a:avLst/>
          </a:prstGeom>
          <a:solidFill>
            <a:schemeClr val="accent4">
              <a:lumMod val="60000"/>
              <a:lumOff val="40000"/>
            </a:schemeClr>
          </a:solidFill>
          <a:ln w="571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GV viết vào đây</a:t>
            </a:r>
          </a:p>
        </p:txBody>
      </p:sp>
      <p:sp>
        <p:nvSpPr>
          <p:cNvPr id="12" name="Rectangle: Rounded Corners 11">
            <a:extLst>
              <a:ext uri="{FF2B5EF4-FFF2-40B4-BE49-F238E27FC236}">
                <a16:creationId xmlns:a16="http://schemas.microsoft.com/office/drawing/2014/main" id="{5FA3E2D1-1D8D-4EB7-B5BC-9203834B2506}"/>
              </a:ext>
            </a:extLst>
          </p:cNvPr>
          <p:cNvSpPr/>
          <p:nvPr/>
        </p:nvSpPr>
        <p:spPr>
          <a:xfrm>
            <a:off x="3253182" y="3463154"/>
            <a:ext cx="6373077" cy="1461462"/>
          </a:xfrm>
          <a:prstGeom prst="roundRect">
            <a:avLst/>
          </a:prstGeom>
          <a:solidFill>
            <a:srgbClr val="CCFF66"/>
          </a:solidFill>
          <a:ln w="571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GV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viết</a:t>
            </a: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vào</a:t>
            </a: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đây</a:t>
            </a:r>
            <a:endPar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478066" y="-381899"/>
            <a:ext cx="4266294" cy="4379760"/>
          </a:xfrm>
          <a:prstGeom prst="rect">
            <a:avLst/>
          </a:prstGeom>
        </p:spPr>
      </p:pic>
    </p:spTree>
    <p:extLst>
      <p:ext uri="{BB962C8B-B14F-4D97-AF65-F5344CB8AC3E}">
        <p14:creationId xmlns:p14="http://schemas.microsoft.com/office/powerpoint/2010/main" val="542923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0"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C34003BE-AEAF-4D20-8576-38270B81A6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13" name="Rectangle 12">
            <a:extLst>
              <a:ext uri="{FF2B5EF4-FFF2-40B4-BE49-F238E27FC236}">
                <a16:creationId xmlns:a16="http://schemas.microsoft.com/office/drawing/2014/main" id="{B4240823-7343-45B7-B428-BB7B97B9BABC}"/>
              </a:ext>
            </a:extLst>
          </p:cNvPr>
          <p:cNvSpPr/>
          <p:nvPr/>
        </p:nvSpPr>
        <p:spPr>
          <a:xfrm>
            <a:off x="4898571" y="1311217"/>
            <a:ext cx="6993164" cy="4789714"/>
          </a:xfrm>
          <a:prstGeom prst="rect">
            <a:avLst/>
          </a:prstGeom>
          <a:solidFill>
            <a:srgbClr val="F9FDFD"/>
          </a:solidFill>
          <a:ln>
            <a:solidFill>
              <a:srgbClr val="00B0F0"/>
            </a:solidFill>
            <a:extLst>
              <a:ext uri="{C807C97D-BFC1-408E-A445-0C87EB9F89A2}">
                <ask:lineSketchStyleProps xmlns="" xmlns:ask="http://schemas.microsoft.com/office/drawing/2018/sketchyshapes" sd="905845893">
                  <a:custGeom>
                    <a:avLst/>
                    <a:gdLst>
                      <a:gd name="connsiteX0" fmla="*/ 0 w 6993164"/>
                      <a:gd name="connsiteY0" fmla="*/ 0 h 4789714"/>
                      <a:gd name="connsiteX1" fmla="*/ 372969 w 6993164"/>
                      <a:gd name="connsiteY1" fmla="*/ 0 h 4789714"/>
                      <a:gd name="connsiteX2" fmla="*/ 1025664 w 6993164"/>
                      <a:gd name="connsiteY2" fmla="*/ 0 h 4789714"/>
                      <a:gd name="connsiteX3" fmla="*/ 1678359 w 6993164"/>
                      <a:gd name="connsiteY3" fmla="*/ 0 h 4789714"/>
                      <a:gd name="connsiteX4" fmla="*/ 2121260 w 6993164"/>
                      <a:gd name="connsiteY4" fmla="*/ 0 h 4789714"/>
                      <a:gd name="connsiteX5" fmla="*/ 2704023 w 6993164"/>
                      <a:gd name="connsiteY5" fmla="*/ 0 h 4789714"/>
                      <a:gd name="connsiteX6" fmla="*/ 3356719 w 6993164"/>
                      <a:gd name="connsiteY6" fmla="*/ 0 h 4789714"/>
                      <a:gd name="connsiteX7" fmla="*/ 3869551 w 6993164"/>
                      <a:gd name="connsiteY7" fmla="*/ 0 h 4789714"/>
                      <a:gd name="connsiteX8" fmla="*/ 4452314 w 6993164"/>
                      <a:gd name="connsiteY8" fmla="*/ 0 h 4789714"/>
                      <a:gd name="connsiteX9" fmla="*/ 5174941 w 6993164"/>
                      <a:gd name="connsiteY9" fmla="*/ 0 h 4789714"/>
                      <a:gd name="connsiteX10" fmla="*/ 5757705 w 6993164"/>
                      <a:gd name="connsiteY10" fmla="*/ 0 h 4789714"/>
                      <a:gd name="connsiteX11" fmla="*/ 6340469 w 6993164"/>
                      <a:gd name="connsiteY11" fmla="*/ 0 h 4789714"/>
                      <a:gd name="connsiteX12" fmla="*/ 6993164 w 6993164"/>
                      <a:gd name="connsiteY12" fmla="*/ 0 h 4789714"/>
                      <a:gd name="connsiteX13" fmla="*/ 6993164 w 6993164"/>
                      <a:gd name="connsiteY13" fmla="*/ 694509 h 4789714"/>
                      <a:gd name="connsiteX14" fmla="*/ 6993164 w 6993164"/>
                      <a:gd name="connsiteY14" fmla="*/ 1293223 h 4789714"/>
                      <a:gd name="connsiteX15" fmla="*/ 6993164 w 6993164"/>
                      <a:gd name="connsiteY15" fmla="*/ 1748246 h 4789714"/>
                      <a:gd name="connsiteX16" fmla="*/ 6993164 w 6993164"/>
                      <a:gd name="connsiteY16" fmla="*/ 2251166 h 4789714"/>
                      <a:gd name="connsiteX17" fmla="*/ 6993164 w 6993164"/>
                      <a:gd name="connsiteY17" fmla="*/ 2897777 h 4789714"/>
                      <a:gd name="connsiteX18" fmla="*/ 6993164 w 6993164"/>
                      <a:gd name="connsiteY18" fmla="*/ 3448594 h 4789714"/>
                      <a:gd name="connsiteX19" fmla="*/ 6993164 w 6993164"/>
                      <a:gd name="connsiteY19" fmla="*/ 3999411 h 4789714"/>
                      <a:gd name="connsiteX20" fmla="*/ 6993164 w 6993164"/>
                      <a:gd name="connsiteY20" fmla="*/ 4789714 h 4789714"/>
                      <a:gd name="connsiteX21" fmla="*/ 6410400 w 6993164"/>
                      <a:gd name="connsiteY21" fmla="*/ 4789714 h 4789714"/>
                      <a:gd name="connsiteX22" fmla="*/ 5687773 w 6993164"/>
                      <a:gd name="connsiteY22" fmla="*/ 4789714 h 4789714"/>
                      <a:gd name="connsiteX23" fmla="*/ 5314805 w 6993164"/>
                      <a:gd name="connsiteY23" fmla="*/ 4789714 h 4789714"/>
                      <a:gd name="connsiteX24" fmla="*/ 4732041 w 6993164"/>
                      <a:gd name="connsiteY24" fmla="*/ 4789714 h 4789714"/>
                      <a:gd name="connsiteX25" fmla="*/ 4149277 w 6993164"/>
                      <a:gd name="connsiteY25" fmla="*/ 4789714 h 4789714"/>
                      <a:gd name="connsiteX26" fmla="*/ 3706377 w 6993164"/>
                      <a:gd name="connsiteY26" fmla="*/ 4789714 h 4789714"/>
                      <a:gd name="connsiteX27" fmla="*/ 3263477 w 6993164"/>
                      <a:gd name="connsiteY27" fmla="*/ 4789714 h 4789714"/>
                      <a:gd name="connsiteX28" fmla="*/ 2890508 w 6993164"/>
                      <a:gd name="connsiteY28" fmla="*/ 4789714 h 4789714"/>
                      <a:gd name="connsiteX29" fmla="*/ 2167881 w 6993164"/>
                      <a:gd name="connsiteY29" fmla="*/ 4789714 h 4789714"/>
                      <a:gd name="connsiteX30" fmla="*/ 1655049 w 6993164"/>
                      <a:gd name="connsiteY30" fmla="*/ 4789714 h 4789714"/>
                      <a:gd name="connsiteX31" fmla="*/ 932422 w 6993164"/>
                      <a:gd name="connsiteY31" fmla="*/ 4789714 h 4789714"/>
                      <a:gd name="connsiteX32" fmla="*/ 0 w 6993164"/>
                      <a:gd name="connsiteY32" fmla="*/ 4789714 h 4789714"/>
                      <a:gd name="connsiteX33" fmla="*/ 0 w 6993164"/>
                      <a:gd name="connsiteY33" fmla="*/ 4286794 h 4789714"/>
                      <a:gd name="connsiteX34" fmla="*/ 0 w 6993164"/>
                      <a:gd name="connsiteY34" fmla="*/ 3831771 h 4789714"/>
                      <a:gd name="connsiteX35" fmla="*/ 0 w 6993164"/>
                      <a:gd name="connsiteY35" fmla="*/ 3376748 h 4789714"/>
                      <a:gd name="connsiteX36" fmla="*/ 0 w 6993164"/>
                      <a:gd name="connsiteY36" fmla="*/ 2778034 h 4789714"/>
                      <a:gd name="connsiteX37" fmla="*/ 0 w 6993164"/>
                      <a:gd name="connsiteY37" fmla="*/ 2179320 h 4789714"/>
                      <a:gd name="connsiteX38" fmla="*/ 0 w 6993164"/>
                      <a:gd name="connsiteY38" fmla="*/ 1580606 h 4789714"/>
                      <a:gd name="connsiteX39" fmla="*/ 0 w 6993164"/>
                      <a:gd name="connsiteY39" fmla="*/ 1125583 h 4789714"/>
                      <a:gd name="connsiteX40" fmla="*/ 0 w 6993164"/>
                      <a:gd name="connsiteY40" fmla="*/ 526869 h 4789714"/>
                      <a:gd name="connsiteX41" fmla="*/ 0 w 6993164"/>
                      <a:gd name="connsiteY41" fmla="*/ 0 h 47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93164" h="4789714" fill="none" extrusionOk="0">
                        <a:moveTo>
                          <a:pt x="0" y="0"/>
                        </a:moveTo>
                        <a:cubicBezTo>
                          <a:pt x="114134" y="-41448"/>
                          <a:pt x="267820" y="34208"/>
                          <a:pt x="372969" y="0"/>
                        </a:cubicBezTo>
                        <a:cubicBezTo>
                          <a:pt x="478118" y="-34208"/>
                          <a:pt x="873221" y="20020"/>
                          <a:pt x="1025664" y="0"/>
                        </a:cubicBezTo>
                        <a:cubicBezTo>
                          <a:pt x="1178108" y="-20020"/>
                          <a:pt x="1536759" y="68182"/>
                          <a:pt x="1678359" y="0"/>
                        </a:cubicBezTo>
                        <a:cubicBezTo>
                          <a:pt x="1819960" y="-68182"/>
                          <a:pt x="1972390" y="6743"/>
                          <a:pt x="2121260" y="0"/>
                        </a:cubicBezTo>
                        <a:cubicBezTo>
                          <a:pt x="2270130" y="-6743"/>
                          <a:pt x="2545958" y="49934"/>
                          <a:pt x="2704023" y="0"/>
                        </a:cubicBezTo>
                        <a:cubicBezTo>
                          <a:pt x="2862088" y="-49934"/>
                          <a:pt x="3132096" y="1000"/>
                          <a:pt x="3356719" y="0"/>
                        </a:cubicBezTo>
                        <a:cubicBezTo>
                          <a:pt x="3581342" y="-1000"/>
                          <a:pt x="3665716" y="6004"/>
                          <a:pt x="3869551" y="0"/>
                        </a:cubicBezTo>
                        <a:cubicBezTo>
                          <a:pt x="4073386" y="-6004"/>
                          <a:pt x="4243634" y="40471"/>
                          <a:pt x="4452314" y="0"/>
                        </a:cubicBezTo>
                        <a:cubicBezTo>
                          <a:pt x="4660994" y="-40471"/>
                          <a:pt x="4988126" y="85320"/>
                          <a:pt x="5174941" y="0"/>
                        </a:cubicBezTo>
                        <a:cubicBezTo>
                          <a:pt x="5361756" y="-85320"/>
                          <a:pt x="5516417" y="68647"/>
                          <a:pt x="5757705" y="0"/>
                        </a:cubicBezTo>
                        <a:cubicBezTo>
                          <a:pt x="5998993" y="-68647"/>
                          <a:pt x="6125147" y="24051"/>
                          <a:pt x="6340469" y="0"/>
                        </a:cubicBezTo>
                        <a:cubicBezTo>
                          <a:pt x="6555791" y="-24051"/>
                          <a:pt x="6745497" y="65663"/>
                          <a:pt x="6993164" y="0"/>
                        </a:cubicBezTo>
                        <a:cubicBezTo>
                          <a:pt x="7057235" y="297756"/>
                          <a:pt x="6914109" y="449150"/>
                          <a:pt x="6993164" y="694509"/>
                        </a:cubicBezTo>
                        <a:cubicBezTo>
                          <a:pt x="7072219" y="939868"/>
                          <a:pt x="6965136" y="1076288"/>
                          <a:pt x="6993164" y="1293223"/>
                        </a:cubicBezTo>
                        <a:cubicBezTo>
                          <a:pt x="7021192" y="1510158"/>
                          <a:pt x="6971447" y="1521555"/>
                          <a:pt x="6993164" y="1748246"/>
                        </a:cubicBezTo>
                        <a:cubicBezTo>
                          <a:pt x="7014881" y="1974937"/>
                          <a:pt x="6937548" y="2047774"/>
                          <a:pt x="6993164" y="2251166"/>
                        </a:cubicBezTo>
                        <a:cubicBezTo>
                          <a:pt x="7048780" y="2454558"/>
                          <a:pt x="6932564" y="2645492"/>
                          <a:pt x="6993164" y="2897777"/>
                        </a:cubicBezTo>
                        <a:cubicBezTo>
                          <a:pt x="7053764" y="3150062"/>
                          <a:pt x="6960418" y="3295915"/>
                          <a:pt x="6993164" y="3448594"/>
                        </a:cubicBezTo>
                        <a:cubicBezTo>
                          <a:pt x="7025910" y="3601273"/>
                          <a:pt x="6960806" y="3823657"/>
                          <a:pt x="6993164" y="3999411"/>
                        </a:cubicBezTo>
                        <a:cubicBezTo>
                          <a:pt x="7025522" y="4175165"/>
                          <a:pt x="6933988" y="4476835"/>
                          <a:pt x="6993164" y="4789714"/>
                        </a:cubicBezTo>
                        <a:cubicBezTo>
                          <a:pt x="6825472" y="4843801"/>
                          <a:pt x="6570277" y="4732312"/>
                          <a:pt x="6410400" y="4789714"/>
                        </a:cubicBezTo>
                        <a:cubicBezTo>
                          <a:pt x="6250523" y="4847116"/>
                          <a:pt x="6017063" y="4785023"/>
                          <a:pt x="5687773" y="4789714"/>
                        </a:cubicBezTo>
                        <a:cubicBezTo>
                          <a:pt x="5358483" y="4794405"/>
                          <a:pt x="5420114" y="4765272"/>
                          <a:pt x="5314805" y="4789714"/>
                        </a:cubicBezTo>
                        <a:cubicBezTo>
                          <a:pt x="5209496" y="4814156"/>
                          <a:pt x="4856085" y="4724973"/>
                          <a:pt x="4732041" y="4789714"/>
                        </a:cubicBezTo>
                        <a:cubicBezTo>
                          <a:pt x="4607997" y="4854455"/>
                          <a:pt x="4380767" y="4786896"/>
                          <a:pt x="4149277" y="4789714"/>
                        </a:cubicBezTo>
                        <a:cubicBezTo>
                          <a:pt x="3917787" y="4792532"/>
                          <a:pt x="3925777" y="4753027"/>
                          <a:pt x="3706377" y="4789714"/>
                        </a:cubicBezTo>
                        <a:cubicBezTo>
                          <a:pt x="3486977" y="4826401"/>
                          <a:pt x="3353560" y="4787154"/>
                          <a:pt x="3263477" y="4789714"/>
                        </a:cubicBezTo>
                        <a:cubicBezTo>
                          <a:pt x="3173394" y="4792274"/>
                          <a:pt x="2985040" y="4762023"/>
                          <a:pt x="2890508" y="4789714"/>
                        </a:cubicBezTo>
                        <a:cubicBezTo>
                          <a:pt x="2795976" y="4817405"/>
                          <a:pt x="2346106" y="4723937"/>
                          <a:pt x="2167881" y="4789714"/>
                        </a:cubicBezTo>
                        <a:cubicBezTo>
                          <a:pt x="1989656" y="4855491"/>
                          <a:pt x="1902244" y="4776994"/>
                          <a:pt x="1655049" y="4789714"/>
                        </a:cubicBezTo>
                        <a:cubicBezTo>
                          <a:pt x="1407854" y="4802434"/>
                          <a:pt x="1191790" y="4710884"/>
                          <a:pt x="932422" y="4789714"/>
                        </a:cubicBezTo>
                        <a:cubicBezTo>
                          <a:pt x="673054" y="4868544"/>
                          <a:pt x="406153" y="4715036"/>
                          <a:pt x="0" y="4789714"/>
                        </a:cubicBezTo>
                        <a:cubicBezTo>
                          <a:pt x="-43280" y="4586110"/>
                          <a:pt x="10532" y="4525784"/>
                          <a:pt x="0" y="4286794"/>
                        </a:cubicBezTo>
                        <a:cubicBezTo>
                          <a:pt x="-10532" y="4047804"/>
                          <a:pt x="50983" y="4056364"/>
                          <a:pt x="0" y="3831771"/>
                        </a:cubicBezTo>
                        <a:cubicBezTo>
                          <a:pt x="-50983" y="3607178"/>
                          <a:pt x="52464" y="3533344"/>
                          <a:pt x="0" y="3376748"/>
                        </a:cubicBezTo>
                        <a:cubicBezTo>
                          <a:pt x="-52464" y="3220152"/>
                          <a:pt x="41465" y="2993954"/>
                          <a:pt x="0" y="2778034"/>
                        </a:cubicBezTo>
                        <a:cubicBezTo>
                          <a:pt x="-41465" y="2562114"/>
                          <a:pt x="12749" y="2469200"/>
                          <a:pt x="0" y="2179320"/>
                        </a:cubicBezTo>
                        <a:cubicBezTo>
                          <a:pt x="-12749" y="1889440"/>
                          <a:pt x="3399" y="1758651"/>
                          <a:pt x="0" y="1580606"/>
                        </a:cubicBezTo>
                        <a:cubicBezTo>
                          <a:pt x="-3399" y="1402561"/>
                          <a:pt x="17803" y="1320039"/>
                          <a:pt x="0" y="1125583"/>
                        </a:cubicBezTo>
                        <a:cubicBezTo>
                          <a:pt x="-17803" y="931127"/>
                          <a:pt x="62157" y="660551"/>
                          <a:pt x="0" y="526869"/>
                        </a:cubicBezTo>
                        <a:cubicBezTo>
                          <a:pt x="-62157" y="393187"/>
                          <a:pt x="42727" y="120438"/>
                          <a:pt x="0" y="0"/>
                        </a:cubicBezTo>
                        <a:close/>
                      </a:path>
                      <a:path w="6993164" h="4789714" stroke="0" extrusionOk="0">
                        <a:moveTo>
                          <a:pt x="0" y="0"/>
                        </a:moveTo>
                        <a:cubicBezTo>
                          <a:pt x="147922" y="-33571"/>
                          <a:pt x="301313" y="22828"/>
                          <a:pt x="512832" y="0"/>
                        </a:cubicBezTo>
                        <a:cubicBezTo>
                          <a:pt x="724351" y="-22828"/>
                          <a:pt x="851207" y="20282"/>
                          <a:pt x="1095596" y="0"/>
                        </a:cubicBezTo>
                        <a:cubicBezTo>
                          <a:pt x="1339985" y="-20282"/>
                          <a:pt x="1605561" y="60867"/>
                          <a:pt x="1748291" y="0"/>
                        </a:cubicBezTo>
                        <a:cubicBezTo>
                          <a:pt x="1891022" y="-60867"/>
                          <a:pt x="1988228" y="36016"/>
                          <a:pt x="2121260" y="0"/>
                        </a:cubicBezTo>
                        <a:cubicBezTo>
                          <a:pt x="2254292" y="-36016"/>
                          <a:pt x="2413161" y="8915"/>
                          <a:pt x="2494228" y="0"/>
                        </a:cubicBezTo>
                        <a:cubicBezTo>
                          <a:pt x="2575295" y="-8915"/>
                          <a:pt x="2893782" y="32554"/>
                          <a:pt x="3216855" y="0"/>
                        </a:cubicBezTo>
                        <a:cubicBezTo>
                          <a:pt x="3539928" y="-32554"/>
                          <a:pt x="3783338" y="81033"/>
                          <a:pt x="3939482" y="0"/>
                        </a:cubicBezTo>
                        <a:cubicBezTo>
                          <a:pt x="4095626" y="-81033"/>
                          <a:pt x="4142610" y="33176"/>
                          <a:pt x="4312451" y="0"/>
                        </a:cubicBezTo>
                        <a:cubicBezTo>
                          <a:pt x="4482292" y="-33176"/>
                          <a:pt x="4560907" y="3085"/>
                          <a:pt x="4685420" y="0"/>
                        </a:cubicBezTo>
                        <a:cubicBezTo>
                          <a:pt x="4809933" y="-3085"/>
                          <a:pt x="5078313" y="10983"/>
                          <a:pt x="5338115" y="0"/>
                        </a:cubicBezTo>
                        <a:cubicBezTo>
                          <a:pt x="5597918" y="-10983"/>
                          <a:pt x="5753394" y="13650"/>
                          <a:pt x="6060742" y="0"/>
                        </a:cubicBezTo>
                        <a:cubicBezTo>
                          <a:pt x="6368090" y="-13650"/>
                          <a:pt x="6735400" y="68148"/>
                          <a:pt x="6993164" y="0"/>
                        </a:cubicBezTo>
                        <a:cubicBezTo>
                          <a:pt x="7005764" y="249153"/>
                          <a:pt x="6938855" y="343041"/>
                          <a:pt x="6993164" y="502920"/>
                        </a:cubicBezTo>
                        <a:cubicBezTo>
                          <a:pt x="7047473" y="662799"/>
                          <a:pt x="6954814" y="798944"/>
                          <a:pt x="6993164" y="1053737"/>
                        </a:cubicBezTo>
                        <a:cubicBezTo>
                          <a:pt x="7031514" y="1308530"/>
                          <a:pt x="6912333" y="1520221"/>
                          <a:pt x="6993164" y="1748246"/>
                        </a:cubicBezTo>
                        <a:cubicBezTo>
                          <a:pt x="7073995" y="1976271"/>
                          <a:pt x="6943178" y="2113839"/>
                          <a:pt x="6993164" y="2299063"/>
                        </a:cubicBezTo>
                        <a:cubicBezTo>
                          <a:pt x="7043150" y="2484287"/>
                          <a:pt x="6947746" y="2771960"/>
                          <a:pt x="6993164" y="2993571"/>
                        </a:cubicBezTo>
                        <a:cubicBezTo>
                          <a:pt x="7038582" y="3215182"/>
                          <a:pt x="6932267" y="3369466"/>
                          <a:pt x="6993164" y="3688080"/>
                        </a:cubicBezTo>
                        <a:cubicBezTo>
                          <a:pt x="7054061" y="4006694"/>
                          <a:pt x="6959358" y="4286325"/>
                          <a:pt x="6993164" y="4789714"/>
                        </a:cubicBezTo>
                        <a:cubicBezTo>
                          <a:pt x="6824400" y="4810758"/>
                          <a:pt x="6555633" y="4762214"/>
                          <a:pt x="6410400" y="4789714"/>
                        </a:cubicBezTo>
                        <a:cubicBezTo>
                          <a:pt x="6265167" y="4817214"/>
                          <a:pt x="6140341" y="4783937"/>
                          <a:pt x="5897568" y="4789714"/>
                        </a:cubicBezTo>
                        <a:cubicBezTo>
                          <a:pt x="5654795" y="4795491"/>
                          <a:pt x="5643666" y="4788233"/>
                          <a:pt x="5524600" y="4789714"/>
                        </a:cubicBezTo>
                        <a:cubicBezTo>
                          <a:pt x="5405534" y="4791195"/>
                          <a:pt x="5019841" y="4786235"/>
                          <a:pt x="4871904" y="4789714"/>
                        </a:cubicBezTo>
                        <a:cubicBezTo>
                          <a:pt x="4723967" y="4793193"/>
                          <a:pt x="4461038" y="4767713"/>
                          <a:pt x="4149277" y="4789714"/>
                        </a:cubicBezTo>
                        <a:cubicBezTo>
                          <a:pt x="3837516" y="4811715"/>
                          <a:pt x="3914687" y="4755141"/>
                          <a:pt x="3706377" y="4789714"/>
                        </a:cubicBezTo>
                        <a:cubicBezTo>
                          <a:pt x="3498067" y="4824287"/>
                          <a:pt x="3160284" y="4757814"/>
                          <a:pt x="2983750" y="4789714"/>
                        </a:cubicBezTo>
                        <a:cubicBezTo>
                          <a:pt x="2807216" y="4821614"/>
                          <a:pt x="2702153" y="4746715"/>
                          <a:pt x="2610781" y="4789714"/>
                        </a:cubicBezTo>
                        <a:cubicBezTo>
                          <a:pt x="2519409" y="4832713"/>
                          <a:pt x="2261566" y="4756133"/>
                          <a:pt x="2167881" y="4789714"/>
                        </a:cubicBezTo>
                        <a:cubicBezTo>
                          <a:pt x="2074196" y="4823295"/>
                          <a:pt x="1957845" y="4773798"/>
                          <a:pt x="1794912" y="4789714"/>
                        </a:cubicBezTo>
                        <a:cubicBezTo>
                          <a:pt x="1631979" y="4805630"/>
                          <a:pt x="1401455" y="4716930"/>
                          <a:pt x="1072285" y="4789714"/>
                        </a:cubicBezTo>
                        <a:cubicBezTo>
                          <a:pt x="743115" y="4862498"/>
                          <a:pt x="808967" y="4759799"/>
                          <a:pt x="699316" y="4789714"/>
                        </a:cubicBezTo>
                        <a:cubicBezTo>
                          <a:pt x="589665" y="4819629"/>
                          <a:pt x="233195" y="4734674"/>
                          <a:pt x="0" y="4789714"/>
                        </a:cubicBezTo>
                        <a:cubicBezTo>
                          <a:pt x="-47463" y="4466891"/>
                          <a:pt x="3284" y="4429543"/>
                          <a:pt x="0" y="4143103"/>
                        </a:cubicBezTo>
                        <a:cubicBezTo>
                          <a:pt x="-3284" y="3856663"/>
                          <a:pt x="62103" y="3720772"/>
                          <a:pt x="0" y="3592286"/>
                        </a:cubicBezTo>
                        <a:cubicBezTo>
                          <a:pt x="-62103" y="3463800"/>
                          <a:pt x="79409" y="3159154"/>
                          <a:pt x="0" y="2897777"/>
                        </a:cubicBezTo>
                        <a:cubicBezTo>
                          <a:pt x="-79409" y="2636400"/>
                          <a:pt x="55055" y="2563971"/>
                          <a:pt x="0" y="2346960"/>
                        </a:cubicBezTo>
                        <a:cubicBezTo>
                          <a:pt x="-55055" y="2129949"/>
                          <a:pt x="37309" y="1857505"/>
                          <a:pt x="0" y="1652451"/>
                        </a:cubicBezTo>
                        <a:cubicBezTo>
                          <a:pt x="-37309" y="1447397"/>
                          <a:pt x="37546" y="1305217"/>
                          <a:pt x="0" y="1053737"/>
                        </a:cubicBezTo>
                        <a:cubicBezTo>
                          <a:pt x="-37546" y="802257"/>
                          <a:pt x="63241" y="266816"/>
                          <a:pt x="0" y="0"/>
                        </a:cubicBezTo>
                        <a:close/>
                      </a:path>
                    </a:pathLst>
                  </a:custGeom>
                  <ask:type>
                    <ask:lineSketchNone/>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sym typeface="Wingdings" panose="05000000000000000000" pitchFamily="2" charset="2"/>
              </a:rPr>
              <a:t></a:t>
            </a: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rPr>
              <a:t>……………………………………………………………………………………………………………………………………………………</a:t>
            </a:r>
          </a:p>
        </p:txBody>
      </p:sp>
      <p:pic>
        <p:nvPicPr>
          <p:cNvPr id="16" name="Picture 15" descr="A picture containing icon&#10;&#10;Description automatically generated">
            <a:extLst>
              <a:ext uri="{FF2B5EF4-FFF2-40B4-BE49-F238E27FC236}">
                <a16:creationId xmlns:a16="http://schemas.microsoft.com/office/drawing/2014/main" id="{BAA7D902-C026-4D27-B42E-35445B154E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750" y="1221819"/>
            <a:ext cx="4400887" cy="4591152"/>
          </a:xfrm>
          <a:prstGeom prst="rect">
            <a:avLst/>
          </a:prstGeom>
        </p:spPr>
      </p:pic>
      <p:sp>
        <p:nvSpPr>
          <p:cNvPr id="20" name="TextBox 19">
            <a:extLst>
              <a:ext uri="{FF2B5EF4-FFF2-40B4-BE49-F238E27FC236}">
                <a16:creationId xmlns:a16="http://schemas.microsoft.com/office/drawing/2014/main" id="{6DA1A787-4A3B-4CB5-983C-CA64C1CED237}"/>
              </a:ext>
            </a:extLst>
          </p:cNvPr>
          <p:cNvSpPr txBox="1"/>
          <p:nvPr/>
        </p:nvSpPr>
        <p:spPr>
          <a:xfrm>
            <a:off x="689696" y="4346605"/>
            <a:ext cx="3229161" cy="1200329"/>
          </a:xfrm>
          <a:prstGeom prst="rect">
            <a:avLst/>
          </a:prstGeom>
          <a:solidFill>
            <a:schemeClr val="accent4">
              <a:lumMod val="20000"/>
              <a:lumOff val="80000"/>
            </a:schemeClr>
          </a:solidFill>
          <a:ln>
            <a:solidFill>
              <a:schemeClr val="accent2">
                <a:lumMod val="75000"/>
              </a:schemeClr>
            </a:solidFill>
            <a:prstDash val="dash"/>
          </a:ln>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viết</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vào</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vở</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smtClean="0">
                <a:ln/>
                <a:solidFill>
                  <a:srgbClr val="002060"/>
                </a:solidFill>
                <a:effectLst/>
                <a:uLnTx/>
                <a:uFillTx/>
                <a:latin typeface="Calibri" panose="020F0502020204030204" pitchFamily="34" charset="0"/>
                <a:ea typeface="+mn-ea"/>
                <a:cs typeface="Calibri" panose="020F0502020204030204" pitchFamily="34" charset="0"/>
              </a:rPr>
              <a:t>tiếng</a:t>
            </a:r>
            <a:r>
              <a:rPr kumimoji="0" lang="en-US" sz="3600" b="1" i="0" u="none" strike="noStrike" kern="1200" cap="none" spc="0" normalizeH="0" noProof="0" dirty="0" smtClean="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smtClean="0">
                <a:ln/>
                <a:solidFill>
                  <a:srgbClr val="002060"/>
                </a:solidFill>
                <a:effectLst/>
                <a:uLnTx/>
                <a:uFillTx/>
                <a:latin typeface="Calibri" panose="020F0502020204030204" pitchFamily="34" charset="0"/>
                <a:ea typeface="+mn-ea"/>
                <a:cs typeface="Calibri" panose="020F0502020204030204" pitchFamily="34" charset="0"/>
              </a:rPr>
              <a:t>việt</a:t>
            </a:r>
            <a:endPar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12851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bg/>
                                          </p:spTgt>
                                        </p:tgtEl>
                                        <p:attrNameLst>
                                          <p:attrName>style.visibility</p:attrName>
                                        </p:attrNameLst>
                                      </p:cBhvr>
                                      <p:to>
                                        <p:strVal val="visible"/>
                                      </p:to>
                                    </p:set>
                                    <p:animEffect transition="in" filter="randombar(horizontal)">
                                      <p:cBhvr>
                                        <p:cTn id="17" dur="500"/>
                                        <p:tgtEl>
                                          <p:spTgt spid="13">
                                            <p:bg/>
                                          </p:spTgt>
                                        </p:tgtEl>
                                      </p:cBhvr>
                                    </p:animEffect>
                                  </p:childTnLst>
                                </p:cTn>
                              </p:par>
                              <p:par>
                                <p:cTn id="18" presetID="14" presetClass="entr" presetSubtype="10" fill="hold" grpId="0" nodeType="withEffect">
                                  <p:stCondLst>
                                    <p:cond delay="0"/>
                                  </p:stCondLst>
                                  <p:iterate type="lt">
                                    <p:tmPct val="0"/>
                                  </p:iterate>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0" dur="500"/>
                                        <p:tgtEl>
                                          <p:spTgt spid="13">
                                            <p:txEl>
                                              <p:pRg st="0" end="0"/>
                                            </p:txEl>
                                          </p:spTgt>
                                        </p:tgtEl>
                                      </p:cBhvr>
                                    </p:animEffect>
                                  </p:childTnLst>
                                </p:cTn>
                              </p:par>
                              <p:par>
                                <p:cTn id="21" presetID="34" presetClass="emph" presetSubtype="0" fill="hold" nodeType="with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13">
                                            <p:txEl>
                                              <p:pRg st="0" end="0"/>
                                            </p:txEl>
                                          </p:spTgt>
                                        </p:tgtEl>
                                        <p:attrNameLst>
                                          <p:attrName>ppt_x</p:attrName>
                                          <p:attrName>ppt_y</p:attrName>
                                        </p:attrNameLst>
                                      </p:cBhvr>
                                    </p:animMotion>
                                    <p:animRot by="1500000">
                                      <p:cBhvr>
                                        <p:cTn id="23" dur="125" fill="hold">
                                          <p:stCondLst>
                                            <p:cond delay="0"/>
                                          </p:stCondLst>
                                        </p:cTn>
                                        <p:tgtEl>
                                          <p:spTgt spid="13">
                                            <p:txEl>
                                              <p:pRg st="0" end="0"/>
                                            </p:txEl>
                                          </p:spTgt>
                                        </p:tgtEl>
                                        <p:attrNameLst>
                                          <p:attrName>r</p:attrName>
                                        </p:attrNameLst>
                                      </p:cBhvr>
                                    </p:animRot>
                                    <p:animRot by="-1500000">
                                      <p:cBhvr>
                                        <p:cTn id="24" dur="125" fill="hold">
                                          <p:stCondLst>
                                            <p:cond delay="125"/>
                                          </p:stCondLst>
                                        </p:cTn>
                                        <p:tgtEl>
                                          <p:spTgt spid="13">
                                            <p:txEl>
                                              <p:pRg st="0" end="0"/>
                                            </p:txEl>
                                          </p:spTgt>
                                        </p:tgtEl>
                                        <p:attrNameLst>
                                          <p:attrName>r</p:attrName>
                                        </p:attrNameLst>
                                      </p:cBhvr>
                                    </p:animRot>
                                    <p:animRot by="-1500000">
                                      <p:cBhvr>
                                        <p:cTn id="25" dur="125" fill="hold">
                                          <p:stCondLst>
                                            <p:cond delay="250"/>
                                          </p:stCondLst>
                                        </p:cTn>
                                        <p:tgtEl>
                                          <p:spTgt spid="13">
                                            <p:txEl>
                                              <p:pRg st="0" end="0"/>
                                            </p:txEl>
                                          </p:spTgt>
                                        </p:tgtEl>
                                        <p:attrNameLst>
                                          <p:attrName>r</p:attrName>
                                        </p:attrNameLst>
                                      </p:cBhvr>
                                    </p:animRot>
                                    <p:animRot by="1500000">
                                      <p:cBhvr>
                                        <p:cTn id="26" dur="125" fill="hold">
                                          <p:stCondLst>
                                            <p:cond delay="375"/>
                                          </p:stCondLst>
                                        </p:cTn>
                                        <p:tgtEl>
                                          <p:spTgt spid="1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877398" y="1126937"/>
            <a:ext cx="7987500"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1.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Chuẩn</a:t>
            </a: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bị</a:t>
            </a:r>
            <a:endPar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1024476" y="337048"/>
            <a:ext cx="7302613" cy="7496833"/>
          </a:xfrm>
          <a:prstGeom prst="rect">
            <a:avLst/>
          </a:prstGeom>
        </p:spPr>
      </p:pic>
    </p:spTree>
    <p:extLst>
      <p:ext uri="{BB962C8B-B14F-4D97-AF65-F5344CB8AC3E}">
        <p14:creationId xmlns:p14="http://schemas.microsoft.com/office/powerpoint/2010/main" val="2854350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776ED6D9-8A2F-45FE-8BCD-4A3342647F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8" name="Cloud 7">
            <a:extLst>
              <a:ext uri="{FF2B5EF4-FFF2-40B4-BE49-F238E27FC236}">
                <a16:creationId xmlns:a16="http://schemas.microsoft.com/office/drawing/2014/main" id="{6F51DCEA-DC14-4F17-B96F-154183637386}"/>
              </a:ext>
            </a:extLst>
          </p:cNvPr>
          <p:cNvSpPr/>
          <p:nvPr/>
        </p:nvSpPr>
        <p:spPr>
          <a:xfrm>
            <a:off x="3947885" y="3690824"/>
            <a:ext cx="4296230" cy="30734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08FE4E2E-F64C-4E41-9B1A-682BBC2EF063}"/>
              </a:ext>
            </a:extLst>
          </p:cNvPr>
          <p:cNvSpPr/>
          <p:nvPr/>
        </p:nvSpPr>
        <p:spPr>
          <a:xfrm>
            <a:off x="914400" y="548325"/>
            <a:ext cx="10629900" cy="2708475"/>
          </a:xfrm>
          <a:prstGeom prst="roundRect">
            <a:avLst/>
          </a:prstGeom>
          <a:solidFill>
            <a:schemeClr val="accent4">
              <a:lumMod val="20000"/>
              <a:lumOff val="80000"/>
            </a:schemeClr>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Đề</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bài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Viết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bài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văn</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thuật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lại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một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hoạt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động</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trải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nghiệm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em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đã</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tham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gia</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và</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chia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sẻ</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suy</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nghĩ</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cảm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xúc</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của</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em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về</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hoạt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động</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đó</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p>
        </p:txBody>
      </p:sp>
      <p:pic>
        <p:nvPicPr>
          <p:cNvPr id="3" name="Picture 2" descr="Shape&#10;&#10;Description automatically generated with medium confidence">
            <a:extLst>
              <a:ext uri="{FF2B5EF4-FFF2-40B4-BE49-F238E27FC236}">
                <a16:creationId xmlns:a16="http://schemas.microsoft.com/office/drawing/2014/main" id="{6E8EC04B-E9C9-4352-8000-5DC9AAB25A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52" b="98759" l="532" r="96277">
                        <a14:foregroundMark x1="32270" y1="45745" x2="53723" y2="56206"/>
                        <a14:foregroundMark x1="51596" y1="42553" x2="53191" y2="47695"/>
                        <a14:foregroundMark x1="52837" y1="37057" x2="54078" y2="48227"/>
                        <a14:foregroundMark x1="82447" y1="27305" x2="82447" y2="27305"/>
                        <a14:foregroundMark x1="82447" y1="27305" x2="78901" y2="32979"/>
                        <a14:foregroundMark x1="74468" y1="22518" x2="74468" y2="22518"/>
                        <a14:foregroundMark x1="77305" y1="21986" x2="77305" y2="21986"/>
                        <a14:foregroundMark x1="80142" y1="20390" x2="80142" y2="20390"/>
                        <a14:foregroundMark x1="82447" y1="21986" x2="82447" y2="21986"/>
                        <a14:foregroundMark x1="84929" y1="21986" x2="84929" y2="21986"/>
                        <a14:foregroundMark x1="87411" y1="23759" x2="87411" y2="23759"/>
                        <a14:foregroundMark x1="89716" y1="26596" x2="89716" y2="26596"/>
                        <a14:foregroundMark x1="87057" y1="28901" x2="87057" y2="28901"/>
                        <a14:foregroundMark x1="87057" y1="32092" x2="87057" y2="32092"/>
                        <a14:foregroundMark x1="10638" y1="92730" x2="80496" y2="90426"/>
                        <a14:foregroundMark x1="80496" y1="90426" x2="81383" y2="90426"/>
                        <a14:foregroundMark x1="81383" y1="90426" x2="20390" y2="87234"/>
                        <a14:foregroundMark x1="8688" y1="89539" x2="26950" y2="94149"/>
                        <a14:foregroundMark x1="26950" y1="94149" x2="56028" y2="89539"/>
                        <a14:foregroundMark x1="56028" y1="89539" x2="71986" y2="91135"/>
                        <a14:foregroundMark x1="75000" y1="86348" x2="75000" y2="86348"/>
                        <a14:foregroundMark x1="92199" y1="86348" x2="91667" y2="96454"/>
                        <a14:foregroundMark x1="91667" y1="96454" x2="23582" y2="99113"/>
                        <a14:foregroundMark x1="4255" y1="84043" x2="4610" y2="94326"/>
                        <a14:foregroundMark x1="4610" y1="94326" x2="28369" y2="93262"/>
                        <a14:foregroundMark x1="532" y1="87234" x2="3723" y2="98582"/>
                        <a14:foregroundMark x1="3723" y1="98582" x2="23936" y2="94858"/>
                        <a14:foregroundMark x1="709" y1="97695" x2="709" y2="97695"/>
                        <a14:foregroundMark x1="96277" y1="86348" x2="96099" y2="96454"/>
                        <a14:foregroundMark x1="79787" y1="25355" x2="79787" y2="25355"/>
                        <a14:foregroundMark x1="85284" y1="21631" x2="85284" y2="21631"/>
                        <a14:foregroundMark x1="82447" y1="20567" x2="82447" y2="20567"/>
                        <a14:foregroundMark x1="78901" y1="18085" x2="78901" y2="18085"/>
                        <a14:foregroundMark x1="74823" y1="28191" x2="74823" y2="28191"/>
                        <a14:foregroundMark x1="74823" y1="28191" x2="72872" y2="28546"/>
                        <a14:foregroundMark x1="88475" y1="26596" x2="88475" y2="26596"/>
                        <a14:foregroundMark x1="88475" y1="26596" x2="88475" y2="26596"/>
                        <a14:foregroundMark x1="77660" y1="21986" x2="77660" y2="21986"/>
                        <a14:foregroundMark x1="74468" y1="25709" x2="74468" y2="25709"/>
                        <a14:foregroundMark x1="74468" y1="25709" x2="73404" y2="25000"/>
                        <a14:foregroundMark x1="76418" y1="20390" x2="76418" y2="20390"/>
                        <a14:backgroundMark x1="74785" y1="28140" x2="76064" y2="28191"/>
                        <a14:backgroundMark x1="71631" y1="28014" x2="72515" y2="28049"/>
                      </a14:backgroundRemoval>
                    </a14:imgEffect>
                  </a14:imgLayer>
                </a14:imgProps>
              </a:ext>
              <a:ext uri="{28A0092B-C50C-407E-A947-70E740481C1C}">
                <a14:useLocalDpi xmlns:a14="http://schemas.microsoft.com/office/drawing/2010/main" val="0"/>
              </a:ext>
            </a:extLst>
          </a:blip>
          <a:stretch>
            <a:fillRect/>
          </a:stretch>
        </p:blipFill>
        <p:spPr>
          <a:xfrm>
            <a:off x="4864571" y="3670867"/>
            <a:ext cx="2462857" cy="2462857"/>
          </a:xfrm>
          <a:prstGeom prst="rect">
            <a:avLst/>
          </a:prstGeom>
        </p:spPr>
      </p:pic>
    </p:spTree>
    <p:extLst>
      <p:ext uri="{BB962C8B-B14F-4D97-AF65-F5344CB8AC3E}">
        <p14:creationId xmlns:p14="http://schemas.microsoft.com/office/powerpoint/2010/main" val="1873524425"/>
      </p:ext>
    </p:extLst>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1000"/>
                                        <p:tgtEl>
                                          <p:spTgt spid="3"/>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nature&#10;&#10;Description automatically generated">
            <a:extLst>
              <a:ext uri="{FF2B5EF4-FFF2-40B4-BE49-F238E27FC236}">
                <a16:creationId xmlns:a16="http://schemas.microsoft.com/office/drawing/2014/main" id="{B6C92318-F821-461F-8788-3B47AD8396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pic>
        <p:nvPicPr>
          <p:cNvPr id="13" name="Picture 12" descr="A picture containing clipart&#10;&#10;Description automatically generated">
            <a:extLst>
              <a:ext uri="{FF2B5EF4-FFF2-40B4-BE49-F238E27FC236}">
                <a16:creationId xmlns:a16="http://schemas.microsoft.com/office/drawing/2014/main" id="{B6C290A0-E4EC-4CBC-BB2D-0423C1C4DCB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114" b="94118" l="9947" r="89876">
                        <a14:foregroundMark x1="26821" y1="8722" x2="26821" y2="8722"/>
                        <a14:foregroundMark x1="27176" y1="10548" x2="30728" y2="33671"/>
                        <a14:foregroundMark x1="22558" y1="28600" x2="38188" y2="25558"/>
                        <a14:foregroundMark x1="24689" y1="69574" x2="24689" y2="69574"/>
                        <a14:foregroundMark x1="36945" y1="69574" x2="36945" y2="69574"/>
                        <a14:foregroundMark x1="27531" y1="94320" x2="38366" y2="92901"/>
                        <a14:foregroundMark x1="64654" y1="18458" x2="64831" y2="69980"/>
                        <a14:foregroundMark x1="64831" y1="69980" x2="65719" y2="71805"/>
                        <a14:foregroundMark x1="59858" y1="54158" x2="75318" y2="69963"/>
                        <a14:foregroundMark x1="68206" y1="27181" x2="68206" y2="27181"/>
                        <a14:foregroundMark x1="66075" y1="30020" x2="70870" y2="25152"/>
                        <a14:foregroundMark x1="58615" y1="26775" x2="58615" y2="26775"/>
                        <a14:foregroundMark x1="58615" y1="26775" x2="58970" y2="29817"/>
                        <a14:foregroundMark x1="26643" y1="41785" x2="30018" y2="65517"/>
                        <a14:foregroundMark x1="27531" y1="75862" x2="27531" y2="75862"/>
                        <a14:foregroundMark x1="27531" y1="75862" x2="31972" y2="62069"/>
                        <a14:foregroundMark x1="62345" y1="93915" x2="62345" y2="93915"/>
                        <a14:foregroundMark x1="78508" y1="93712" x2="78508" y2="93712"/>
                        <a14:foregroundMark x1="64298" y1="8722" x2="64298" y2="8722"/>
                        <a14:foregroundMark x1="31616" y1="8114" x2="31616" y2="8114"/>
                        <a14:foregroundMark x1="66785" y1="14199" x2="66785" y2="14199"/>
                        <a14:foregroundMark x1="66785" y1="14199" x2="75666" y2="19675"/>
                        <a14:foregroundMark x1="76909" y1="33469" x2="76909" y2="33469"/>
                        <a14:foregroundMark x1="75311" y1="34280" x2="54529" y2="37728"/>
                        <a14:foregroundMark x1="61279" y1="44016" x2="60924" y2="57404"/>
                        <a14:backgroundMark x1="77975" y1="73225" x2="77975" y2="73225"/>
                        <a14:backgroundMark x1="77975" y1="73225" x2="77620" y2="70385"/>
                        <a14:backgroundMark x1="75844" y1="70994" x2="79218" y2="73225"/>
                        <a14:backgroundMark x1="76199" y1="70791" x2="76199" y2="70791"/>
                        <a14:backgroundMark x1="76199" y1="70588" x2="76199" y2="70588"/>
                        <a14:backgroundMark x1="76199" y1="70588" x2="75666" y2="70588"/>
                      </a14:backgroundRemoval>
                    </a14:imgEffect>
                  </a14:imgLayer>
                </a14:imgProps>
              </a:ext>
              <a:ext uri="{28A0092B-C50C-407E-A947-70E740481C1C}">
                <a14:useLocalDpi xmlns:a14="http://schemas.microsoft.com/office/drawing/2010/main" val="0"/>
              </a:ext>
            </a:extLst>
          </a:blip>
          <a:stretch>
            <a:fillRect/>
          </a:stretch>
        </p:blipFill>
        <p:spPr>
          <a:xfrm>
            <a:off x="3466013" y="3421276"/>
            <a:ext cx="3767556" cy="3299121"/>
          </a:xfrm>
          <a:prstGeom prst="rect">
            <a:avLst/>
          </a:prstGeom>
        </p:spPr>
      </p:pic>
      <p:sp>
        <p:nvSpPr>
          <p:cNvPr id="16" name="Rectangle 1">
            <a:extLst>
              <a:ext uri="{FF2B5EF4-FFF2-40B4-BE49-F238E27FC236}">
                <a16:creationId xmlns:a16="http://schemas.microsoft.com/office/drawing/2014/main" id="{B574B48A-9E6B-4D07-9597-7C4B73162686}"/>
              </a:ext>
            </a:extLst>
          </p:cNvPr>
          <p:cNvSpPr>
            <a:spLocks noChangeArrowheads="1"/>
          </p:cNvSpPr>
          <p:nvPr/>
        </p:nvSpPr>
        <p:spPr bwMode="auto">
          <a:xfrm>
            <a:off x="697688" y="334054"/>
            <a:ext cx="1118951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hought Bubble: Cloud 7">
            <a:extLst>
              <a:ext uri="{FF2B5EF4-FFF2-40B4-BE49-F238E27FC236}">
                <a16:creationId xmlns:a16="http://schemas.microsoft.com/office/drawing/2014/main" id="{8CC0F8CC-1A7B-4F6C-AA09-D4A524BF84D9}"/>
              </a:ext>
            </a:extLst>
          </p:cNvPr>
          <p:cNvSpPr/>
          <p:nvPr/>
        </p:nvSpPr>
        <p:spPr>
          <a:xfrm>
            <a:off x="256799" y="167269"/>
            <a:ext cx="3846850" cy="3210182"/>
          </a:xfrm>
          <a:prstGeom prst="cloudCallout">
            <a:avLst>
              <a:gd name="adj1" fmla="val 51544"/>
              <a:gd name="adj2" fmla="val 8977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Đọc lại dàn ý đã lập (có thể điều chỉnh dàn ý cho bài văn hay hơn).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Thought Bubble: Cloud 1">
            <a:extLst>
              <a:ext uri="{FF2B5EF4-FFF2-40B4-BE49-F238E27FC236}">
                <a16:creationId xmlns:a16="http://schemas.microsoft.com/office/drawing/2014/main" id="{FCE6010B-C46A-A948-724C-D75E7C230347}"/>
              </a:ext>
            </a:extLst>
          </p:cNvPr>
          <p:cNvSpPr/>
          <p:nvPr/>
        </p:nvSpPr>
        <p:spPr>
          <a:xfrm>
            <a:off x="4282389" y="-111511"/>
            <a:ext cx="3767556" cy="3210182"/>
          </a:xfrm>
          <a:prstGeom prst="cloudCallout">
            <a:avLst>
              <a:gd name="adj1" fmla="val -12388"/>
              <a:gd name="adj2" fmla="val 6858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Viết bài dựa vào dàn ý (đảm bảo bài văn có đủ 3 phần).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hought Bubble: Cloud 3">
            <a:extLst>
              <a:ext uri="{FF2B5EF4-FFF2-40B4-BE49-F238E27FC236}">
                <a16:creationId xmlns:a16="http://schemas.microsoft.com/office/drawing/2014/main" id="{20534497-63E2-6B68-95BC-F68E66F107AD}"/>
              </a:ext>
            </a:extLst>
          </p:cNvPr>
          <p:cNvSpPr/>
          <p:nvPr/>
        </p:nvSpPr>
        <p:spPr>
          <a:xfrm>
            <a:off x="7950820" y="780587"/>
            <a:ext cx="4241179" cy="3624145"/>
          </a:xfrm>
          <a:prstGeom prst="cloudCallout">
            <a:avLst>
              <a:gd name="adj1" fmla="val -83759"/>
              <a:gd name="adj2" fmla="val 3545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Sự việc cần thuật lại theo trình tự hợp lí, trong đó mỗi hoạt động cần nêu cụ thể thời gian, địa điểm, người tham gia, kết quả...</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659704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ou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out)">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out)">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877398" y="1126937"/>
            <a:ext cx="7987500"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2.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Viết</a:t>
            </a: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bài</a:t>
            </a:r>
            <a:endPar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1024476" y="337048"/>
            <a:ext cx="7302613" cy="7496833"/>
          </a:xfrm>
          <a:prstGeom prst="rect">
            <a:avLst/>
          </a:prstGeom>
        </p:spPr>
      </p:pic>
    </p:spTree>
    <p:extLst>
      <p:ext uri="{BB962C8B-B14F-4D97-AF65-F5344CB8AC3E}">
        <p14:creationId xmlns:p14="http://schemas.microsoft.com/office/powerpoint/2010/main" val="1805344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C34003BE-AEAF-4D20-8576-38270B81A6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13" name="Rectangle 12">
            <a:extLst>
              <a:ext uri="{FF2B5EF4-FFF2-40B4-BE49-F238E27FC236}">
                <a16:creationId xmlns:a16="http://schemas.microsoft.com/office/drawing/2014/main" id="{B4240823-7343-45B7-B428-BB7B97B9BABC}"/>
              </a:ext>
            </a:extLst>
          </p:cNvPr>
          <p:cNvSpPr/>
          <p:nvPr/>
        </p:nvSpPr>
        <p:spPr>
          <a:xfrm>
            <a:off x="4898571" y="1311217"/>
            <a:ext cx="6993164" cy="4789714"/>
          </a:xfrm>
          <a:prstGeom prst="rect">
            <a:avLst/>
          </a:prstGeom>
          <a:solidFill>
            <a:srgbClr val="F9FDFD"/>
          </a:solidFill>
          <a:ln>
            <a:solidFill>
              <a:srgbClr val="00B0F0"/>
            </a:solidFill>
            <a:extLst>
              <a:ext uri="{C807C97D-BFC1-408E-A445-0C87EB9F89A2}">
                <ask:lineSketchStyleProps xmlns="" xmlns:ask="http://schemas.microsoft.com/office/drawing/2018/sketchyshapes" sd="905845893">
                  <a:custGeom>
                    <a:avLst/>
                    <a:gdLst>
                      <a:gd name="connsiteX0" fmla="*/ 0 w 6993164"/>
                      <a:gd name="connsiteY0" fmla="*/ 0 h 4789714"/>
                      <a:gd name="connsiteX1" fmla="*/ 372969 w 6993164"/>
                      <a:gd name="connsiteY1" fmla="*/ 0 h 4789714"/>
                      <a:gd name="connsiteX2" fmla="*/ 1025664 w 6993164"/>
                      <a:gd name="connsiteY2" fmla="*/ 0 h 4789714"/>
                      <a:gd name="connsiteX3" fmla="*/ 1678359 w 6993164"/>
                      <a:gd name="connsiteY3" fmla="*/ 0 h 4789714"/>
                      <a:gd name="connsiteX4" fmla="*/ 2121260 w 6993164"/>
                      <a:gd name="connsiteY4" fmla="*/ 0 h 4789714"/>
                      <a:gd name="connsiteX5" fmla="*/ 2704023 w 6993164"/>
                      <a:gd name="connsiteY5" fmla="*/ 0 h 4789714"/>
                      <a:gd name="connsiteX6" fmla="*/ 3356719 w 6993164"/>
                      <a:gd name="connsiteY6" fmla="*/ 0 h 4789714"/>
                      <a:gd name="connsiteX7" fmla="*/ 3869551 w 6993164"/>
                      <a:gd name="connsiteY7" fmla="*/ 0 h 4789714"/>
                      <a:gd name="connsiteX8" fmla="*/ 4452314 w 6993164"/>
                      <a:gd name="connsiteY8" fmla="*/ 0 h 4789714"/>
                      <a:gd name="connsiteX9" fmla="*/ 5174941 w 6993164"/>
                      <a:gd name="connsiteY9" fmla="*/ 0 h 4789714"/>
                      <a:gd name="connsiteX10" fmla="*/ 5757705 w 6993164"/>
                      <a:gd name="connsiteY10" fmla="*/ 0 h 4789714"/>
                      <a:gd name="connsiteX11" fmla="*/ 6340469 w 6993164"/>
                      <a:gd name="connsiteY11" fmla="*/ 0 h 4789714"/>
                      <a:gd name="connsiteX12" fmla="*/ 6993164 w 6993164"/>
                      <a:gd name="connsiteY12" fmla="*/ 0 h 4789714"/>
                      <a:gd name="connsiteX13" fmla="*/ 6993164 w 6993164"/>
                      <a:gd name="connsiteY13" fmla="*/ 694509 h 4789714"/>
                      <a:gd name="connsiteX14" fmla="*/ 6993164 w 6993164"/>
                      <a:gd name="connsiteY14" fmla="*/ 1293223 h 4789714"/>
                      <a:gd name="connsiteX15" fmla="*/ 6993164 w 6993164"/>
                      <a:gd name="connsiteY15" fmla="*/ 1748246 h 4789714"/>
                      <a:gd name="connsiteX16" fmla="*/ 6993164 w 6993164"/>
                      <a:gd name="connsiteY16" fmla="*/ 2251166 h 4789714"/>
                      <a:gd name="connsiteX17" fmla="*/ 6993164 w 6993164"/>
                      <a:gd name="connsiteY17" fmla="*/ 2897777 h 4789714"/>
                      <a:gd name="connsiteX18" fmla="*/ 6993164 w 6993164"/>
                      <a:gd name="connsiteY18" fmla="*/ 3448594 h 4789714"/>
                      <a:gd name="connsiteX19" fmla="*/ 6993164 w 6993164"/>
                      <a:gd name="connsiteY19" fmla="*/ 3999411 h 4789714"/>
                      <a:gd name="connsiteX20" fmla="*/ 6993164 w 6993164"/>
                      <a:gd name="connsiteY20" fmla="*/ 4789714 h 4789714"/>
                      <a:gd name="connsiteX21" fmla="*/ 6410400 w 6993164"/>
                      <a:gd name="connsiteY21" fmla="*/ 4789714 h 4789714"/>
                      <a:gd name="connsiteX22" fmla="*/ 5687773 w 6993164"/>
                      <a:gd name="connsiteY22" fmla="*/ 4789714 h 4789714"/>
                      <a:gd name="connsiteX23" fmla="*/ 5314805 w 6993164"/>
                      <a:gd name="connsiteY23" fmla="*/ 4789714 h 4789714"/>
                      <a:gd name="connsiteX24" fmla="*/ 4732041 w 6993164"/>
                      <a:gd name="connsiteY24" fmla="*/ 4789714 h 4789714"/>
                      <a:gd name="connsiteX25" fmla="*/ 4149277 w 6993164"/>
                      <a:gd name="connsiteY25" fmla="*/ 4789714 h 4789714"/>
                      <a:gd name="connsiteX26" fmla="*/ 3706377 w 6993164"/>
                      <a:gd name="connsiteY26" fmla="*/ 4789714 h 4789714"/>
                      <a:gd name="connsiteX27" fmla="*/ 3263477 w 6993164"/>
                      <a:gd name="connsiteY27" fmla="*/ 4789714 h 4789714"/>
                      <a:gd name="connsiteX28" fmla="*/ 2890508 w 6993164"/>
                      <a:gd name="connsiteY28" fmla="*/ 4789714 h 4789714"/>
                      <a:gd name="connsiteX29" fmla="*/ 2167881 w 6993164"/>
                      <a:gd name="connsiteY29" fmla="*/ 4789714 h 4789714"/>
                      <a:gd name="connsiteX30" fmla="*/ 1655049 w 6993164"/>
                      <a:gd name="connsiteY30" fmla="*/ 4789714 h 4789714"/>
                      <a:gd name="connsiteX31" fmla="*/ 932422 w 6993164"/>
                      <a:gd name="connsiteY31" fmla="*/ 4789714 h 4789714"/>
                      <a:gd name="connsiteX32" fmla="*/ 0 w 6993164"/>
                      <a:gd name="connsiteY32" fmla="*/ 4789714 h 4789714"/>
                      <a:gd name="connsiteX33" fmla="*/ 0 w 6993164"/>
                      <a:gd name="connsiteY33" fmla="*/ 4286794 h 4789714"/>
                      <a:gd name="connsiteX34" fmla="*/ 0 w 6993164"/>
                      <a:gd name="connsiteY34" fmla="*/ 3831771 h 4789714"/>
                      <a:gd name="connsiteX35" fmla="*/ 0 w 6993164"/>
                      <a:gd name="connsiteY35" fmla="*/ 3376748 h 4789714"/>
                      <a:gd name="connsiteX36" fmla="*/ 0 w 6993164"/>
                      <a:gd name="connsiteY36" fmla="*/ 2778034 h 4789714"/>
                      <a:gd name="connsiteX37" fmla="*/ 0 w 6993164"/>
                      <a:gd name="connsiteY37" fmla="*/ 2179320 h 4789714"/>
                      <a:gd name="connsiteX38" fmla="*/ 0 w 6993164"/>
                      <a:gd name="connsiteY38" fmla="*/ 1580606 h 4789714"/>
                      <a:gd name="connsiteX39" fmla="*/ 0 w 6993164"/>
                      <a:gd name="connsiteY39" fmla="*/ 1125583 h 4789714"/>
                      <a:gd name="connsiteX40" fmla="*/ 0 w 6993164"/>
                      <a:gd name="connsiteY40" fmla="*/ 526869 h 4789714"/>
                      <a:gd name="connsiteX41" fmla="*/ 0 w 6993164"/>
                      <a:gd name="connsiteY41" fmla="*/ 0 h 47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93164" h="4789714" fill="none" extrusionOk="0">
                        <a:moveTo>
                          <a:pt x="0" y="0"/>
                        </a:moveTo>
                        <a:cubicBezTo>
                          <a:pt x="114134" y="-41448"/>
                          <a:pt x="267820" y="34208"/>
                          <a:pt x="372969" y="0"/>
                        </a:cubicBezTo>
                        <a:cubicBezTo>
                          <a:pt x="478118" y="-34208"/>
                          <a:pt x="873221" y="20020"/>
                          <a:pt x="1025664" y="0"/>
                        </a:cubicBezTo>
                        <a:cubicBezTo>
                          <a:pt x="1178108" y="-20020"/>
                          <a:pt x="1536759" y="68182"/>
                          <a:pt x="1678359" y="0"/>
                        </a:cubicBezTo>
                        <a:cubicBezTo>
                          <a:pt x="1819960" y="-68182"/>
                          <a:pt x="1972390" y="6743"/>
                          <a:pt x="2121260" y="0"/>
                        </a:cubicBezTo>
                        <a:cubicBezTo>
                          <a:pt x="2270130" y="-6743"/>
                          <a:pt x="2545958" y="49934"/>
                          <a:pt x="2704023" y="0"/>
                        </a:cubicBezTo>
                        <a:cubicBezTo>
                          <a:pt x="2862088" y="-49934"/>
                          <a:pt x="3132096" y="1000"/>
                          <a:pt x="3356719" y="0"/>
                        </a:cubicBezTo>
                        <a:cubicBezTo>
                          <a:pt x="3581342" y="-1000"/>
                          <a:pt x="3665716" y="6004"/>
                          <a:pt x="3869551" y="0"/>
                        </a:cubicBezTo>
                        <a:cubicBezTo>
                          <a:pt x="4073386" y="-6004"/>
                          <a:pt x="4243634" y="40471"/>
                          <a:pt x="4452314" y="0"/>
                        </a:cubicBezTo>
                        <a:cubicBezTo>
                          <a:pt x="4660994" y="-40471"/>
                          <a:pt x="4988126" y="85320"/>
                          <a:pt x="5174941" y="0"/>
                        </a:cubicBezTo>
                        <a:cubicBezTo>
                          <a:pt x="5361756" y="-85320"/>
                          <a:pt x="5516417" y="68647"/>
                          <a:pt x="5757705" y="0"/>
                        </a:cubicBezTo>
                        <a:cubicBezTo>
                          <a:pt x="5998993" y="-68647"/>
                          <a:pt x="6125147" y="24051"/>
                          <a:pt x="6340469" y="0"/>
                        </a:cubicBezTo>
                        <a:cubicBezTo>
                          <a:pt x="6555791" y="-24051"/>
                          <a:pt x="6745497" y="65663"/>
                          <a:pt x="6993164" y="0"/>
                        </a:cubicBezTo>
                        <a:cubicBezTo>
                          <a:pt x="7057235" y="297756"/>
                          <a:pt x="6914109" y="449150"/>
                          <a:pt x="6993164" y="694509"/>
                        </a:cubicBezTo>
                        <a:cubicBezTo>
                          <a:pt x="7072219" y="939868"/>
                          <a:pt x="6965136" y="1076288"/>
                          <a:pt x="6993164" y="1293223"/>
                        </a:cubicBezTo>
                        <a:cubicBezTo>
                          <a:pt x="7021192" y="1510158"/>
                          <a:pt x="6971447" y="1521555"/>
                          <a:pt x="6993164" y="1748246"/>
                        </a:cubicBezTo>
                        <a:cubicBezTo>
                          <a:pt x="7014881" y="1974937"/>
                          <a:pt x="6937548" y="2047774"/>
                          <a:pt x="6993164" y="2251166"/>
                        </a:cubicBezTo>
                        <a:cubicBezTo>
                          <a:pt x="7048780" y="2454558"/>
                          <a:pt x="6932564" y="2645492"/>
                          <a:pt x="6993164" y="2897777"/>
                        </a:cubicBezTo>
                        <a:cubicBezTo>
                          <a:pt x="7053764" y="3150062"/>
                          <a:pt x="6960418" y="3295915"/>
                          <a:pt x="6993164" y="3448594"/>
                        </a:cubicBezTo>
                        <a:cubicBezTo>
                          <a:pt x="7025910" y="3601273"/>
                          <a:pt x="6960806" y="3823657"/>
                          <a:pt x="6993164" y="3999411"/>
                        </a:cubicBezTo>
                        <a:cubicBezTo>
                          <a:pt x="7025522" y="4175165"/>
                          <a:pt x="6933988" y="4476835"/>
                          <a:pt x="6993164" y="4789714"/>
                        </a:cubicBezTo>
                        <a:cubicBezTo>
                          <a:pt x="6825472" y="4843801"/>
                          <a:pt x="6570277" y="4732312"/>
                          <a:pt x="6410400" y="4789714"/>
                        </a:cubicBezTo>
                        <a:cubicBezTo>
                          <a:pt x="6250523" y="4847116"/>
                          <a:pt x="6017063" y="4785023"/>
                          <a:pt x="5687773" y="4789714"/>
                        </a:cubicBezTo>
                        <a:cubicBezTo>
                          <a:pt x="5358483" y="4794405"/>
                          <a:pt x="5420114" y="4765272"/>
                          <a:pt x="5314805" y="4789714"/>
                        </a:cubicBezTo>
                        <a:cubicBezTo>
                          <a:pt x="5209496" y="4814156"/>
                          <a:pt x="4856085" y="4724973"/>
                          <a:pt x="4732041" y="4789714"/>
                        </a:cubicBezTo>
                        <a:cubicBezTo>
                          <a:pt x="4607997" y="4854455"/>
                          <a:pt x="4380767" y="4786896"/>
                          <a:pt x="4149277" y="4789714"/>
                        </a:cubicBezTo>
                        <a:cubicBezTo>
                          <a:pt x="3917787" y="4792532"/>
                          <a:pt x="3925777" y="4753027"/>
                          <a:pt x="3706377" y="4789714"/>
                        </a:cubicBezTo>
                        <a:cubicBezTo>
                          <a:pt x="3486977" y="4826401"/>
                          <a:pt x="3353560" y="4787154"/>
                          <a:pt x="3263477" y="4789714"/>
                        </a:cubicBezTo>
                        <a:cubicBezTo>
                          <a:pt x="3173394" y="4792274"/>
                          <a:pt x="2985040" y="4762023"/>
                          <a:pt x="2890508" y="4789714"/>
                        </a:cubicBezTo>
                        <a:cubicBezTo>
                          <a:pt x="2795976" y="4817405"/>
                          <a:pt x="2346106" y="4723937"/>
                          <a:pt x="2167881" y="4789714"/>
                        </a:cubicBezTo>
                        <a:cubicBezTo>
                          <a:pt x="1989656" y="4855491"/>
                          <a:pt x="1902244" y="4776994"/>
                          <a:pt x="1655049" y="4789714"/>
                        </a:cubicBezTo>
                        <a:cubicBezTo>
                          <a:pt x="1407854" y="4802434"/>
                          <a:pt x="1191790" y="4710884"/>
                          <a:pt x="932422" y="4789714"/>
                        </a:cubicBezTo>
                        <a:cubicBezTo>
                          <a:pt x="673054" y="4868544"/>
                          <a:pt x="406153" y="4715036"/>
                          <a:pt x="0" y="4789714"/>
                        </a:cubicBezTo>
                        <a:cubicBezTo>
                          <a:pt x="-43280" y="4586110"/>
                          <a:pt x="10532" y="4525784"/>
                          <a:pt x="0" y="4286794"/>
                        </a:cubicBezTo>
                        <a:cubicBezTo>
                          <a:pt x="-10532" y="4047804"/>
                          <a:pt x="50983" y="4056364"/>
                          <a:pt x="0" y="3831771"/>
                        </a:cubicBezTo>
                        <a:cubicBezTo>
                          <a:pt x="-50983" y="3607178"/>
                          <a:pt x="52464" y="3533344"/>
                          <a:pt x="0" y="3376748"/>
                        </a:cubicBezTo>
                        <a:cubicBezTo>
                          <a:pt x="-52464" y="3220152"/>
                          <a:pt x="41465" y="2993954"/>
                          <a:pt x="0" y="2778034"/>
                        </a:cubicBezTo>
                        <a:cubicBezTo>
                          <a:pt x="-41465" y="2562114"/>
                          <a:pt x="12749" y="2469200"/>
                          <a:pt x="0" y="2179320"/>
                        </a:cubicBezTo>
                        <a:cubicBezTo>
                          <a:pt x="-12749" y="1889440"/>
                          <a:pt x="3399" y="1758651"/>
                          <a:pt x="0" y="1580606"/>
                        </a:cubicBezTo>
                        <a:cubicBezTo>
                          <a:pt x="-3399" y="1402561"/>
                          <a:pt x="17803" y="1320039"/>
                          <a:pt x="0" y="1125583"/>
                        </a:cubicBezTo>
                        <a:cubicBezTo>
                          <a:pt x="-17803" y="931127"/>
                          <a:pt x="62157" y="660551"/>
                          <a:pt x="0" y="526869"/>
                        </a:cubicBezTo>
                        <a:cubicBezTo>
                          <a:pt x="-62157" y="393187"/>
                          <a:pt x="42727" y="120438"/>
                          <a:pt x="0" y="0"/>
                        </a:cubicBezTo>
                        <a:close/>
                      </a:path>
                      <a:path w="6993164" h="4789714" stroke="0" extrusionOk="0">
                        <a:moveTo>
                          <a:pt x="0" y="0"/>
                        </a:moveTo>
                        <a:cubicBezTo>
                          <a:pt x="147922" y="-33571"/>
                          <a:pt x="301313" y="22828"/>
                          <a:pt x="512832" y="0"/>
                        </a:cubicBezTo>
                        <a:cubicBezTo>
                          <a:pt x="724351" y="-22828"/>
                          <a:pt x="851207" y="20282"/>
                          <a:pt x="1095596" y="0"/>
                        </a:cubicBezTo>
                        <a:cubicBezTo>
                          <a:pt x="1339985" y="-20282"/>
                          <a:pt x="1605561" y="60867"/>
                          <a:pt x="1748291" y="0"/>
                        </a:cubicBezTo>
                        <a:cubicBezTo>
                          <a:pt x="1891022" y="-60867"/>
                          <a:pt x="1988228" y="36016"/>
                          <a:pt x="2121260" y="0"/>
                        </a:cubicBezTo>
                        <a:cubicBezTo>
                          <a:pt x="2254292" y="-36016"/>
                          <a:pt x="2413161" y="8915"/>
                          <a:pt x="2494228" y="0"/>
                        </a:cubicBezTo>
                        <a:cubicBezTo>
                          <a:pt x="2575295" y="-8915"/>
                          <a:pt x="2893782" y="32554"/>
                          <a:pt x="3216855" y="0"/>
                        </a:cubicBezTo>
                        <a:cubicBezTo>
                          <a:pt x="3539928" y="-32554"/>
                          <a:pt x="3783338" y="81033"/>
                          <a:pt x="3939482" y="0"/>
                        </a:cubicBezTo>
                        <a:cubicBezTo>
                          <a:pt x="4095626" y="-81033"/>
                          <a:pt x="4142610" y="33176"/>
                          <a:pt x="4312451" y="0"/>
                        </a:cubicBezTo>
                        <a:cubicBezTo>
                          <a:pt x="4482292" y="-33176"/>
                          <a:pt x="4560907" y="3085"/>
                          <a:pt x="4685420" y="0"/>
                        </a:cubicBezTo>
                        <a:cubicBezTo>
                          <a:pt x="4809933" y="-3085"/>
                          <a:pt x="5078313" y="10983"/>
                          <a:pt x="5338115" y="0"/>
                        </a:cubicBezTo>
                        <a:cubicBezTo>
                          <a:pt x="5597918" y="-10983"/>
                          <a:pt x="5753394" y="13650"/>
                          <a:pt x="6060742" y="0"/>
                        </a:cubicBezTo>
                        <a:cubicBezTo>
                          <a:pt x="6368090" y="-13650"/>
                          <a:pt x="6735400" y="68148"/>
                          <a:pt x="6993164" y="0"/>
                        </a:cubicBezTo>
                        <a:cubicBezTo>
                          <a:pt x="7005764" y="249153"/>
                          <a:pt x="6938855" y="343041"/>
                          <a:pt x="6993164" y="502920"/>
                        </a:cubicBezTo>
                        <a:cubicBezTo>
                          <a:pt x="7047473" y="662799"/>
                          <a:pt x="6954814" y="798944"/>
                          <a:pt x="6993164" y="1053737"/>
                        </a:cubicBezTo>
                        <a:cubicBezTo>
                          <a:pt x="7031514" y="1308530"/>
                          <a:pt x="6912333" y="1520221"/>
                          <a:pt x="6993164" y="1748246"/>
                        </a:cubicBezTo>
                        <a:cubicBezTo>
                          <a:pt x="7073995" y="1976271"/>
                          <a:pt x="6943178" y="2113839"/>
                          <a:pt x="6993164" y="2299063"/>
                        </a:cubicBezTo>
                        <a:cubicBezTo>
                          <a:pt x="7043150" y="2484287"/>
                          <a:pt x="6947746" y="2771960"/>
                          <a:pt x="6993164" y="2993571"/>
                        </a:cubicBezTo>
                        <a:cubicBezTo>
                          <a:pt x="7038582" y="3215182"/>
                          <a:pt x="6932267" y="3369466"/>
                          <a:pt x="6993164" y="3688080"/>
                        </a:cubicBezTo>
                        <a:cubicBezTo>
                          <a:pt x="7054061" y="4006694"/>
                          <a:pt x="6959358" y="4286325"/>
                          <a:pt x="6993164" y="4789714"/>
                        </a:cubicBezTo>
                        <a:cubicBezTo>
                          <a:pt x="6824400" y="4810758"/>
                          <a:pt x="6555633" y="4762214"/>
                          <a:pt x="6410400" y="4789714"/>
                        </a:cubicBezTo>
                        <a:cubicBezTo>
                          <a:pt x="6265167" y="4817214"/>
                          <a:pt x="6140341" y="4783937"/>
                          <a:pt x="5897568" y="4789714"/>
                        </a:cubicBezTo>
                        <a:cubicBezTo>
                          <a:pt x="5654795" y="4795491"/>
                          <a:pt x="5643666" y="4788233"/>
                          <a:pt x="5524600" y="4789714"/>
                        </a:cubicBezTo>
                        <a:cubicBezTo>
                          <a:pt x="5405534" y="4791195"/>
                          <a:pt x="5019841" y="4786235"/>
                          <a:pt x="4871904" y="4789714"/>
                        </a:cubicBezTo>
                        <a:cubicBezTo>
                          <a:pt x="4723967" y="4793193"/>
                          <a:pt x="4461038" y="4767713"/>
                          <a:pt x="4149277" y="4789714"/>
                        </a:cubicBezTo>
                        <a:cubicBezTo>
                          <a:pt x="3837516" y="4811715"/>
                          <a:pt x="3914687" y="4755141"/>
                          <a:pt x="3706377" y="4789714"/>
                        </a:cubicBezTo>
                        <a:cubicBezTo>
                          <a:pt x="3498067" y="4824287"/>
                          <a:pt x="3160284" y="4757814"/>
                          <a:pt x="2983750" y="4789714"/>
                        </a:cubicBezTo>
                        <a:cubicBezTo>
                          <a:pt x="2807216" y="4821614"/>
                          <a:pt x="2702153" y="4746715"/>
                          <a:pt x="2610781" y="4789714"/>
                        </a:cubicBezTo>
                        <a:cubicBezTo>
                          <a:pt x="2519409" y="4832713"/>
                          <a:pt x="2261566" y="4756133"/>
                          <a:pt x="2167881" y="4789714"/>
                        </a:cubicBezTo>
                        <a:cubicBezTo>
                          <a:pt x="2074196" y="4823295"/>
                          <a:pt x="1957845" y="4773798"/>
                          <a:pt x="1794912" y="4789714"/>
                        </a:cubicBezTo>
                        <a:cubicBezTo>
                          <a:pt x="1631979" y="4805630"/>
                          <a:pt x="1401455" y="4716930"/>
                          <a:pt x="1072285" y="4789714"/>
                        </a:cubicBezTo>
                        <a:cubicBezTo>
                          <a:pt x="743115" y="4862498"/>
                          <a:pt x="808967" y="4759799"/>
                          <a:pt x="699316" y="4789714"/>
                        </a:cubicBezTo>
                        <a:cubicBezTo>
                          <a:pt x="589665" y="4819629"/>
                          <a:pt x="233195" y="4734674"/>
                          <a:pt x="0" y="4789714"/>
                        </a:cubicBezTo>
                        <a:cubicBezTo>
                          <a:pt x="-47463" y="4466891"/>
                          <a:pt x="3284" y="4429543"/>
                          <a:pt x="0" y="4143103"/>
                        </a:cubicBezTo>
                        <a:cubicBezTo>
                          <a:pt x="-3284" y="3856663"/>
                          <a:pt x="62103" y="3720772"/>
                          <a:pt x="0" y="3592286"/>
                        </a:cubicBezTo>
                        <a:cubicBezTo>
                          <a:pt x="-62103" y="3463800"/>
                          <a:pt x="79409" y="3159154"/>
                          <a:pt x="0" y="2897777"/>
                        </a:cubicBezTo>
                        <a:cubicBezTo>
                          <a:pt x="-79409" y="2636400"/>
                          <a:pt x="55055" y="2563971"/>
                          <a:pt x="0" y="2346960"/>
                        </a:cubicBezTo>
                        <a:cubicBezTo>
                          <a:pt x="-55055" y="2129949"/>
                          <a:pt x="37309" y="1857505"/>
                          <a:pt x="0" y="1652451"/>
                        </a:cubicBezTo>
                        <a:cubicBezTo>
                          <a:pt x="-37309" y="1447397"/>
                          <a:pt x="37546" y="1305217"/>
                          <a:pt x="0" y="1053737"/>
                        </a:cubicBezTo>
                        <a:cubicBezTo>
                          <a:pt x="-37546" y="802257"/>
                          <a:pt x="63241" y="266816"/>
                          <a:pt x="0" y="0"/>
                        </a:cubicBezTo>
                        <a:close/>
                      </a:path>
                    </a:pathLst>
                  </a:custGeom>
                  <ask:type>
                    <ask:lineSketchNone/>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sym typeface="Wingdings" panose="05000000000000000000" pitchFamily="2" charset="2"/>
              </a:rPr>
              <a:t></a:t>
            </a: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rPr>
              <a:t>……………………………………………………………………………………………………………………………………………………</a:t>
            </a:r>
          </a:p>
        </p:txBody>
      </p:sp>
      <p:pic>
        <p:nvPicPr>
          <p:cNvPr id="16" name="Picture 15" descr="A picture containing icon&#10;&#10;Description automatically generated">
            <a:extLst>
              <a:ext uri="{FF2B5EF4-FFF2-40B4-BE49-F238E27FC236}">
                <a16:creationId xmlns:a16="http://schemas.microsoft.com/office/drawing/2014/main" id="{BAA7D902-C026-4D27-B42E-35445B154E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750" y="1221819"/>
            <a:ext cx="4400887" cy="4591152"/>
          </a:xfrm>
          <a:prstGeom prst="rect">
            <a:avLst/>
          </a:prstGeom>
        </p:spPr>
      </p:pic>
      <p:sp>
        <p:nvSpPr>
          <p:cNvPr id="20" name="TextBox 19">
            <a:extLst>
              <a:ext uri="{FF2B5EF4-FFF2-40B4-BE49-F238E27FC236}">
                <a16:creationId xmlns:a16="http://schemas.microsoft.com/office/drawing/2014/main" id="{6DA1A787-4A3B-4CB5-983C-CA64C1CED237}"/>
              </a:ext>
            </a:extLst>
          </p:cNvPr>
          <p:cNvSpPr txBox="1"/>
          <p:nvPr/>
        </p:nvSpPr>
        <p:spPr>
          <a:xfrm>
            <a:off x="689696" y="4346605"/>
            <a:ext cx="3229161" cy="1200329"/>
          </a:xfrm>
          <a:prstGeom prst="rect">
            <a:avLst/>
          </a:prstGeom>
          <a:solidFill>
            <a:schemeClr val="accent4">
              <a:lumMod val="20000"/>
              <a:lumOff val="80000"/>
            </a:schemeClr>
          </a:solidFill>
          <a:ln>
            <a:solidFill>
              <a:schemeClr val="accent2">
                <a:lumMod val="75000"/>
              </a:schemeClr>
            </a:solidFill>
            <a:prstDash val="dash"/>
          </a:ln>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viết</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vào</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vở</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lang="en-US" sz="3600" b="1" dirty="0" err="1" smtClean="0">
                <a:ln/>
                <a:solidFill>
                  <a:srgbClr val="002060"/>
                </a:solidFill>
                <a:latin typeface="Calibri" panose="020F0502020204030204" pitchFamily="34" charset="0"/>
                <a:cs typeface="Calibri" panose="020F0502020204030204" pitchFamily="34" charset="0"/>
              </a:rPr>
              <a:t>tiếng</a:t>
            </a:r>
            <a:r>
              <a:rPr lang="en-US" sz="3600" b="1" dirty="0" smtClean="0">
                <a:ln/>
                <a:solidFill>
                  <a:srgbClr val="002060"/>
                </a:solidFill>
                <a:latin typeface="Calibri" panose="020F0502020204030204" pitchFamily="34" charset="0"/>
                <a:cs typeface="Calibri" panose="020F0502020204030204" pitchFamily="34" charset="0"/>
              </a:rPr>
              <a:t> </a:t>
            </a:r>
            <a:r>
              <a:rPr lang="en-US" sz="3600" b="1" dirty="0" err="1" smtClean="0">
                <a:ln/>
                <a:solidFill>
                  <a:srgbClr val="002060"/>
                </a:solidFill>
                <a:latin typeface="Calibri" panose="020F0502020204030204" pitchFamily="34" charset="0"/>
                <a:cs typeface="Calibri" panose="020F0502020204030204" pitchFamily="34" charset="0"/>
              </a:rPr>
              <a:t>việt</a:t>
            </a:r>
            <a:endPar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39334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bg/>
                                          </p:spTgt>
                                        </p:tgtEl>
                                        <p:attrNameLst>
                                          <p:attrName>style.visibility</p:attrName>
                                        </p:attrNameLst>
                                      </p:cBhvr>
                                      <p:to>
                                        <p:strVal val="visible"/>
                                      </p:to>
                                    </p:set>
                                    <p:animEffect transition="in" filter="randombar(horizontal)">
                                      <p:cBhvr>
                                        <p:cTn id="17" dur="500"/>
                                        <p:tgtEl>
                                          <p:spTgt spid="13">
                                            <p:bg/>
                                          </p:spTgt>
                                        </p:tgtEl>
                                      </p:cBhvr>
                                    </p:animEffect>
                                  </p:childTnLst>
                                </p:cTn>
                              </p:par>
                              <p:par>
                                <p:cTn id="18" presetID="14" presetClass="entr" presetSubtype="10" fill="hold" grpId="0" nodeType="withEffect">
                                  <p:stCondLst>
                                    <p:cond delay="0"/>
                                  </p:stCondLst>
                                  <p:iterate type="lt">
                                    <p:tmPct val="0"/>
                                  </p:iterate>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0" dur="500"/>
                                        <p:tgtEl>
                                          <p:spTgt spid="13">
                                            <p:txEl>
                                              <p:pRg st="0" end="0"/>
                                            </p:txEl>
                                          </p:spTgt>
                                        </p:tgtEl>
                                      </p:cBhvr>
                                    </p:animEffect>
                                  </p:childTnLst>
                                </p:cTn>
                              </p:par>
                              <p:par>
                                <p:cTn id="21" presetID="34" presetClass="emph" presetSubtype="0" fill="hold" nodeType="with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13">
                                            <p:txEl>
                                              <p:pRg st="0" end="0"/>
                                            </p:txEl>
                                          </p:spTgt>
                                        </p:tgtEl>
                                        <p:attrNameLst>
                                          <p:attrName>ppt_x</p:attrName>
                                          <p:attrName>ppt_y</p:attrName>
                                        </p:attrNameLst>
                                      </p:cBhvr>
                                    </p:animMotion>
                                    <p:animRot by="1500000">
                                      <p:cBhvr>
                                        <p:cTn id="23" dur="125" fill="hold">
                                          <p:stCondLst>
                                            <p:cond delay="0"/>
                                          </p:stCondLst>
                                        </p:cTn>
                                        <p:tgtEl>
                                          <p:spTgt spid="13">
                                            <p:txEl>
                                              <p:pRg st="0" end="0"/>
                                            </p:txEl>
                                          </p:spTgt>
                                        </p:tgtEl>
                                        <p:attrNameLst>
                                          <p:attrName>r</p:attrName>
                                        </p:attrNameLst>
                                      </p:cBhvr>
                                    </p:animRot>
                                    <p:animRot by="-1500000">
                                      <p:cBhvr>
                                        <p:cTn id="24" dur="125" fill="hold">
                                          <p:stCondLst>
                                            <p:cond delay="125"/>
                                          </p:stCondLst>
                                        </p:cTn>
                                        <p:tgtEl>
                                          <p:spTgt spid="13">
                                            <p:txEl>
                                              <p:pRg st="0" end="0"/>
                                            </p:txEl>
                                          </p:spTgt>
                                        </p:tgtEl>
                                        <p:attrNameLst>
                                          <p:attrName>r</p:attrName>
                                        </p:attrNameLst>
                                      </p:cBhvr>
                                    </p:animRot>
                                    <p:animRot by="-1500000">
                                      <p:cBhvr>
                                        <p:cTn id="25" dur="125" fill="hold">
                                          <p:stCondLst>
                                            <p:cond delay="250"/>
                                          </p:stCondLst>
                                        </p:cTn>
                                        <p:tgtEl>
                                          <p:spTgt spid="13">
                                            <p:txEl>
                                              <p:pRg st="0" end="0"/>
                                            </p:txEl>
                                          </p:spTgt>
                                        </p:tgtEl>
                                        <p:attrNameLst>
                                          <p:attrName>r</p:attrName>
                                        </p:attrNameLst>
                                      </p:cBhvr>
                                    </p:animRot>
                                    <p:animRot by="1500000">
                                      <p:cBhvr>
                                        <p:cTn id="26" dur="125" fill="hold">
                                          <p:stCondLst>
                                            <p:cond delay="375"/>
                                          </p:stCondLst>
                                        </p:cTn>
                                        <p:tgtEl>
                                          <p:spTgt spid="1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ext, nature&#10;&#10;Description automatically generated">
            <a:extLst>
              <a:ext uri="{FF2B5EF4-FFF2-40B4-BE49-F238E27FC236}">
                <a16:creationId xmlns:a16="http://schemas.microsoft.com/office/drawing/2014/main" id="{B28DAA4F-986A-475C-80F8-74881E9B11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289805" cy="6773548"/>
          </a:xfrm>
          <a:prstGeom prst="rect">
            <a:avLst/>
          </a:prstGeom>
          <a:solidFill>
            <a:schemeClr val="bg1"/>
          </a:solidFill>
        </p:spPr>
      </p:pic>
      <p:sp>
        <p:nvSpPr>
          <p:cNvPr id="2" name="Rectangle: Rounded Corners 1">
            <a:extLst>
              <a:ext uri="{FF2B5EF4-FFF2-40B4-BE49-F238E27FC236}">
                <a16:creationId xmlns:a16="http://schemas.microsoft.com/office/drawing/2014/main" id="{A460B223-019C-4845-8AA3-7A0816411388}"/>
              </a:ext>
            </a:extLst>
          </p:cNvPr>
          <p:cNvSpPr/>
          <p:nvPr/>
        </p:nvSpPr>
        <p:spPr>
          <a:xfrm>
            <a:off x="963218" y="1311854"/>
            <a:ext cx="10840855" cy="5332810"/>
          </a:xfrm>
          <a:prstGeom prst="round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9" name="Group 8">
            <a:extLst>
              <a:ext uri="{FF2B5EF4-FFF2-40B4-BE49-F238E27FC236}">
                <a16:creationId xmlns:a16="http://schemas.microsoft.com/office/drawing/2014/main" id="{7CDBADDF-A2D6-4D93-B7E3-822406CBC6CC}"/>
              </a:ext>
            </a:extLst>
          </p:cNvPr>
          <p:cNvGrpSpPr/>
          <p:nvPr/>
        </p:nvGrpSpPr>
        <p:grpSpPr>
          <a:xfrm>
            <a:off x="3522998" y="1125805"/>
            <a:ext cx="5146004" cy="3233059"/>
            <a:chOff x="0" y="228598"/>
            <a:chExt cx="5725885" cy="3918859"/>
          </a:xfrm>
        </p:grpSpPr>
        <p:pic>
          <p:nvPicPr>
            <p:cNvPr id="5" name="Picture 4" descr="A picture containing graphical user interface&#10;&#10;Description automatically generated">
              <a:extLst>
                <a:ext uri="{FF2B5EF4-FFF2-40B4-BE49-F238E27FC236}">
                  <a16:creationId xmlns:a16="http://schemas.microsoft.com/office/drawing/2014/main" id="{1FBDDADE-D593-4613-A82B-E50B75DF27FF}"/>
                </a:ext>
              </a:extLst>
            </p:cNvPr>
            <p:cNvPicPr>
              <a:picLocks noChangeAspect="1"/>
            </p:cNvPicPr>
            <p:nvPr/>
          </p:nvPicPr>
          <p:blipFill rotWithShape="1">
            <a:blip r:embed="rId5">
              <a:extLst>
                <a:ext uri="{28A0092B-C50C-407E-A947-70E740481C1C}">
                  <a14:useLocalDpi xmlns:a14="http://schemas.microsoft.com/office/drawing/2010/main" val="0"/>
                </a:ext>
              </a:extLst>
            </a:blip>
            <a:srcRect l="3366" t="24111" r="6452" b="14167"/>
            <a:stretch/>
          </p:blipFill>
          <p:spPr>
            <a:xfrm>
              <a:off x="0" y="228598"/>
              <a:ext cx="5725885" cy="3918859"/>
            </a:xfrm>
            <a:prstGeom prst="rect">
              <a:avLst/>
            </a:prstGeom>
          </p:spPr>
        </p:pic>
        <p:sp>
          <p:nvSpPr>
            <p:cNvPr id="6" name="TextBox 5">
              <a:extLst>
                <a:ext uri="{FF2B5EF4-FFF2-40B4-BE49-F238E27FC236}">
                  <a16:creationId xmlns:a16="http://schemas.microsoft.com/office/drawing/2014/main" id="{2C181E01-7C4B-455E-A860-EAD34F1592C3}"/>
                </a:ext>
              </a:extLst>
            </p:cNvPr>
            <p:cNvSpPr txBox="1"/>
            <p:nvPr/>
          </p:nvSpPr>
          <p:spPr>
            <a:xfrm>
              <a:off x="838198" y="1262976"/>
              <a:ext cx="3858254" cy="14549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ea typeface="+mn-ea"/>
                  <a:cs typeface="+mn-cs"/>
                </a:rPr>
                <a:t>Bài</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viết</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đúng</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yêu</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cầu</a:t>
              </a:r>
              <a:endParaRPr kumimoji="0" lang="en-US" sz="3600" b="1" i="0" u="none" strike="noStrike" kern="1200" cap="none" spc="0" normalizeH="0" baseline="0" noProof="0" dirty="0">
                <a:ln>
                  <a:noFill/>
                </a:ln>
                <a:solidFill>
                  <a:prstClr val="black"/>
                </a:solidFill>
                <a:effectLst/>
                <a:uLnTx/>
                <a:uFillTx/>
                <a:ea typeface="+mn-ea"/>
                <a:cs typeface="+mn-cs"/>
              </a:endParaRPr>
            </a:p>
          </p:txBody>
        </p:sp>
      </p:grpSp>
      <p:grpSp>
        <p:nvGrpSpPr>
          <p:cNvPr id="10" name="Group 9">
            <a:extLst>
              <a:ext uri="{FF2B5EF4-FFF2-40B4-BE49-F238E27FC236}">
                <a16:creationId xmlns:a16="http://schemas.microsoft.com/office/drawing/2014/main" id="{71483216-44F9-480D-A34F-706A86FDFCA3}"/>
              </a:ext>
            </a:extLst>
          </p:cNvPr>
          <p:cNvGrpSpPr/>
          <p:nvPr/>
        </p:nvGrpSpPr>
        <p:grpSpPr>
          <a:xfrm>
            <a:off x="1645941" y="3548827"/>
            <a:ext cx="5146004" cy="3608148"/>
            <a:chOff x="5725885" y="174169"/>
            <a:chExt cx="5725885" cy="3918859"/>
          </a:xfrm>
        </p:grpSpPr>
        <p:pic>
          <p:nvPicPr>
            <p:cNvPr id="12" name="Picture 11" descr="A picture containing graphical user interface&#10;&#10;Description automatically generated">
              <a:extLst>
                <a:ext uri="{FF2B5EF4-FFF2-40B4-BE49-F238E27FC236}">
                  <a16:creationId xmlns:a16="http://schemas.microsoft.com/office/drawing/2014/main" id="{D4F6C003-EBDF-40EB-8A14-BD53DDEFB93E}"/>
                </a:ext>
              </a:extLst>
            </p:cNvPr>
            <p:cNvPicPr>
              <a:picLocks noChangeAspect="1"/>
            </p:cNvPicPr>
            <p:nvPr/>
          </p:nvPicPr>
          <p:blipFill rotWithShape="1">
            <a:blip r:embed="rId5">
              <a:extLst>
                <a:ext uri="{28A0092B-C50C-407E-A947-70E740481C1C}">
                  <a14:useLocalDpi xmlns:a14="http://schemas.microsoft.com/office/drawing/2010/main" val="0"/>
                </a:ext>
              </a:extLst>
            </a:blip>
            <a:srcRect l="3366" t="24111" r="6452" b="14167"/>
            <a:stretch/>
          </p:blipFill>
          <p:spPr>
            <a:xfrm>
              <a:off x="5725885" y="174169"/>
              <a:ext cx="5725885" cy="3918859"/>
            </a:xfrm>
            <a:prstGeom prst="rect">
              <a:avLst/>
            </a:prstGeom>
          </p:spPr>
        </p:pic>
        <p:sp>
          <p:nvSpPr>
            <p:cNvPr id="14" name="TextBox 13">
              <a:extLst>
                <a:ext uri="{FF2B5EF4-FFF2-40B4-BE49-F238E27FC236}">
                  <a16:creationId xmlns:a16="http://schemas.microsoft.com/office/drawing/2014/main" id="{1EADEE07-4A40-4DD2-818F-C200A4FC6B4A}"/>
                </a:ext>
              </a:extLst>
            </p:cNvPr>
            <p:cNvSpPr txBox="1"/>
            <p:nvPr/>
          </p:nvSpPr>
          <p:spPr>
            <a:xfrm>
              <a:off x="6847113" y="1219666"/>
              <a:ext cx="2862945" cy="13036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ea typeface="+mn-ea"/>
                  <a:cs typeface="+mn-cs"/>
                </a:rPr>
                <a:t>Bài</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viết</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có</a:t>
              </a:r>
              <a:endParaRPr kumimoji="0" lang="en-US" sz="36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ea typeface="+mn-ea"/>
                  <a:cs typeface="+mn-cs"/>
                </a:rPr>
                <a:t> ý </a:t>
              </a:r>
              <a:r>
                <a:rPr kumimoji="0" lang="en-US" sz="3600" b="1" i="0" u="none" strike="noStrike" kern="1200" cap="none" spc="0" normalizeH="0" baseline="0" noProof="0" dirty="0" err="1">
                  <a:ln>
                    <a:noFill/>
                  </a:ln>
                  <a:solidFill>
                    <a:prstClr val="black"/>
                  </a:solidFill>
                  <a:effectLst/>
                  <a:uLnTx/>
                  <a:uFillTx/>
                  <a:ea typeface="+mn-ea"/>
                  <a:cs typeface="+mn-cs"/>
                </a:rPr>
                <a:t>sáng</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tạo</a:t>
              </a:r>
              <a:endParaRPr kumimoji="0" lang="en-US" sz="3600" b="1" i="0" u="none" strike="noStrike" kern="1200" cap="none" spc="0" normalizeH="0" baseline="0" noProof="0" dirty="0">
                <a:ln>
                  <a:noFill/>
                </a:ln>
                <a:solidFill>
                  <a:prstClr val="black"/>
                </a:solidFill>
                <a:effectLst/>
                <a:uLnTx/>
                <a:uFillTx/>
                <a:ea typeface="+mn-ea"/>
                <a:cs typeface="+mn-cs"/>
              </a:endParaRPr>
            </a:p>
          </p:txBody>
        </p:sp>
      </p:grpSp>
      <p:grpSp>
        <p:nvGrpSpPr>
          <p:cNvPr id="17" name="Group 16">
            <a:extLst>
              <a:ext uri="{FF2B5EF4-FFF2-40B4-BE49-F238E27FC236}">
                <a16:creationId xmlns:a16="http://schemas.microsoft.com/office/drawing/2014/main" id="{FA3B3D2C-EC7D-410A-AE6A-E83467C08C84}"/>
              </a:ext>
            </a:extLst>
          </p:cNvPr>
          <p:cNvGrpSpPr/>
          <p:nvPr/>
        </p:nvGrpSpPr>
        <p:grpSpPr>
          <a:xfrm>
            <a:off x="6096000" y="3299580"/>
            <a:ext cx="5203371" cy="3929978"/>
            <a:chOff x="3233057" y="3463185"/>
            <a:chExt cx="5725885" cy="3918859"/>
          </a:xfrm>
        </p:grpSpPr>
        <p:pic>
          <p:nvPicPr>
            <p:cNvPr id="11" name="Picture 10" descr="A picture containing graphical user interface&#10;&#10;Description automatically generated">
              <a:extLst>
                <a:ext uri="{FF2B5EF4-FFF2-40B4-BE49-F238E27FC236}">
                  <a16:creationId xmlns:a16="http://schemas.microsoft.com/office/drawing/2014/main" id="{46B7F16D-F146-4EA0-9579-73BDADDC22BB}"/>
                </a:ext>
              </a:extLst>
            </p:cNvPr>
            <p:cNvPicPr>
              <a:picLocks noChangeAspect="1"/>
            </p:cNvPicPr>
            <p:nvPr/>
          </p:nvPicPr>
          <p:blipFill rotWithShape="1">
            <a:blip r:embed="rId5">
              <a:extLst>
                <a:ext uri="{28A0092B-C50C-407E-A947-70E740481C1C}">
                  <a14:useLocalDpi xmlns:a14="http://schemas.microsoft.com/office/drawing/2010/main" val="0"/>
                </a:ext>
              </a:extLst>
            </a:blip>
            <a:srcRect l="3366" t="24111" r="6452" b="14167"/>
            <a:stretch/>
          </p:blipFill>
          <p:spPr>
            <a:xfrm>
              <a:off x="3233057" y="3463185"/>
              <a:ext cx="5725885" cy="3918859"/>
            </a:xfrm>
            <a:prstGeom prst="rect">
              <a:avLst/>
            </a:prstGeom>
          </p:spPr>
        </p:pic>
        <p:sp>
          <p:nvSpPr>
            <p:cNvPr id="15" name="TextBox 14">
              <a:extLst>
                <a:ext uri="{FF2B5EF4-FFF2-40B4-BE49-F238E27FC236}">
                  <a16:creationId xmlns:a16="http://schemas.microsoft.com/office/drawing/2014/main" id="{1F04C305-F30A-44D3-AD69-88E6EBDE1EEC}"/>
                </a:ext>
              </a:extLst>
            </p:cNvPr>
            <p:cNvSpPr txBox="1"/>
            <p:nvPr/>
          </p:nvSpPr>
          <p:spPr>
            <a:xfrm>
              <a:off x="3990421" y="4609823"/>
              <a:ext cx="3429000" cy="13196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ea typeface="+mn-ea"/>
                  <a:cs typeface="+mn-cs"/>
                </a:rPr>
                <a:t>Bài</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viết</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sạch</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đẹp</a:t>
              </a:r>
              <a:endParaRPr kumimoji="0" lang="en-US" sz="4000" b="1" i="0" u="none" strike="noStrike" kern="1200" cap="none" spc="0" normalizeH="0" baseline="0" noProof="0" dirty="0">
                <a:ln>
                  <a:noFill/>
                </a:ln>
                <a:solidFill>
                  <a:prstClr val="black"/>
                </a:solidFill>
                <a:effectLst/>
                <a:uLnTx/>
                <a:uFillTx/>
                <a:ea typeface="+mn-ea"/>
                <a:cs typeface="+mn-cs"/>
              </a:endParaRPr>
            </a:p>
          </p:txBody>
        </p:sp>
      </p:grpSp>
      <p:sp>
        <p:nvSpPr>
          <p:cNvPr id="19" name="Rectangle: Rounded Corners 18">
            <a:extLst>
              <a:ext uri="{FF2B5EF4-FFF2-40B4-BE49-F238E27FC236}">
                <a16:creationId xmlns:a16="http://schemas.microsoft.com/office/drawing/2014/main" id="{DDEE9620-C962-4E49-AF99-60EBA35A2872}"/>
              </a:ext>
            </a:extLst>
          </p:cNvPr>
          <p:cNvSpPr/>
          <p:nvPr/>
        </p:nvSpPr>
        <p:spPr>
          <a:xfrm>
            <a:off x="4026268" y="177639"/>
            <a:ext cx="4335077" cy="1010823"/>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w="22225">
                  <a:solidFill>
                    <a:srgbClr val="ED7D31"/>
                  </a:solidFill>
                  <a:prstDash val="solid"/>
                </a:ln>
                <a:solidFill>
                  <a:srgbClr val="ED7D31"/>
                </a:solidFill>
                <a:effectLst/>
                <a:uLnTx/>
                <a:uFillTx/>
                <a:ea typeface="+mn-ea"/>
                <a:cs typeface="+mn-cs"/>
              </a:rPr>
              <a:t>Trao đổi bài viết</a:t>
            </a:r>
          </a:p>
        </p:txBody>
      </p:sp>
      <p:pic>
        <p:nvPicPr>
          <p:cNvPr id="21" name="Picture 20" descr="A picture containing text, vector graphics&#10;&#10;Description automatically generated">
            <a:extLst>
              <a:ext uri="{FF2B5EF4-FFF2-40B4-BE49-F238E27FC236}">
                <a16:creationId xmlns:a16="http://schemas.microsoft.com/office/drawing/2014/main" id="{9D737EF4-438F-4A06-A5EF-3E1EFC79905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334926" y="-317289"/>
            <a:ext cx="2811416" cy="2886188"/>
          </a:xfrm>
          <a:prstGeom prst="rect">
            <a:avLst/>
          </a:prstGeom>
        </p:spPr>
      </p:pic>
    </p:spTree>
    <p:extLst>
      <p:ext uri="{BB962C8B-B14F-4D97-AF65-F5344CB8AC3E}">
        <p14:creationId xmlns:p14="http://schemas.microsoft.com/office/powerpoint/2010/main" val="40101900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3" name="laser.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393</Words>
  <Application>Microsoft Office PowerPoint</Application>
  <PresentationFormat>Widescreen</PresentationFormat>
  <Paragraphs>57</Paragraphs>
  <Slides>20</Slides>
  <Notes>13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20</vt:i4>
      </vt:variant>
    </vt:vector>
  </HeadingPairs>
  <TitlesOfParts>
    <vt:vector size="33" baseType="lpstr">
      <vt:lpstr>#9Slide07 HoneyCream</vt:lpstr>
      <vt:lpstr>Arial</vt:lpstr>
      <vt:lpstr>Calibri</vt:lpstr>
      <vt:lpstr>Calibri Light</vt:lpstr>
      <vt:lpstr>Cambria</vt:lpstr>
      <vt:lpstr>等线</vt:lpstr>
      <vt:lpstr>SVN-Newton</vt:lpstr>
      <vt:lpstr>Times New Roman</vt:lpstr>
      <vt:lpstr>Wingdings</vt:lpstr>
      <vt:lpstr>1_Office Theme</vt:lpstr>
      <vt:lpstr>2_Office Theme</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13</cp:revision>
  <dcterms:created xsi:type="dcterms:W3CDTF">2023-08-05T01:06:16Z</dcterms:created>
  <dcterms:modified xsi:type="dcterms:W3CDTF">2023-09-27T08:05:59Z</dcterms:modified>
</cp:coreProperties>
</file>