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5"/>
  </p:notesMasterIdLst>
  <p:handoutMasterIdLst>
    <p:handoutMasterId r:id="rId26"/>
  </p:handoutMasterIdLst>
  <p:sldIdLst>
    <p:sldId id="2007577116" r:id="rId5"/>
    <p:sldId id="441" r:id="rId6"/>
    <p:sldId id="442" r:id="rId7"/>
    <p:sldId id="443" r:id="rId8"/>
    <p:sldId id="444" r:id="rId9"/>
    <p:sldId id="2007577113" r:id="rId10"/>
    <p:sldId id="2007577114" r:id="rId11"/>
    <p:sldId id="310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8" r:id="rId20"/>
    <p:sldId id="324" r:id="rId21"/>
    <p:sldId id="329" r:id="rId22"/>
    <p:sldId id="325" r:id="rId23"/>
    <p:sldId id="20075771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08453" y="2544930"/>
            <a:ext cx="6830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279</Words>
  <Application>Microsoft Office PowerPoint</Application>
  <PresentationFormat>Widescreen</PresentationFormat>
  <Paragraphs>71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Lato</vt:lpstr>
      <vt:lpstr>微软雅黑</vt:lpstr>
      <vt:lpstr>微软雅黑</vt:lpstr>
      <vt:lpstr>VNI-Avo</vt:lpstr>
      <vt:lpstr>Arial</vt:lpstr>
      <vt:lpstr>Arial-Rounded</vt:lpstr>
      <vt:lpstr>Calibri</vt:lpstr>
      <vt:lpstr>Times New Roman</vt:lpstr>
      <vt:lpstr>UTM Avo</vt:lpstr>
      <vt:lpstr>5_Office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26</cp:revision>
  <dcterms:created xsi:type="dcterms:W3CDTF">2021-07-24T01:07:49Z</dcterms:created>
  <dcterms:modified xsi:type="dcterms:W3CDTF">2021-08-22T02:25:46Z</dcterms:modified>
</cp:coreProperties>
</file>