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7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>
        <p:scale>
          <a:sx n="33" d="100"/>
          <a:sy n="33" d="100"/>
        </p:scale>
        <p:origin x="2742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806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微软雅黑</vt:lpstr>
      <vt:lpstr>#9Slide05 SVNVictoria</vt:lpstr>
      <vt:lpstr>#9Slide07 Koni</vt:lpstr>
      <vt:lpstr>Arial</vt:lpstr>
      <vt:lpstr>Calibri</vt:lpstr>
      <vt:lpstr>Cambria</vt:lpstr>
      <vt:lpstr>等线</vt:lpstr>
      <vt:lpstr>Wingdings</vt:lpstr>
      <vt:lpstr>字魂105号-简雅黑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137</cp:revision>
  <dcterms:created xsi:type="dcterms:W3CDTF">2020-12-18T11:03:25Z</dcterms:created>
  <dcterms:modified xsi:type="dcterms:W3CDTF">2023-09-27T10:32:24Z</dcterms:modified>
</cp:coreProperties>
</file>