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</p:sldMasterIdLst>
  <p:notesMasterIdLst>
    <p:notesMasterId r:id="rId25"/>
  </p:notesMasterIdLst>
  <p:sldIdLst>
    <p:sldId id="264" r:id="rId7"/>
    <p:sldId id="273" r:id="rId8"/>
    <p:sldId id="256" r:id="rId9"/>
    <p:sldId id="261" r:id="rId10"/>
    <p:sldId id="267" r:id="rId11"/>
    <p:sldId id="257" r:id="rId12"/>
    <p:sldId id="258" r:id="rId13"/>
    <p:sldId id="262" r:id="rId14"/>
    <p:sldId id="263" r:id="rId15"/>
    <p:sldId id="274" r:id="rId16"/>
    <p:sldId id="266" r:id="rId17"/>
    <p:sldId id="268" r:id="rId18"/>
    <p:sldId id="269" r:id="rId19"/>
    <p:sldId id="270" r:id="rId20"/>
    <p:sldId id="271" r:id="rId21"/>
    <p:sldId id="272" r:id="rId22"/>
    <p:sldId id="265" r:id="rId23"/>
    <p:sldId id="275" r:id="rId24"/>
  </p:sldIdLst>
  <p:sldSz cx="18288000" cy="10287000"/>
  <p:notesSz cx="6858000" cy="9144000"/>
  <p:embeddedFontLst>
    <p:embeddedFont>
      <p:font typeface="#9Slide03 AmpleSoft Bold" panose="020B0604020202020204" charset="0"/>
      <p:regular r:id="rId26"/>
    </p:embeddedFont>
    <p:embeddedFont>
      <p:font typeface="#9Slide03 Arima Madurai Black" panose="020B0604020202020204" charset="0"/>
      <p:bold r:id="rId27"/>
    </p:embeddedFont>
    <p:embeddedFont>
      <p:font typeface="#9Slide05 SVNEgregio Script" panose="020B0604020202020204" charset="0"/>
      <p:regular r:id="rId28"/>
    </p:embeddedFont>
    <p:embeddedFont>
      <p:font typeface="#9Slide05 SVNSteady" panose="020B0604020202020204" charset="0"/>
      <p:regular r:id="rId29"/>
    </p:embeddedFont>
    <p:embeddedFont>
      <p:font typeface="#9Slide07 HoneyCream" panose="020B0604020202020204" charset="0"/>
      <p:regular r:id="rId30"/>
    </p:embeddedFont>
    <p:embeddedFont>
      <p:font typeface="#9Slide07 SFU Rhythm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veat Bold" panose="020B0604020202020204" charset="0"/>
      <p:regular r:id="rId36"/>
      <p:bold r:id="rId37"/>
    </p:embeddedFont>
    <p:embeddedFont>
      <p:font typeface="UVF Fiolex Girls" panose="020B0604020202020204" charset="0"/>
      <p:regular r:id="rId38"/>
    </p:embeddedFont>
    <p:embeddedFont>
      <p:font typeface="UVF Mussica Swash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32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927B-E3E6-4723-8716-B643F8F6720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FEB0-96B3-419F-99F8-9F3BA4BF1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7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D444-3A52-4003-8361-80AED4A2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FFAAE-50AE-4B4E-9E5E-7DA87B46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2A39E-A9E7-4196-9C82-271048D9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17 Title and text right 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/>
        </p:nvGrpSpPr>
        <p:grpSpPr>
          <a:xfrm flipH="1">
            <a:off x="39341" y="78785"/>
            <a:ext cx="18320694" cy="10303865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24"/>
          <p:cNvSpPr txBox="1">
            <a:spLocks noGrp="1"/>
          </p:cNvSpPr>
          <p:nvPr>
            <p:ph type="title"/>
          </p:nvPr>
        </p:nvSpPr>
        <p:spPr>
          <a:xfrm>
            <a:off x="827438" y="1552875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ldrich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body" idx="1"/>
          </p:nvPr>
        </p:nvSpPr>
        <p:spPr>
          <a:xfrm>
            <a:off x="827588" y="3853950"/>
            <a:ext cx="8372250" cy="46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rtl="0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9AA3A48-04C9-4287-9849-6C45F94CB17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02515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0751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6104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7264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966075" y="3146550"/>
            <a:ext cx="8372250" cy="534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algn="r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275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3861439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399" y="2932958"/>
            <a:ext cx="18288000" cy="3675638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3124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3124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3402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3124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9377" y="7890236"/>
            <a:ext cx="18279023" cy="2398112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9377" y="8486333"/>
            <a:ext cx="18279023" cy="1801715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9377" y="8914806"/>
            <a:ext cx="18279023" cy="1372944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902753" y="6550625"/>
            <a:ext cx="2153375" cy="3148901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4629237" y="7118242"/>
            <a:ext cx="1253265" cy="3024323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3258171" y="7058755"/>
            <a:ext cx="1253265" cy="3024323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FFFBF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9377" y="9492155"/>
            <a:ext cx="18279023" cy="795305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966300" y="1461563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98586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F71E7C14-C1AE-4FBB-94A2-9763269879AD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6078200" y="-516276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By:</a:t>
            </a:r>
            <a:r>
              <a:rPr lang="en-US" baseline="0" dirty="0">
                <a:solidFill>
                  <a:schemeClr val="tx1"/>
                </a:solidFill>
              </a:rPr>
              <a:t> Hồng Linh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CB9153B-7E4D-4C2D-8287-A5127D5E5BE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5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558BCEE-03B1-48EF-8085-BD7A43BEC801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A9C65A66-C547-42A2-B5A4-FF56FC61C96C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0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546DE80-44FF-4681-895A-A2855FBF689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By:</a:t>
            </a:r>
            <a:r>
              <a:rPr lang="en-US" baseline="0" dirty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9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75C88DAC-259A-4BEC-A5E1-D6A9F1313EB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By:</a:t>
            </a:r>
            <a:r>
              <a:rPr lang="en-US" baseline="0" dirty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6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tiff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8.tiff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tiff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37.sv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63.png"/><Relationship Id="rId9" Type="http://schemas.openxmlformats.org/officeDocument/2006/relationships/image" Target="../media/image5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37.svg"/><Relationship Id="rId5" Type="http://schemas.openxmlformats.org/officeDocument/2006/relationships/image" Target="../media/image64.svg"/><Relationship Id="rId10" Type="http://schemas.openxmlformats.org/officeDocument/2006/relationships/image" Target="../media/image36.png"/><Relationship Id="rId4" Type="http://schemas.openxmlformats.org/officeDocument/2006/relationships/image" Target="../media/image63.pn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20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7.sv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5.sv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audio" Target="../media/audio3.wav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14.png"/><Relationship Id="rId10" Type="http://schemas.openxmlformats.org/officeDocument/2006/relationships/image" Target="../media/image42.png"/><Relationship Id="rId4" Type="http://schemas.openxmlformats.org/officeDocument/2006/relationships/audio" Target="../media/audio1.wav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png"/><Relationship Id="rId4" Type="http://schemas.openxmlformats.org/officeDocument/2006/relationships/image" Target="../media/image7.sv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svg"/><Relationship Id="rId7" Type="http://schemas.microsoft.com/office/2007/relationships/hdphoto" Target="../media/hdphoto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microsoft.com/office/2007/relationships/hdphoto" Target="../media/hdphoto4.wdp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43143" y="-77736"/>
            <a:ext cx="3155704" cy="3306241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44761" y="1998990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KHỞI</a:t>
            </a:r>
          </a:p>
          <a:p>
            <a:pPr marL="0" lvl="0" indent="0" algn="ctr"/>
            <a:r>
              <a:rPr lang="en-US" sz="20300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ĐỘNG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4987033" y="7069374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t="-1" b="-446696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6" y="639507"/>
            <a:ext cx="4974767" cy="82303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0" y="2181381"/>
            <a:ext cx="14554200" cy="6848319"/>
          </a:xfrm>
          <a:prstGeom prst="roundRect">
            <a:avLst>
              <a:gd name="adj" fmla="val 8450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645" y="3265267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24834" y="668146"/>
            <a:ext cx="15137976" cy="16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08"/>
              </a:lnSpc>
              <a:spcBef>
                <a:spcPct val="0"/>
              </a:spcBef>
            </a:pPr>
            <a:r>
              <a:rPr lang="en-US" sz="14400" spc="54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140294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0" y="9029700"/>
            <a:ext cx="18485889" cy="129540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21327" b="-65625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VẬN</a:t>
            </a:r>
          </a:p>
          <a:p>
            <a:pPr marL="0" lvl="0" indent="0" algn="ctr"/>
            <a:r>
              <a:rPr lang="en-US" sz="20300" u="none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DỤNG</a:t>
            </a: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0648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2;p28">
            <a:extLst>
              <a:ext uri="{FF2B5EF4-FFF2-40B4-BE49-F238E27FC236}">
                <a16:creationId xmlns:a16="http://schemas.microsoft.com/office/drawing/2014/main" id="{852FDB8D-6884-403B-9624-CCDEA281BEB7}"/>
              </a:ext>
            </a:extLst>
          </p:cNvPr>
          <p:cNvSpPr txBox="1"/>
          <p:nvPr/>
        </p:nvSpPr>
        <p:spPr>
          <a:xfrm>
            <a:off x="161461" y="2203190"/>
            <a:ext cx="32135067" cy="37037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KHỞI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ĐỘNG</a:t>
            </a:r>
            <a:endParaRPr sz="9900" b="1" kern="0">
              <a:ln>
                <a:solidFill>
                  <a:srgbClr val="00FFFF"/>
                </a:solidFill>
              </a:ln>
              <a:solidFill>
                <a:srgbClr val="0070C0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VF Mussica Swash" panose="04000000000000000000" pitchFamily="82" charset="0"/>
              <a:ea typeface="Pompiere"/>
              <a:cs typeface="Pompiere"/>
              <a:sym typeface="Pompiere"/>
            </a:endParaRPr>
          </a:p>
        </p:txBody>
      </p:sp>
      <p:grpSp>
        <p:nvGrpSpPr>
          <p:cNvPr id="10" name="Google Shape;766;p25">
            <a:extLst>
              <a:ext uri="{FF2B5EF4-FFF2-40B4-BE49-F238E27FC236}">
                <a16:creationId xmlns:a16="http://schemas.microsoft.com/office/drawing/2014/main" id="{5B1A2635-4480-45C7-8813-780BF7C9970C}"/>
              </a:ext>
            </a:extLst>
          </p:cNvPr>
          <p:cNvGrpSpPr/>
          <p:nvPr/>
        </p:nvGrpSpPr>
        <p:grpSpPr>
          <a:xfrm>
            <a:off x="2546385" y="905733"/>
            <a:ext cx="1213947" cy="1355832"/>
            <a:chOff x="3688121" y="2981594"/>
            <a:chExt cx="3319085" cy="3319078"/>
          </a:xfrm>
        </p:grpSpPr>
        <p:sp>
          <p:nvSpPr>
            <p:cNvPr id="11" name="Google Shape;767;p25">
              <a:extLst>
                <a:ext uri="{FF2B5EF4-FFF2-40B4-BE49-F238E27FC236}">
                  <a16:creationId xmlns:a16="http://schemas.microsoft.com/office/drawing/2014/main" id="{03EF39FD-9789-4F6F-AE79-3ABEFA53D7E4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68;p25">
              <a:extLst>
                <a:ext uri="{FF2B5EF4-FFF2-40B4-BE49-F238E27FC236}">
                  <a16:creationId xmlns:a16="http://schemas.microsoft.com/office/drawing/2014/main" id="{E2FED88D-37FC-47D9-90A5-AA1C4C710290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9;p25">
              <a:extLst>
                <a:ext uri="{FF2B5EF4-FFF2-40B4-BE49-F238E27FC236}">
                  <a16:creationId xmlns:a16="http://schemas.microsoft.com/office/drawing/2014/main" id="{7D315E66-F1D5-4862-8A2E-71C1741205D6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21" name="Google Shape;770;p25">
                <a:extLst>
                  <a:ext uri="{FF2B5EF4-FFF2-40B4-BE49-F238E27FC236}">
                    <a16:creationId xmlns:a16="http://schemas.microsoft.com/office/drawing/2014/main" id="{D5B98227-A27F-48A8-AE74-36E53BC23086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71;p25">
                <a:extLst>
                  <a:ext uri="{FF2B5EF4-FFF2-40B4-BE49-F238E27FC236}">
                    <a16:creationId xmlns:a16="http://schemas.microsoft.com/office/drawing/2014/main" id="{DA5B206C-42CC-430B-A595-19CA785CA059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772;p25">
              <a:extLst>
                <a:ext uri="{FF2B5EF4-FFF2-40B4-BE49-F238E27FC236}">
                  <a16:creationId xmlns:a16="http://schemas.microsoft.com/office/drawing/2014/main" id="{D3403DE6-78E8-4BC6-B29B-7299BEE7B542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19" name="Google Shape;773;p25">
                <a:extLst>
                  <a:ext uri="{FF2B5EF4-FFF2-40B4-BE49-F238E27FC236}">
                    <a16:creationId xmlns:a16="http://schemas.microsoft.com/office/drawing/2014/main" id="{69D3A2BC-5012-45E6-8BC6-25A00F6BA9AF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25">
                <a:extLst>
                  <a:ext uri="{FF2B5EF4-FFF2-40B4-BE49-F238E27FC236}">
                    <a16:creationId xmlns:a16="http://schemas.microsoft.com/office/drawing/2014/main" id="{CAC5FF45-4179-4583-989E-2F3787D77DEB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775;p25">
              <a:extLst>
                <a:ext uri="{FF2B5EF4-FFF2-40B4-BE49-F238E27FC236}">
                  <a16:creationId xmlns:a16="http://schemas.microsoft.com/office/drawing/2014/main" id="{45217EEA-66EE-42D1-A03D-FE418F6D44D4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76;p25">
              <a:extLst>
                <a:ext uri="{FF2B5EF4-FFF2-40B4-BE49-F238E27FC236}">
                  <a16:creationId xmlns:a16="http://schemas.microsoft.com/office/drawing/2014/main" id="{52044049-0AE7-4E5D-B29D-1508E75AA0D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77;p25">
              <a:extLst>
                <a:ext uri="{FF2B5EF4-FFF2-40B4-BE49-F238E27FC236}">
                  <a16:creationId xmlns:a16="http://schemas.microsoft.com/office/drawing/2014/main" id="{E00A07FC-76CE-46BC-98BF-216A02283063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78;p25">
              <a:extLst>
                <a:ext uri="{FF2B5EF4-FFF2-40B4-BE49-F238E27FC236}">
                  <a16:creationId xmlns:a16="http://schemas.microsoft.com/office/drawing/2014/main" id="{46DC5C1E-F8A1-408C-8562-67C308C5C26A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BC41E08-EF8E-4BC6-8081-A81C6F8651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996305"/>
            <a:ext cx="1246206" cy="130853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263" y="5287016"/>
            <a:ext cx="4278732" cy="5071140"/>
          </a:xfrm>
          <a:prstGeom prst="rect">
            <a:avLst/>
          </a:prstGeom>
        </p:spPr>
      </p:pic>
      <p:sp>
        <p:nvSpPr>
          <p:cNvPr id="25" name="Google Shape;862;p28">
            <a:extLst>
              <a:ext uri="{FF2B5EF4-FFF2-40B4-BE49-F238E27FC236}">
                <a16:creationId xmlns:a16="http://schemas.microsoft.com/office/drawing/2014/main" id="{23BFAFE4-3383-46B0-9E24-E484E7EA84DF}"/>
              </a:ext>
            </a:extLst>
          </p:cNvPr>
          <p:cNvSpPr txBox="1"/>
          <p:nvPr/>
        </p:nvSpPr>
        <p:spPr>
          <a:xfrm>
            <a:off x="2200897" y="7924031"/>
            <a:ext cx="9561050" cy="215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latin typeface="#9Slide07 SFU Rhythm" panose="00000400000000000000" pitchFamily="2" charset="0"/>
                <a:ea typeface="Pompiere"/>
                <a:cs typeface="Pompiere"/>
                <a:sym typeface="Pompiere"/>
              </a:rPr>
              <a:t>Chọn phao bơi</a:t>
            </a:r>
            <a:endParaRPr sz="10800" b="1" kern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latin typeface="#9Slide07 SFU Rhythm" panose="00000400000000000000" pitchFamily="2" charset="0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1A843-77D9-45D2-8921-60829EAB939C}"/>
              </a:ext>
            </a:extLst>
          </p:cNvPr>
          <p:cNvSpPr txBox="1"/>
          <p:nvPr/>
        </p:nvSpPr>
        <p:spPr>
          <a:xfrm>
            <a:off x="1115801" y="5491391"/>
            <a:ext cx="58656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22500" b="1" kern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latin typeface="UVF Fiolex Girls" panose="020B0603050302020204" pitchFamily="34" charset="0"/>
                <a:cs typeface="Arial"/>
                <a:sym typeface="Pompiere"/>
              </a:rPr>
              <a:t>Game</a:t>
            </a:r>
            <a:endParaRPr lang="en-US" sz="22500" kern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latin typeface="UVF Fiolex Girls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749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762428" y="8629727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38018" y="1794791"/>
            <a:ext cx="15283395" cy="1472293"/>
            <a:chOff x="1135108" y="475819"/>
            <a:chExt cx="10174798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35108" y="881184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5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15 076 932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gồm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nào</a:t>
              </a:r>
              <a:r>
                <a:rPr lang="en-US" sz="4800" kern="0" dirty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chục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425" y="4045289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01" y="8028320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3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95775" y="575221"/>
            <a:ext cx="15252564" cy="3294928"/>
            <a:chOff x="1173559" y="-770802"/>
            <a:chExt cx="10154273" cy="3368012"/>
          </a:xfrm>
          <a:solidFill>
            <a:schemeClr val="bg1">
              <a:lumMod val="40000"/>
              <a:lumOff val="6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96732" y="-770802"/>
              <a:ext cx="10131100" cy="3368012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grpFill/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73559" y="-551459"/>
              <a:ext cx="10043515" cy="311457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mật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khẩu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két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sắt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ổ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khóa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xoay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tròn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tương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ứng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với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không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7,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trăm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0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2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giống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nhau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Chọn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đáp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án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đúng</a:t>
              </a:r>
              <a:r>
                <a:rPr lang="en-US" sz="4800" kern="0" dirty="0">
                  <a:solidFill>
                    <a:srgbClr val="0070C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: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984 126 144</a:t>
              </a: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579 165 552</a:t>
              </a: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421 075 363</a:t>
              </a: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481" y="7985874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279" y="4305528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247" name="图片 4">
            <a:extLst>
              <a:ext uri="{FF2B5EF4-FFF2-40B4-BE49-F238E27FC236}">
                <a16:creationId xmlns:a16="http://schemas.microsoft.com/office/drawing/2014/main" id="{2586AED1-90C7-4F2C-89A4-DF888594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1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799063" y="1793422"/>
            <a:ext cx="15086198" cy="1472293"/>
            <a:chOff x="1268351" y="475819"/>
            <a:chExt cx="10043515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707560" y="475819"/>
              <a:ext cx="9086077" cy="1504950"/>
            </a:xfrm>
            <a:custGeom>
              <a:avLst/>
              <a:gdLst>
                <a:gd name="connsiteX0" fmla="*/ 0 w 7923294"/>
                <a:gd name="connsiteY0" fmla="*/ 250830 h 1504950"/>
                <a:gd name="connsiteX1" fmla="*/ 250830 w 7923294"/>
                <a:gd name="connsiteY1" fmla="*/ 0 h 1504950"/>
                <a:gd name="connsiteX2" fmla="*/ 747509 w 7923294"/>
                <a:gd name="connsiteY2" fmla="*/ 0 h 1504950"/>
                <a:gd name="connsiteX3" fmla="*/ 1318404 w 7923294"/>
                <a:gd name="connsiteY3" fmla="*/ 0 h 1504950"/>
                <a:gd name="connsiteX4" fmla="*/ 1963515 w 7923294"/>
                <a:gd name="connsiteY4" fmla="*/ 0 h 1504950"/>
                <a:gd name="connsiteX5" fmla="*/ 2682842 w 7923294"/>
                <a:gd name="connsiteY5" fmla="*/ 0 h 1504950"/>
                <a:gd name="connsiteX6" fmla="*/ 3327954 w 7923294"/>
                <a:gd name="connsiteY6" fmla="*/ 0 h 1504950"/>
                <a:gd name="connsiteX7" fmla="*/ 3676200 w 7923294"/>
                <a:gd name="connsiteY7" fmla="*/ 0 h 1504950"/>
                <a:gd name="connsiteX8" fmla="*/ 4321311 w 7923294"/>
                <a:gd name="connsiteY8" fmla="*/ 0 h 1504950"/>
                <a:gd name="connsiteX9" fmla="*/ 4669557 w 7923294"/>
                <a:gd name="connsiteY9" fmla="*/ 0 h 1504950"/>
                <a:gd name="connsiteX10" fmla="*/ 5314668 w 7923294"/>
                <a:gd name="connsiteY10" fmla="*/ 0 h 1504950"/>
                <a:gd name="connsiteX11" fmla="*/ 5662914 w 7923294"/>
                <a:gd name="connsiteY11" fmla="*/ 0 h 1504950"/>
                <a:gd name="connsiteX12" fmla="*/ 6159592 w 7923294"/>
                <a:gd name="connsiteY12" fmla="*/ 0 h 1504950"/>
                <a:gd name="connsiteX13" fmla="*/ 6804704 w 7923294"/>
                <a:gd name="connsiteY13" fmla="*/ 0 h 1504950"/>
                <a:gd name="connsiteX14" fmla="*/ 7672464 w 7923294"/>
                <a:gd name="connsiteY14" fmla="*/ 0 h 1504950"/>
                <a:gd name="connsiteX15" fmla="*/ 7923294 w 7923294"/>
                <a:gd name="connsiteY15" fmla="*/ 250830 h 1504950"/>
                <a:gd name="connsiteX16" fmla="*/ 7923294 w 7923294"/>
                <a:gd name="connsiteY16" fmla="*/ 722376 h 1504950"/>
                <a:gd name="connsiteX17" fmla="*/ 7923294 w 7923294"/>
                <a:gd name="connsiteY17" fmla="*/ 1254120 h 1504950"/>
                <a:gd name="connsiteX18" fmla="*/ 7672464 w 7923294"/>
                <a:gd name="connsiteY18" fmla="*/ 1504950 h 1504950"/>
                <a:gd name="connsiteX19" fmla="*/ 6953136 w 7923294"/>
                <a:gd name="connsiteY19" fmla="*/ 1504950 h 1504950"/>
                <a:gd name="connsiteX20" fmla="*/ 6382241 w 7923294"/>
                <a:gd name="connsiteY20" fmla="*/ 1504950 h 1504950"/>
                <a:gd name="connsiteX21" fmla="*/ 6033996 w 7923294"/>
                <a:gd name="connsiteY21" fmla="*/ 1504950 h 1504950"/>
                <a:gd name="connsiteX22" fmla="*/ 5463101 w 7923294"/>
                <a:gd name="connsiteY22" fmla="*/ 1504950 h 1504950"/>
                <a:gd name="connsiteX23" fmla="*/ 4817989 w 7923294"/>
                <a:gd name="connsiteY23" fmla="*/ 1504950 h 1504950"/>
                <a:gd name="connsiteX24" fmla="*/ 4098662 w 7923294"/>
                <a:gd name="connsiteY24" fmla="*/ 1504950 h 1504950"/>
                <a:gd name="connsiteX25" fmla="*/ 3453551 w 7923294"/>
                <a:gd name="connsiteY25" fmla="*/ 1504950 h 1504950"/>
                <a:gd name="connsiteX26" fmla="*/ 3031088 w 7923294"/>
                <a:gd name="connsiteY26" fmla="*/ 1504950 h 1504950"/>
                <a:gd name="connsiteX27" fmla="*/ 2460193 w 7923294"/>
                <a:gd name="connsiteY27" fmla="*/ 1504950 h 1504950"/>
                <a:gd name="connsiteX28" fmla="*/ 1889298 w 7923294"/>
                <a:gd name="connsiteY28" fmla="*/ 1504950 h 1504950"/>
                <a:gd name="connsiteX29" fmla="*/ 1169971 w 7923294"/>
                <a:gd name="connsiteY29" fmla="*/ 1504950 h 1504950"/>
                <a:gd name="connsiteX30" fmla="*/ 250830 w 7923294"/>
                <a:gd name="connsiteY30" fmla="*/ 1504950 h 1504950"/>
                <a:gd name="connsiteX31" fmla="*/ 0 w 7923294"/>
                <a:gd name="connsiteY31" fmla="*/ 1254120 h 1504950"/>
                <a:gd name="connsiteX32" fmla="*/ 0 w 7923294"/>
                <a:gd name="connsiteY32" fmla="*/ 742442 h 1504950"/>
                <a:gd name="connsiteX33" fmla="*/ 0 w 7923294"/>
                <a:gd name="connsiteY33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23294" h="1504950" fill="none" extrusionOk="0">
                  <a:moveTo>
                    <a:pt x="0" y="250830"/>
                  </a:moveTo>
                  <a:cubicBezTo>
                    <a:pt x="1459" y="118141"/>
                    <a:pt x="98708" y="14243"/>
                    <a:pt x="250830" y="0"/>
                  </a:cubicBezTo>
                  <a:cubicBezTo>
                    <a:pt x="466796" y="-50447"/>
                    <a:pt x="627916" y="6272"/>
                    <a:pt x="747509" y="0"/>
                  </a:cubicBezTo>
                  <a:cubicBezTo>
                    <a:pt x="867102" y="-6272"/>
                    <a:pt x="1100899" y="58215"/>
                    <a:pt x="1318404" y="0"/>
                  </a:cubicBezTo>
                  <a:cubicBezTo>
                    <a:pt x="1535910" y="-58215"/>
                    <a:pt x="1780733" y="28488"/>
                    <a:pt x="1963515" y="0"/>
                  </a:cubicBezTo>
                  <a:cubicBezTo>
                    <a:pt x="2146297" y="-28488"/>
                    <a:pt x="2529256" y="51052"/>
                    <a:pt x="2682842" y="0"/>
                  </a:cubicBezTo>
                  <a:cubicBezTo>
                    <a:pt x="2836428" y="-51052"/>
                    <a:pt x="3137508" y="74538"/>
                    <a:pt x="3327954" y="0"/>
                  </a:cubicBezTo>
                  <a:cubicBezTo>
                    <a:pt x="3518400" y="-74538"/>
                    <a:pt x="3605351" y="30093"/>
                    <a:pt x="3676200" y="0"/>
                  </a:cubicBezTo>
                  <a:cubicBezTo>
                    <a:pt x="3747049" y="-30093"/>
                    <a:pt x="4182520" y="56443"/>
                    <a:pt x="4321311" y="0"/>
                  </a:cubicBezTo>
                  <a:cubicBezTo>
                    <a:pt x="4460102" y="-56443"/>
                    <a:pt x="4555893" y="22640"/>
                    <a:pt x="4669557" y="0"/>
                  </a:cubicBezTo>
                  <a:cubicBezTo>
                    <a:pt x="4783221" y="-22640"/>
                    <a:pt x="5183388" y="29349"/>
                    <a:pt x="5314668" y="0"/>
                  </a:cubicBezTo>
                  <a:cubicBezTo>
                    <a:pt x="5445948" y="-29349"/>
                    <a:pt x="5494984" y="39893"/>
                    <a:pt x="5662914" y="0"/>
                  </a:cubicBezTo>
                  <a:cubicBezTo>
                    <a:pt x="5830844" y="-39893"/>
                    <a:pt x="5962244" y="17686"/>
                    <a:pt x="6159592" y="0"/>
                  </a:cubicBezTo>
                  <a:cubicBezTo>
                    <a:pt x="6356940" y="-17686"/>
                    <a:pt x="6592433" y="29680"/>
                    <a:pt x="6804704" y="0"/>
                  </a:cubicBezTo>
                  <a:cubicBezTo>
                    <a:pt x="7016975" y="-29680"/>
                    <a:pt x="7239444" y="62529"/>
                    <a:pt x="7672464" y="0"/>
                  </a:cubicBezTo>
                  <a:cubicBezTo>
                    <a:pt x="7823033" y="-18033"/>
                    <a:pt x="7916910" y="115923"/>
                    <a:pt x="7923294" y="250830"/>
                  </a:cubicBezTo>
                  <a:cubicBezTo>
                    <a:pt x="7973161" y="437423"/>
                    <a:pt x="7869342" y="576444"/>
                    <a:pt x="7923294" y="722376"/>
                  </a:cubicBezTo>
                  <a:cubicBezTo>
                    <a:pt x="7977246" y="868308"/>
                    <a:pt x="7867846" y="1115476"/>
                    <a:pt x="7923294" y="1254120"/>
                  </a:cubicBezTo>
                  <a:cubicBezTo>
                    <a:pt x="7929240" y="1414065"/>
                    <a:pt x="7780833" y="1477308"/>
                    <a:pt x="7672464" y="1504950"/>
                  </a:cubicBezTo>
                  <a:cubicBezTo>
                    <a:pt x="7437663" y="1542977"/>
                    <a:pt x="7198066" y="1499830"/>
                    <a:pt x="6953136" y="1504950"/>
                  </a:cubicBezTo>
                  <a:cubicBezTo>
                    <a:pt x="6708206" y="1510070"/>
                    <a:pt x="6658133" y="1491694"/>
                    <a:pt x="6382241" y="1504950"/>
                  </a:cubicBezTo>
                  <a:cubicBezTo>
                    <a:pt x="6106350" y="1518206"/>
                    <a:pt x="6166031" y="1486721"/>
                    <a:pt x="6033996" y="1504950"/>
                  </a:cubicBezTo>
                  <a:cubicBezTo>
                    <a:pt x="5901961" y="1523179"/>
                    <a:pt x="5662557" y="1457915"/>
                    <a:pt x="5463101" y="1504950"/>
                  </a:cubicBezTo>
                  <a:cubicBezTo>
                    <a:pt x="5263645" y="1551985"/>
                    <a:pt x="4954249" y="1451452"/>
                    <a:pt x="4817989" y="1504950"/>
                  </a:cubicBezTo>
                  <a:cubicBezTo>
                    <a:pt x="4681729" y="1558448"/>
                    <a:pt x="4254648" y="1451572"/>
                    <a:pt x="4098662" y="1504950"/>
                  </a:cubicBezTo>
                  <a:cubicBezTo>
                    <a:pt x="3942676" y="1558328"/>
                    <a:pt x="3724520" y="1486913"/>
                    <a:pt x="3453551" y="1504950"/>
                  </a:cubicBezTo>
                  <a:cubicBezTo>
                    <a:pt x="3182582" y="1522987"/>
                    <a:pt x="3171322" y="1481821"/>
                    <a:pt x="3031088" y="1504950"/>
                  </a:cubicBezTo>
                  <a:cubicBezTo>
                    <a:pt x="2890854" y="1528079"/>
                    <a:pt x="2611663" y="1472837"/>
                    <a:pt x="2460193" y="1504950"/>
                  </a:cubicBezTo>
                  <a:cubicBezTo>
                    <a:pt x="2308723" y="1537063"/>
                    <a:pt x="2093086" y="1494540"/>
                    <a:pt x="1889298" y="1504950"/>
                  </a:cubicBezTo>
                  <a:cubicBezTo>
                    <a:pt x="1685511" y="1515360"/>
                    <a:pt x="1337413" y="1439524"/>
                    <a:pt x="1169971" y="1504950"/>
                  </a:cubicBezTo>
                  <a:cubicBezTo>
                    <a:pt x="1002529" y="1570376"/>
                    <a:pt x="550199" y="1431577"/>
                    <a:pt x="250830" y="1504950"/>
                  </a:cubicBezTo>
                  <a:cubicBezTo>
                    <a:pt x="123102" y="1518156"/>
                    <a:pt x="16393" y="1422807"/>
                    <a:pt x="0" y="1254120"/>
                  </a:cubicBezTo>
                  <a:cubicBezTo>
                    <a:pt x="-3902" y="1109321"/>
                    <a:pt x="51117" y="850294"/>
                    <a:pt x="0" y="742442"/>
                  </a:cubicBezTo>
                  <a:cubicBezTo>
                    <a:pt x="-51117" y="634590"/>
                    <a:pt x="18430" y="423860"/>
                    <a:pt x="0" y="250830"/>
                  </a:cubicBezTo>
                  <a:close/>
                </a:path>
                <a:path w="7923294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502711" y="-74949"/>
                    <a:pt x="645104" y="68629"/>
                    <a:pt x="895941" y="0"/>
                  </a:cubicBezTo>
                  <a:cubicBezTo>
                    <a:pt x="1146778" y="-68629"/>
                    <a:pt x="1192658" y="24183"/>
                    <a:pt x="1466836" y="0"/>
                  </a:cubicBezTo>
                  <a:cubicBezTo>
                    <a:pt x="1741015" y="-24183"/>
                    <a:pt x="1810727" y="28850"/>
                    <a:pt x="2037731" y="0"/>
                  </a:cubicBezTo>
                  <a:cubicBezTo>
                    <a:pt x="2264735" y="-28850"/>
                    <a:pt x="2330634" y="25236"/>
                    <a:pt x="2534410" y="0"/>
                  </a:cubicBezTo>
                  <a:cubicBezTo>
                    <a:pt x="2738186" y="-25236"/>
                    <a:pt x="2957746" y="62313"/>
                    <a:pt x="3179521" y="0"/>
                  </a:cubicBezTo>
                  <a:cubicBezTo>
                    <a:pt x="3401296" y="-62313"/>
                    <a:pt x="3510393" y="52566"/>
                    <a:pt x="3676200" y="0"/>
                  </a:cubicBezTo>
                  <a:cubicBezTo>
                    <a:pt x="3842007" y="-52566"/>
                    <a:pt x="4008629" y="30821"/>
                    <a:pt x="4098662" y="0"/>
                  </a:cubicBezTo>
                  <a:cubicBezTo>
                    <a:pt x="4188695" y="-30821"/>
                    <a:pt x="4385508" y="8089"/>
                    <a:pt x="4521124" y="0"/>
                  </a:cubicBezTo>
                  <a:cubicBezTo>
                    <a:pt x="4656740" y="-8089"/>
                    <a:pt x="4783060" y="21621"/>
                    <a:pt x="4869370" y="0"/>
                  </a:cubicBezTo>
                  <a:cubicBezTo>
                    <a:pt x="4955680" y="-21621"/>
                    <a:pt x="5299957" y="23970"/>
                    <a:pt x="5440265" y="0"/>
                  </a:cubicBezTo>
                  <a:cubicBezTo>
                    <a:pt x="5580573" y="-23970"/>
                    <a:pt x="5896640" y="61490"/>
                    <a:pt x="6085376" y="0"/>
                  </a:cubicBezTo>
                  <a:cubicBezTo>
                    <a:pt x="6274112" y="-61490"/>
                    <a:pt x="6521207" y="17333"/>
                    <a:pt x="6656271" y="0"/>
                  </a:cubicBezTo>
                  <a:cubicBezTo>
                    <a:pt x="6791335" y="-17333"/>
                    <a:pt x="7316598" y="85146"/>
                    <a:pt x="7672464" y="0"/>
                  </a:cubicBezTo>
                  <a:cubicBezTo>
                    <a:pt x="7840595" y="7316"/>
                    <a:pt x="7913855" y="82325"/>
                    <a:pt x="7923294" y="250830"/>
                  </a:cubicBezTo>
                  <a:cubicBezTo>
                    <a:pt x="7956956" y="379709"/>
                    <a:pt x="7868297" y="639649"/>
                    <a:pt x="7923294" y="742442"/>
                  </a:cubicBezTo>
                  <a:cubicBezTo>
                    <a:pt x="7978291" y="845235"/>
                    <a:pt x="7898760" y="1089105"/>
                    <a:pt x="7923294" y="1254120"/>
                  </a:cubicBezTo>
                  <a:cubicBezTo>
                    <a:pt x="7912179" y="1412111"/>
                    <a:pt x="7803077" y="1532897"/>
                    <a:pt x="7672464" y="1504950"/>
                  </a:cubicBezTo>
                  <a:cubicBezTo>
                    <a:pt x="7534759" y="1510124"/>
                    <a:pt x="7447809" y="1498868"/>
                    <a:pt x="7324218" y="1504950"/>
                  </a:cubicBezTo>
                  <a:cubicBezTo>
                    <a:pt x="7200627" y="1511032"/>
                    <a:pt x="6822935" y="1436398"/>
                    <a:pt x="6679107" y="1504950"/>
                  </a:cubicBezTo>
                  <a:cubicBezTo>
                    <a:pt x="6535279" y="1573502"/>
                    <a:pt x="6197774" y="1430825"/>
                    <a:pt x="5959779" y="1504950"/>
                  </a:cubicBezTo>
                  <a:cubicBezTo>
                    <a:pt x="5721784" y="1579075"/>
                    <a:pt x="5557987" y="1497080"/>
                    <a:pt x="5314668" y="1504950"/>
                  </a:cubicBezTo>
                  <a:cubicBezTo>
                    <a:pt x="5071349" y="1512820"/>
                    <a:pt x="5028017" y="1496831"/>
                    <a:pt x="4892206" y="1504950"/>
                  </a:cubicBezTo>
                  <a:cubicBezTo>
                    <a:pt x="4756395" y="1513069"/>
                    <a:pt x="4559742" y="1439588"/>
                    <a:pt x="4321311" y="1504950"/>
                  </a:cubicBezTo>
                  <a:cubicBezTo>
                    <a:pt x="4082881" y="1570312"/>
                    <a:pt x="4033615" y="1498248"/>
                    <a:pt x="3750416" y="1504950"/>
                  </a:cubicBezTo>
                  <a:cubicBezTo>
                    <a:pt x="3467218" y="1511652"/>
                    <a:pt x="3324400" y="1448057"/>
                    <a:pt x="3179521" y="1504950"/>
                  </a:cubicBezTo>
                  <a:cubicBezTo>
                    <a:pt x="3034642" y="1561843"/>
                    <a:pt x="2717155" y="1484649"/>
                    <a:pt x="2460193" y="1504950"/>
                  </a:cubicBezTo>
                  <a:cubicBezTo>
                    <a:pt x="2203231" y="1525251"/>
                    <a:pt x="2164864" y="1467232"/>
                    <a:pt x="2037731" y="1504950"/>
                  </a:cubicBezTo>
                  <a:cubicBezTo>
                    <a:pt x="1910598" y="1542668"/>
                    <a:pt x="1689045" y="1492775"/>
                    <a:pt x="1541053" y="1504950"/>
                  </a:cubicBezTo>
                  <a:cubicBezTo>
                    <a:pt x="1393061" y="1517125"/>
                    <a:pt x="1180039" y="1427153"/>
                    <a:pt x="821725" y="1504950"/>
                  </a:cubicBezTo>
                  <a:cubicBezTo>
                    <a:pt x="463411" y="1582747"/>
                    <a:pt x="520107" y="1475539"/>
                    <a:pt x="250830" y="1504950"/>
                  </a:cubicBezTo>
                  <a:cubicBezTo>
                    <a:pt x="117021" y="1492877"/>
                    <a:pt x="-1057" y="1385394"/>
                    <a:pt x="0" y="1254120"/>
                  </a:cubicBezTo>
                  <a:cubicBezTo>
                    <a:pt x="-45272" y="1078300"/>
                    <a:pt x="49137" y="907202"/>
                    <a:pt x="0" y="732409"/>
                  </a:cubicBezTo>
                  <a:cubicBezTo>
                    <a:pt x="-49137" y="557616"/>
                    <a:pt x="4891" y="394874"/>
                    <a:pt x="0" y="2508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268351" y="947760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………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liền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trước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của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lớn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nhất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9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endParaRPr lang="en-US" sz="4800" kern="0" dirty="0">
                <a:solidFill>
                  <a:schemeClr val="bg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08" y="3932394"/>
            <a:ext cx="10994300" cy="1585290"/>
            <a:chOff x="2534913" y="2611433"/>
            <a:chExt cx="6992398" cy="1056860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899 999 999</a:t>
              </a: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0" y="5891196"/>
            <a:ext cx="10931615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999 999 998</a:t>
              </a: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3" y="7735553"/>
            <a:ext cx="1089318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998 999 999</a:t>
              </a: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46" y="5860437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86" y="4111952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51" y="7949331"/>
            <a:ext cx="1093044" cy="1085757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50DA5E61-DB60-468B-B2CD-66253CBD3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296149" y="5793122"/>
            <a:ext cx="4005299" cy="4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0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id="{31E2E222-E922-418E-8B8B-D86474045F94}"/>
              </a:ext>
            </a:extLst>
          </p:cNvPr>
          <p:cNvSpPr txBox="1"/>
          <p:nvPr/>
        </p:nvSpPr>
        <p:spPr>
          <a:xfrm>
            <a:off x="995108" y="1"/>
            <a:ext cx="14692100" cy="20989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lang="en" sz="81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sz="10800" b="1" kern="0"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CC80-5AB1-4218-925B-4B82D771BBB5}"/>
              </a:ext>
            </a:extLst>
          </p:cNvPr>
          <p:cNvSpPr txBox="1"/>
          <p:nvPr/>
        </p:nvSpPr>
        <p:spPr>
          <a:xfrm>
            <a:off x="683498" y="4204326"/>
            <a:ext cx="14761383" cy="692497"/>
          </a:xfrm>
          <a:custGeom>
            <a:avLst/>
            <a:gdLst>
              <a:gd name="connsiteX0" fmla="*/ 0 w 9840922"/>
              <a:gd name="connsiteY0" fmla="*/ 0 h 892552"/>
              <a:gd name="connsiteX1" fmla="*/ 677287 w 9840922"/>
              <a:gd name="connsiteY1" fmla="*/ 0 h 892552"/>
              <a:gd name="connsiteX2" fmla="*/ 1256165 w 9840922"/>
              <a:gd name="connsiteY2" fmla="*/ 0 h 892552"/>
              <a:gd name="connsiteX3" fmla="*/ 1835043 w 9840922"/>
              <a:gd name="connsiteY3" fmla="*/ 0 h 892552"/>
              <a:gd name="connsiteX4" fmla="*/ 2610739 w 9840922"/>
              <a:gd name="connsiteY4" fmla="*/ 0 h 892552"/>
              <a:gd name="connsiteX5" fmla="*/ 3386435 w 9840922"/>
              <a:gd name="connsiteY5" fmla="*/ 0 h 892552"/>
              <a:gd name="connsiteX6" fmla="*/ 3965313 w 9840922"/>
              <a:gd name="connsiteY6" fmla="*/ 0 h 892552"/>
              <a:gd name="connsiteX7" fmla="*/ 4642600 w 9840922"/>
              <a:gd name="connsiteY7" fmla="*/ 0 h 892552"/>
              <a:gd name="connsiteX8" fmla="*/ 5221477 w 9840922"/>
              <a:gd name="connsiteY8" fmla="*/ 0 h 892552"/>
              <a:gd name="connsiteX9" fmla="*/ 5898764 w 9840922"/>
              <a:gd name="connsiteY9" fmla="*/ 0 h 892552"/>
              <a:gd name="connsiteX10" fmla="*/ 6182415 w 9840922"/>
              <a:gd name="connsiteY10" fmla="*/ 0 h 892552"/>
              <a:gd name="connsiteX11" fmla="*/ 6564474 w 9840922"/>
              <a:gd name="connsiteY11" fmla="*/ 0 h 892552"/>
              <a:gd name="connsiteX12" fmla="*/ 7241761 w 9840922"/>
              <a:gd name="connsiteY12" fmla="*/ 0 h 892552"/>
              <a:gd name="connsiteX13" fmla="*/ 7525411 w 9840922"/>
              <a:gd name="connsiteY13" fmla="*/ 0 h 892552"/>
              <a:gd name="connsiteX14" fmla="*/ 8202698 w 9840922"/>
              <a:gd name="connsiteY14" fmla="*/ 0 h 892552"/>
              <a:gd name="connsiteX15" fmla="*/ 8584757 w 9840922"/>
              <a:gd name="connsiteY15" fmla="*/ 0 h 892552"/>
              <a:gd name="connsiteX16" fmla="*/ 9163635 w 9840922"/>
              <a:gd name="connsiteY16" fmla="*/ 0 h 892552"/>
              <a:gd name="connsiteX17" fmla="*/ 9840922 w 9840922"/>
              <a:gd name="connsiteY17" fmla="*/ 0 h 892552"/>
              <a:gd name="connsiteX18" fmla="*/ 9840922 w 9840922"/>
              <a:gd name="connsiteY18" fmla="*/ 437350 h 892552"/>
              <a:gd name="connsiteX19" fmla="*/ 9840922 w 9840922"/>
              <a:gd name="connsiteY19" fmla="*/ 892552 h 892552"/>
              <a:gd name="connsiteX20" fmla="*/ 9065226 w 9840922"/>
              <a:gd name="connsiteY20" fmla="*/ 892552 h 892552"/>
              <a:gd name="connsiteX21" fmla="*/ 8584757 w 9840922"/>
              <a:gd name="connsiteY21" fmla="*/ 892552 h 892552"/>
              <a:gd name="connsiteX22" fmla="*/ 7907470 w 9840922"/>
              <a:gd name="connsiteY22" fmla="*/ 892552 h 892552"/>
              <a:gd name="connsiteX23" fmla="*/ 7623820 w 9840922"/>
              <a:gd name="connsiteY23" fmla="*/ 892552 h 892552"/>
              <a:gd name="connsiteX24" fmla="*/ 7241761 w 9840922"/>
              <a:gd name="connsiteY24" fmla="*/ 892552 h 892552"/>
              <a:gd name="connsiteX25" fmla="*/ 6564474 w 9840922"/>
              <a:gd name="connsiteY25" fmla="*/ 892552 h 892552"/>
              <a:gd name="connsiteX26" fmla="*/ 5985596 w 9840922"/>
              <a:gd name="connsiteY26" fmla="*/ 892552 h 892552"/>
              <a:gd name="connsiteX27" fmla="*/ 5406718 w 9840922"/>
              <a:gd name="connsiteY27" fmla="*/ 892552 h 892552"/>
              <a:gd name="connsiteX28" fmla="*/ 4631022 w 9840922"/>
              <a:gd name="connsiteY28" fmla="*/ 892552 h 892552"/>
              <a:gd name="connsiteX29" fmla="*/ 3953735 w 9840922"/>
              <a:gd name="connsiteY29" fmla="*/ 892552 h 892552"/>
              <a:gd name="connsiteX30" fmla="*/ 3178039 w 9840922"/>
              <a:gd name="connsiteY30" fmla="*/ 892552 h 892552"/>
              <a:gd name="connsiteX31" fmla="*/ 2500752 w 9840922"/>
              <a:gd name="connsiteY31" fmla="*/ 892552 h 892552"/>
              <a:gd name="connsiteX32" fmla="*/ 2020283 w 9840922"/>
              <a:gd name="connsiteY32" fmla="*/ 892552 h 892552"/>
              <a:gd name="connsiteX33" fmla="*/ 1342996 w 9840922"/>
              <a:gd name="connsiteY33" fmla="*/ 892552 h 892552"/>
              <a:gd name="connsiteX34" fmla="*/ 567300 w 9840922"/>
              <a:gd name="connsiteY34" fmla="*/ 892552 h 892552"/>
              <a:gd name="connsiteX35" fmla="*/ 0 w 9840922"/>
              <a:gd name="connsiteY35" fmla="*/ 892552 h 892552"/>
              <a:gd name="connsiteX36" fmla="*/ 0 w 9840922"/>
              <a:gd name="connsiteY36" fmla="*/ 473053 h 892552"/>
              <a:gd name="connsiteX37" fmla="*/ 0 w 9840922"/>
              <a:gd name="connsiteY37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40922" h="892552" fill="none" extrusionOk="0">
                <a:moveTo>
                  <a:pt x="0" y="0"/>
                </a:moveTo>
                <a:cubicBezTo>
                  <a:pt x="164701" y="-61360"/>
                  <a:pt x="535878" y="44024"/>
                  <a:pt x="677287" y="0"/>
                </a:cubicBezTo>
                <a:cubicBezTo>
                  <a:pt x="818696" y="-44024"/>
                  <a:pt x="1111323" y="12493"/>
                  <a:pt x="1256165" y="0"/>
                </a:cubicBezTo>
                <a:cubicBezTo>
                  <a:pt x="1401007" y="-12493"/>
                  <a:pt x="1566194" y="59674"/>
                  <a:pt x="1835043" y="0"/>
                </a:cubicBezTo>
                <a:cubicBezTo>
                  <a:pt x="2103892" y="-59674"/>
                  <a:pt x="2434999" y="37312"/>
                  <a:pt x="2610739" y="0"/>
                </a:cubicBezTo>
                <a:cubicBezTo>
                  <a:pt x="2786479" y="-37312"/>
                  <a:pt x="3175904" y="46548"/>
                  <a:pt x="3386435" y="0"/>
                </a:cubicBezTo>
                <a:cubicBezTo>
                  <a:pt x="3596966" y="-46548"/>
                  <a:pt x="3818987" y="16920"/>
                  <a:pt x="3965313" y="0"/>
                </a:cubicBezTo>
                <a:cubicBezTo>
                  <a:pt x="4111639" y="-16920"/>
                  <a:pt x="4485842" y="26924"/>
                  <a:pt x="4642600" y="0"/>
                </a:cubicBezTo>
                <a:cubicBezTo>
                  <a:pt x="4799358" y="-26924"/>
                  <a:pt x="4957364" y="36319"/>
                  <a:pt x="5221477" y="0"/>
                </a:cubicBezTo>
                <a:cubicBezTo>
                  <a:pt x="5485590" y="-36319"/>
                  <a:pt x="5653284" y="19871"/>
                  <a:pt x="5898764" y="0"/>
                </a:cubicBezTo>
                <a:cubicBezTo>
                  <a:pt x="6144244" y="-19871"/>
                  <a:pt x="6043338" y="20973"/>
                  <a:pt x="6182415" y="0"/>
                </a:cubicBezTo>
                <a:cubicBezTo>
                  <a:pt x="6321492" y="-20973"/>
                  <a:pt x="6393998" y="39269"/>
                  <a:pt x="6564474" y="0"/>
                </a:cubicBezTo>
                <a:cubicBezTo>
                  <a:pt x="6734950" y="-39269"/>
                  <a:pt x="6951466" y="1956"/>
                  <a:pt x="7241761" y="0"/>
                </a:cubicBezTo>
                <a:cubicBezTo>
                  <a:pt x="7532056" y="-1956"/>
                  <a:pt x="7398141" y="26161"/>
                  <a:pt x="7525411" y="0"/>
                </a:cubicBezTo>
                <a:cubicBezTo>
                  <a:pt x="7652681" y="-26161"/>
                  <a:pt x="7997270" y="53025"/>
                  <a:pt x="8202698" y="0"/>
                </a:cubicBezTo>
                <a:cubicBezTo>
                  <a:pt x="8408126" y="-53025"/>
                  <a:pt x="8421739" y="11615"/>
                  <a:pt x="8584757" y="0"/>
                </a:cubicBezTo>
                <a:cubicBezTo>
                  <a:pt x="8747775" y="-11615"/>
                  <a:pt x="8984102" y="22873"/>
                  <a:pt x="9163635" y="0"/>
                </a:cubicBezTo>
                <a:cubicBezTo>
                  <a:pt x="9343168" y="-22873"/>
                  <a:pt x="9664075" y="14178"/>
                  <a:pt x="9840922" y="0"/>
                </a:cubicBezTo>
                <a:cubicBezTo>
                  <a:pt x="9890233" y="102733"/>
                  <a:pt x="9807745" y="300088"/>
                  <a:pt x="9840922" y="437350"/>
                </a:cubicBezTo>
                <a:cubicBezTo>
                  <a:pt x="9874099" y="574612"/>
                  <a:pt x="9798274" y="769913"/>
                  <a:pt x="9840922" y="892552"/>
                </a:cubicBezTo>
                <a:cubicBezTo>
                  <a:pt x="9619107" y="900333"/>
                  <a:pt x="9408648" y="823635"/>
                  <a:pt x="9065226" y="892552"/>
                </a:cubicBezTo>
                <a:cubicBezTo>
                  <a:pt x="8721804" y="961469"/>
                  <a:pt x="8748047" y="842627"/>
                  <a:pt x="8584757" y="892552"/>
                </a:cubicBezTo>
                <a:cubicBezTo>
                  <a:pt x="8421467" y="942477"/>
                  <a:pt x="8244105" y="851287"/>
                  <a:pt x="7907470" y="892552"/>
                </a:cubicBezTo>
                <a:cubicBezTo>
                  <a:pt x="7570835" y="933817"/>
                  <a:pt x="7714054" y="861793"/>
                  <a:pt x="7623820" y="892552"/>
                </a:cubicBezTo>
                <a:cubicBezTo>
                  <a:pt x="7533586" y="923311"/>
                  <a:pt x="7394205" y="860585"/>
                  <a:pt x="7241761" y="892552"/>
                </a:cubicBezTo>
                <a:cubicBezTo>
                  <a:pt x="7089317" y="924519"/>
                  <a:pt x="6802290" y="861836"/>
                  <a:pt x="6564474" y="892552"/>
                </a:cubicBezTo>
                <a:cubicBezTo>
                  <a:pt x="6326658" y="923268"/>
                  <a:pt x="6254958" y="832414"/>
                  <a:pt x="5985596" y="892552"/>
                </a:cubicBezTo>
                <a:cubicBezTo>
                  <a:pt x="5716234" y="952690"/>
                  <a:pt x="5581534" y="835539"/>
                  <a:pt x="5406718" y="892552"/>
                </a:cubicBezTo>
                <a:cubicBezTo>
                  <a:pt x="5231902" y="949565"/>
                  <a:pt x="4872444" y="866179"/>
                  <a:pt x="4631022" y="892552"/>
                </a:cubicBezTo>
                <a:cubicBezTo>
                  <a:pt x="4389600" y="918925"/>
                  <a:pt x="4291932" y="819060"/>
                  <a:pt x="3953735" y="892552"/>
                </a:cubicBezTo>
                <a:cubicBezTo>
                  <a:pt x="3615538" y="966044"/>
                  <a:pt x="3419631" y="873081"/>
                  <a:pt x="3178039" y="892552"/>
                </a:cubicBezTo>
                <a:cubicBezTo>
                  <a:pt x="2936447" y="912023"/>
                  <a:pt x="2818724" y="829822"/>
                  <a:pt x="2500752" y="892552"/>
                </a:cubicBezTo>
                <a:cubicBezTo>
                  <a:pt x="2182780" y="955282"/>
                  <a:pt x="2236188" y="848197"/>
                  <a:pt x="2020283" y="892552"/>
                </a:cubicBezTo>
                <a:cubicBezTo>
                  <a:pt x="1804378" y="936907"/>
                  <a:pt x="1629031" y="868821"/>
                  <a:pt x="1342996" y="892552"/>
                </a:cubicBezTo>
                <a:cubicBezTo>
                  <a:pt x="1056961" y="916283"/>
                  <a:pt x="952264" y="845152"/>
                  <a:pt x="567300" y="892552"/>
                </a:cubicBezTo>
                <a:cubicBezTo>
                  <a:pt x="182336" y="939952"/>
                  <a:pt x="184351" y="866160"/>
                  <a:pt x="0" y="892552"/>
                </a:cubicBezTo>
                <a:cubicBezTo>
                  <a:pt x="-14313" y="761384"/>
                  <a:pt x="15868" y="651347"/>
                  <a:pt x="0" y="473053"/>
                </a:cubicBezTo>
                <a:cubicBezTo>
                  <a:pt x="-15868" y="294759"/>
                  <a:pt x="34106" y="217862"/>
                  <a:pt x="0" y="0"/>
                </a:cubicBezTo>
                <a:close/>
              </a:path>
              <a:path w="9840922" h="892552" stroke="0" extrusionOk="0">
                <a:moveTo>
                  <a:pt x="0" y="0"/>
                </a:moveTo>
                <a:cubicBezTo>
                  <a:pt x="88896" y="-37858"/>
                  <a:pt x="212819" y="20776"/>
                  <a:pt x="382059" y="0"/>
                </a:cubicBezTo>
                <a:cubicBezTo>
                  <a:pt x="551299" y="-20776"/>
                  <a:pt x="904913" y="87441"/>
                  <a:pt x="1157756" y="0"/>
                </a:cubicBezTo>
                <a:cubicBezTo>
                  <a:pt x="1410599" y="-87441"/>
                  <a:pt x="1477371" y="22603"/>
                  <a:pt x="1736633" y="0"/>
                </a:cubicBezTo>
                <a:cubicBezTo>
                  <a:pt x="1995895" y="-22603"/>
                  <a:pt x="2093426" y="48232"/>
                  <a:pt x="2217102" y="0"/>
                </a:cubicBezTo>
                <a:cubicBezTo>
                  <a:pt x="2340778" y="-48232"/>
                  <a:pt x="2642137" y="85528"/>
                  <a:pt x="2992798" y="0"/>
                </a:cubicBezTo>
                <a:cubicBezTo>
                  <a:pt x="3343459" y="-85528"/>
                  <a:pt x="3343435" y="33417"/>
                  <a:pt x="3670085" y="0"/>
                </a:cubicBezTo>
                <a:cubicBezTo>
                  <a:pt x="3996735" y="-33417"/>
                  <a:pt x="4176135" y="70906"/>
                  <a:pt x="4445781" y="0"/>
                </a:cubicBezTo>
                <a:cubicBezTo>
                  <a:pt x="4715427" y="-70906"/>
                  <a:pt x="4613951" y="24732"/>
                  <a:pt x="4729431" y="0"/>
                </a:cubicBezTo>
                <a:cubicBezTo>
                  <a:pt x="4844911" y="-24732"/>
                  <a:pt x="4986812" y="39378"/>
                  <a:pt x="5111491" y="0"/>
                </a:cubicBezTo>
                <a:cubicBezTo>
                  <a:pt x="5236170" y="-39378"/>
                  <a:pt x="5356078" y="28100"/>
                  <a:pt x="5493550" y="0"/>
                </a:cubicBezTo>
                <a:cubicBezTo>
                  <a:pt x="5631022" y="-28100"/>
                  <a:pt x="5856481" y="54513"/>
                  <a:pt x="5974019" y="0"/>
                </a:cubicBezTo>
                <a:cubicBezTo>
                  <a:pt x="6091557" y="-54513"/>
                  <a:pt x="6549949" y="50697"/>
                  <a:pt x="6749715" y="0"/>
                </a:cubicBezTo>
                <a:cubicBezTo>
                  <a:pt x="6949481" y="-50697"/>
                  <a:pt x="7343869" y="53653"/>
                  <a:pt x="7525411" y="0"/>
                </a:cubicBezTo>
                <a:cubicBezTo>
                  <a:pt x="7706953" y="-53653"/>
                  <a:pt x="7725224" y="15004"/>
                  <a:pt x="7809061" y="0"/>
                </a:cubicBezTo>
                <a:cubicBezTo>
                  <a:pt x="7892898" y="-15004"/>
                  <a:pt x="8250012" y="66531"/>
                  <a:pt x="8584757" y="0"/>
                </a:cubicBezTo>
                <a:cubicBezTo>
                  <a:pt x="8919502" y="-66531"/>
                  <a:pt x="8916443" y="46596"/>
                  <a:pt x="9163635" y="0"/>
                </a:cubicBezTo>
                <a:cubicBezTo>
                  <a:pt x="9410827" y="-46596"/>
                  <a:pt x="9701126" y="31329"/>
                  <a:pt x="9840922" y="0"/>
                </a:cubicBezTo>
                <a:cubicBezTo>
                  <a:pt x="9860176" y="167922"/>
                  <a:pt x="9816646" y="321445"/>
                  <a:pt x="9840922" y="446276"/>
                </a:cubicBezTo>
                <a:cubicBezTo>
                  <a:pt x="9865198" y="571107"/>
                  <a:pt x="9837166" y="753861"/>
                  <a:pt x="9840922" y="892552"/>
                </a:cubicBezTo>
                <a:cubicBezTo>
                  <a:pt x="9636788" y="939896"/>
                  <a:pt x="9353008" y="885664"/>
                  <a:pt x="9163635" y="892552"/>
                </a:cubicBezTo>
                <a:cubicBezTo>
                  <a:pt x="8974262" y="899440"/>
                  <a:pt x="9020546" y="858582"/>
                  <a:pt x="8879985" y="892552"/>
                </a:cubicBezTo>
                <a:cubicBezTo>
                  <a:pt x="8739424" y="926522"/>
                  <a:pt x="8477478" y="879707"/>
                  <a:pt x="8202698" y="892552"/>
                </a:cubicBezTo>
                <a:cubicBezTo>
                  <a:pt x="7927918" y="905397"/>
                  <a:pt x="7836541" y="870599"/>
                  <a:pt x="7722229" y="892552"/>
                </a:cubicBezTo>
                <a:cubicBezTo>
                  <a:pt x="7607917" y="914505"/>
                  <a:pt x="7399093" y="837070"/>
                  <a:pt x="7143352" y="892552"/>
                </a:cubicBezTo>
                <a:cubicBezTo>
                  <a:pt x="6887611" y="948034"/>
                  <a:pt x="6609943" y="853133"/>
                  <a:pt x="6466065" y="892552"/>
                </a:cubicBezTo>
                <a:cubicBezTo>
                  <a:pt x="6322187" y="931971"/>
                  <a:pt x="6108325" y="859212"/>
                  <a:pt x="5887187" y="892552"/>
                </a:cubicBezTo>
                <a:cubicBezTo>
                  <a:pt x="5666049" y="925892"/>
                  <a:pt x="5695428" y="892120"/>
                  <a:pt x="5603537" y="892552"/>
                </a:cubicBezTo>
                <a:cubicBezTo>
                  <a:pt x="5511646" y="892984"/>
                  <a:pt x="5224293" y="838315"/>
                  <a:pt x="5024659" y="892552"/>
                </a:cubicBezTo>
                <a:cubicBezTo>
                  <a:pt x="4825025" y="946789"/>
                  <a:pt x="4474483" y="865543"/>
                  <a:pt x="4248963" y="892552"/>
                </a:cubicBezTo>
                <a:cubicBezTo>
                  <a:pt x="4023443" y="919561"/>
                  <a:pt x="3870728" y="831407"/>
                  <a:pt x="3670085" y="892552"/>
                </a:cubicBezTo>
                <a:cubicBezTo>
                  <a:pt x="3469442" y="953697"/>
                  <a:pt x="3402794" y="851415"/>
                  <a:pt x="3288026" y="892552"/>
                </a:cubicBezTo>
                <a:cubicBezTo>
                  <a:pt x="3173258" y="933689"/>
                  <a:pt x="3090440" y="857485"/>
                  <a:pt x="2905966" y="892552"/>
                </a:cubicBezTo>
                <a:cubicBezTo>
                  <a:pt x="2721492" y="927619"/>
                  <a:pt x="2552435" y="883238"/>
                  <a:pt x="2228679" y="892552"/>
                </a:cubicBezTo>
                <a:cubicBezTo>
                  <a:pt x="1904923" y="901866"/>
                  <a:pt x="1889069" y="891177"/>
                  <a:pt x="1748211" y="892552"/>
                </a:cubicBezTo>
                <a:cubicBezTo>
                  <a:pt x="1607353" y="893927"/>
                  <a:pt x="1516794" y="847808"/>
                  <a:pt x="1366152" y="892552"/>
                </a:cubicBezTo>
                <a:cubicBezTo>
                  <a:pt x="1215510" y="937296"/>
                  <a:pt x="969581" y="845909"/>
                  <a:pt x="688865" y="892552"/>
                </a:cubicBezTo>
                <a:cubicBezTo>
                  <a:pt x="408149" y="939195"/>
                  <a:pt x="164684" y="836152"/>
                  <a:pt x="0" y="892552"/>
                </a:cubicBezTo>
                <a:cubicBezTo>
                  <a:pt x="-51677" y="696505"/>
                  <a:pt x="50628" y="555534"/>
                  <a:pt x="0" y="446276"/>
                </a:cubicBezTo>
                <a:cubicBezTo>
                  <a:pt x="-50628" y="337018"/>
                  <a:pt x="13014" y="10425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39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DBCC3-B2D4-4670-AE22-4E7AFD1EACF0}"/>
              </a:ext>
            </a:extLst>
          </p:cNvPr>
          <p:cNvSpPr txBox="1"/>
          <p:nvPr/>
        </p:nvSpPr>
        <p:spPr>
          <a:xfrm>
            <a:off x="653924" y="2573638"/>
            <a:ext cx="14742439" cy="738664"/>
          </a:xfrm>
          <a:custGeom>
            <a:avLst/>
            <a:gdLst>
              <a:gd name="connsiteX0" fmla="*/ 0 w 9683610"/>
              <a:gd name="connsiteY0" fmla="*/ 0 h 523220"/>
              <a:gd name="connsiteX1" fmla="*/ 375952 w 9683610"/>
              <a:gd name="connsiteY1" fmla="*/ 0 h 523220"/>
              <a:gd name="connsiteX2" fmla="*/ 945576 w 9683610"/>
              <a:gd name="connsiteY2" fmla="*/ 0 h 523220"/>
              <a:gd name="connsiteX3" fmla="*/ 1515200 w 9683610"/>
              <a:gd name="connsiteY3" fmla="*/ 0 h 523220"/>
              <a:gd name="connsiteX4" fmla="*/ 2084824 w 9683610"/>
              <a:gd name="connsiteY4" fmla="*/ 0 h 523220"/>
              <a:gd name="connsiteX5" fmla="*/ 2848121 w 9683610"/>
              <a:gd name="connsiteY5" fmla="*/ 0 h 523220"/>
              <a:gd name="connsiteX6" fmla="*/ 3611417 w 9683610"/>
              <a:gd name="connsiteY6" fmla="*/ 0 h 523220"/>
              <a:gd name="connsiteX7" fmla="*/ 4181041 w 9683610"/>
              <a:gd name="connsiteY7" fmla="*/ 0 h 523220"/>
              <a:gd name="connsiteX8" fmla="*/ 4847501 w 9683610"/>
              <a:gd name="connsiteY8" fmla="*/ 0 h 523220"/>
              <a:gd name="connsiteX9" fmla="*/ 5417125 w 9683610"/>
              <a:gd name="connsiteY9" fmla="*/ 0 h 523220"/>
              <a:gd name="connsiteX10" fmla="*/ 6083586 w 9683610"/>
              <a:gd name="connsiteY10" fmla="*/ 0 h 523220"/>
              <a:gd name="connsiteX11" fmla="*/ 6362701 w 9683610"/>
              <a:gd name="connsiteY11" fmla="*/ 0 h 523220"/>
              <a:gd name="connsiteX12" fmla="*/ 6738653 w 9683610"/>
              <a:gd name="connsiteY12" fmla="*/ 0 h 523220"/>
              <a:gd name="connsiteX13" fmla="*/ 7405114 w 9683610"/>
              <a:gd name="connsiteY13" fmla="*/ 0 h 523220"/>
              <a:gd name="connsiteX14" fmla="*/ 7684229 w 9683610"/>
              <a:gd name="connsiteY14" fmla="*/ 0 h 523220"/>
              <a:gd name="connsiteX15" fmla="*/ 8350690 w 9683610"/>
              <a:gd name="connsiteY15" fmla="*/ 0 h 523220"/>
              <a:gd name="connsiteX16" fmla="*/ 8726641 w 9683610"/>
              <a:gd name="connsiteY16" fmla="*/ 0 h 523220"/>
              <a:gd name="connsiteX17" fmla="*/ 9683610 w 9683610"/>
              <a:gd name="connsiteY17" fmla="*/ 0 h 523220"/>
              <a:gd name="connsiteX18" fmla="*/ 9683610 w 9683610"/>
              <a:gd name="connsiteY18" fmla="*/ 523220 h 523220"/>
              <a:gd name="connsiteX19" fmla="*/ 9113986 w 9683610"/>
              <a:gd name="connsiteY19" fmla="*/ 523220 h 523220"/>
              <a:gd name="connsiteX20" fmla="*/ 8738034 w 9683610"/>
              <a:gd name="connsiteY20" fmla="*/ 523220 h 523220"/>
              <a:gd name="connsiteX21" fmla="*/ 8265246 w 9683610"/>
              <a:gd name="connsiteY21" fmla="*/ 523220 h 523220"/>
              <a:gd name="connsiteX22" fmla="*/ 7792458 w 9683610"/>
              <a:gd name="connsiteY22" fmla="*/ 523220 h 523220"/>
              <a:gd name="connsiteX23" fmla="*/ 7125998 w 9683610"/>
              <a:gd name="connsiteY23" fmla="*/ 523220 h 523220"/>
              <a:gd name="connsiteX24" fmla="*/ 6846882 w 9683610"/>
              <a:gd name="connsiteY24" fmla="*/ 523220 h 523220"/>
              <a:gd name="connsiteX25" fmla="*/ 6470930 w 9683610"/>
              <a:gd name="connsiteY25" fmla="*/ 523220 h 523220"/>
              <a:gd name="connsiteX26" fmla="*/ 5804470 w 9683610"/>
              <a:gd name="connsiteY26" fmla="*/ 523220 h 523220"/>
              <a:gd name="connsiteX27" fmla="*/ 5234846 w 9683610"/>
              <a:gd name="connsiteY27" fmla="*/ 523220 h 523220"/>
              <a:gd name="connsiteX28" fmla="*/ 4665222 w 9683610"/>
              <a:gd name="connsiteY28" fmla="*/ 523220 h 523220"/>
              <a:gd name="connsiteX29" fmla="*/ 3901925 w 9683610"/>
              <a:gd name="connsiteY29" fmla="*/ 523220 h 523220"/>
              <a:gd name="connsiteX30" fmla="*/ 3235465 w 9683610"/>
              <a:gd name="connsiteY30" fmla="*/ 523220 h 523220"/>
              <a:gd name="connsiteX31" fmla="*/ 2472169 w 9683610"/>
              <a:gd name="connsiteY31" fmla="*/ 523220 h 523220"/>
              <a:gd name="connsiteX32" fmla="*/ 1805708 w 9683610"/>
              <a:gd name="connsiteY32" fmla="*/ 523220 h 523220"/>
              <a:gd name="connsiteX33" fmla="*/ 1332920 w 9683610"/>
              <a:gd name="connsiteY33" fmla="*/ 523220 h 523220"/>
              <a:gd name="connsiteX34" fmla="*/ 666460 w 9683610"/>
              <a:gd name="connsiteY34" fmla="*/ 523220 h 523220"/>
              <a:gd name="connsiteX35" fmla="*/ 0 w 9683610"/>
              <a:gd name="connsiteY35" fmla="*/ 523220 h 523220"/>
              <a:gd name="connsiteX36" fmla="*/ 0 w 9683610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83610" h="523220" fill="none" extrusionOk="0">
                <a:moveTo>
                  <a:pt x="0" y="0"/>
                </a:moveTo>
                <a:cubicBezTo>
                  <a:pt x="147311" y="-11619"/>
                  <a:pt x="190531" y="18182"/>
                  <a:pt x="375952" y="0"/>
                </a:cubicBezTo>
                <a:cubicBezTo>
                  <a:pt x="561373" y="-18182"/>
                  <a:pt x="794431" y="59586"/>
                  <a:pt x="945576" y="0"/>
                </a:cubicBezTo>
                <a:cubicBezTo>
                  <a:pt x="1096721" y="-59586"/>
                  <a:pt x="1235433" y="26211"/>
                  <a:pt x="1515200" y="0"/>
                </a:cubicBezTo>
                <a:cubicBezTo>
                  <a:pt x="1794967" y="-26211"/>
                  <a:pt x="1861575" y="2127"/>
                  <a:pt x="2084824" y="0"/>
                </a:cubicBezTo>
                <a:cubicBezTo>
                  <a:pt x="2308073" y="-2127"/>
                  <a:pt x="2616763" y="73198"/>
                  <a:pt x="2848121" y="0"/>
                </a:cubicBezTo>
                <a:cubicBezTo>
                  <a:pt x="3079479" y="-73198"/>
                  <a:pt x="3390749" y="12197"/>
                  <a:pt x="3611417" y="0"/>
                </a:cubicBezTo>
                <a:cubicBezTo>
                  <a:pt x="3832085" y="-12197"/>
                  <a:pt x="4060494" y="18667"/>
                  <a:pt x="4181041" y="0"/>
                </a:cubicBezTo>
                <a:cubicBezTo>
                  <a:pt x="4301588" y="-18667"/>
                  <a:pt x="4644115" y="11505"/>
                  <a:pt x="4847501" y="0"/>
                </a:cubicBezTo>
                <a:cubicBezTo>
                  <a:pt x="5050887" y="-11505"/>
                  <a:pt x="5293278" y="25783"/>
                  <a:pt x="5417125" y="0"/>
                </a:cubicBezTo>
                <a:cubicBezTo>
                  <a:pt x="5540972" y="-25783"/>
                  <a:pt x="5816600" y="42453"/>
                  <a:pt x="6083586" y="0"/>
                </a:cubicBezTo>
                <a:cubicBezTo>
                  <a:pt x="6350572" y="-42453"/>
                  <a:pt x="6286477" y="5719"/>
                  <a:pt x="6362701" y="0"/>
                </a:cubicBezTo>
                <a:cubicBezTo>
                  <a:pt x="6438925" y="-5719"/>
                  <a:pt x="6564321" y="36389"/>
                  <a:pt x="6738653" y="0"/>
                </a:cubicBezTo>
                <a:cubicBezTo>
                  <a:pt x="6912985" y="-36389"/>
                  <a:pt x="7099444" y="45838"/>
                  <a:pt x="7405114" y="0"/>
                </a:cubicBezTo>
                <a:cubicBezTo>
                  <a:pt x="7710784" y="-45838"/>
                  <a:pt x="7563521" y="4506"/>
                  <a:pt x="7684229" y="0"/>
                </a:cubicBezTo>
                <a:cubicBezTo>
                  <a:pt x="7804937" y="-4506"/>
                  <a:pt x="8043078" y="31913"/>
                  <a:pt x="8350690" y="0"/>
                </a:cubicBezTo>
                <a:cubicBezTo>
                  <a:pt x="8658302" y="-31913"/>
                  <a:pt x="8635392" y="18420"/>
                  <a:pt x="8726641" y="0"/>
                </a:cubicBezTo>
                <a:cubicBezTo>
                  <a:pt x="8817890" y="-18420"/>
                  <a:pt x="9265412" y="7591"/>
                  <a:pt x="9683610" y="0"/>
                </a:cubicBezTo>
                <a:cubicBezTo>
                  <a:pt x="9714566" y="223999"/>
                  <a:pt x="9622770" y="403436"/>
                  <a:pt x="9683610" y="523220"/>
                </a:cubicBezTo>
                <a:cubicBezTo>
                  <a:pt x="9426997" y="531516"/>
                  <a:pt x="9314768" y="466477"/>
                  <a:pt x="9113986" y="523220"/>
                </a:cubicBezTo>
                <a:cubicBezTo>
                  <a:pt x="8913204" y="579963"/>
                  <a:pt x="8831866" y="502270"/>
                  <a:pt x="8738034" y="523220"/>
                </a:cubicBezTo>
                <a:cubicBezTo>
                  <a:pt x="8644202" y="544170"/>
                  <a:pt x="8410140" y="467294"/>
                  <a:pt x="8265246" y="523220"/>
                </a:cubicBezTo>
                <a:cubicBezTo>
                  <a:pt x="8120352" y="579146"/>
                  <a:pt x="7906512" y="515265"/>
                  <a:pt x="7792458" y="523220"/>
                </a:cubicBezTo>
                <a:cubicBezTo>
                  <a:pt x="7678404" y="531175"/>
                  <a:pt x="7313294" y="447777"/>
                  <a:pt x="7125998" y="523220"/>
                </a:cubicBezTo>
                <a:cubicBezTo>
                  <a:pt x="6938702" y="598663"/>
                  <a:pt x="6947731" y="496793"/>
                  <a:pt x="6846882" y="523220"/>
                </a:cubicBezTo>
                <a:cubicBezTo>
                  <a:pt x="6746033" y="549647"/>
                  <a:pt x="6613173" y="511249"/>
                  <a:pt x="6470930" y="523220"/>
                </a:cubicBezTo>
                <a:cubicBezTo>
                  <a:pt x="6328687" y="535191"/>
                  <a:pt x="5950660" y="497379"/>
                  <a:pt x="5804470" y="523220"/>
                </a:cubicBezTo>
                <a:cubicBezTo>
                  <a:pt x="5658280" y="549061"/>
                  <a:pt x="5365223" y="509645"/>
                  <a:pt x="5234846" y="523220"/>
                </a:cubicBezTo>
                <a:cubicBezTo>
                  <a:pt x="5104469" y="536795"/>
                  <a:pt x="4882312" y="476000"/>
                  <a:pt x="4665222" y="523220"/>
                </a:cubicBezTo>
                <a:cubicBezTo>
                  <a:pt x="4448132" y="570440"/>
                  <a:pt x="4273951" y="513730"/>
                  <a:pt x="3901925" y="523220"/>
                </a:cubicBezTo>
                <a:cubicBezTo>
                  <a:pt x="3529899" y="532710"/>
                  <a:pt x="3567189" y="513222"/>
                  <a:pt x="3235465" y="523220"/>
                </a:cubicBezTo>
                <a:cubicBezTo>
                  <a:pt x="2903741" y="533218"/>
                  <a:pt x="2688658" y="480283"/>
                  <a:pt x="2472169" y="523220"/>
                </a:cubicBezTo>
                <a:cubicBezTo>
                  <a:pt x="2255680" y="566157"/>
                  <a:pt x="2039679" y="473817"/>
                  <a:pt x="1805708" y="523220"/>
                </a:cubicBezTo>
                <a:cubicBezTo>
                  <a:pt x="1571737" y="572623"/>
                  <a:pt x="1560264" y="479813"/>
                  <a:pt x="1332920" y="523220"/>
                </a:cubicBezTo>
                <a:cubicBezTo>
                  <a:pt x="1105576" y="566627"/>
                  <a:pt x="811127" y="484862"/>
                  <a:pt x="666460" y="523220"/>
                </a:cubicBezTo>
                <a:cubicBezTo>
                  <a:pt x="521793" y="561578"/>
                  <a:pt x="140643" y="449117"/>
                  <a:pt x="0" y="523220"/>
                </a:cubicBezTo>
                <a:cubicBezTo>
                  <a:pt x="-32538" y="382082"/>
                  <a:pt x="44795" y="203651"/>
                  <a:pt x="0" y="0"/>
                </a:cubicBezTo>
                <a:close/>
              </a:path>
              <a:path w="9683610" h="523220" stroke="0" extrusionOk="0">
                <a:moveTo>
                  <a:pt x="0" y="0"/>
                </a:moveTo>
                <a:cubicBezTo>
                  <a:pt x="141365" y="-7834"/>
                  <a:pt x="232356" y="34219"/>
                  <a:pt x="375952" y="0"/>
                </a:cubicBezTo>
                <a:cubicBezTo>
                  <a:pt x="519548" y="-34219"/>
                  <a:pt x="806310" y="63551"/>
                  <a:pt x="1139248" y="0"/>
                </a:cubicBezTo>
                <a:cubicBezTo>
                  <a:pt x="1472186" y="-63551"/>
                  <a:pt x="1480896" y="63594"/>
                  <a:pt x="1708872" y="0"/>
                </a:cubicBezTo>
                <a:cubicBezTo>
                  <a:pt x="1936848" y="-63594"/>
                  <a:pt x="2059857" y="11622"/>
                  <a:pt x="2181660" y="0"/>
                </a:cubicBezTo>
                <a:cubicBezTo>
                  <a:pt x="2303463" y="-11622"/>
                  <a:pt x="2777796" y="68166"/>
                  <a:pt x="2944957" y="0"/>
                </a:cubicBezTo>
                <a:cubicBezTo>
                  <a:pt x="3112118" y="-68166"/>
                  <a:pt x="3462326" y="69313"/>
                  <a:pt x="3611417" y="0"/>
                </a:cubicBezTo>
                <a:cubicBezTo>
                  <a:pt x="3760508" y="-69313"/>
                  <a:pt x="4103513" y="67953"/>
                  <a:pt x="4374713" y="0"/>
                </a:cubicBezTo>
                <a:cubicBezTo>
                  <a:pt x="4645913" y="-67953"/>
                  <a:pt x="4524871" y="25944"/>
                  <a:pt x="4653829" y="0"/>
                </a:cubicBezTo>
                <a:cubicBezTo>
                  <a:pt x="4782787" y="-25944"/>
                  <a:pt x="4940455" y="35104"/>
                  <a:pt x="5029781" y="0"/>
                </a:cubicBezTo>
                <a:cubicBezTo>
                  <a:pt x="5119107" y="-35104"/>
                  <a:pt x="5269534" y="5545"/>
                  <a:pt x="5405733" y="0"/>
                </a:cubicBezTo>
                <a:cubicBezTo>
                  <a:pt x="5541932" y="-5545"/>
                  <a:pt x="5671214" y="11063"/>
                  <a:pt x="5878521" y="0"/>
                </a:cubicBezTo>
                <a:cubicBezTo>
                  <a:pt x="6085828" y="-11063"/>
                  <a:pt x="6361373" y="59150"/>
                  <a:pt x="6641817" y="0"/>
                </a:cubicBezTo>
                <a:cubicBezTo>
                  <a:pt x="6922261" y="-59150"/>
                  <a:pt x="7211651" y="65010"/>
                  <a:pt x="7405114" y="0"/>
                </a:cubicBezTo>
                <a:cubicBezTo>
                  <a:pt x="7598577" y="-65010"/>
                  <a:pt x="7551055" y="24409"/>
                  <a:pt x="7684229" y="0"/>
                </a:cubicBezTo>
                <a:cubicBezTo>
                  <a:pt x="7817404" y="-24409"/>
                  <a:pt x="8228190" y="41038"/>
                  <a:pt x="8447526" y="0"/>
                </a:cubicBezTo>
                <a:cubicBezTo>
                  <a:pt x="8666862" y="-41038"/>
                  <a:pt x="8821709" y="45110"/>
                  <a:pt x="9017150" y="0"/>
                </a:cubicBezTo>
                <a:cubicBezTo>
                  <a:pt x="9212591" y="-45110"/>
                  <a:pt x="9386371" y="69460"/>
                  <a:pt x="9683610" y="0"/>
                </a:cubicBezTo>
                <a:cubicBezTo>
                  <a:pt x="9695129" y="183755"/>
                  <a:pt x="9642159" y="269047"/>
                  <a:pt x="9683610" y="523220"/>
                </a:cubicBezTo>
                <a:cubicBezTo>
                  <a:pt x="9594162" y="556415"/>
                  <a:pt x="9501194" y="508363"/>
                  <a:pt x="9404494" y="523220"/>
                </a:cubicBezTo>
                <a:cubicBezTo>
                  <a:pt x="9307794" y="538077"/>
                  <a:pt x="9211399" y="479993"/>
                  <a:pt x="9028542" y="523220"/>
                </a:cubicBezTo>
                <a:cubicBezTo>
                  <a:pt x="8845685" y="566447"/>
                  <a:pt x="8809348" y="515796"/>
                  <a:pt x="8749426" y="523220"/>
                </a:cubicBezTo>
                <a:cubicBezTo>
                  <a:pt x="8689504" y="530644"/>
                  <a:pt x="8409413" y="446979"/>
                  <a:pt x="8082966" y="523220"/>
                </a:cubicBezTo>
                <a:cubicBezTo>
                  <a:pt x="7756519" y="599461"/>
                  <a:pt x="7805578" y="492041"/>
                  <a:pt x="7610178" y="523220"/>
                </a:cubicBezTo>
                <a:cubicBezTo>
                  <a:pt x="7414778" y="554399"/>
                  <a:pt x="7224203" y="493498"/>
                  <a:pt x="7040554" y="523220"/>
                </a:cubicBezTo>
                <a:cubicBezTo>
                  <a:pt x="6856905" y="552942"/>
                  <a:pt x="6643604" y="445811"/>
                  <a:pt x="6374094" y="523220"/>
                </a:cubicBezTo>
                <a:cubicBezTo>
                  <a:pt x="6104584" y="600629"/>
                  <a:pt x="6081281" y="482510"/>
                  <a:pt x="5804470" y="523220"/>
                </a:cubicBezTo>
                <a:cubicBezTo>
                  <a:pt x="5527659" y="563930"/>
                  <a:pt x="5605900" y="507887"/>
                  <a:pt x="5525354" y="523220"/>
                </a:cubicBezTo>
                <a:cubicBezTo>
                  <a:pt x="5444808" y="538553"/>
                  <a:pt x="5118155" y="467757"/>
                  <a:pt x="4955730" y="523220"/>
                </a:cubicBezTo>
                <a:cubicBezTo>
                  <a:pt x="4793305" y="578683"/>
                  <a:pt x="4429549" y="447193"/>
                  <a:pt x="4192434" y="523220"/>
                </a:cubicBezTo>
                <a:cubicBezTo>
                  <a:pt x="3955319" y="599247"/>
                  <a:pt x="3858234" y="484457"/>
                  <a:pt x="3622809" y="523220"/>
                </a:cubicBezTo>
                <a:cubicBezTo>
                  <a:pt x="3387384" y="561983"/>
                  <a:pt x="3394073" y="508246"/>
                  <a:pt x="3246857" y="523220"/>
                </a:cubicBezTo>
                <a:cubicBezTo>
                  <a:pt x="3099641" y="538194"/>
                  <a:pt x="2956173" y="482003"/>
                  <a:pt x="2870906" y="523220"/>
                </a:cubicBezTo>
                <a:cubicBezTo>
                  <a:pt x="2785639" y="564437"/>
                  <a:pt x="2344913" y="464716"/>
                  <a:pt x="2204445" y="523220"/>
                </a:cubicBezTo>
                <a:cubicBezTo>
                  <a:pt x="2063977" y="581724"/>
                  <a:pt x="1863156" y="490957"/>
                  <a:pt x="1731657" y="523220"/>
                </a:cubicBezTo>
                <a:cubicBezTo>
                  <a:pt x="1600158" y="555483"/>
                  <a:pt x="1539096" y="521190"/>
                  <a:pt x="1355705" y="523220"/>
                </a:cubicBezTo>
                <a:cubicBezTo>
                  <a:pt x="1172314" y="525250"/>
                  <a:pt x="890698" y="463945"/>
                  <a:pt x="689245" y="523220"/>
                </a:cubicBezTo>
                <a:cubicBezTo>
                  <a:pt x="487792" y="582495"/>
                  <a:pt x="333708" y="481511"/>
                  <a:pt x="0" y="523220"/>
                </a:cubicBezTo>
                <a:cubicBezTo>
                  <a:pt x="-2691" y="380981"/>
                  <a:pt x="34706" y="2138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C9E7A-C967-4415-B1D4-AFB9E23B71F9}"/>
              </a:ext>
            </a:extLst>
          </p:cNvPr>
          <p:cNvSpPr txBox="1"/>
          <p:nvPr/>
        </p:nvSpPr>
        <p:spPr>
          <a:xfrm>
            <a:off x="575302" y="5557616"/>
            <a:ext cx="14794451" cy="738664"/>
          </a:xfrm>
          <a:custGeom>
            <a:avLst/>
            <a:gdLst>
              <a:gd name="connsiteX0" fmla="*/ 0 w 9862967"/>
              <a:gd name="connsiteY0" fmla="*/ 0 h 954107"/>
              <a:gd name="connsiteX1" fmla="*/ 678804 w 9862967"/>
              <a:gd name="connsiteY1" fmla="*/ 0 h 954107"/>
              <a:gd name="connsiteX2" fmla="*/ 1258979 w 9862967"/>
              <a:gd name="connsiteY2" fmla="*/ 0 h 954107"/>
              <a:gd name="connsiteX3" fmla="*/ 1839153 w 9862967"/>
              <a:gd name="connsiteY3" fmla="*/ 0 h 954107"/>
              <a:gd name="connsiteX4" fmla="*/ 2616587 w 9862967"/>
              <a:gd name="connsiteY4" fmla="*/ 0 h 954107"/>
              <a:gd name="connsiteX5" fmla="*/ 3394021 w 9862967"/>
              <a:gd name="connsiteY5" fmla="*/ 0 h 954107"/>
              <a:gd name="connsiteX6" fmla="*/ 3974196 w 9862967"/>
              <a:gd name="connsiteY6" fmla="*/ 0 h 954107"/>
              <a:gd name="connsiteX7" fmla="*/ 4653000 w 9862967"/>
              <a:gd name="connsiteY7" fmla="*/ 0 h 954107"/>
              <a:gd name="connsiteX8" fmla="*/ 5233174 w 9862967"/>
              <a:gd name="connsiteY8" fmla="*/ 0 h 954107"/>
              <a:gd name="connsiteX9" fmla="*/ 5911978 w 9862967"/>
              <a:gd name="connsiteY9" fmla="*/ 0 h 954107"/>
              <a:gd name="connsiteX10" fmla="*/ 6196264 w 9862967"/>
              <a:gd name="connsiteY10" fmla="*/ 0 h 954107"/>
              <a:gd name="connsiteX11" fmla="*/ 6579179 w 9862967"/>
              <a:gd name="connsiteY11" fmla="*/ 0 h 954107"/>
              <a:gd name="connsiteX12" fmla="*/ 7257983 w 9862967"/>
              <a:gd name="connsiteY12" fmla="*/ 0 h 954107"/>
              <a:gd name="connsiteX13" fmla="*/ 7542269 w 9862967"/>
              <a:gd name="connsiteY13" fmla="*/ 0 h 954107"/>
              <a:gd name="connsiteX14" fmla="*/ 8221073 w 9862967"/>
              <a:gd name="connsiteY14" fmla="*/ 0 h 954107"/>
              <a:gd name="connsiteX15" fmla="*/ 8603988 w 9862967"/>
              <a:gd name="connsiteY15" fmla="*/ 0 h 954107"/>
              <a:gd name="connsiteX16" fmla="*/ 9184163 w 9862967"/>
              <a:gd name="connsiteY16" fmla="*/ 0 h 954107"/>
              <a:gd name="connsiteX17" fmla="*/ 9862967 w 9862967"/>
              <a:gd name="connsiteY17" fmla="*/ 0 h 954107"/>
              <a:gd name="connsiteX18" fmla="*/ 9862967 w 9862967"/>
              <a:gd name="connsiteY18" fmla="*/ 467512 h 954107"/>
              <a:gd name="connsiteX19" fmla="*/ 9862967 w 9862967"/>
              <a:gd name="connsiteY19" fmla="*/ 954107 h 954107"/>
              <a:gd name="connsiteX20" fmla="*/ 9085533 w 9862967"/>
              <a:gd name="connsiteY20" fmla="*/ 954107 h 954107"/>
              <a:gd name="connsiteX21" fmla="*/ 8603988 w 9862967"/>
              <a:gd name="connsiteY21" fmla="*/ 954107 h 954107"/>
              <a:gd name="connsiteX22" fmla="*/ 7925184 w 9862967"/>
              <a:gd name="connsiteY22" fmla="*/ 954107 h 954107"/>
              <a:gd name="connsiteX23" fmla="*/ 7640899 w 9862967"/>
              <a:gd name="connsiteY23" fmla="*/ 954107 h 954107"/>
              <a:gd name="connsiteX24" fmla="*/ 7257983 w 9862967"/>
              <a:gd name="connsiteY24" fmla="*/ 954107 h 954107"/>
              <a:gd name="connsiteX25" fmla="*/ 6579179 w 9862967"/>
              <a:gd name="connsiteY25" fmla="*/ 954107 h 954107"/>
              <a:gd name="connsiteX26" fmla="*/ 5999005 w 9862967"/>
              <a:gd name="connsiteY26" fmla="*/ 954107 h 954107"/>
              <a:gd name="connsiteX27" fmla="*/ 5418830 w 9862967"/>
              <a:gd name="connsiteY27" fmla="*/ 954107 h 954107"/>
              <a:gd name="connsiteX28" fmla="*/ 4641396 w 9862967"/>
              <a:gd name="connsiteY28" fmla="*/ 954107 h 954107"/>
              <a:gd name="connsiteX29" fmla="*/ 3962592 w 9862967"/>
              <a:gd name="connsiteY29" fmla="*/ 954107 h 954107"/>
              <a:gd name="connsiteX30" fmla="*/ 3185158 w 9862967"/>
              <a:gd name="connsiteY30" fmla="*/ 954107 h 954107"/>
              <a:gd name="connsiteX31" fmla="*/ 2506354 w 9862967"/>
              <a:gd name="connsiteY31" fmla="*/ 954107 h 954107"/>
              <a:gd name="connsiteX32" fmla="*/ 2024809 w 9862967"/>
              <a:gd name="connsiteY32" fmla="*/ 954107 h 954107"/>
              <a:gd name="connsiteX33" fmla="*/ 1346005 w 9862967"/>
              <a:gd name="connsiteY33" fmla="*/ 954107 h 954107"/>
              <a:gd name="connsiteX34" fmla="*/ 568571 w 9862967"/>
              <a:gd name="connsiteY34" fmla="*/ 954107 h 954107"/>
              <a:gd name="connsiteX35" fmla="*/ 0 w 9862967"/>
              <a:gd name="connsiteY35" fmla="*/ 954107 h 954107"/>
              <a:gd name="connsiteX36" fmla="*/ 0 w 9862967"/>
              <a:gd name="connsiteY36" fmla="*/ 505677 h 954107"/>
              <a:gd name="connsiteX37" fmla="*/ 0 w 9862967"/>
              <a:gd name="connsiteY37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7" h="954107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90792" y="55656"/>
                  <a:pt x="5233174" y="0"/>
                </a:cubicBezTo>
                <a:cubicBezTo>
                  <a:pt x="5475556" y="-55656"/>
                  <a:pt x="5735979" y="46606"/>
                  <a:pt x="5911978" y="0"/>
                </a:cubicBezTo>
                <a:cubicBezTo>
                  <a:pt x="6087977" y="-46606"/>
                  <a:pt x="6083783" y="19746"/>
                  <a:pt x="6196264" y="0"/>
                </a:cubicBezTo>
                <a:cubicBezTo>
                  <a:pt x="6308745" y="-19746"/>
                  <a:pt x="6398689" y="35744"/>
                  <a:pt x="6579179" y="0"/>
                </a:cubicBezTo>
                <a:cubicBezTo>
                  <a:pt x="6759669" y="-35744"/>
                  <a:pt x="7003676" y="57329"/>
                  <a:pt x="7257983" y="0"/>
                </a:cubicBezTo>
                <a:cubicBezTo>
                  <a:pt x="7512290" y="-57329"/>
                  <a:pt x="7424736" y="29336"/>
                  <a:pt x="7542269" y="0"/>
                </a:cubicBezTo>
                <a:cubicBezTo>
                  <a:pt x="7659802" y="-29336"/>
                  <a:pt x="8038311" y="253"/>
                  <a:pt x="8221073" y="0"/>
                </a:cubicBezTo>
                <a:cubicBezTo>
                  <a:pt x="8403835" y="-253"/>
                  <a:pt x="8418461" y="17447"/>
                  <a:pt x="8603988" y="0"/>
                </a:cubicBezTo>
                <a:cubicBezTo>
                  <a:pt x="8789516" y="-17447"/>
                  <a:pt x="8944722" y="59707"/>
                  <a:pt x="9184163" y="0"/>
                </a:cubicBezTo>
                <a:cubicBezTo>
                  <a:pt x="9423605" y="-59707"/>
                  <a:pt x="9645531" y="56741"/>
                  <a:pt x="9862967" y="0"/>
                </a:cubicBezTo>
                <a:cubicBezTo>
                  <a:pt x="9871832" y="213665"/>
                  <a:pt x="9836916" y="267626"/>
                  <a:pt x="9862967" y="467512"/>
                </a:cubicBezTo>
                <a:cubicBezTo>
                  <a:pt x="9889018" y="667398"/>
                  <a:pt x="9855301" y="850914"/>
                  <a:pt x="9862967" y="954107"/>
                </a:cubicBezTo>
                <a:cubicBezTo>
                  <a:pt x="9544216" y="995593"/>
                  <a:pt x="9440313" y="864058"/>
                  <a:pt x="9085533" y="954107"/>
                </a:cubicBezTo>
                <a:cubicBezTo>
                  <a:pt x="8730753" y="1044156"/>
                  <a:pt x="8753994" y="922962"/>
                  <a:pt x="8603988" y="954107"/>
                </a:cubicBezTo>
                <a:cubicBezTo>
                  <a:pt x="8453982" y="985252"/>
                  <a:pt x="8114607" y="884393"/>
                  <a:pt x="7925184" y="954107"/>
                </a:cubicBezTo>
                <a:cubicBezTo>
                  <a:pt x="7735761" y="1023821"/>
                  <a:pt x="7713763" y="952340"/>
                  <a:pt x="7640899" y="954107"/>
                </a:cubicBezTo>
                <a:cubicBezTo>
                  <a:pt x="7568036" y="955874"/>
                  <a:pt x="7399629" y="933249"/>
                  <a:pt x="7257983" y="954107"/>
                </a:cubicBezTo>
                <a:cubicBezTo>
                  <a:pt x="7116337" y="974965"/>
                  <a:pt x="6772697" y="943811"/>
                  <a:pt x="6579179" y="954107"/>
                </a:cubicBezTo>
                <a:cubicBezTo>
                  <a:pt x="6385661" y="964403"/>
                  <a:pt x="6168182" y="923184"/>
                  <a:pt x="5999005" y="954107"/>
                </a:cubicBezTo>
                <a:cubicBezTo>
                  <a:pt x="5829828" y="985030"/>
                  <a:pt x="5646630" y="898040"/>
                  <a:pt x="5418830" y="954107"/>
                </a:cubicBezTo>
                <a:cubicBezTo>
                  <a:pt x="5191031" y="1010174"/>
                  <a:pt x="4813475" y="904304"/>
                  <a:pt x="4641396" y="954107"/>
                </a:cubicBezTo>
                <a:cubicBezTo>
                  <a:pt x="4469317" y="1003910"/>
                  <a:pt x="4269356" y="918185"/>
                  <a:pt x="3962592" y="954107"/>
                </a:cubicBezTo>
                <a:cubicBezTo>
                  <a:pt x="3655828" y="990029"/>
                  <a:pt x="3425900" y="918237"/>
                  <a:pt x="3185158" y="954107"/>
                </a:cubicBezTo>
                <a:cubicBezTo>
                  <a:pt x="2944416" y="989977"/>
                  <a:pt x="2684758" y="905928"/>
                  <a:pt x="2506354" y="954107"/>
                </a:cubicBezTo>
                <a:cubicBezTo>
                  <a:pt x="2327950" y="1002286"/>
                  <a:pt x="2207418" y="953056"/>
                  <a:pt x="2024809" y="954107"/>
                </a:cubicBezTo>
                <a:cubicBezTo>
                  <a:pt x="1842201" y="955158"/>
                  <a:pt x="1484765" y="906975"/>
                  <a:pt x="1346005" y="954107"/>
                </a:cubicBezTo>
                <a:cubicBezTo>
                  <a:pt x="1207245" y="1001239"/>
                  <a:pt x="779821" y="887450"/>
                  <a:pt x="568571" y="954107"/>
                </a:cubicBezTo>
                <a:cubicBezTo>
                  <a:pt x="357321" y="1020764"/>
                  <a:pt x="203568" y="943908"/>
                  <a:pt x="0" y="954107"/>
                </a:cubicBezTo>
                <a:cubicBezTo>
                  <a:pt x="-3991" y="816410"/>
                  <a:pt x="29545" y="692294"/>
                  <a:pt x="0" y="505677"/>
                </a:cubicBezTo>
                <a:cubicBezTo>
                  <a:pt x="-29545" y="319060"/>
                  <a:pt x="29423" y="103626"/>
                  <a:pt x="0" y="0"/>
                </a:cubicBezTo>
                <a:close/>
              </a:path>
              <a:path w="9862967" h="954107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443" y="26681"/>
                  <a:pt x="2222068" y="0"/>
                </a:cubicBezTo>
                <a:cubicBezTo>
                  <a:pt x="2374693" y="-26681"/>
                  <a:pt x="2802778" y="6402"/>
                  <a:pt x="2999502" y="0"/>
                </a:cubicBezTo>
                <a:cubicBezTo>
                  <a:pt x="3196226" y="-6402"/>
                  <a:pt x="3481755" y="79391"/>
                  <a:pt x="3678307" y="0"/>
                </a:cubicBezTo>
                <a:cubicBezTo>
                  <a:pt x="3874859" y="-79391"/>
                  <a:pt x="4207827" y="82984"/>
                  <a:pt x="4455740" y="0"/>
                </a:cubicBezTo>
                <a:cubicBezTo>
                  <a:pt x="4703653" y="-82984"/>
                  <a:pt x="4683161" y="24084"/>
                  <a:pt x="4740026" y="0"/>
                </a:cubicBezTo>
                <a:cubicBezTo>
                  <a:pt x="4796891" y="-24084"/>
                  <a:pt x="4986844" y="43943"/>
                  <a:pt x="5122941" y="0"/>
                </a:cubicBezTo>
                <a:cubicBezTo>
                  <a:pt x="5259039" y="-43943"/>
                  <a:pt x="5355390" y="36317"/>
                  <a:pt x="5505856" y="0"/>
                </a:cubicBezTo>
                <a:cubicBezTo>
                  <a:pt x="5656323" y="-36317"/>
                  <a:pt x="5807451" y="41790"/>
                  <a:pt x="5987401" y="0"/>
                </a:cubicBezTo>
                <a:cubicBezTo>
                  <a:pt x="6167352" y="-41790"/>
                  <a:pt x="6435238" y="66707"/>
                  <a:pt x="6764835" y="0"/>
                </a:cubicBezTo>
                <a:cubicBezTo>
                  <a:pt x="7094432" y="-66707"/>
                  <a:pt x="7327535" y="34424"/>
                  <a:pt x="7542269" y="0"/>
                </a:cubicBezTo>
                <a:cubicBezTo>
                  <a:pt x="7757003" y="-34424"/>
                  <a:pt x="7710814" y="1599"/>
                  <a:pt x="7826554" y="0"/>
                </a:cubicBezTo>
                <a:cubicBezTo>
                  <a:pt x="7942295" y="-1599"/>
                  <a:pt x="8357447" y="65672"/>
                  <a:pt x="8603988" y="0"/>
                </a:cubicBezTo>
                <a:cubicBezTo>
                  <a:pt x="8850529" y="-65672"/>
                  <a:pt x="9040402" y="53291"/>
                  <a:pt x="9184163" y="0"/>
                </a:cubicBezTo>
                <a:cubicBezTo>
                  <a:pt x="9327924" y="-53291"/>
                  <a:pt x="9698964" y="62199"/>
                  <a:pt x="9862967" y="0"/>
                </a:cubicBezTo>
                <a:cubicBezTo>
                  <a:pt x="9866555" y="117783"/>
                  <a:pt x="9843906" y="345808"/>
                  <a:pt x="9862967" y="477054"/>
                </a:cubicBezTo>
                <a:cubicBezTo>
                  <a:pt x="9882028" y="608300"/>
                  <a:pt x="9815303" y="774076"/>
                  <a:pt x="9862967" y="954107"/>
                </a:cubicBezTo>
                <a:cubicBezTo>
                  <a:pt x="9704672" y="1001747"/>
                  <a:pt x="9444132" y="945922"/>
                  <a:pt x="9184163" y="954107"/>
                </a:cubicBezTo>
                <a:cubicBezTo>
                  <a:pt x="8924194" y="962292"/>
                  <a:pt x="9040977" y="931458"/>
                  <a:pt x="8899877" y="954107"/>
                </a:cubicBezTo>
                <a:cubicBezTo>
                  <a:pt x="8758777" y="976756"/>
                  <a:pt x="8477799" y="943601"/>
                  <a:pt x="8221073" y="954107"/>
                </a:cubicBezTo>
                <a:cubicBezTo>
                  <a:pt x="7964347" y="964613"/>
                  <a:pt x="7933293" y="945375"/>
                  <a:pt x="7739528" y="954107"/>
                </a:cubicBezTo>
                <a:cubicBezTo>
                  <a:pt x="7545763" y="962839"/>
                  <a:pt x="7380687" y="886790"/>
                  <a:pt x="7159354" y="954107"/>
                </a:cubicBezTo>
                <a:cubicBezTo>
                  <a:pt x="6938021" y="1021424"/>
                  <a:pt x="6650577" y="926306"/>
                  <a:pt x="6480549" y="954107"/>
                </a:cubicBezTo>
                <a:cubicBezTo>
                  <a:pt x="6310522" y="981908"/>
                  <a:pt x="6174645" y="898341"/>
                  <a:pt x="5900375" y="954107"/>
                </a:cubicBezTo>
                <a:cubicBezTo>
                  <a:pt x="5626105" y="1009873"/>
                  <a:pt x="5712550" y="940822"/>
                  <a:pt x="5616089" y="954107"/>
                </a:cubicBezTo>
                <a:cubicBezTo>
                  <a:pt x="5519628" y="967392"/>
                  <a:pt x="5164646" y="894865"/>
                  <a:pt x="5035915" y="954107"/>
                </a:cubicBezTo>
                <a:cubicBezTo>
                  <a:pt x="4907184" y="1013349"/>
                  <a:pt x="4550703" y="896246"/>
                  <a:pt x="4258481" y="954107"/>
                </a:cubicBezTo>
                <a:cubicBezTo>
                  <a:pt x="3966259" y="1011968"/>
                  <a:pt x="3900331" y="949482"/>
                  <a:pt x="3678307" y="954107"/>
                </a:cubicBezTo>
                <a:cubicBezTo>
                  <a:pt x="3456283" y="958732"/>
                  <a:pt x="3376025" y="950559"/>
                  <a:pt x="3295391" y="954107"/>
                </a:cubicBezTo>
                <a:cubicBezTo>
                  <a:pt x="3214757" y="957655"/>
                  <a:pt x="3069925" y="931604"/>
                  <a:pt x="2912476" y="954107"/>
                </a:cubicBezTo>
                <a:cubicBezTo>
                  <a:pt x="2755027" y="976610"/>
                  <a:pt x="2500327" y="935648"/>
                  <a:pt x="2233672" y="954107"/>
                </a:cubicBezTo>
                <a:cubicBezTo>
                  <a:pt x="1967017" y="972566"/>
                  <a:pt x="1983409" y="928717"/>
                  <a:pt x="1752127" y="954107"/>
                </a:cubicBezTo>
                <a:cubicBezTo>
                  <a:pt x="1520845" y="979497"/>
                  <a:pt x="1536372" y="946601"/>
                  <a:pt x="1369212" y="954107"/>
                </a:cubicBezTo>
                <a:cubicBezTo>
                  <a:pt x="1202053" y="961613"/>
                  <a:pt x="851761" y="883340"/>
                  <a:pt x="690408" y="954107"/>
                </a:cubicBezTo>
                <a:cubicBezTo>
                  <a:pt x="529055" y="1024874"/>
                  <a:pt x="229640" y="945675"/>
                  <a:pt x="0" y="954107"/>
                </a:cubicBezTo>
                <a:cubicBezTo>
                  <a:pt x="-20756" y="800943"/>
                  <a:pt x="48724" y="592861"/>
                  <a:pt x="0" y="477054"/>
                </a:cubicBezTo>
                <a:cubicBezTo>
                  <a:pt x="-48724" y="361247"/>
                  <a:pt x="37889" y="18929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78 654 900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3C0B9-AB80-416C-858B-7FBC22B3496F}"/>
              </a:ext>
            </a:extLst>
          </p:cNvPr>
          <p:cNvSpPr txBox="1"/>
          <p:nvPr/>
        </p:nvSpPr>
        <p:spPr>
          <a:xfrm>
            <a:off x="575301" y="7097407"/>
            <a:ext cx="14697049" cy="1384995"/>
          </a:xfrm>
          <a:custGeom>
            <a:avLst/>
            <a:gdLst>
              <a:gd name="connsiteX0" fmla="*/ 0 w 9862968"/>
              <a:gd name="connsiteY0" fmla="*/ 0 h 662938"/>
              <a:gd name="connsiteX1" fmla="*/ 678804 w 9862968"/>
              <a:gd name="connsiteY1" fmla="*/ 0 h 662938"/>
              <a:gd name="connsiteX2" fmla="*/ 1258979 w 9862968"/>
              <a:gd name="connsiteY2" fmla="*/ 0 h 662938"/>
              <a:gd name="connsiteX3" fmla="*/ 1839153 w 9862968"/>
              <a:gd name="connsiteY3" fmla="*/ 0 h 662938"/>
              <a:gd name="connsiteX4" fmla="*/ 2616587 w 9862968"/>
              <a:gd name="connsiteY4" fmla="*/ 0 h 662938"/>
              <a:gd name="connsiteX5" fmla="*/ 3394021 w 9862968"/>
              <a:gd name="connsiteY5" fmla="*/ 0 h 662938"/>
              <a:gd name="connsiteX6" fmla="*/ 3974196 w 9862968"/>
              <a:gd name="connsiteY6" fmla="*/ 0 h 662938"/>
              <a:gd name="connsiteX7" fmla="*/ 4653000 w 9862968"/>
              <a:gd name="connsiteY7" fmla="*/ 0 h 662938"/>
              <a:gd name="connsiteX8" fmla="*/ 5233175 w 9862968"/>
              <a:gd name="connsiteY8" fmla="*/ 0 h 662938"/>
              <a:gd name="connsiteX9" fmla="*/ 5911979 w 9862968"/>
              <a:gd name="connsiteY9" fmla="*/ 0 h 662938"/>
              <a:gd name="connsiteX10" fmla="*/ 6196265 w 9862968"/>
              <a:gd name="connsiteY10" fmla="*/ 0 h 662938"/>
              <a:gd name="connsiteX11" fmla="*/ 6579180 w 9862968"/>
              <a:gd name="connsiteY11" fmla="*/ 0 h 662938"/>
              <a:gd name="connsiteX12" fmla="*/ 7257984 w 9862968"/>
              <a:gd name="connsiteY12" fmla="*/ 0 h 662938"/>
              <a:gd name="connsiteX13" fmla="*/ 7542270 w 9862968"/>
              <a:gd name="connsiteY13" fmla="*/ 0 h 662938"/>
              <a:gd name="connsiteX14" fmla="*/ 8221074 w 9862968"/>
              <a:gd name="connsiteY14" fmla="*/ 0 h 662938"/>
              <a:gd name="connsiteX15" fmla="*/ 8603989 w 9862968"/>
              <a:gd name="connsiteY15" fmla="*/ 0 h 662938"/>
              <a:gd name="connsiteX16" fmla="*/ 9184164 w 9862968"/>
              <a:gd name="connsiteY16" fmla="*/ 0 h 662938"/>
              <a:gd name="connsiteX17" fmla="*/ 9862968 w 9862968"/>
              <a:gd name="connsiteY17" fmla="*/ 0 h 662938"/>
              <a:gd name="connsiteX18" fmla="*/ 9862968 w 9862968"/>
              <a:gd name="connsiteY18" fmla="*/ 324840 h 662938"/>
              <a:gd name="connsiteX19" fmla="*/ 9862968 w 9862968"/>
              <a:gd name="connsiteY19" fmla="*/ 662938 h 662938"/>
              <a:gd name="connsiteX20" fmla="*/ 9085534 w 9862968"/>
              <a:gd name="connsiteY20" fmla="*/ 662938 h 662938"/>
              <a:gd name="connsiteX21" fmla="*/ 8603989 w 9862968"/>
              <a:gd name="connsiteY21" fmla="*/ 662938 h 662938"/>
              <a:gd name="connsiteX22" fmla="*/ 7925185 w 9862968"/>
              <a:gd name="connsiteY22" fmla="*/ 662938 h 662938"/>
              <a:gd name="connsiteX23" fmla="*/ 7640899 w 9862968"/>
              <a:gd name="connsiteY23" fmla="*/ 662938 h 662938"/>
              <a:gd name="connsiteX24" fmla="*/ 7257984 w 9862968"/>
              <a:gd name="connsiteY24" fmla="*/ 662938 h 662938"/>
              <a:gd name="connsiteX25" fmla="*/ 6579180 w 9862968"/>
              <a:gd name="connsiteY25" fmla="*/ 662938 h 662938"/>
              <a:gd name="connsiteX26" fmla="*/ 5999005 w 9862968"/>
              <a:gd name="connsiteY26" fmla="*/ 662938 h 662938"/>
              <a:gd name="connsiteX27" fmla="*/ 5418831 w 9862968"/>
              <a:gd name="connsiteY27" fmla="*/ 662938 h 662938"/>
              <a:gd name="connsiteX28" fmla="*/ 4641397 w 9862968"/>
              <a:gd name="connsiteY28" fmla="*/ 662938 h 662938"/>
              <a:gd name="connsiteX29" fmla="*/ 3962592 w 9862968"/>
              <a:gd name="connsiteY29" fmla="*/ 662938 h 662938"/>
              <a:gd name="connsiteX30" fmla="*/ 3185158 w 9862968"/>
              <a:gd name="connsiteY30" fmla="*/ 662938 h 662938"/>
              <a:gd name="connsiteX31" fmla="*/ 2506354 w 9862968"/>
              <a:gd name="connsiteY31" fmla="*/ 662938 h 662938"/>
              <a:gd name="connsiteX32" fmla="*/ 2024809 w 9862968"/>
              <a:gd name="connsiteY32" fmla="*/ 662938 h 662938"/>
              <a:gd name="connsiteX33" fmla="*/ 1346005 w 9862968"/>
              <a:gd name="connsiteY33" fmla="*/ 662938 h 662938"/>
              <a:gd name="connsiteX34" fmla="*/ 568571 w 9862968"/>
              <a:gd name="connsiteY34" fmla="*/ 662938 h 662938"/>
              <a:gd name="connsiteX35" fmla="*/ 0 w 9862968"/>
              <a:gd name="connsiteY35" fmla="*/ 662938 h 662938"/>
              <a:gd name="connsiteX36" fmla="*/ 0 w 9862968"/>
              <a:gd name="connsiteY36" fmla="*/ 351357 h 662938"/>
              <a:gd name="connsiteX37" fmla="*/ 0 w 986296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8" h="662938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88935" y="55296"/>
                  <a:pt x="5233175" y="0"/>
                </a:cubicBezTo>
                <a:cubicBezTo>
                  <a:pt x="5477415" y="-55296"/>
                  <a:pt x="5735980" y="46606"/>
                  <a:pt x="5911979" y="0"/>
                </a:cubicBezTo>
                <a:cubicBezTo>
                  <a:pt x="6087978" y="-46606"/>
                  <a:pt x="6083784" y="19746"/>
                  <a:pt x="6196265" y="0"/>
                </a:cubicBezTo>
                <a:cubicBezTo>
                  <a:pt x="6308746" y="-19746"/>
                  <a:pt x="6398690" y="35744"/>
                  <a:pt x="6579180" y="0"/>
                </a:cubicBezTo>
                <a:cubicBezTo>
                  <a:pt x="6759670" y="-35744"/>
                  <a:pt x="7003677" y="57329"/>
                  <a:pt x="7257984" y="0"/>
                </a:cubicBezTo>
                <a:cubicBezTo>
                  <a:pt x="7512291" y="-57329"/>
                  <a:pt x="7424737" y="29336"/>
                  <a:pt x="7542270" y="0"/>
                </a:cubicBezTo>
                <a:cubicBezTo>
                  <a:pt x="7659803" y="-29336"/>
                  <a:pt x="8038312" y="253"/>
                  <a:pt x="8221074" y="0"/>
                </a:cubicBezTo>
                <a:cubicBezTo>
                  <a:pt x="8403836" y="-253"/>
                  <a:pt x="8418462" y="17447"/>
                  <a:pt x="8603989" y="0"/>
                </a:cubicBezTo>
                <a:cubicBezTo>
                  <a:pt x="8789517" y="-17447"/>
                  <a:pt x="8944723" y="59707"/>
                  <a:pt x="9184164" y="0"/>
                </a:cubicBezTo>
                <a:cubicBezTo>
                  <a:pt x="9423606" y="-59707"/>
                  <a:pt x="9645532" y="56741"/>
                  <a:pt x="9862968" y="0"/>
                </a:cubicBezTo>
                <a:cubicBezTo>
                  <a:pt x="9883637" y="119575"/>
                  <a:pt x="9855131" y="177747"/>
                  <a:pt x="9862968" y="324840"/>
                </a:cubicBezTo>
                <a:cubicBezTo>
                  <a:pt x="9870805" y="471933"/>
                  <a:pt x="9835389" y="553246"/>
                  <a:pt x="9862968" y="662938"/>
                </a:cubicBezTo>
                <a:cubicBezTo>
                  <a:pt x="9544217" y="704424"/>
                  <a:pt x="9440314" y="572889"/>
                  <a:pt x="9085534" y="662938"/>
                </a:cubicBezTo>
                <a:cubicBezTo>
                  <a:pt x="8730754" y="752987"/>
                  <a:pt x="8753995" y="631793"/>
                  <a:pt x="8603989" y="662938"/>
                </a:cubicBezTo>
                <a:cubicBezTo>
                  <a:pt x="8453983" y="694083"/>
                  <a:pt x="8114608" y="593224"/>
                  <a:pt x="7925185" y="662938"/>
                </a:cubicBezTo>
                <a:cubicBezTo>
                  <a:pt x="7735762" y="732652"/>
                  <a:pt x="7717353" y="632945"/>
                  <a:pt x="7640899" y="662938"/>
                </a:cubicBezTo>
                <a:cubicBezTo>
                  <a:pt x="7564445" y="692931"/>
                  <a:pt x="7395096" y="636717"/>
                  <a:pt x="7257984" y="662938"/>
                </a:cubicBezTo>
                <a:cubicBezTo>
                  <a:pt x="7120873" y="689159"/>
                  <a:pt x="6772698" y="652642"/>
                  <a:pt x="6579180" y="662938"/>
                </a:cubicBezTo>
                <a:cubicBezTo>
                  <a:pt x="6385662" y="673234"/>
                  <a:pt x="6169579" y="638577"/>
                  <a:pt x="5999005" y="662938"/>
                </a:cubicBezTo>
                <a:cubicBezTo>
                  <a:pt x="5828432" y="687299"/>
                  <a:pt x="5644313" y="603710"/>
                  <a:pt x="5418831" y="662938"/>
                </a:cubicBezTo>
                <a:cubicBezTo>
                  <a:pt x="5193349" y="722166"/>
                  <a:pt x="4813476" y="613135"/>
                  <a:pt x="4641397" y="662938"/>
                </a:cubicBezTo>
                <a:cubicBezTo>
                  <a:pt x="4469318" y="712741"/>
                  <a:pt x="4270407" y="632184"/>
                  <a:pt x="3962592" y="662938"/>
                </a:cubicBezTo>
                <a:cubicBezTo>
                  <a:pt x="3654777" y="693692"/>
                  <a:pt x="3425900" y="627068"/>
                  <a:pt x="3185158" y="662938"/>
                </a:cubicBezTo>
                <a:cubicBezTo>
                  <a:pt x="2944416" y="698808"/>
                  <a:pt x="2684758" y="614759"/>
                  <a:pt x="2506354" y="662938"/>
                </a:cubicBezTo>
                <a:cubicBezTo>
                  <a:pt x="2327950" y="711117"/>
                  <a:pt x="2207418" y="661887"/>
                  <a:pt x="2024809" y="662938"/>
                </a:cubicBezTo>
                <a:cubicBezTo>
                  <a:pt x="1842201" y="663989"/>
                  <a:pt x="1484765" y="615806"/>
                  <a:pt x="1346005" y="662938"/>
                </a:cubicBezTo>
                <a:cubicBezTo>
                  <a:pt x="1207245" y="710070"/>
                  <a:pt x="779821" y="596281"/>
                  <a:pt x="568571" y="662938"/>
                </a:cubicBezTo>
                <a:cubicBezTo>
                  <a:pt x="357321" y="729595"/>
                  <a:pt x="203568" y="652739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62968" h="662938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149" y="22477"/>
                  <a:pt x="2222069" y="0"/>
                </a:cubicBezTo>
                <a:cubicBezTo>
                  <a:pt x="2374990" y="-22477"/>
                  <a:pt x="2802779" y="6402"/>
                  <a:pt x="2999503" y="0"/>
                </a:cubicBezTo>
                <a:cubicBezTo>
                  <a:pt x="3196227" y="-6402"/>
                  <a:pt x="3481937" y="849"/>
                  <a:pt x="3678307" y="0"/>
                </a:cubicBezTo>
                <a:cubicBezTo>
                  <a:pt x="3874677" y="-849"/>
                  <a:pt x="4203554" y="77471"/>
                  <a:pt x="4455741" y="0"/>
                </a:cubicBezTo>
                <a:cubicBezTo>
                  <a:pt x="4707928" y="-77471"/>
                  <a:pt x="4601797" y="4100"/>
                  <a:pt x="4740026" y="0"/>
                </a:cubicBezTo>
                <a:cubicBezTo>
                  <a:pt x="4878256" y="-4100"/>
                  <a:pt x="4985088" y="42661"/>
                  <a:pt x="5122942" y="0"/>
                </a:cubicBezTo>
                <a:cubicBezTo>
                  <a:pt x="5260796" y="-42661"/>
                  <a:pt x="5355391" y="36317"/>
                  <a:pt x="5505857" y="0"/>
                </a:cubicBezTo>
                <a:cubicBezTo>
                  <a:pt x="5656324" y="-36317"/>
                  <a:pt x="5807452" y="41790"/>
                  <a:pt x="5987402" y="0"/>
                </a:cubicBezTo>
                <a:cubicBezTo>
                  <a:pt x="6167353" y="-41790"/>
                  <a:pt x="6435239" y="66707"/>
                  <a:pt x="6764836" y="0"/>
                </a:cubicBezTo>
                <a:cubicBezTo>
                  <a:pt x="7094433" y="-66707"/>
                  <a:pt x="7327536" y="34424"/>
                  <a:pt x="7542270" y="0"/>
                </a:cubicBezTo>
                <a:cubicBezTo>
                  <a:pt x="7757004" y="-34424"/>
                  <a:pt x="7710815" y="1599"/>
                  <a:pt x="7826555" y="0"/>
                </a:cubicBezTo>
                <a:cubicBezTo>
                  <a:pt x="7942296" y="-1599"/>
                  <a:pt x="8357448" y="65672"/>
                  <a:pt x="8603989" y="0"/>
                </a:cubicBezTo>
                <a:cubicBezTo>
                  <a:pt x="8850530" y="-65672"/>
                  <a:pt x="9040403" y="53291"/>
                  <a:pt x="9184164" y="0"/>
                </a:cubicBezTo>
                <a:cubicBezTo>
                  <a:pt x="9327925" y="-53291"/>
                  <a:pt x="9698965" y="62199"/>
                  <a:pt x="9862968" y="0"/>
                </a:cubicBezTo>
                <a:cubicBezTo>
                  <a:pt x="9889886" y="114058"/>
                  <a:pt x="9838941" y="217852"/>
                  <a:pt x="9862968" y="331469"/>
                </a:cubicBezTo>
                <a:cubicBezTo>
                  <a:pt x="9886995" y="445086"/>
                  <a:pt x="9834580" y="515934"/>
                  <a:pt x="9862968" y="662938"/>
                </a:cubicBezTo>
                <a:cubicBezTo>
                  <a:pt x="9704673" y="710578"/>
                  <a:pt x="9444133" y="654753"/>
                  <a:pt x="9184164" y="662938"/>
                </a:cubicBezTo>
                <a:cubicBezTo>
                  <a:pt x="8924195" y="671123"/>
                  <a:pt x="9040978" y="640289"/>
                  <a:pt x="8899878" y="662938"/>
                </a:cubicBezTo>
                <a:cubicBezTo>
                  <a:pt x="8758778" y="685587"/>
                  <a:pt x="8477800" y="652432"/>
                  <a:pt x="8221074" y="662938"/>
                </a:cubicBezTo>
                <a:cubicBezTo>
                  <a:pt x="7964348" y="673444"/>
                  <a:pt x="7933294" y="654206"/>
                  <a:pt x="7739529" y="662938"/>
                </a:cubicBezTo>
                <a:cubicBezTo>
                  <a:pt x="7545764" y="671670"/>
                  <a:pt x="7383606" y="596790"/>
                  <a:pt x="7159354" y="662938"/>
                </a:cubicBezTo>
                <a:cubicBezTo>
                  <a:pt x="6935102" y="729086"/>
                  <a:pt x="6648820" y="634434"/>
                  <a:pt x="6480550" y="662938"/>
                </a:cubicBezTo>
                <a:cubicBezTo>
                  <a:pt x="6312280" y="691442"/>
                  <a:pt x="6174646" y="607172"/>
                  <a:pt x="5900376" y="662938"/>
                </a:cubicBezTo>
                <a:cubicBezTo>
                  <a:pt x="5626106" y="718704"/>
                  <a:pt x="5712551" y="649653"/>
                  <a:pt x="5616090" y="662938"/>
                </a:cubicBezTo>
                <a:cubicBezTo>
                  <a:pt x="5519629" y="676223"/>
                  <a:pt x="5168612" y="609106"/>
                  <a:pt x="5035915" y="662938"/>
                </a:cubicBezTo>
                <a:cubicBezTo>
                  <a:pt x="4903219" y="716770"/>
                  <a:pt x="4550703" y="605077"/>
                  <a:pt x="4258481" y="662938"/>
                </a:cubicBezTo>
                <a:cubicBezTo>
                  <a:pt x="3966259" y="720799"/>
                  <a:pt x="3900331" y="658313"/>
                  <a:pt x="3678307" y="662938"/>
                </a:cubicBezTo>
                <a:cubicBezTo>
                  <a:pt x="3456283" y="667563"/>
                  <a:pt x="3484790" y="657795"/>
                  <a:pt x="3295392" y="662938"/>
                </a:cubicBezTo>
                <a:cubicBezTo>
                  <a:pt x="3105995" y="668081"/>
                  <a:pt x="3076462" y="643184"/>
                  <a:pt x="2912476" y="662938"/>
                </a:cubicBezTo>
                <a:cubicBezTo>
                  <a:pt x="2748490" y="682692"/>
                  <a:pt x="2500327" y="644479"/>
                  <a:pt x="2233672" y="662938"/>
                </a:cubicBezTo>
                <a:cubicBezTo>
                  <a:pt x="1967017" y="681397"/>
                  <a:pt x="1983409" y="637548"/>
                  <a:pt x="1752127" y="662938"/>
                </a:cubicBezTo>
                <a:cubicBezTo>
                  <a:pt x="1520845" y="688328"/>
                  <a:pt x="1536372" y="655432"/>
                  <a:pt x="1369212" y="662938"/>
                </a:cubicBezTo>
                <a:cubicBezTo>
                  <a:pt x="1202053" y="670444"/>
                  <a:pt x="851761" y="592171"/>
                  <a:pt x="690408" y="662938"/>
                </a:cubicBezTo>
                <a:cubicBezTo>
                  <a:pt x="529055" y="733705"/>
                  <a:pt x="229640" y="654506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806 792 545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bảy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bốn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lăm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392205"/>
            <a:ext cx="2095082" cy="2124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51A224-1E3F-4073-8E50-CE376EC04FF0}"/>
              </a:ext>
            </a:extLst>
          </p:cNvPr>
          <p:cNvSpPr txBox="1"/>
          <p:nvPr/>
        </p:nvSpPr>
        <p:spPr>
          <a:xfrm>
            <a:off x="575302" y="8886154"/>
            <a:ext cx="14678347" cy="738664"/>
          </a:xfrm>
          <a:custGeom>
            <a:avLst/>
            <a:gdLst>
              <a:gd name="connsiteX0" fmla="*/ 0 w 9881058"/>
              <a:gd name="connsiteY0" fmla="*/ 0 h 662938"/>
              <a:gd name="connsiteX1" fmla="*/ 680049 w 9881058"/>
              <a:gd name="connsiteY1" fmla="*/ 0 h 662938"/>
              <a:gd name="connsiteX2" fmla="*/ 1261288 w 9881058"/>
              <a:gd name="connsiteY2" fmla="*/ 0 h 662938"/>
              <a:gd name="connsiteX3" fmla="*/ 1842527 w 9881058"/>
              <a:gd name="connsiteY3" fmla="*/ 0 h 662938"/>
              <a:gd name="connsiteX4" fmla="*/ 2621387 w 9881058"/>
              <a:gd name="connsiteY4" fmla="*/ 0 h 662938"/>
              <a:gd name="connsiteX5" fmla="*/ 3400246 w 9881058"/>
              <a:gd name="connsiteY5" fmla="*/ 0 h 662938"/>
              <a:gd name="connsiteX6" fmla="*/ 3981485 w 9881058"/>
              <a:gd name="connsiteY6" fmla="*/ 0 h 662938"/>
              <a:gd name="connsiteX7" fmla="*/ 4661534 w 9881058"/>
              <a:gd name="connsiteY7" fmla="*/ 0 h 662938"/>
              <a:gd name="connsiteX8" fmla="*/ 5242773 w 9881058"/>
              <a:gd name="connsiteY8" fmla="*/ 0 h 662938"/>
              <a:gd name="connsiteX9" fmla="*/ 5922822 w 9881058"/>
              <a:gd name="connsiteY9" fmla="*/ 0 h 662938"/>
              <a:gd name="connsiteX10" fmla="*/ 6207629 w 9881058"/>
              <a:gd name="connsiteY10" fmla="*/ 0 h 662938"/>
              <a:gd name="connsiteX11" fmla="*/ 6591247 w 9881058"/>
              <a:gd name="connsiteY11" fmla="*/ 0 h 662938"/>
              <a:gd name="connsiteX12" fmla="*/ 7271296 w 9881058"/>
              <a:gd name="connsiteY12" fmla="*/ 0 h 662938"/>
              <a:gd name="connsiteX13" fmla="*/ 7556103 w 9881058"/>
              <a:gd name="connsiteY13" fmla="*/ 0 h 662938"/>
              <a:gd name="connsiteX14" fmla="*/ 8236152 w 9881058"/>
              <a:gd name="connsiteY14" fmla="*/ 0 h 662938"/>
              <a:gd name="connsiteX15" fmla="*/ 8619770 w 9881058"/>
              <a:gd name="connsiteY15" fmla="*/ 0 h 662938"/>
              <a:gd name="connsiteX16" fmla="*/ 9201009 w 9881058"/>
              <a:gd name="connsiteY16" fmla="*/ 0 h 662938"/>
              <a:gd name="connsiteX17" fmla="*/ 9881058 w 9881058"/>
              <a:gd name="connsiteY17" fmla="*/ 0 h 662938"/>
              <a:gd name="connsiteX18" fmla="*/ 9881058 w 9881058"/>
              <a:gd name="connsiteY18" fmla="*/ 324840 h 662938"/>
              <a:gd name="connsiteX19" fmla="*/ 9881058 w 9881058"/>
              <a:gd name="connsiteY19" fmla="*/ 662938 h 662938"/>
              <a:gd name="connsiteX20" fmla="*/ 9102198 w 9881058"/>
              <a:gd name="connsiteY20" fmla="*/ 662938 h 662938"/>
              <a:gd name="connsiteX21" fmla="*/ 8619770 w 9881058"/>
              <a:gd name="connsiteY21" fmla="*/ 662938 h 662938"/>
              <a:gd name="connsiteX22" fmla="*/ 7939721 w 9881058"/>
              <a:gd name="connsiteY22" fmla="*/ 662938 h 662938"/>
              <a:gd name="connsiteX23" fmla="*/ 7654914 w 9881058"/>
              <a:gd name="connsiteY23" fmla="*/ 662938 h 662938"/>
              <a:gd name="connsiteX24" fmla="*/ 7271296 w 9881058"/>
              <a:gd name="connsiteY24" fmla="*/ 662938 h 662938"/>
              <a:gd name="connsiteX25" fmla="*/ 6591247 w 9881058"/>
              <a:gd name="connsiteY25" fmla="*/ 662938 h 662938"/>
              <a:gd name="connsiteX26" fmla="*/ 6010008 w 9881058"/>
              <a:gd name="connsiteY26" fmla="*/ 662938 h 662938"/>
              <a:gd name="connsiteX27" fmla="*/ 5428770 w 9881058"/>
              <a:gd name="connsiteY27" fmla="*/ 662938 h 662938"/>
              <a:gd name="connsiteX28" fmla="*/ 4649910 w 9881058"/>
              <a:gd name="connsiteY28" fmla="*/ 662938 h 662938"/>
              <a:gd name="connsiteX29" fmla="*/ 3969860 w 9881058"/>
              <a:gd name="connsiteY29" fmla="*/ 662938 h 662938"/>
              <a:gd name="connsiteX30" fmla="*/ 3191000 w 9881058"/>
              <a:gd name="connsiteY30" fmla="*/ 662938 h 662938"/>
              <a:gd name="connsiteX31" fmla="*/ 2510951 w 9881058"/>
              <a:gd name="connsiteY31" fmla="*/ 662938 h 662938"/>
              <a:gd name="connsiteX32" fmla="*/ 2028523 w 9881058"/>
              <a:gd name="connsiteY32" fmla="*/ 662938 h 662938"/>
              <a:gd name="connsiteX33" fmla="*/ 1348474 w 9881058"/>
              <a:gd name="connsiteY33" fmla="*/ 662938 h 662938"/>
              <a:gd name="connsiteX34" fmla="*/ 569614 w 9881058"/>
              <a:gd name="connsiteY34" fmla="*/ 662938 h 662938"/>
              <a:gd name="connsiteX35" fmla="*/ 0 w 9881058"/>
              <a:gd name="connsiteY35" fmla="*/ 662938 h 662938"/>
              <a:gd name="connsiteX36" fmla="*/ 0 w 9881058"/>
              <a:gd name="connsiteY36" fmla="*/ 351357 h 662938"/>
              <a:gd name="connsiteX37" fmla="*/ 0 w 988105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1058" h="662938" fill="none" extrusionOk="0">
                <a:moveTo>
                  <a:pt x="0" y="0"/>
                </a:moveTo>
                <a:cubicBezTo>
                  <a:pt x="335438" y="-24100"/>
                  <a:pt x="526379" y="64676"/>
                  <a:pt x="680049" y="0"/>
                </a:cubicBezTo>
                <a:cubicBezTo>
                  <a:pt x="833719" y="-64676"/>
                  <a:pt x="1018022" y="59259"/>
                  <a:pt x="1261288" y="0"/>
                </a:cubicBezTo>
                <a:cubicBezTo>
                  <a:pt x="1504554" y="-59259"/>
                  <a:pt x="1647770" y="54555"/>
                  <a:pt x="1842527" y="0"/>
                </a:cubicBezTo>
                <a:cubicBezTo>
                  <a:pt x="2037284" y="-54555"/>
                  <a:pt x="2457438" y="3727"/>
                  <a:pt x="2621387" y="0"/>
                </a:cubicBezTo>
                <a:cubicBezTo>
                  <a:pt x="2785336" y="-3727"/>
                  <a:pt x="3134148" y="56128"/>
                  <a:pt x="3400246" y="0"/>
                </a:cubicBezTo>
                <a:cubicBezTo>
                  <a:pt x="3666344" y="-56128"/>
                  <a:pt x="3827327" y="67858"/>
                  <a:pt x="3981485" y="0"/>
                </a:cubicBezTo>
                <a:cubicBezTo>
                  <a:pt x="4135643" y="-67858"/>
                  <a:pt x="4516471" y="51208"/>
                  <a:pt x="4661534" y="0"/>
                </a:cubicBezTo>
                <a:cubicBezTo>
                  <a:pt x="4806597" y="-51208"/>
                  <a:pt x="5114306" y="20999"/>
                  <a:pt x="5242773" y="0"/>
                </a:cubicBezTo>
                <a:cubicBezTo>
                  <a:pt x="5371240" y="-20999"/>
                  <a:pt x="5732989" y="53154"/>
                  <a:pt x="5922822" y="0"/>
                </a:cubicBezTo>
                <a:cubicBezTo>
                  <a:pt x="6112655" y="-53154"/>
                  <a:pt x="6084261" y="32608"/>
                  <a:pt x="6207629" y="0"/>
                </a:cubicBezTo>
                <a:cubicBezTo>
                  <a:pt x="6330997" y="-32608"/>
                  <a:pt x="6507305" y="21647"/>
                  <a:pt x="6591247" y="0"/>
                </a:cubicBezTo>
                <a:cubicBezTo>
                  <a:pt x="6675189" y="-21647"/>
                  <a:pt x="7034306" y="71009"/>
                  <a:pt x="7271296" y="0"/>
                </a:cubicBezTo>
                <a:cubicBezTo>
                  <a:pt x="7508286" y="-71009"/>
                  <a:pt x="7468630" y="22850"/>
                  <a:pt x="7556103" y="0"/>
                </a:cubicBezTo>
                <a:cubicBezTo>
                  <a:pt x="7643576" y="-22850"/>
                  <a:pt x="8056109" y="36593"/>
                  <a:pt x="8236152" y="0"/>
                </a:cubicBezTo>
                <a:cubicBezTo>
                  <a:pt x="8416195" y="-36593"/>
                  <a:pt x="8437037" y="12079"/>
                  <a:pt x="8619770" y="0"/>
                </a:cubicBezTo>
                <a:cubicBezTo>
                  <a:pt x="8802503" y="-12079"/>
                  <a:pt x="8997747" y="64689"/>
                  <a:pt x="9201009" y="0"/>
                </a:cubicBezTo>
                <a:cubicBezTo>
                  <a:pt x="9404271" y="-64689"/>
                  <a:pt x="9712159" y="36454"/>
                  <a:pt x="9881058" y="0"/>
                </a:cubicBezTo>
                <a:cubicBezTo>
                  <a:pt x="9901727" y="119575"/>
                  <a:pt x="9873221" y="177747"/>
                  <a:pt x="9881058" y="324840"/>
                </a:cubicBezTo>
                <a:cubicBezTo>
                  <a:pt x="9888895" y="471933"/>
                  <a:pt x="9853479" y="553246"/>
                  <a:pt x="9881058" y="662938"/>
                </a:cubicBezTo>
                <a:cubicBezTo>
                  <a:pt x="9540231" y="684580"/>
                  <a:pt x="9438307" y="648544"/>
                  <a:pt x="9102198" y="662938"/>
                </a:cubicBezTo>
                <a:cubicBezTo>
                  <a:pt x="8766089" y="677332"/>
                  <a:pt x="8793623" y="613740"/>
                  <a:pt x="8619770" y="662938"/>
                </a:cubicBezTo>
                <a:cubicBezTo>
                  <a:pt x="8445917" y="712136"/>
                  <a:pt x="8263653" y="610192"/>
                  <a:pt x="7939721" y="662938"/>
                </a:cubicBezTo>
                <a:cubicBezTo>
                  <a:pt x="7615789" y="715684"/>
                  <a:pt x="7722479" y="659000"/>
                  <a:pt x="7654914" y="662938"/>
                </a:cubicBezTo>
                <a:cubicBezTo>
                  <a:pt x="7587349" y="666876"/>
                  <a:pt x="7373882" y="631880"/>
                  <a:pt x="7271296" y="662938"/>
                </a:cubicBezTo>
                <a:cubicBezTo>
                  <a:pt x="7168710" y="693996"/>
                  <a:pt x="6801552" y="631041"/>
                  <a:pt x="6591247" y="662938"/>
                </a:cubicBezTo>
                <a:cubicBezTo>
                  <a:pt x="6380942" y="694835"/>
                  <a:pt x="6271689" y="645379"/>
                  <a:pt x="6010008" y="662938"/>
                </a:cubicBezTo>
                <a:cubicBezTo>
                  <a:pt x="5748327" y="680497"/>
                  <a:pt x="5678433" y="618743"/>
                  <a:pt x="5428770" y="662938"/>
                </a:cubicBezTo>
                <a:cubicBezTo>
                  <a:pt x="5179107" y="707133"/>
                  <a:pt x="5036174" y="588608"/>
                  <a:pt x="4649910" y="662938"/>
                </a:cubicBezTo>
                <a:cubicBezTo>
                  <a:pt x="4263646" y="737268"/>
                  <a:pt x="4157809" y="619520"/>
                  <a:pt x="3969860" y="662938"/>
                </a:cubicBezTo>
                <a:cubicBezTo>
                  <a:pt x="3781911" y="706356"/>
                  <a:pt x="3383018" y="579433"/>
                  <a:pt x="3191000" y="662938"/>
                </a:cubicBezTo>
                <a:cubicBezTo>
                  <a:pt x="2998982" y="746443"/>
                  <a:pt x="2698810" y="659198"/>
                  <a:pt x="2510951" y="662938"/>
                </a:cubicBezTo>
                <a:cubicBezTo>
                  <a:pt x="2323092" y="666678"/>
                  <a:pt x="2201823" y="631715"/>
                  <a:pt x="2028523" y="662938"/>
                </a:cubicBezTo>
                <a:cubicBezTo>
                  <a:pt x="1855223" y="694161"/>
                  <a:pt x="1619860" y="602222"/>
                  <a:pt x="1348474" y="662938"/>
                </a:cubicBezTo>
                <a:cubicBezTo>
                  <a:pt x="1077088" y="723654"/>
                  <a:pt x="949489" y="624326"/>
                  <a:pt x="569614" y="662938"/>
                </a:cubicBezTo>
                <a:cubicBezTo>
                  <a:pt x="189739" y="701550"/>
                  <a:pt x="179638" y="622456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81058" h="662938" stroke="0" extrusionOk="0">
                <a:moveTo>
                  <a:pt x="0" y="0"/>
                </a:moveTo>
                <a:cubicBezTo>
                  <a:pt x="184970" y="-29163"/>
                  <a:pt x="282310" y="17561"/>
                  <a:pt x="383618" y="0"/>
                </a:cubicBezTo>
                <a:cubicBezTo>
                  <a:pt x="484926" y="-17561"/>
                  <a:pt x="937504" y="71128"/>
                  <a:pt x="1162477" y="0"/>
                </a:cubicBezTo>
                <a:cubicBezTo>
                  <a:pt x="1387450" y="-71128"/>
                  <a:pt x="1557754" y="60701"/>
                  <a:pt x="1743716" y="0"/>
                </a:cubicBezTo>
                <a:cubicBezTo>
                  <a:pt x="1929678" y="-60701"/>
                  <a:pt x="2102109" y="15852"/>
                  <a:pt x="2226144" y="0"/>
                </a:cubicBezTo>
                <a:cubicBezTo>
                  <a:pt x="2350179" y="-15852"/>
                  <a:pt x="2723611" y="64291"/>
                  <a:pt x="3005004" y="0"/>
                </a:cubicBezTo>
                <a:cubicBezTo>
                  <a:pt x="3286397" y="-64291"/>
                  <a:pt x="3466109" y="44486"/>
                  <a:pt x="3685053" y="0"/>
                </a:cubicBezTo>
                <a:cubicBezTo>
                  <a:pt x="3903997" y="-44486"/>
                  <a:pt x="4191280" y="67298"/>
                  <a:pt x="4463913" y="0"/>
                </a:cubicBezTo>
                <a:cubicBezTo>
                  <a:pt x="4736546" y="-67298"/>
                  <a:pt x="4613789" y="10375"/>
                  <a:pt x="4748720" y="0"/>
                </a:cubicBezTo>
                <a:cubicBezTo>
                  <a:pt x="4883651" y="-10375"/>
                  <a:pt x="5027653" y="17627"/>
                  <a:pt x="5132338" y="0"/>
                </a:cubicBezTo>
                <a:cubicBezTo>
                  <a:pt x="5237023" y="-17627"/>
                  <a:pt x="5405990" y="22327"/>
                  <a:pt x="5515955" y="0"/>
                </a:cubicBezTo>
                <a:cubicBezTo>
                  <a:pt x="5625920" y="-22327"/>
                  <a:pt x="5796466" y="9682"/>
                  <a:pt x="5998383" y="0"/>
                </a:cubicBezTo>
                <a:cubicBezTo>
                  <a:pt x="6200300" y="-9682"/>
                  <a:pt x="6537359" y="93160"/>
                  <a:pt x="6777243" y="0"/>
                </a:cubicBezTo>
                <a:cubicBezTo>
                  <a:pt x="7017127" y="-93160"/>
                  <a:pt x="7196567" y="69325"/>
                  <a:pt x="7556103" y="0"/>
                </a:cubicBezTo>
                <a:cubicBezTo>
                  <a:pt x="7915639" y="-69325"/>
                  <a:pt x="7724980" y="10815"/>
                  <a:pt x="7840910" y="0"/>
                </a:cubicBezTo>
                <a:cubicBezTo>
                  <a:pt x="7956840" y="-10815"/>
                  <a:pt x="8368104" y="24895"/>
                  <a:pt x="8619770" y="0"/>
                </a:cubicBezTo>
                <a:cubicBezTo>
                  <a:pt x="8871436" y="-24895"/>
                  <a:pt x="9025593" y="29101"/>
                  <a:pt x="9201009" y="0"/>
                </a:cubicBezTo>
                <a:cubicBezTo>
                  <a:pt x="9376425" y="-29101"/>
                  <a:pt x="9628163" y="21564"/>
                  <a:pt x="9881058" y="0"/>
                </a:cubicBezTo>
                <a:cubicBezTo>
                  <a:pt x="9907976" y="114058"/>
                  <a:pt x="9857031" y="217852"/>
                  <a:pt x="9881058" y="331469"/>
                </a:cubicBezTo>
                <a:cubicBezTo>
                  <a:pt x="9905085" y="445086"/>
                  <a:pt x="9852670" y="515934"/>
                  <a:pt x="9881058" y="662938"/>
                </a:cubicBezTo>
                <a:cubicBezTo>
                  <a:pt x="9623560" y="678081"/>
                  <a:pt x="9511588" y="643672"/>
                  <a:pt x="9201009" y="662938"/>
                </a:cubicBezTo>
                <a:cubicBezTo>
                  <a:pt x="8890430" y="682204"/>
                  <a:pt x="9057955" y="650775"/>
                  <a:pt x="8916202" y="662938"/>
                </a:cubicBezTo>
                <a:cubicBezTo>
                  <a:pt x="8774449" y="675101"/>
                  <a:pt x="8551579" y="630849"/>
                  <a:pt x="8236152" y="662938"/>
                </a:cubicBezTo>
                <a:cubicBezTo>
                  <a:pt x="7920725" y="695027"/>
                  <a:pt x="7952784" y="625460"/>
                  <a:pt x="7753724" y="662938"/>
                </a:cubicBezTo>
                <a:cubicBezTo>
                  <a:pt x="7554664" y="700416"/>
                  <a:pt x="7361144" y="653882"/>
                  <a:pt x="7172486" y="662938"/>
                </a:cubicBezTo>
                <a:cubicBezTo>
                  <a:pt x="6983828" y="671994"/>
                  <a:pt x="6810142" y="613553"/>
                  <a:pt x="6492436" y="662938"/>
                </a:cubicBezTo>
                <a:cubicBezTo>
                  <a:pt x="6174730" y="712323"/>
                  <a:pt x="6117297" y="610958"/>
                  <a:pt x="5911198" y="662938"/>
                </a:cubicBezTo>
                <a:cubicBezTo>
                  <a:pt x="5705099" y="714918"/>
                  <a:pt x="5767447" y="659048"/>
                  <a:pt x="5626391" y="662938"/>
                </a:cubicBezTo>
                <a:cubicBezTo>
                  <a:pt x="5485335" y="666828"/>
                  <a:pt x="5211983" y="645656"/>
                  <a:pt x="5045152" y="662938"/>
                </a:cubicBezTo>
                <a:cubicBezTo>
                  <a:pt x="4878321" y="680220"/>
                  <a:pt x="4434390" y="626791"/>
                  <a:pt x="4266292" y="662938"/>
                </a:cubicBezTo>
                <a:cubicBezTo>
                  <a:pt x="4098194" y="699085"/>
                  <a:pt x="3877383" y="597933"/>
                  <a:pt x="3685053" y="662938"/>
                </a:cubicBezTo>
                <a:cubicBezTo>
                  <a:pt x="3492723" y="727943"/>
                  <a:pt x="3408677" y="626831"/>
                  <a:pt x="3301436" y="662938"/>
                </a:cubicBezTo>
                <a:cubicBezTo>
                  <a:pt x="3194195" y="699045"/>
                  <a:pt x="3067463" y="639856"/>
                  <a:pt x="2917818" y="662938"/>
                </a:cubicBezTo>
                <a:cubicBezTo>
                  <a:pt x="2768173" y="686020"/>
                  <a:pt x="2455729" y="626224"/>
                  <a:pt x="2237769" y="662938"/>
                </a:cubicBezTo>
                <a:cubicBezTo>
                  <a:pt x="2019809" y="699652"/>
                  <a:pt x="1867048" y="645093"/>
                  <a:pt x="1755341" y="662938"/>
                </a:cubicBezTo>
                <a:cubicBezTo>
                  <a:pt x="1643634" y="680783"/>
                  <a:pt x="1457990" y="641888"/>
                  <a:pt x="1371723" y="662938"/>
                </a:cubicBezTo>
                <a:cubicBezTo>
                  <a:pt x="1285456" y="683988"/>
                  <a:pt x="839973" y="599250"/>
                  <a:pt x="691674" y="662938"/>
                </a:cubicBezTo>
                <a:cubicBezTo>
                  <a:pt x="543375" y="726626"/>
                  <a:pt x="169108" y="620372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123 578 </a:t>
            </a:r>
            <a:r>
              <a:rPr lang="en-US" altLang="en-US" sz="42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62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0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id="{5C195B5C-1DAC-4ABD-8D90-9914C0213E1C}"/>
              </a:ext>
            </a:extLst>
          </p:cNvPr>
          <p:cNvGrpSpPr/>
          <p:nvPr/>
        </p:nvGrpSpPr>
        <p:grpSpPr>
          <a:xfrm>
            <a:off x="15598749" y="2312083"/>
            <a:ext cx="1426731" cy="1387403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id="{9F51B0E7-47FD-4273-8E21-F8D6E997F8FD}"/>
              </a:ext>
            </a:extLst>
          </p:cNvPr>
          <p:cNvGrpSpPr/>
          <p:nvPr/>
        </p:nvGrpSpPr>
        <p:grpSpPr>
          <a:xfrm>
            <a:off x="15617165" y="3844964"/>
            <a:ext cx="1426733" cy="148124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766;p25">
            <a:extLst>
              <a:ext uri="{FF2B5EF4-FFF2-40B4-BE49-F238E27FC236}">
                <a16:creationId xmlns:a16="http://schemas.microsoft.com/office/drawing/2014/main" id="{CE161FEB-B462-410C-9334-D72CF44011D1}"/>
              </a:ext>
            </a:extLst>
          </p:cNvPr>
          <p:cNvGrpSpPr/>
          <p:nvPr/>
        </p:nvGrpSpPr>
        <p:grpSpPr>
          <a:xfrm>
            <a:off x="15568921" y="5373517"/>
            <a:ext cx="1437051" cy="1355832"/>
            <a:chOff x="3688121" y="2981594"/>
            <a:chExt cx="3319085" cy="3319078"/>
          </a:xfrm>
        </p:grpSpPr>
        <p:sp>
          <p:nvSpPr>
            <p:cNvPr id="61" name="Google Shape;767;p25">
              <a:extLst>
                <a:ext uri="{FF2B5EF4-FFF2-40B4-BE49-F238E27FC236}">
                  <a16:creationId xmlns:a16="http://schemas.microsoft.com/office/drawing/2014/main" id="{162CF785-32C7-4458-A680-B09ABDA72BB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68;p25">
              <a:extLst>
                <a:ext uri="{FF2B5EF4-FFF2-40B4-BE49-F238E27FC236}">
                  <a16:creationId xmlns:a16="http://schemas.microsoft.com/office/drawing/2014/main" id="{8C68D00A-7A97-4AFD-8781-74693AD41043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769;p25">
              <a:extLst>
                <a:ext uri="{FF2B5EF4-FFF2-40B4-BE49-F238E27FC236}">
                  <a16:creationId xmlns:a16="http://schemas.microsoft.com/office/drawing/2014/main" id="{52A453DD-A5B1-42BC-8A51-1FD969AFBF22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1" name="Google Shape;770;p25">
                <a:extLst>
                  <a:ext uri="{FF2B5EF4-FFF2-40B4-BE49-F238E27FC236}">
                    <a16:creationId xmlns:a16="http://schemas.microsoft.com/office/drawing/2014/main" id="{65137406-00AA-4AD8-9D33-91743EBA4E19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1;p25">
                <a:extLst>
                  <a:ext uri="{FF2B5EF4-FFF2-40B4-BE49-F238E27FC236}">
                    <a16:creationId xmlns:a16="http://schemas.microsoft.com/office/drawing/2014/main" id="{EABCD8DE-521C-4382-BD7C-713459391EF0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772;p25">
              <a:extLst>
                <a:ext uri="{FF2B5EF4-FFF2-40B4-BE49-F238E27FC236}">
                  <a16:creationId xmlns:a16="http://schemas.microsoft.com/office/drawing/2014/main" id="{DE526B67-F0CD-45E2-BE6D-A46DCBA13E9E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69" name="Google Shape;773;p25">
                <a:extLst>
                  <a:ext uri="{FF2B5EF4-FFF2-40B4-BE49-F238E27FC236}">
                    <a16:creationId xmlns:a16="http://schemas.microsoft.com/office/drawing/2014/main" id="{D276FDEF-B4B8-4703-96D7-E115A6FE24E2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4;p25">
                <a:extLst>
                  <a:ext uri="{FF2B5EF4-FFF2-40B4-BE49-F238E27FC236}">
                    <a16:creationId xmlns:a16="http://schemas.microsoft.com/office/drawing/2014/main" id="{6260D7A1-F0A8-45E9-B8F2-F11B2F861DCA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775;p25">
              <a:extLst>
                <a:ext uri="{FF2B5EF4-FFF2-40B4-BE49-F238E27FC236}">
                  <a16:creationId xmlns:a16="http://schemas.microsoft.com/office/drawing/2014/main" id="{D4F3EA22-C358-4405-93BE-BFE0F3780913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76;p25">
              <a:extLst>
                <a:ext uri="{FF2B5EF4-FFF2-40B4-BE49-F238E27FC236}">
                  <a16:creationId xmlns:a16="http://schemas.microsoft.com/office/drawing/2014/main" id="{9BA8C81D-7228-48D5-B397-E769ED31C04A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77;p25">
              <a:extLst>
                <a:ext uri="{FF2B5EF4-FFF2-40B4-BE49-F238E27FC236}">
                  <a16:creationId xmlns:a16="http://schemas.microsoft.com/office/drawing/2014/main" id="{5AADC429-7D75-4AB6-9C43-1B5320390FF7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78;p25">
              <a:extLst>
                <a:ext uri="{FF2B5EF4-FFF2-40B4-BE49-F238E27FC236}">
                  <a16:creationId xmlns:a16="http://schemas.microsoft.com/office/drawing/2014/main" id="{BEEEB954-4D2C-452F-BF6B-68D412C78918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66;p25">
            <a:extLst>
              <a:ext uri="{FF2B5EF4-FFF2-40B4-BE49-F238E27FC236}">
                <a16:creationId xmlns:a16="http://schemas.microsoft.com/office/drawing/2014/main" id="{E4ADB6EE-BE31-4623-9A04-87390B50130E}"/>
              </a:ext>
            </a:extLst>
          </p:cNvPr>
          <p:cNvGrpSpPr/>
          <p:nvPr/>
        </p:nvGrpSpPr>
        <p:grpSpPr>
          <a:xfrm>
            <a:off x="15568921" y="8714614"/>
            <a:ext cx="1569294" cy="1489197"/>
            <a:chOff x="3688121" y="2981594"/>
            <a:chExt cx="3319085" cy="3319078"/>
          </a:xfrm>
        </p:grpSpPr>
        <p:sp>
          <p:nvSpPr>
            <p:cNvPr id="74" name="Google Shape;767;p25">
              <a:extLst>
                <a:ext uri="{FF2B5EF4-FFF2-40B4-BE49-F238E27FC236}">
                  <a16:creationId xmlns:a16="http://schemas.microsoft.com/office/drawing/2014/main" id="{BD85E1E1-2BC8-40A6-836A-42E99E7B1D6F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68;p25">
              <a:extLst>
                <a:ext uri="{FF2B5EF4-FFF2-40B4-BE49-F238E27FC236}">
                  <a16:creationId xmlns:a16="http://schemas.microsoft.com/office/drawing/2014/main" id="{E230AB43-E8B5-4257-AAD2-DA933ED0094A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9;p25">
              <a:extLst>
                <a:ext uri="{FF2B5EF4-FFF2-40B4-BE49-F238E27FC236}">
                  <a16:creationId xmlns:a16="http://schemas.microsoft.com/office/drawing/2014/main" id="{F1E23445-F676-4AD0-A85B-D78BE351112B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84" name="Google Shape;770;p25">
                <a:extLst>
                  <a:ext uri="{FF2B5EF4-FFF2-40B4-BE49-F238E27FC236}">
                    <a16:creationId xmlns:a16="http://schemas.microsoft.com/office/drawing/2014/main" id="{93267941-8A57-46C2-A327-1460C7E005AE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771;p25">
                <a:extLst>
                  <a:ext uri="{FF2B5EF4-FFF2-40B4-BE49-F238E27FC236}">
                    <a16:creationId xmlns:a16="http://schemas.microsoft.com/office/drawing/2014/main" id="{28B48747-47A0-4A8B-A62F-9DC2704BD815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2;p25">
              <a:extLst>
                <a:ext uri="{FF2B5EF4-FFF2-40B4-BE49-F238E27FC236}">
                  <a16:creationId xmlns:a16="http://schemas.microsoft.com/office/drawing/2014/main" id="{78A714A5-1E5A-4DDF-9473-25067A842EE7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82" name="Google Shape;773;p25">
                <a:extLst>
                  <a:ext uri="{FF2B5EF4-FFF2-40B4-BE49-F238E27FC236}">
                    <a16:creationId xmlns:a16="http://schemas.microsoft.com/office/drawing/2014/main" id="{7A97FDB7-9F51-402B-B380-A0C0EDAA7D0D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774;p25">
                <a:extLst>
                  <a:ext uri="{FF2B5EF4-FFF2-40B4-BE49-F238E27FC236}">
                    <a16:creationId xmlns:a16="http://schemas.microsoft.com/office/drawing/2014/main" id="{B8931355-9514-4F34-8AA6-D83DB67F2757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75;p25">
              <a:extLst>
                <a:ext uri="{FF2B5EF4-FFF2-40B4-BE49-F238E27FC236}">
                  <a16:creationId xmlns:a16="http://schemas.microsoft.com/office/drawing/2014/main" id="{0FD703B0-FBC6-47CE-AABA-8D964FF0C92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76;p25">
              <a:extLst>
                <a:ext uri="{FF2B5EF4-FFF2-40B4-BE49-F238E27FC236}">
                  <a16:creationId xmlns:a16="http://schemas.microsoft.com/office/drawing/2014/main" id="{A6793AF1-2E44-47E6-8CC9-E2793F708486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777;p25">
              <a:extLst>
                <a:ext uri="{FF2B5EF4-FFF2-40B4-BE49-F238E27FC236}">
                  <a16:creationId xmlns:a16="http://schemas.microsoft.com/office/drawing/2014/main" id="{ED64F542-7AB5-4CFC-AC98-A2929B2E63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778;p25">
              <a:extLst>
                <a:ext uri="{FF2B5EF4-FFF2-40B4-BE49-F238E27FC236}">
                  <a16:creationId xmlns:a16="http://schemas.microsoft.com/office/drawing/2014/main" id="{8C4447D5-56C8-4519-9B66-073D30E92221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id="{267D386F-3A59-49EC-BF42-8EB14F42B8B0}"/>
              </a:ext>
            </a:extLst>
          </p:cNvPr>
          <p:cNvGrpSpPr/>
          <p:nvPr/>
        </p:nvGrpSpPr>
        <p:grpSpPr>
          <a:xfrm>
            <a:off x="15654937" y="7014740"/>
            <a:ext cx="1437053" cy="1355832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C84B0B9-1257-43D7-99CC-08FD945F195C}"/>
              </a:ext>
            </a:extLst>
          </p:cNvPr>
          <p:cNvSpPr txBox="1"/>
          <p:nvPr/>
        </p:nvSpPr>
        <p:spPr>
          <a:xfrm>
            <a:off x="18295814" y="3686570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E932AD-96E7-465C-9018-063BAFBFA9C8}"/>
              </a:ext>
            </a:extLst>
          </p:cNvPr>
          <p:cNvSpPr txBox="1"/>
          <p:nvPr/>
        </p:nvSpPr>
        <p:spPr>
          <a:xfrm>
            <a:off x="18476850" y="1997906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BD1F-AFE7-47CF-9FF7-AF1B0AD26067}"/>
              </a:ext>
            </a:extLst>
          </p:cNvPr>
          <p:cNvSpPr txBox="1"/>
          <p:nvPr/>
        </p:nvSpPr>
        <p:spPr>
          <a:xfrm>
            <a:off x="18376175" y="5269073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7CA00D-F04A-48CD-83A3-268381FCE348}"/>
              </a:ext>
            </a:extLst>
          </p:cNvPr>
          <p:cNvSpPr txBox="1"/>
          <p:nvPr/>
        </p:nvSpPr>
        <p:spPr>
          <a:xfrm>
            <a:off x="18453237" y="8652069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FEFDD-D134-411E-A8B3-C7292885D6FA}"/>
              </a:ext>
            </a:extLst>
          </p:cNvPr>
          <p:cNvSpPr txBox="1"/>
          <p:nvPr/>
        </p:nvSpPr>
        <p:spPr>
          <a:xfrm>
            <a:off x="18547022" y="6853104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993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4335 0.0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448 -0.001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4284 -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4271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4102 -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100" grpId="0"/>
      <p:bldP spid="102" grpId="0"/>
      <p:bldP spid="103" grpId="0"/>
      <p:bldP spid="104" grpId="0"/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531548" y="794951"/>
            <a:ext cx="12788054" cy="8068846"/>
            <a:chOff x="0" y="0"/>
            <a:chExt cx="858578" cy="541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231974">
            <a:off x="14711178" y="1803900"/>
            <a:ext cx="951429" cy="1790536"/>
          </a:xfrm>
          <a:custGeom>
            <a:avLst/>
            <a:gdLst/>
            <a:ahLst/>
            <a:cxnLst/>
            <a:rect l="l" t="t" r="r" b="b"/>
            <a:pathLst>
              <a:path w="951429" h="1790536">
                <a:moveTo>
                  <a:pt x="0" y="0"/>
                </a:moveTo>
                <a:lnTo>
                  <a:pt x="951428" y="0"/>
                </a:lnTo>
                <a:lnTo>
                  <a:pt x="951428" y="1790536"/>
                </a:lnTo>
                <a:lnTo>
                  <a:pt x="0" y="17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2352" y="6811394"/>
            <a:ext cx="4014481" cy="2052403"/>
          </a:xfrm>
          <a:custGeom>
            <a:avLst/>
            <a:gdLst/>
            <a:ahLst/>
            <a:cxnLst/>
            <a:rect l="l" t="t" r="r" b="b"/>
            <a:pathLst>
              <a:path w="4014481" h="2052403">
                <a:moveTo>
                  <a:pt x="0" y="0"/>
                </a:moveTo>
                <a:lnTo>
                  <a:pt x="4014481" y="0"/>
                </a:lnTo>
                <a:lnTo>
                  <a:pt x="4014481" y="2052403"/>
                </a:lnTo>
                <a:lnTo>
                  <a:pt x="0" y="205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688458" y="4859567"/>
            <a:ext cx="1998579" cy="3751598"/>
          </a:xfrm>
          <a:custGeom>
            <a:avLst/>
            <a:gdLst/>
            <a:ahLst/>
            <a:cxnLst/>
            <a:rect l="l" t="t" r="r" b="b"/>
            <a:pathLst>
              <a:path w="1998579" h="3751598">
                <a:moveTo>
                  <a:pt x="0" y="0"/>
                </a:moveTo>
                <a:lnTo>
                  <a:pt x="1998578" y="0"/>
                </a:lnTo>
                <a:lnTo>
                  <a:pt x="1998578" y="3751598"/>
                </a:lnTo>
                <a:lnTo>
                  <a:pt x="0" y="37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9527" y="0"/>
            <a:ext cx="3824090" cy="3838485"/>
          </a:xfrm>
          <a:custGeom>
            <a:avLst/>
            <a:gdLst/>
            <a:ahLst/>
            <a:cxnLst/>
            <a:rect l="l" t="t" r="r" b="b"/>
            <a:pathLst>
              <a:path w="3824090" h="3838485">
                <a:moveTo>
                  <a:pt x="0" y="0"/>
                </a:moveTo>
                <a:lnTo>
                  <a:pt x="3824091" y="0"/>
                </a:lnTo>
                <a:lnTo>
                  <a:pt x="3824091" y="3838485"/>
                </a:lnTo>
                <a:lnTo>
                  <a:pt x="0" y="3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5285" y="456718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b="-765226"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621CA9-85B2-4413-889C-82D9D441C252}"/>
              </a:ext>
            </a:extLst>
          </p:cNvPr>
          <p:cNvSpPr txBox="1"/>
          <p:nvPr/>
        </p:nvSpPr>
        <p:spPr>
          <a:xfrm>
            <a:off x="7168329" y="2165956"/>
            <a:ext cx="5093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ĐỊNH H</a:t>
            </a:r>
            <a:r>
              <a:rPr 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ỚNG HỌC TẬP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FF21CA-CF09-41F4-8C06-038565AA7556}"/>
              </a:ext>
            </a:extLst>
          </p:cNvPr>
          <p:cNvSpPr txBox="1"/>
          <p:nvPr/>
        </p:nvSpPr>
        <p:spPr>
          <a:xfrm>
            <a:off x="7168329" y="3946782"/>
            <a:ext cx="478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C603A7-FF17-4728-A797-DF71F0155B7E}"/>
              </a:ext>
            </a:extLst>
          </p:cNvPr>
          <p:cNvSpPr txBox="1"/>
          <p:nvPr/>
        </p:nvSpPr>
        <p:spPr>
          <a:xfrm>
            <a:off x="7168329" y="4515754"/>
            <a:ext cx="4729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531548" y="794951"/>
            <a:ext cx="12788054" cy="8068846"/>
            <a:chOff x="0" y="0"/>
            <a:chExt cx="858578" cy="541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231974">
            <a:off x="14711178" y="1803900"/>
            <a:ext cx="951429" cy="1790536"/>
          </a:xfrm>
          <a:custGeom>
            <a:avLst/>
            <a:gdLst/>
            <a:ahLst/>
            <a:cxnLst/>
            <a:rect l="l" t="t" r="r" b="b"/>
            <a:pathLst>
              <a:path w="951429" h="1790536">
                <a:moveTo>
                  <a:pt x="0" y="0"/>
                </a:moveTo>
                <a:lnTo>
                  <a:pt x="951428" y="0"/>
                </a:lnTo>
                <a:lnTo>
                  <a:pt x="951428" y="1790536"/>
                </a:lnTo>
                <a:lnTo>
                  <a:pt x="0" y="17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2352" y="6811394"/>
            <a:ext cx="4014481" cy="2052403"/>
          </a:xfrm>
          <a:custGeom>
            <a:avLst/>
            <a:gdLst/>
            <a:ahLst/>
            <a:cxnLst/>
            <a:rect l="l" t="t" r="r" b="b"/>
            <a:pathLst>
              <a:path w="4014481" h="2052403">
                <a:moveTo>
                  <a:pt x="0" y="0"/>
                </a:moveTo>
                <a:lnTo>
                  <a:pt x="4014481" y="0"/>
                </a:lnTo>
                <a:lnTo>
                  <a:pt x="4014481" y="2052403"/>
                </a:lnTo>
                <a:lnTo>
                  <a:pt x="0" y="205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688458" y="4859567"/>
            <a:ext cx="1998579" cy="3751598"/>
          </a:xfrm>
          <a:custGeom>
            <a:avLst/>
            <a:gdLst/>
            <a:ahLst/>
            <a:cxnLst/>
            <a:rect l="l" t="t" r="r" b="b"/>
            <a:pathLst>
              <a:path w="1998579" h="3751598">
                <a:moveTo>
                  <a:pt x="0" y="0"/>
                </a:moveTo>
                <a:lnTo>
                  <a:pt x="1998578" y="0"/>
                </a:lnTo>
                <a:lnTo>
                  <a:pt x="1998578" y="3751598"/>
                </a:lnTo>
                <a:lnTo>
                  <a:pt x="0" y="37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9527" y="0"/>
            <a:ext cx="3824090" cy="3838485"/>
          </a:xfrm>
          <a:custGeom>
            <a:avLst/>
            <a:gdLst/>
            <a:ahLst/>
            <a:cxnLst/>
            <a:rect l="l" t="t" r="r" b="b"/>
            <a:pathLst>
              <a:path w="3824090" h="3838485">
                <a:moveTo>
                  <a:pt x="0" y="0"/>
                </a:moveTo>
                <a:lnTo>
                  <a:pt x="3824091" y="0"/>
                </a:lnTo>
                <a:lnTo>
                  <a:pt x="3824091" y="3838485"/>
                </a:lnTo>
                <a:lnTo>
                  <a:pt x="0" y="3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14733" y="4107374"/>
            <a:ext cx="12304868" cy="1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99"/>
              </a:lnSpc>
              <a:spcBef>
                <a:spcPct val="0"/>
              </a:spcBef>
            </a:pPr>
            <a:r>
              <a:rPr lang="en-US" sz="13536" spc="189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Tạm</a:t>
            </a:r>
            <a:r>
              <a:rPr lang="en-US" sz="13536" spc="189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biệt</a:t>
            </a:r>
            <a:r>
              <a:rPr lang="en-US" sz="13536" spc="189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các</a:t>
            </a:r>
            <a:r>
              <a:rPr lang="en-US" sz="13536" spc="189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em</a:t>
            </a:r>
            <a:endParaRPr lang="en-US" sz="13536" u="none" spc="189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B2D8FF"/>
              </a:solidFill>
              <a:latin typeface="#9Slide05 SVNSteady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65285" y="456718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b="-765226"/>
            </a:stretch>
          </a:blipFill>
        </p:spPr>
      </p:sp>
    </p:spTree>
    <p:extLst>
      <p:ext uri="{BB962C8B-B14F-4D97-AF65-F5344CB8AC3E}">
        <p14:creationId xmlns:p14="http://schemas.microsoft.com/office/powerpoint/2010/main" val="7340386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66252" y="3963673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475 089 123</a:t>
            </a: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9468" y="739351"/>
            <a:ext cx="15137976" cy="2451735"/>
          </a:xfrm>
          <a:prstGeom prst="roundRect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6252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9 765 004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544809" y="3963672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18 456 096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44809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145 598 723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742" y="5093640"/>
            <a:ext cx="4151258" cy="50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7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146049"/>
              </p:ext>
            </p:extLst>
          </p:nvPr>
        </p:nvGraphicFramePr>
        <p:xfrm>
          <a:off x="-78312" y="-400685"/>
          <a:ext cx="18444621" cy="11209513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53185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98945" y="-38100"/>
            <a:ext cx="18485889" cy="177193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437280"/>
            </a:stretch>
          </a:blipFill>
        </p:spPr>
      </p:sp>
      <p:sp>
        <p:nvSpPr>
          <p:cNvPr id="4" name="Freeform 4"/>
          <p:cNvSpPr/>
          <p:nvPr/>
        </p:nvSpPr>
        <p:spPr>
          <a:xfrm rot="-185108">
            <a:off x="9859461" y="367611"/>
            <a:ext cx="3240312" cy="1656609"/>
          </a:xfrm>
          <a:custGeom>
            <a:avLst/>
            <a:gdLst/>
            <a:ahLst/>
            <a:cxnLst/>
            <a:rect l="l" t="t" r="r" b="b"/>
            <a:pathLst>
              <a:path w="3240312" h="1656609">
                <a:moveTo>
                  <a:pt x="0" y="0"/>
                </a:moveTo>
                <a:lnTo>
                  <a:pt x="3240312" y="0"/>
                </a:lnTo>
                <a:lnTo>
                  <a:pt x="3240312" y="1656610"/>
                </a:lnTo>
                <a:lnTo>
                  <a:pt x="0" y="1656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0142">
            <a:off x="760008" y="3355780"/>
            <a:ext cx="1390355" cy="1236836"/>
          </a:xfrm>
          <a:custGeom>
            <a:avLst/>
            <a:gdLst/>
            <a:ahLst/>
            <a:cxnLst/>
            <a:rect l="l" t="t" r="r" b="b"/>
            <a:pathLst>
              <a:path w="1390355" h="1236836">
                <a:moveTo>
                  <a:pt x="0" y="0"/>
                </a:moveTo>
                <a:lnTo>
                  <a:pt x="1390354" y="0"/>
                </a:lnTo>
                <a:lnTo>
                  <a:pt x="1390354" y="1236836"/>
                </a:lnTo>
                <a:lnTo>
                  <a:pt x="0" y="12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11868">
            <a:off x="273804" y="6048087"/>
            <a:ext cx="2997508" cy="3086237"/>
          </a:xfrm>
          <a:custGeom>
            <a:avLst/>
            <a:gdLst/>
            <a:ahLst/>
            <a:cxnLst/>
            <a:rect l="l" t="t" r="r" b="b"/>
            <a:pathLst>
              <a:path w="2997508" h="3086237">
                <a:moveTo>
                  <a:pt x="0" y="0"/>
                </a:moveTo>
                <a:lnTo>
                  <a:pt x="2997507" y="0"/>
                </a:lnTo>
                <a:lnTo>
                  <a:pt x="2997507" y="3086236"/>
                </a:lnTo>
                <a:lnTo>
                  <a:pt x="0" y="3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4056">
            <a:off x="8141617" y="7396625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1" b="-446696"/>
            </a:stretch>
          </a:blipFill>
        </p:spPr>
      </p:sp>
      <p:sp>
        <p:nvSpPr>
          <p:cNvPr id="11" name="Freeform 11"/>
          <p:cNvSpPr/>
          <p:nvPr/>
        </p:nvSpPr>
        <p:spPr>
          <a:xfrm rot="-1264247">
            <a:off x="11982111" y="6760796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8"/>
                </a:lnTo>
                <a:lnTo>
                  <a:pt x="0" y="2406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b="21376"/>
          <a:stretch/>
        </p:blipFill>
        <p:spPr>
          <a:xfrm>
            <a:off x="-5662909" y="-29497"/>
            <a:ext cx="23392379" cy="8153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0" y="2181381"/>
            <a:ext cx="14554200" cy="6848319"/>
          </a:xfrm>
          <a:prstGeom prst="roundRect">
            <a:avLst>
              <a:gd name="adj" fmla="val 8450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645" y="3265267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24834" y="668146"/>
            <a:ext cx="15137976" cy="16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08"/>
              </a:lnSpc>
              <a:spcBef>
                <a:spcPct val="0"/>
              </a:spcBef>
            </a:pPr>
            <a:r>
              <a:rPr lang="en-US" sz="14400" spc="54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YÊU CẦU CẦN ĐẠT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LUYỆN</a:t>
            </a:r>
          </a:p>
          <a:p>
            <a:pPr marL="0" lvl="0" indent="0" algn="ctr"/>
            <a:r>
              <a:rPr lang="en-US" sz="20300" spc="534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TẬP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rcRect/>
            <a:stretch>
              <a:fillRect t="-1" b="-446696"/>
            </a:stretch>
          </a:blipFill>
        </p:spPr>
      </p:sp>
    </p:spTree>
    <p:extLst>
      <p:ext uri="{BB962C8B-B14F-4D97-AF65-F5344CB8AC3E}">
        <p14:creationId xmlns:p14="http://schemas.microsoft.com/office/powerpoint/2010/main" val="1297515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4" cy="102870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813311" y="0"/>
            <a:ext cx="3474689" cy="2698752"/>
          </a:xfrm>
          <a:custGeom>
            <a:avLst/>
            <a:gdLst/>
            <a:ahLst/>
            <a:cxnLst/>
            <a:rect l="l" t="t" r="r" b="b"/>
            <a:pathLst>
              <a:path w="3754779" h="3768912">
                <a:moveTo>
                  <a:pt x="0" y="0"/>
                </a:moveTo>
                <a:lnTo>
                  <a:pt x="3754779" y="0"/>
                </a:lnTo>
                <a:lnTo>
                  <a:pt x="3754779" y="3768912"/>
                </a:lnTo>
                <a:lnTo>
                  <a:pt x="0" y="376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2479" y="604760"/>
            <a:ext cx="8093378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93"/>
              </a:lnSpc>
              <a:spcBef>
                <a:spcPct val="0"/>
              </a:spcBef>
            </a:pP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Bài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 1: </a:t>
            </a: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Số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?</a:t>
            </a:r>
          </a:p>
        </p:txBody>
      </p:sp>
      <p:sp>
        <p:nvSpPr>
          <p:cNvPr id="17" name="Freeform 17"/>
          <p:cNvSpPr/>
          <p:nvPr/>
        </p:nvSpPr>
        <p:spPr>
          <a:xfrm>
            <a:off x="-98945" y="9258301"/>
            <a:ext cx="18485889" cy="1066799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>
              <a:fillRect t="1" b="-79240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8291" y="6438900"/>
            <a:ext cx="3489309" cy="3161674"/>
          </a:xfrm>
          <a:custGeom>
            <a:avLst/>
            <a:gdLst/>
            <a:ahLst/>
            <a:cxnLst/>
            <a:rect l="l" t="t" r="r" b="b"/>
            <a:pathLst>
              <a:path w="4072179" h="4192720">
                <a:moveTo>
                  <a:pt x="0" y="0"/>
                </a:moveTo>
                <a:lnTo>
                  <a:pt x="4072179" y="0"/>
                </a:lnTo>
                <a:lnTo>
                  <a:pt x="4072179" y="4192720"/>
                </a:lnTo>
                <a:lnTo>
                  <a:pt x="0" y="4192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3710419" y="1635842"/>
            <a:ext cx="4297712" cy="3549398"/>
            <a:chOff x="1113494" y="1594102"/>
            <a:chExt cx="4297712" cy="3549398"/>
          </a:xfrm>
        </p:grpSpPr>
        <p:grpSp>
          <p:nvGrpSpPr>
            <p:cNvPr id="2" name="Group 2"/>
            <p:cNvGrpSpPr/>
            <p:nvPr/>
          </p:nvGrpSpPr>
          <p:grpSpPr>
            <a:xfrm>
              <a:off x="1113494" y="1594102"/>
              <a:ext cx="4297712" cy="3549398"/>
              <a:chOff x="0" y="0"/>
              <a:chExt cx="5765800" cy="736161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/>
            <a:srcRect l="8179"/>
            <a:stretch/>
          </p:blipFill>
          <p:spPr>
            <a:xfrm>
              <a:off x="1113494" y="1782466"/>
              <a:ext cx="4276860" cy="2420929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939106" y="4454398"/>
            <a:ext cx="3819485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372 100 425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302525" y="1654055"/>
            <a:ext cx="4297712" cy="3549398"/>
            <a:chOff x="6705600" y="1612315"/>
            <a:chExt cx="4297712" cy="3549398"/>
          </a:xfrm>
        </p:grpSpPr>
        <p:grpSp>
          <p:nvGrpSpPr>
            <p:cNvPr id="22" name="Group 2"/>
            <p:cNvGrpSpPr/>
            <p:nvPr/>
          </p:nvGrpSpPr>
          <p:grpSpPr>
            <a:xfrm>
              <a:off x="6705600" y="1612315"/>
              <a:ext cx="4297712" cy="3549398"/>
              <a:chOff x="0" y="0"/>
              <a:chExt cx="5765800" cy="7361612"/>
            </a:xfrm>
          </p:grpSpPr>
          <p:sp>
            <p:nvSpPr>
              <p:cNvPr id="24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777405"/>
              <a:ext cx="4281582" cy="239817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511682" y="5668310"/>
            <a:ext cx="4297713" cy="3549398"/>
            <a:chOff x="4511682" y="5668310"/>
            <a:chExt cx="4297713" cy="3549398"/>
          </a:xfrm>
        </p:grpSpPr>
        <p:grpSp>
          <p:nvGrpSpPr>
            <p:cNvPr id="26" name="Group 2"/>
            <p:cNvGrpSpPr/>
            <p:nvPr/>
          </p:nvGrpSpPr>
          <p:grpSpPr>
            <a:xfrm>
              <a:off x="4511682" y="5668310"/>
              <a:ext cx="4297712" cy="3549398"/>
              <a:chOff x="0" y="0"/>
              <a:chExt cx="5765800" cy="7361612"/>
            </a:xfrm>
          </p:grpSpPr>
          <p:sp>
            <p:nvSpPr>
              <p:cNvPr id="28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8609" y="5829648"/>
              <a:ext cx="4290786" cy="24807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515598" y="5688606"/>
            <a:ext cx="4297714" cy="3549398"/>
            <a:chOff x="10515598" y="5688606"/>
            <a:chExt cx="4297714" cy="3549398"/>
          </a:xfrm>
        </p:grpSpPr>
        <p:grpSp>
          <p:nvGrpSpPr>
            <p:cNvPr id="30" name="Group 2"/>
            <p:cNvGrpSpPr/>
            <p:nvPr/>
          </p:nvGrpSpPr>
          <p:grpSpPr>
            <a:xfrm>
              <a:off x="10515600" y="5688606"/>
              <a:ext cx="4297712" cy="3549398"/>
              <a:chOff x="0" y="0"/>
              <a:chExt cx="5765800" cy="7361612"/>
            </a:xfrm>
          </p:grpSpPr>
          <p:sp>
            <p:nvSpPr>
              <p:cNvPr id="32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15598" y="5815261"/>
              <a:ext cx="4297713" cy="2456910"/>
            </a:xfrm>
            <a:prstGeom prst="rect">
              <a:avLst/>
            </a:prstGeom>
          </p:spPr>
        </p:pic>
      </p:grpSp>
      <p:sp>
        <p:nvSpPr>
          <p:cNvPr id="39" name="1"/>
          <p:cNvSpPr txBox="1"/>
          <p:nvPr/>
        </p:nvSpPr>
        <p:spPr>
          <a:xfrm>
            <a:off x="9551271" y="4444007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40" name="2"/>
          <p:cNvSpPr txBox="1"/>
          <p:nvPr/>
        </p:nvSpPr>
        <p:spPr>
          <a:xfrm>
            <a:off x="4768493" y="8458029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41" name="3"/>
          <p:cNvSpPr txBox="1"/>
          <p:nvPr/>
        </p:nvSpPr>
        <p:spPr>
          <a:xfrm>
            <a:off x="10772409" y="8499340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42" name="TextBox 11"/>
          <p:cNvSpPr txBox="1"/>
          <p:nvPr/>
        </p:nvSpPr>
        <p:spPr>
          <a:xfrm>
            <a:off x="9551271" y="444657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46 014 951</a:t>
            </a:r>
          </a:p>
        </p:txBody>
      </p:sp>
      <p:sp>
        <p:nvSpPr>
          <p:cNvPr id="43" name="TextBox 11"/>
          <p:cNvSpPr txBox="1"/>
          <p:nvPr/>
        </p:nvSpPr>
        <p:spPr>
          <a:xfrm>
            <a:off x="4786372" y="844343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1 000 431</a:t>
            </a:r>
          </a:p>
        </p:txBody>
      </p:sp>
      <p:sp>
        <p:nvSpPr>
          <p:cNvPr id="44" name="TextBox 11"/>
          <p:cNvSpPr txBox="1"/>
          <p:nvPr/>
        </p:nvSpPr>
        <p:spPr>
          <a:xfrm>
            <a:off x="10772408" y="8509245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302 444 203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54432" y="3955253"/>
            <a:ext cx="3413866" cy="6275488"/>
          </a:xfrm>
          <a:prstGeom prst="rect">
            <a:avLst/>
          </a:prstGeom>
        </p:spPr>
      </p:pic>
      <p:sp>
        <p:nvSpPr>
          <p:cNvPr id="46" name="Freeform 11"/>
          <p:cNvSpPr/>
          <p:nvPr/>
        </p:nvSpPr>
        <p:spPr>
          <a:xfrm>
            <a:off x="735203" y="2088676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0" y="-1012565"/>
            <a:ext cx="7034083" cy="3194194"/>
            <a:chOff x="0" y="0"/>
            <a:chExt cx="858578" cy="389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767" cy="394120"/>
            </a:xfrm>
            <a:custGeom>
              <a:avLst/>
              <a:gdLst/>
              <a:ahLst/>
              <a:cxnLst/>
              <a:rect l="l" t="t" r="r" b="b"/>
              <a:pathLst>
                <a:path w="873767" h="394120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6512"/>
                    <a:pt x="637536" y="28188"/>
                    <a:pt x="658866" y="63657"/>
                  </a:cubicBezTo>
                  <a:cubicBezTo>
                    <a:pt x="783793" y="58927"/>
                    <a:pt x="873767" y="125994"/>
                    <a:pt x="819268" y="191817"/>
                  </a:cubicBezTo>
                  <a:cubicBezTo>
                    <a:pt x="837675" y="205649"/>
                    <a:pt x="853032" y="221121"/>
                    <a:pt x="858578" y="241887"/>
                  </a:cubicBezTo>
                  <a:cubicBezTo>
                    <a:pt x="858578" y="247835"/>
                    <a:pt x="858578" y="253770"/>
                    <a:pt x="858578" y="259717"/>
                  </a:cubicBezTo>
                  <a:cubicBezTo>
                    <a:pt x="842050" y="312568"/>
                    <a:pt x="770932" y="348282"/>
                    <a:pt x="654174" y="338667"/>
                  </a:cubicBezTo>
                  <a:cubicBezTo>
                    <a:pt x="624134" y="365804"/>
                    <a:pt x="570679" y="394120"/>
                    <a:pt x="487499" y="389595"/>
                  </a:cubicBezTo>
                  <a:cubicBezTo>
                    <a:pt x="444504" y="387814"/>
                    <a:pt x="414594" y="377495"/>
                    <a:pt x="388406" y="364958"/>
                  </a:cubicBezTo>
                  <a:cubicBezTo>
                    <a:pt x="360823" y="375379"/>
                    <a:pt x="330949" y="383558"/>
                    <a:pt x="287787" y="383648"/>
                  </a:cubicBezTo>
                  <a:cubicBezTo>
                    <a:pt x="187931" y="383802"/>
                    <a:pt x="121130" y="343654"/>
                    <a:pt x="119511" y="288585"/>
                  </a:cubicBezTo>
                  <a:cubicBezTo>
                    <a:pt x="55316" y="275702"/>
                    <a:pt x="11838" y="251655"/>
                    <a:pt x="0" y="210507"/>
                  </a:cubicBezTo>
                  <a:cubicBezTo>
                    <a:pt x="0" y="204559"/>
                    <a:pt x="0" y="198599"/>
                    <a:pt x="0" y="192676"/>
                  </a:cubicBezTo>
                  <a:cubicBezTo>
                    <a:pt x="13066" y="151901"/>
                    <a:pt x="54181" y="126288"/>
                    <a:pt x="122638" y="115431"/>
                  </a:cubicBezTo>
                  <a:cubicBezTo>
                    <a:pt x="118525" y="46647"/>
                    <a:pt x="255458" y="3666"/>
                    <a:pt x="367951" y="33969"/>
                  </a:cubicBezTo>
                  <a:cubicBezTo>
                    <a:pt x="394735" y="18984"/>
                    <a:pt x="432629" y="2641"/>
                    <a:pt x="487482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t="-1" b="-769136"/>
            </a:stretch>
          </a:blipFill>
        </p:spPr>
      </p:sp>
      <p:sp>
        <p:nvSpPr>
          <p:cNvPr id="10" name="Freeform 10"/>
          <p:cNvSpPr/>
          <p:nvPr/>
        </p:nvSpPr>
        <p:spPr>
          <a:xfrm rot="-204012">
            <a:off x="13707438" y="8467058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7"/>
                </a:lnTo>
                <a:lnTo>
                  <a:pt x="0" y="2406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6280" y="145462"/>
            <a:ext cx="13619509" cy="2447629"/>
          </a:xfrm>
          <a:custGeom>
            <a:avLst/>
            <a:gdLst/>
            <a:ahLst/>
            <a:cxnLst/>
            <a:rect l="l" t="t" r="r" b="b"/>
            <a:pathLst>
              <a:path w="7315200" h="1033272">
                <a:moveTo>
                  <a:pt x="0" y="0"/>
                </a:moveTo>
                <a:lnTo>
                  <a:pt x="7315200" y="0"/>
                </a:lnTo>
                <a:lnTo>
                  <a:pt x="7315200" y="1033272"/>
                </a:lnTo>
                <a:lnTo>
                  <a:pt x="0" y="1033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lum bright="70000" contrast="-7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794760" y="-701039"/>
            <a:ext cx="7315200" cy="3252216"/>
          </a:xfrm>
          <a:custGeom>
            <a:avLst/>
            <a:gdLst/>
            <a:ahLst/>
            <a:cxnLst/>
            <a:rect l="l" t="t" r="r" b="b"/>
            <a:pathLst>
              <a:path w="7315200" h="3252216">
                <a:moveTo>
                  <a:pt x="0" y="0"/>
                </a:moveTo>
                <a:lnTo>
                  <a:pt x="7315200" y="0"/>
                </a:lnTo>
                <a:lnTo>
                  <a:pt x="7315200" y="3252216"/>
                </a:lnTo>
                <a:lnTo>
                  <a:pt x="0" y="3252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4447" y="659189"/>
            <a:ext cx="4139537" cy="9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41"/>
              </a:lnSpc>
              <a:spcBef>
                <a:spcPct val="0"/>
              </a:spcBef>
            </a:pPr>
            <a:r>
              <a:rPr lang="en-US" sz="8800" spc="29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Bài</a:t>
            </a:r>
            <a:r>
              <a:rPr lang="en-US" sz="8800" spc="293" dirty="0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38036" y="598909"/>
            <a:ext cx="1301775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Mỗi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gạch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chân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thuộc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hàng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0543" y="2628900"/>
            <a:ext cx="4097275" cy="1189624"/>
            <a:chOff x="748020" y="2575547"/>
            <a:chExt cx="4097275" cy="1189624"/>
          </a:xfrm>
        </p:grpSpPr>
        <p:sp>
          <p:nvSpPr>
            <p:cNvPr id="13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lum bright="70000" contrast="-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/>
            <p:cNvSpPr txBox="1"/>
            <p:nvPr/>
          </p:nvSpPr>
          <p:spPr>
            <a:xfrm>
              <a:off x="1143000" y="2743700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13 341 </a:t>
              </a:r>
              <a:r>
                <a:rPr lang="en-US" sz="5400" u="sng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4</a:t>
              </a:r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2798" y="2628900"/>
            <a:ext cx="4097275" cy="1189624"/>
            <a:chOff x="748020" y="2575547"/>
            <a:chExt cx="4097275" cy="1189624"/>
          </a:xfrm>
        </p:grpSpPr>
        <p:sp>
          <p:nvSpPr>
            <p:cNvPr id="25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lum bright="70000" contrast="-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5"/>
            <p:cNvSpPr txBox="1"/>
            <p:nvPr/>
          </p:nvSpPr>
          <p:spPr>
            <a:xfrm>
              <a:off x="878503" y="2708694"/>
              <a:ext cx="38363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u="sng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</a:t>
              </a:r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24 294 185</a:t>
              </a:r>
              <a:endParaRPr lang="en-US" sz="5400" u="sng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5403" y="2630085"/>
            <a:ext cx="4097275" cy="1189624"/>
            <a:chOff x="748020" y="2575547"/>
            <a:chExt cx="4097275" cy="1189624"/>
          </a:xfrm>
        </p:grpSpPr>
        <p:sp>
          <p:nvSpPr>
            <p:cNvPr id="31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lum bright="70000" contrast="-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1"/>
            <p:cNvSpPr txBox="1"/>
            <p:nvPr/>
          </p:nvSpPr>
          <p:spPr>
            <a:xfrm>
              <a:off x="1143000" y="2743700"/>
              <a:ext cx="3236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2 000 0</a:t>
              </a:r>
              <a:r>
                <a:rPr lang="en-US" sz="5400" u="sng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0</a:t>
              </a:r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17528" y="2667000"/>
            <a:ext cx="4097275" cy="1189624"/>
            <a:chOff x="748020" y="2575547"/>
            <a:chExt cx="4097275" cy="1189624"/>
          </a:xfrm>
        </p:grpSpPr>
        <p:sp>
          <p:nvSpPr>
            <p:cNvPr id="34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lum bright="70000" contrast="-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4"/>
            <p:cNvSpPr txBox="1"/>
            <p:nvPr/>
          </p:nvSpPr>
          <p:spPr>
            <a:xfrm>
              <a:off x="854266" y="2694028"/>
              <a:ext cx="3884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540 </a:t>
              </a:r>
              <a:r>
                <a:rPr lang="en-US" sz="5400" u="sng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</a:t>
              </a:r>
              <a:r>
                <a:rPr lang="en-US" sz="5400" dirty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31 007</a:t>
              </a: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233967" y="5327467"/>
            <a:ext cx="5774252" cy="3720297"/>
            <a:chOff x="0" y="0"/>
            <a:chExt cx="858578" cy="541735"/>
          </a:xfrm>
        </p:grpSpPr>
        <p:sp>
          <p:nvSpPr>
            <p:cNvPr id="37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17"/>
          <p:cNvSpPr txBox="1"/>
          <p:nvPr/>
        </p:nvSpPr>
        <p:spPr>
          <a:xfrm>
            <a:off x="940979" y="6266815"/>
            <a:ext cx="44623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lượt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đọc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6000" dirty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#9Slide03 AmpleSoft Bold" panose="02000000000000000000" pitchFamily="2" charset="0"/>
              </a:rPr>
              <a:t>cho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39000" y="4430287"/>
            <a:ext cx="10363200" cy="4537460"/>
            <a:chOff x="7239000" y="4430287"/>
            <a:chExt cx="10363200" cy="4537460"/>
          </a:xfrm>
        </p:grpSpPr>
        <p:grpSp>
          <p:nvGrpSpPr>
            <p:cNvPr id="40" name="Group 3"/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41" name="Freeform 4"/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5"/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17"/>
            <p:cNvSpPr txBox="1"/>
            <p:nvPr/>
          </p:nvSpPr>
          <p:spPr>
            <a:xfrm>
              <a:off x="8794191" y="5142267"/>
              <a:ext cx="7226791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en-US" sz="8000" dirty="0" err="1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Nhóm</a:t>
              </a:r>
              <a:r>
                <a:rPr lang="en-US" sz="8000" dirty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 2</a:t>
              </a:r>
            </a:p>
            <a:p>
              <a:pPr marL="0" lvl="0" indent="0" algn="ctr"/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Tìm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hàng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,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lớp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các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số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được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gạch</a:t>
              </a:r>
              <a:r>
                <a:rPr lang="en-US" sz="6000" dirty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chân</a:t>
              </a:r>
              <a:endParaRPr lang="en-US" sz="6000" dirty="0">
                <a:solidFill>
                  <a:srgbClr val="002060"/>
                </a:solidFill>
                <a:latin typeface="#9Slide03 AmpleSoft Bold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3200400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85800" y="4583152"/>
            <a:ext cx="3718184" cy="4751347"/>
            <a:chOff x="685800" y="4583152"/>
            <a:chExt cx="3718184" cy="4751347"/>
          </a:xfrm>
        </p:grpSpPr>
        <p:grpSp>
          <p:nvGrpSpPr>
            <p:cNvPr id="50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1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Chữ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trong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>
                  <a:solidFill>
                    <a:srgbClr val="000000"/>
                  </a:solidFill>
                </a:rPr>
                <a:t>13 341 411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trăm</a:t>
              </a:r>
              <a:r>
                <a:rPr lang="en-US" sz="4500" spc="121" dirty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5471997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148529" y="4583152"/>
            <a:ext cx="3718184" cy="4751347"/>
            <a:chOff x="685800" y="4583152"/>
            <a:chExt cx="3718184" cy="4751347"/>
          </a:xfrm>
        </p:grpSpPr>
        <p:grpSp>
          <p:nvGrpSpPr>
            <p:cNvPr id="5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Chữ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trong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>
                  <a:solidFill>
                    <a:srgbClr val="000000"/>
                  </a:solidFill>
                </a:rPr>
                <a:t>324 294 185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thuộc</a:t>
              </a:r>
              <a:endParaRPr lang="en-US" sz="4500" spc="121" dirty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triệu</a:t>
              </a:r>
              <a:r>
                <a:rPr lang="en-US" sz="4500" spc="121" dirty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triệu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2496800" y="3658626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596018" y="4579966"/>
            <a:ext cx="3718184" cy="4751347"/>
            <a:chOff x="685800" y="4583152"/>
            <a:chExt cx="3718184" cy="4751347"/>
          </a:xfrm>
        </p:grpSpPr>
        <p:grpSp>
          <p:nvGrpSpPr>
            <p:cNvPr id="61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3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Chữ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trong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>
                  <a:solidFill>
                    <a:srgbClr val="000000"/>
                  </a:solidFill>
                </a:rPr>
                <a:t>2 000 001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thuộc</a:t>
              </a:r>
              <a:endParaRPr lang="en-US" sz="4500" spc="121" dirty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chục</a:t>
              </a:r>
              <a:r>
                <a:rPr lang="en-US" sz="4500" spc="121" dirty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621000" y="3635191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4044065" y="4579966"/>
            <a:ext cx="3718184" cy="4751347"/>
            <a:chOff x="685800" y="4583152"/>
            <a:chExt cx="3718184" cy="4751347"/>
          </a:xfrm>
        </p:grpSpPr>
        <p:grpSp>
          <p:nvGrpSpPr>
            <p:cNvPr id="6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Chữ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trong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>
                  <a:solidFill>
                    <a:srgbClr val="000000"/>
                  </a:solidFill>
                </a:rPr>
                <a:t>số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>
                  <a:solidFill>
                    <a:srgbClr val="000000"/>
                  </a:solidFill>
                </a:rPr>
                <a:t>540 231 007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>
                  <a:solidFill>
                    <a:srgbClr val="00000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70C0"/>
                  </a:solidFill>
                </a:rPr>
                <a:t>nghìn</a:t>
              </a:r>
              <a:r>
                <a:rPr lang="en-US" sz="4500" spc="121" dirty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>
                  <a:solidFill>
                    <a:srgbClr val="00B050"/>
                  </a:solidFill>
                </a:rPr>
                <a:t>nghìn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9" grpId="1"/>
      <p:bldP spid="3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91242"/>
              </p:ext>
            </p:extLst>
          </p:nvPr>
        </p:nvGraphicFramePr>
        <p:xfrm>
          <a:off x="21688" y="9645"/>
          <a:ext cx="18442512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09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9876489" y="1862687"/>
            <a:ext cx="7105009" cy="118723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27426" y="1438611"/>
            <a:ext cx="7962500" cy="5950120"/>
            <a:chOff x="0" y="0"/>
            <a:chExt cx="5765800" cy="52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5283431"/>
            </a:xfrm>
            <a:custGeom>
              <a:avLst/>
              <a:gdLst/>
              <a:ahLst/>
              <a:cxnLst/>
              <a:rect l="l" t="t" r="r" b="b"/>
              <a:pathLst>
                <a:path w="5765800" h="5283431">
                  <a:moveTo>
                    <a:pt x="5765800" y="0"/>
                  </a:moveTo>
                  <a:lnTo>
                    <a:pt x="5765800" y="5280891"/>
                  </a:lnTo>
                  <a:lnTo>
                    <a:pt x="5406390" y="4789401"/>
                  </a:lnTo>
                  <a:lnTo>
                    <a:pt x="5050790" y="5283431"/>
                  </a:lnTo>
                  <a:lnTo>
                    <a:pt x="5043170" y="5283431"/>
                  </a:lnTo>
                  <a:lnTo>
                    <a:pt x="4686300" y="4789401"/>
                  </a:lnTo>
                  <a:lnTo>
                    <a:pt x="4330700" y="5283431"/>
                  </a:lnTo>
                  <a:lnTo>
                    <a:pt x="4323080" y="5283431"/>
                  </a:lnTo>
                  <a:lnTo>
                    <a:pt x="3967480" y="4789401"/>
                  </a:lnTo>
                  <a:lnTo>
                    <a:pt x="3611880" y="5283431"/>
                  </a:lnTo>
                  <a:lnTo>
                    <a:pt x="3604260" y="5283431"/>
                  </a:lnTo>
                  <a:lnTo>
                    <a:pt x="3248660" y="4789401"/>
                  </a:lnTo>
                  <a:lnTo>
                    <a:pt x="2893060" y="5283431"/>
                  </a:lnTo>
                  <a:lnTo>
                    <a:pt x="2885440" y="5283431"/>
                  </a:lnTo>
                  <a:lnTo>
                    <a:pt x="2528570" y="4789401"/>
                  </a:lnTo>
                  <a:lnTo>
                    <a:pt x="2172970" y="5283431"/>
                  </a:lnTo>
                  <a:lnTo>
                    <a:pt x="2165350" y="5283431"/>
                  </a:lnTo>
                  <a:lnTo>
                    <a:pt x="1809750" y="4789401"/>
                  </a:lnTo>
                  <a:lnTo>
                    <a:pt x="1452880" y="5283431"/>
                  </a:lnTo>
                  <a:lnTo>
                    <a:pt x="1446530" y="5283431"/>
                  </a:lnTo>
                  <a:lnTo>
                    <a:pt x="1089660" y="4789401"/>
                  </a:lnTo>
                  <a:lnTo>
                    <a:pt x="734060" y="5283431"/>
                  </a:lnTo>
                  <a:lnTo>
                    <a:pt x="725170" y="5283431"/>
                  </a:lnTo>
                  <a:lnTo>
                    <a:pt x="290830" y="4802101"/>
                  </a:lnTo>
                  <a:lnTo>
                    <a:pt x="1270" y="5283431"/>
                  </a:lnTo>
                  <a:lnTo>
                    <a:pt x="0" y="5283431"/>
                  </a:lnTo>
                  <a:lnTo>
                    <a:pt x="2540" y="4134832"/>
                  </a:lnTo>
                  <a:lnTo>
                    <a:pt x="7620" y="1024571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 rot="-520647">
            <a:off x="347492" y="-336894"/>
            <a:ext cx="764283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08"/>
              </a:lnSpc>
              <a:spcBef>
                <a:spcPct val="0"/>
              </a:spcBef>
            </a:pPr>
            <a:r>
              <a:rPr lang="en-US" sz="9600" u="none" spc="547" dirty="0" err="1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9600" u="none" spc="547" dirty="0">
                <a:solidFill>
                  <a:srgbClr val="FFFFFF"/>
                </a:solidFill>
                <a:latin typeface="Caveat Bold"/>
              </a:rPr>
              <a:t> 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13154" y="229516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>
                <a:solidFill>
                  <a:schemeClr val="bg1"/>
                </a:solidFill>
                <a:latin typeface="Caveat Bold"/>
              </a:rPr>
              <a:t>A. 190 968 028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067605" y="132752"/>
            <a:ext cx="3193279" cy="1457315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50"/>
                </a:lnTo>
                <a:lnTo>
                  <a:pt x="0" y="191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85813" y="660906"/>
            <a:ext cx="8995044" cy="61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36"/>
              </a:lnSpc>
              <a:spcBef>
                <a:spcPct val="0"/>
              </a:spcBef>
            </a:pPr>
            <a:r>
              <a:rPr lang="en-US" sz="7200" u="none" spc="182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Chọn</a:t>
            </a:r>
            <a:r>
              <a:rPr lang="en-US" sz="7200" u="none" spc="182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7200" u="none" spc="182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trả</a:t>
            </a:r>
            <a:r>
              <a:rPr lang="en-US" sz="7200" u="none" spc="182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7200" u="none" spc="182" dirty="0">
                <a:solidFill>
                  <a:srgbClr val="FFFF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>
                <a:solidFill>
                  <a:srgbClr val="FFFF00"/>
                </a:solidFill>
                <a:latin typeface="#9Slide03 AmpleSoft Bold" panose="02000000000000000000" pitchFamily="2" charset="0"/>
              </a:rPr>
              <a:t>đúng</a:t>
            </a:r>
            <a:endParaRPr lang="en-US" sz="7200" u="none" spc="182" dirty="0">
              <a:solidFill>
                <a:srgbClr val="FFFF0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3651" y="1618254"/>
            <a:ext cx="72841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u="none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nào</a:t>
            </a:r>
            <a:r>
              <a:rPr lang="en-US" sz="5400" u="none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dưới</a:t>
            </a:r>
            <a:r>
              <a:rPr lang="en-US" sz="5400" u="none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đây</a:t>
            </a:r>
            <a:r>
              <a:rPr lang="en-US" sz="5400" u="none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là</a:t>
            </a:r>
            <a:r>
              <a:rPr lang="en-US" sz="5400" u="none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mở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khóa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sắt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Biết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rằng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chứa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 ở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lớp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triệu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hàng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trăm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nghìn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3?</a:t>
            </a:r>
            <a:endParaRPr lang="en-US" sz="5400" u="none" spc="18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9305934"/>
            <a:ext cx="18485889" cy="10191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b="-834120"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523244" y="6604234"/>
            <a:ext cx="2923318" cy="3537254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Rounded Rectangle 24"/>
          <p:cNvSpPr/>
          <p:nvPr/>
        </p:nvSpPr>
        <p:spPr>
          <a:xfrm>
            <a:off x="9876489" y="3161692"/>
            <a:ext cx="7105009" cy="11872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/>
          <p:nvPr/>
        </p:nvSpPr>
        <p:spPr>
          <a:xfrm>
            <a:off x="9876489" y="3517969"/>
            <a:ext cx="69589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>
                <a:solidFill>
                  <a:schemeClr val="bg1"/>
                </a:solidFill>
                <a:latin typeface="Caveat Bold"/>
              </a:rPr>
              <a:t>B. 1 000 000 000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839267" y="4428497"/>
            <a:ext cx="7105009" cy="11872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9340350" y="479907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>
                <a:solidFill>
                  <a:schemeClr val="bg1"/>
                </a:solidFill>
                <a:latin typeface="Caveat Bold"/>
              </a:rPr>
              <a:t>C</a:t>
            </a:r>
            <a:r>
              <a:rPr lang="en-US" sz="8000" u="none" spc="223" dirty="0">
                <a:solidFill>
                  <a:schemeClr val="bg1"/>
                </a:solidFill>
                <a:latin typeface="Caveat Bold"/>
              </a:rPr>
              <a:t>. 276 389 000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03463" y="5705090"/>
            <a:ext cx="7105009" cy="118723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"/>
          <p:cNvSpPr txBox="1"/>
          <p:nvPr/>
        </p:nvSpPr>
        <p:spPr>
          <a:xfrm>
            <a:off x="9419676" y="6114450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>
                <a:solidFill>
                  <a:schemeClr val="bg1"/>
                </a:solidFill>
                <a:latin typeface="Caveat Bold"/>
              </a:rPr>
              <a:t>D</a:t>
            </a:r>
            <a:r>
              <a:rPr lang="en-US" sz="8000" u="none" spc="223" dirty="0">
                <a:solidFill>
                  <a:schemeClr val="bg1"/>
                </a:solidFill>
                <a:latin typeface="Caveat Bold"/>
              </a:rPr>
              <a:t>. 537 991 883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0729" y="7705662"/>
            <a:ext cx="7287981" cy="1264980"/>
          </a:xfrm>
          <a:prstGeom prst="cloudCallout">
            <a:avLst>
              <a:gd name="adj1" fmla="val -53238"/>
              <a:gd name="adj2" fmla="val 673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/>
              <a:t>Hi! </a:t>
            </a:r>
            <a:r>
              <a:rPr lang="en-US" sz="4800" dirty="0" err="1"/>
              <a:t>Mình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b="1" i="1" dirty="0" err="1"/>
              <a:t>két</a:t>
            </a:r>
            <a:r>
              <a:rPr lang="en-US" sz="4800" b="1" i="1" dirty="0"/>
              <a:t> </a:t>
            </a:r>
            <a:r>
              <a:rPr lang="en-US" sz="4800" b="1" i="1" dirty="0" err="1"/>
              <a:t>sắt</a:t>
            </a:r>
            <a:endParaRPr lang="en-US" sz="4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21921" y="5489908"/>
            <a:ext cx="7289080" cy="4638258"/>
          </a:xfrm>
          <a:prstGeom prst="cloudCallout">
            <a:avLst>
              <a:gd name="adj1" fmla="val -78891"/>
              <a:gd name="adj2" fmla="val 3882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</a:rPr>
              <a:t>Bạn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có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biết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cách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mình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có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công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dụng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gì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và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cách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sử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dụng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không</a:t>
            </a:r>
            <a:r>
              <a:rPr lang="en-US" sz="4800" dirty="0">
                <a:solidFill>
                  <a:srgbClr val="0070C0"/>
                </a:solidFill>
              </a:rPr>
              <a:t>?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27251" y="3322540"/>
            <a:ext cx="11398464" cy="5762685"/>
          </a:xfrm>
          <a:prstGeom prst="cloudCallout">
            <a:avLst>
              <a:gd name="adj1" fmla="val -80499"/>
              <a:gd name="adj2" fmla="val 3984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</a:rPr>
              <a:t>Vậy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là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các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bạn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đã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biết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được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cách</a:t>
            </a:r>
            <a:r>
              <a:rPr lang="en-US" sz="4800" dirty="0">
                <a:solidFill>
                  <a:srgbClr val="FFFF00"/>
                </a:solidFill>
              </a:rPr>
              <a:t> con </a:t>
            </a:r>
            <a:r>
              <a:rPr lang="en-US" sz="4800" dirty="0" err="1">
                <a:solidFill>
                  <a:srgbClr val="FFFF00"/>
                </a:solidFill>
              </a:rPr>
              <a:t>người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sử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dụng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mình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rồi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phải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không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nào</a:t>
            </a:r>
            <a:r>
              <a:rPr lang="en-US" sz="4800" dirty="0">
                <a:solidFill>
                  <a:srgbClr val="FFFF00"/>
                </a:solidFill>
              </a:rPr>
              <a:t>? </a:t>
            </a:r>
            <a:r>
              <a:rPr lang="en-US" sz="4800" dirty="0" err="1">
                <a:solidFill>
                  <a:srgbClr val="FFFF00"/>
                </a:solidFill>
              </a:rPr>
              <a:t>Bây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giờ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hãy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giúp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mình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giải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bài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toán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trên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dirty="0" err="1">
                <a:solidFill>
                  <a:srgbClr val="FFFF00"/>
                </a:solidFill>
              </a:rPr>
              <a:t>nhé</a:t>
            </a:r>
            <a:r>
              <a:rPr lang="en-US" sz="4800" dirty="0">
                <a:solidFill>
                  <a:srgbClr val="FFFF00"/>
                </a:solidFill>
              </a:rPr>
              <a:t>!</a:t>
            </a:r>
            <a:endParaRPr lang="en-US" sz="4800" b="1" i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75960" y="4000500"/>
            <a:ext cx="329184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83651" y="4799072"/>
            <a:ext cx="73152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83651" y="5705090"/>
            <a:ext cx="25603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651" y="6561675"/>
            <a:ext cx="603504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00413" y="5705090"/>
            <a:ext cx="356616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eform 17"/>
          <p:cNvSpPr/>
          <p:nvPr/>
        </p:nvSpPr>
        <p:spPr>
          <a:xfrm rot="389631">
            <a:off x="15982268" y="5699181"/>
            <a:ext cx="2132181" cy="1498745"/>
          </a:xfrm>
          <a:custGeom>
            <a:avLst/>
            <a:gdLst/>
            <a:ahLst/>
            <a:cxnLst/>
            <a:rect l="l" t="t" r="r" b="b"/>
            <a:pathLst>
              <a:path w="2132181" h="1498745">
                <a:moveTo>
                  <a:pt x="0" y="0"/>
                </a:moveTo>
                <a:lnTo>
                  <a:pt x="2132180" y="0"/>
                </a:lnTo>
                <a:lnTo>
                  <a:pt x="2132180" y="1498746"/>
                </a:lnTo>
                <a:lnTo>
                  <a:pt x="0" y="1498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1" grpId="0"/>
      <p:bldP spid="12" grpId="0"/>
      <p:bldP spid="25" grpId="0" animBg="1"/>
      <p:bldP spid="20" grpId="0"/>
      <p:bldP spid="26" grpId="0" animBg="1"/>
      <p:bldP spid="21" grpId="0"/>
      <p:bldP spid="27" grpId="0" animBg="1"/>
      <p:bldP spid="22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891246" y="213595"/>
            <a:ext cx="11867004" cy="3786906"/>
            <a:chOff x="0" y="0"/>
            <a:chExt cx="2777197" cy="1508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7197" cy="1508080"/>
            </a:xfrm>
            <a:custGeom>
              <a:avLst/>
              <a:gdLst/>
              <a:ahLst/>
              <a:cxnLst/>
              <a:rect l="l" t="t" r="r" b="b"/>
              <a:pathLst>
                <a:path w="2777197" h="1508080">
                  <a:moveTo>
                    <a:pt x="37444" y="0"/>
                  </a:moveTo>
                  <a:lnTo>
                    <a:pt x="2739752" y="0"/>
                  </a:lnTo>
                  <a:cubicBezTo>
                    <a:pt x="2760432" y="0"/>
                    <a:pt x="2777197" y="16764"/>
                    <a:pt x="2777197" y="37444"/>
                  </a:cubicBezTo>
                  <a:lnTo>
                    <a:pt x="2777197" y="1470636"/>
                  </a:lnTo>
                  <a:cubicBezTo>
                    <a:pt x="2777197" y="1480567"/>
                    <a:pt x="2773252" y="1490091"/>
                    <a:pt x="2766229" y="1497113"/>
                  </a:cubicBezTo>
                  <a:cubicBezTo>
                    <a:pt x="2759207" y="1504135"/>
                    <a:pt x="2749683" y="1508080"/>
                    <a:pt x="2739752" y="1508080"/>
                  </a:cubicBezTo>
                  <a:lnTo>
                    <a:pt x="37444" y="1508080"/>
                  </a:lnTo>
                  <a:cubicBezTo>
                    <a:pt x="27513" y="1508080"/>
                    <a:pt x="17989" y="1504135"/>
                    <a:pt x="10967" y="1497113"/>
                  </a:cubicBezTo>
                  <a:cubicBezTo>
                    <a:pt x="3945" y="1490091"/>
                    <a:pt x="0" y="1480567"/>
                    <a:pt x="0" y="1470636"/>
                  </a:cubicBezTo>
                  <a:lnTo>
                    <a:pt x="0" y="37444"/>
                  </a:lnTo>
                  <a:cubicBezTo>
                    <a:pt x="0" y="27513"/>
                    <a:pt x="3945" y="17989"/>
                    <a:pt x="10967" y="10967"/>
                  </a:cubicBezTo>
                  <a:cubicBezTo>
                    <a:pt x="17989" y="3945"/>
                    <a:pt x="27513" y="0"/>
                    <a:pt x="374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88730" y="134607"/>
            <a:ext cx="2499270" cy="2461635"/>
          </a:xfrm>
          <a:custGeom>
            <a:avLst/>
            <a:gdLst/>
            <a:ahLst/>
            <a:cxnLst/>
            <a:rect l="l" t="t" r="r" b="b"/>
            <a:pathLst>
              <a:path w="3549292" h="3562652">
                <a:moveTo>
                  <a:pt x="0" y="0"/>
                </a:moveTo>
                <a:lnTo>
                  <a:pt x="3549292" y="0"/>
                </a:lnTo>
                <a:lnTo>
                  <a:pt x="3549292" y="3562652"/>
                </a:lnTo>
                <a:lnTo>
                  <a:pt x="0" y="3562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48945" y="413872"/>
            <a:ext cx="1135160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Rô-bốt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dùng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để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một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chín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.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Hỏi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gồm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ở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triệu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nghìn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đơn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vị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1167" y="413872"/>
            <a:ext cx="12755384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0"/>
              </a:lnSpc>
              <a:spcBef>
                <a:spcPct val="0"/>
              </a:spcBef>
            </a:pPr>
            <a:r>
              <a:rPr lang="en-US" sz="12000" spc="455" dirty="0" err="1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12000" spc="455" dirty="0">
                <a:solidFill>
                  <a:srgbClr val="FFFFFF"/>
                </a:solidFill>
                <a:latin typeface="Caveat Bold"/>
              </a:rPr>
              <a:t> 4</a:t>
            </a:r>
          </a:p>
        </p:txBody>
      </p:sp>
      <p:sp>
        <p:nvSpPr>
          <p:cNvPr id="26" name="Freeform 26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t="-1" b="-769136"/>
            </a:stretch>
          </a:blipFill>
        </p:spPr>
      </p:sp>
      <p:sp>
        <p:nvSpPr>
          <p:cNvPr id="28" name="Freeform 12"/>
          <p:cNvSpPr/>
          <p:nvPr/>
        </p:nvSpPr>
        <p:spPr>
          <a:xfrm>
            <a:off x="308466" y="5992806"/>
            <a:ext cx="3809999" cy="4348624"/>
          </a:xfrm>
          <a:custGeom>
            <a:avLst/>
            <a:gdLst/>
            <a:ahLst/>
            <a:cxnLst/>
            <a:rect l="l" t="t" r="r" b="b"/>
            <a:pathLst>
              <a:path w="8034147" h="8229600">
                <a:moveTo>
                  <a:pt x="0" y="0"/>
                </a:moveTo>
                <a:lnTo>
                  <a:pt x="8034147" y="0"/>
                </a:lnTo>
                <a:lnTo>
                  <a:pt x="8034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14" y="4282683"/>
            <a:ext cx="2529877" cy="1581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4312061"/>
            <a:ext cx="2250527" cy="15224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443" y="4352365"/>
            <a:ext cx="2513145" cy="1482113"/>
          </a:xfrm>
          <a:prstGeom prst="rect">
            <a:avLst/>
          </a:prstGeom>
        </p:spPr>
      </p:pic>
      <p:sp>
        <p:nvSpPr>
          <p:cNvPr id="33" name="TextBox 15"/>
          <p:cNvSpPr txBox="1"/>
          <p:nvPr/>
        </p:nvSpPr>
        <p:spPr>
          <a:xfrm>
            <a:off x="4551969" y="7387296"/>
            <a:ext cx="7210759" cy="17025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err="1">
                <a:solidFill>
                  <a:schemeClr val="bg1"/>
                </a:solidFill>
              </a:rPr>
              <a:t>Hãy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nêu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cách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sắp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xếp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các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mảnh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ghép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trên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068359" y="6015215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(1)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8882832" y="5933781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12507138" y="5933780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(3)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4582449" y="7418769"/>
            <a:ext cx="8843991" cy="16344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Thứ tự các mảnh ghép lần lượt là: 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664593" y="4337607"/>
            <a:ext cx="4248273" cy="5618559"/>
          </a:xfrm>
          <a:prstGeom prst="roundRect">
            <a:avLst>
              <a:gd name="adj" fmla="val 23483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</a:t>
            </a:r>
            <a:r>
              <a:rPr lang="vi-VN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3 gồm các chữ số ở lớp triệu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1 gồm các chữ số ở lớp nghìn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mảnh ghép thứ 2 gồm các chữ số ở hàng đơn vị.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-0.49731 -0.0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4.44444E-6 L -0.09488 -0.002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3" grpId="0" animBg="1"/>
      <p:bldP spid="33" grpId="1" animBg="1"/>
      <p:bldP spid="34" grpId="0"/>
      <p:bldP spid="35" grpId="0"/>
      <p:bldP spid="36" grpId="0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165</TotalTime>
  <Words>771</Words>
  <Application>Microsoft Office PowerPoint</Application>
  <PresentationFormat>Custom</PresentationFormat>
  <Paragraphs>104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Arial</vt:lpstr>
      <vt:lpstr>#9Slide07 HoneyCream</vt:lpstr>
      <vt:lpstr>Abril Fatface</vt:lpstr>
      <vt:lpstr>#9Slide05 SVNSteady</vt:lpstr>
      <vt:lpstr>Times New Roman</vt:lpstr>
      <vt:lpstr>Aldrich</vt:lpstr>
      <vt:lpstr>UTM Ambrose</vt:lpstr>
      <vt:lpstr>UVF Mussica Swash</vt:lpstr>
      <vt:lpstr>#9Slide03 AmpleSoft Bold</vt:lpstr>
      <vt:lpstr>Calibri</vt:lpstr>
      <vt:lpstr>#9Slide05 SVNEgregio Script</vt:lpstr>
      <vt:lpstr>Caveat Bold</vt:lpstr>
      <vt:lpstr>SVN-Newton</vt:lpstr>
      <vt:lpstr>#9Slide03 Arima Madurai Black</vt:lpstr>
      <vt:lpstr>UVF Fiolex Girls</vt:lpstr>
      <vt:lpstr>#9Slide07 SFU Rhythm</vt:lpstr>
      <vt:lpstr>Office Theme</vt:lpstr>
      <vt:lpstr>SlidesMania</vt:lpstr>
      <vt:lpstr>1_SlidesMania</vt:lpstr>
      <vt:lpstr>2_SlidesMania</vt:lpstr>
      <vt:lpstr>3_SlidesMania</vt:lpstr>
      <vt:lpstr>4_SlidesMania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Cute Colorful All About Me Presentation</dc:title>
  <dc:subject>9Slide.vn</dc:subject>
  <dc:creator>HP</dc:creator>
  <dc:description>9Slide.vn</dc:description>
  <cp:lastModifiedBy>Hà Lê</cp:lastModifiedBy>
  <cp:revision>21</cp:revision>
  <dcterms:created xsi:type="dcterms:W3CDTF">2006-08-16T00:00:00Z</dcterms:created>
  <dcterms:modified xsi:type="dcterms:W3CDTF">2023-10-08T09:03:56Z</dcterms:modified>
  <cp:category>9Slide.vn</cp:category>
  <dc:identifier>DAFpcc3c4eA</dc:identifier>
</cp:coreProperties>
</file>