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9"/>
  </p:notesMasterIdLst>
  <p:sldIdLst>
    <p:sldId id="3185" r:id="rId7"/>
    <p:sldId id="3191" r:id="rId8"/>
    <p:sldId id="3192" r:id="rId9"/>
    <p:sldId id="3193" r:id="rId10"/>
    <p:sldId id="3194" r:id="rId11"/>
    <p:sldId id="3195" r:id="rId12"/>
    <p:sldId id="311" r:id="rId13"/>
    <p:sldId id="278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97" r:id="rId26"/>
    <p:sldId id="315" r:id="rId27"/>
    <p:sldId id="319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882" y="7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49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39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Relationship Id="rId8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527615F9-06BD-44FE-9ED2-FB3B29D448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E58CC49-945A-4939-A8FE-EA540735FE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2C0FEB8-5BCF-4FBF-9036-573C8B2769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1EED124-A6C7-4863-8FA8-EF8F22EF2A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F6E4538-ECE8-42A1-9A5A-6E7D2623FD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A725D315-8FBE-4D76-9FE0-ADC9ACD808D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4.jp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Mặt Trời 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sáu 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1. Đọc 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là: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bảy triệu ba trăm ba mươi tám nghìn năm trăm bảy 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bảy mươi ba triệu năm trăm hai mươi ba nghìn sáu trăm 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3 045 302   = 3 000 000 + 40 000 + 5 000 + 300 + 2</a:t>
            </a: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hàng 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50" y="656571"/>
            <a:ext cx="2645428" cy="2645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4" y="2099291"/>
            <a:ext cx="8602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802" y="112542"/>
            <a:ext cx="6542419" cy="26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8FE393-074C-45DA-89B1-97003EED8227}"/>
              </a:ext>
            </a:extLst>
          </p:cNvPr>
          <p:cNvSpPr txBox="1"/>
          <p:nvPr/>
        </p:nvSpPr>
        <p:spPr>
          <a:xfrm>
            <a:off x="3211552" y="2637620"/>
            <a:ext cx="6354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000" b="1" i="0">
                <a:effectLst/>
                <a:latin typeface="Cambria" panose="02040503050406030204" pitchFamily="18" charset="0"/>
              </a:rPr>
              <a:t>Hoàn thành các bài tập</a:t>
            </a:r>
            <a:endParaRPr lang="en-US" sz="3000" b="1" i="0" dirty="0">
              <a:effectLst/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000" b="1" dirty="0" err="1">
                <a:latin typeface="Cambria" panose="02040503050406030204" pitchFamily="18" charset="0"/>
              </a:rPr>
              <a:t>Chuẩn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bị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học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mới</a:t>
            </a:r>
            <a:r>
              <a:rPr lang="en-US" sz="3000" b="1" i="0" dirty="0">
                <a:effectLst/>
                <a:latin typeface="Cambria" panose="02040503050406030204" pitchFamily="18" charset="0"/>
              </a:rPr>
              <a:t> </a:t>
            </a:r>
            <a:endParaRPr lang="en-US" sz="30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F1AAD-404C-4A7E-B1BD-A4B7DD038CAD}"/>
              </a:ext>
            </a:extLst>
          </p:cNvPr>
          <p:cNvSpPr txBox="1"/>
          <p:nvPr/>
        </p:nvSpPr>
        <p:spPr>
          <a:xfrm>
            <a:off x="2918805" y="1649221"/>
            <a:ext cx="635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 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2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373915" y="346693"/>
              <a:ext cx="514385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732139" y="270781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8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196761" y="2466624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439245" y="2415652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8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820655" y="205790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77552" y="252765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98679" y="23742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32699" y="4603241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559538" y="4689408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8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50" y="656571"/>
            <a:ext cx="2645428" cy="2645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4" y="2099291"/>
            <a:ext cx="8602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802" y="112542"/>
            <a:ext cx="6542419" cy="26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4468</TotalTime>
  <Words>669</Words>
  <Application>Microsoft Office PowerPoint</Application>
  <PresentationFormat>Widescreen</PresentationFormat>
  <Paragraphs>120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9" baseType="lpstr">
      <vt:lpstr>#9Slide05 Aphrodite Pro</vt:lpstr>
      <vt:lpstr>#9Slide07 HoneyCream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SVN-Newton</vt:lpstr>
      <vt:lpstr>Times New Roman</vt:lpstr>
      <vt:lpstr>字魂162号-元气酪酪体</vt:lpstr>
      <vt:lpstr>思源黑体 CN Medium</vt:lpstr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cp:keywords>MĂNG NON TEAM</cp:keywords>
  <dc:description>9Slide.vn</dc:description>
  <cp:lastModifiedBy>Hà Lê</cp:lastModifiedBy>
  <cp:revision>569</cp:revision>
  <dcterms:created xsi:type="dcterms:W3CDTF">2016-07-17T01:36:55Z</dcterms:created>
  <dcterms:modified xsi:type="dcterms:W3CDTF">2023-10-08T08:58:38Z</dcterms:modified>
  <cp:category>9Slide.vn</cp:category>
</cp:coreProperties>
</file>