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7" r:id="rId3"/>
  </p:sldMasterIdLst>
  <p:notesMasterIdLst>
    <p:notesMasterId r:id="rId24"/>
  </p:notesMasterIdLst>
  <p:sldIdLst>
    <p:sldId id="357" r:id="rId4"/>
    <p:sldId id="358" r:id="rId5"/>
    <p:sldId id="374" r:id="rId6"/>
    <p:sldId id="257" r:id="rId7"/>
    <p:sldId id="258" r:id="rId8"/>
    <p:sldId id="259" r:id="rId9"/>
    <p:sldId id="360" r:id="rId10"/>
    <p:sldId id="340" r:id="rId11"/>
    <p:sldId id="363" r:id="rId12"/>
    <p:sldId id="365" r:id="rId13"/>
    <p:sldId id="368" r:id="rId14"/>
    <p:sldId id="369" r:id="rId15"/>
    <p:sldId id="370" r:id="rId16"/>
    <p:sldId id="371" r:id="rId17"/>
    <p:sldId id="372" r:id="rId18"/>
    <p:sldId id="366" r:id="rId19"/>
    <p:sldId id="361" r:id="rId20"/>
    <p:sldId id="354" r:id="rId21"/>
    <p:sldId id="373" r:id="rId22"/>
    <p:sldId id="362" r:id="rId23"/>
  </p:sldIdLst>
  <p:sldSz cx="12192000" cy="6858000"/>
  <p:notesSz cx="6858000" cy="9144000"/>
  <p:embeddedFontLst>
    <p:embeddedFont>
      <p:font typeface="#9Slide07 Cadena" panose="020B0604020202020204" charset="-93"/>
      <p:bold r:id="rId25"/>
    </p:embeddedFont>
    <p:embeddedFont>
      <p:font typeface="#9Slide07 HoneyCream" panose="020B0604020202020204" charset="-93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Cambria" panose="02040503050406030204" pitchFamily="18" charset="0"/>
      <p:regular r:id="rId33"/>
      <p:bold r:id="rId34"/>
      <p:italic r:id="rId35"/>
      <p:boldItalic r:id="rId36"/>
    </p:embeddedFont>
    <p:embeddedFont>
      <p:font typeface="Vogue-ExtraBold" panose="020B0500000000000000" charset="-93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840B"/>
    <a:srgbClr val="FD9938"/>
    <a:srgbClr val="FFFBF7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9613" autoAdjust="0"/>
  </p:normalViewPr>
  <p:slideViewPr>
    <p:cSldViewPr snapToGrid="0">
      <p:cViewPr varScale="1">
        <p:scale>
          <a:sx n="48" d="100"/>
          <a:sy n="48" d="100"/>
        </p:scale>
        <p:origin x="100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2.fntdata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10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5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5D7131-487D-4913-B180-C3BBA53E6128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DC573C-3E85-4306-91D1-E1A2F937B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46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nầm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br>
              <a:rPr lang="en-US" dirty="0"/>
            </a:b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nhím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564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947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363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030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C573C-3E85-4306-91D1-E1A2F937BBC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349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C573C-3E85-4306-91D1-E1A2F937BBC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757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1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Các</a:t>
            </a:r>
            <a:r>
              <a:rPr lang="en-US" sz="1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động</a:t>
            </a:r>
            <a:r>
              <a:rPr lang="en-US" sz="1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từ</a:t>
            </a:r>
            <a:r>
              <a:rPr lang="en-US" sz="1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chỉ</a:t>
            </a:r>
            <a:r>
              <a:rPr lang="en-US" sz="1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hoạt</a:t>
            </a:r>
            <a:r>
              <a:rPr lang="en-US" sz="1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động</a:t>
            </a:r>
            <a:r>
              <a:rPr lang="en-US" sz="1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en-US" sz="1200" b="1" dirty="0">
                <a:solidFill>
                  <a:srgbClr val="FF0000"/>
                </a:solidFill>
                <a:latin typeface="Cambria" panose="02040503050406030204" pitchFamily="18" charset="0"/>
              </a:rPr>
              <a:t>(</a:t>
            </a:r>
            <a:r>
              <a:rPr lang="en-US" sz="1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sự</a:t>
            </a:r>
            <a:r>
              <a:rPr lang="en-US" sz="1200" b="1" dirty="0">
                <a:solidFill>
                  <a:srgbClr val="FF0000"/>
                </a:solidFill>
                <a:latin typeface="Cambria" panose="02040503050406030204" pitchFamily="18" charset="0"/>
              </a:rPr>
              <a:t> di </a:t>
            </a:r>
            <a:r>
              <a:rPr lang="en-US" sz="1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chuyển</a:t>
            </a:r>
            <a:r>
              <a:rPr lang="en-US" sz="1200" b="1" dirty="0">
                <a:solidFill>
                  <a:srgbClr val="FF0000"/>
                </a:solidFill>
                <a:latin typeface="Cambria" panose="02040503050406030204" pitchFamily="18" charset="0"/>
              </a:rPr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C573C-3E85-4306-91D1-E1A2F937BBC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605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groups/629898828017053" TargetMode="Externa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D8121-E06D-A3DB-AA10-34E1013EB7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6955F6-BE6B-61E2-ABCF-326DD5E5A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109E6-157B-3D61-6101-0604736F6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AA6FC-1893-614F-1C1C-4343C082A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828F6-8077-B643-E68C-8AD9DDB42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395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BB866-48B5-5D0F-E0D4-362DF02AD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F98055-B678-05EF-3C28-B55F34FC9E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D2784-204D-BB4E-83F9-B82A438E5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CECA19-B97B-4F76-D0EC-8521091B3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E7777-B0F9-1E81-D762-C4ECA37A8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83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2CFAA2-95D3-0773-F813-B20005A336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088CA2-9E76-8DE9-8986-B5C7378A43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DB7160-A3A8-A1CA-CC1C-0BC83AFB1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21D2C7-91AA-D7C5-902F-CE75BF2C0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75F7C-00DF-F421-1569-C3B0EFFA4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200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9285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4351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73344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2743E52-4CFC-F2F9-3822-3A64B1D40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8EE28CEB-71B8-07AA-67F1-CCA1D1828A5B}"/>
              </a:ext>
            </a:extLst>
          </p:cNvPr>
          <p:cNvSpPr/>
          <p:nvPr userDrawn="1"/>
        </p:nvSpPr>
        <p:spPr>
          <a:xfrm>
            <a:off x="423928" y="556259"/>
            <a:ext cx="11459438" cy="6102957"/>
          </a:xfrm>
          <a:prstGeom prst="roundRect">
            <a:avLst>
              <a:gd name="adj" fmla="val 5971"/>
            </a:avLst>
          </a:prstGeom>
          <a:solidFill>
            <a:srgbClr val="FD9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98A8DBA1-50E8-5702-98AC-9AEFA2301544}"/>
              </a:ext>
            </a:extLst>
          </p:cNvPr>
          <p:cNvSpPr/>
          <p:nvPr userDrawn="1"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FE3F71D-A336-EA03-3B80-0E0F37D2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4" t="46180" r="50850" b="27528"/>
          <a:stretch/>
        </p:blipFill>
        <p:spPr>
          <a:xfrm>
            <a:off x="685651" y="543918"/>
            <a:ext cx="685800" cy="670461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6DB356B1-46EF-94E0-4780-0540A7BAAAF4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5DB2647-D4C2-EEE7-E356-051BE48E323C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303AE8-6E4D-D33C-72EF-62ADB78F59F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83AD59-09CF-081F-FA04-E553AA8D35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58D781-F87C-D316-66F3-AF61262BFFF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267E93-DF69-E7A0-FB2D-3313C6DE1DC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6417BD9-4379-40B8-42A4-CC11EFE459E3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8FFE942-1965-C7D1-B74C-990550387AB2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F4A335-89CD-8423-32DA-2CF2C99C411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3BCA85-6C8C-AA2C-F4BF-CFE145926C4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11385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36101-0A77-4953-0D75-207D8329A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EC0552-004C-82FC-62BB-8E467266F4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7A553-3EBC-1628-E7DC-03FF50A8F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09/10/2023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0D2C6-132B-7791-2C50-5AB3C3BCB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3C61F-5EFC-023D-F5B3-24542EB25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88890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4DCF3-2FA2-8B73-3890-316DDCD1F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DD194-68A6-65E2-190A-BDF39204A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003E9-FB9D-E99C-0B01-D7D9011D0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09/10/2023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B65D5-E655-882F-151A-E3D52A4D3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96DE5-61BD-0697-D78F-D0BF4B51E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8332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3B17C-F4C4-00BA-CE47-FCB1E7F0B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791A8-3A93-4CA5-07E9-BF80CC7E2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6AB94D-63CE-A91C-8F55-EA9AC6FF9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09/10/2023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19177-E766-C7DE-7085-321B94A1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F152D-BEFB-4B7A-2231-2B753BC03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58432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B1C08-D7F8-86D2-CD53-896F9A36B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90189-8006-25F4-3B21-5BB66F3AE2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26B27-B795-F63B-0385-EDC9B3D98D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B2EEF-5A57-6313-B348-F2C6E017C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09/10/2023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EC13C2-63BC-7B97-D141-71F85BC3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5D8CE7-DD27-9890-9E28-53A103559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8815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B9EB7-6A0A-97AB-89F0-F38B896C5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F8CA3-7245-ECE7-C6C2-2FA8A2033E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B5036D-9FC6-2E90-D265-B6FC3FE04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4CFC5-E713-DA79-2AAF-FF88182FA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6FE290-A32B-68EC-BF82-590C294F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5151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A0EB2-0603-0F87-83EA-EB4E79192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F6A0E3-5B87-7ACC-0A9B-8FC6AE3E0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F25F7C-6B55-34B6-2356-157AA7035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6D3DA5-B75E-FE06-B211-C4B483108B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712C74-3935-56E8-D9D3-977899DDD4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2A3DB4-FFD2-9985-37A4-5FB0EAF6C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09/10/2023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727953-5036-ACBA-B64C-95CA1AE9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EA860E-2DA3-5286-DF09-F0747E8D7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85516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BF060-904C-B958-1175-56931F062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310FD3-B9DD-F424-0FD8-89CB95159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09/10/2023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B8435E-E2D1-9898-92A8-56543F65B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ADAAFA-0608-6BFF-ED86-2DD1FE8B3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41284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6E8709-6180-6979-7D84-0B4C0656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09/10/2023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C0B1C8-A990-3B5D-A67E-35F4581CA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A95DB7-AD32-4972-5975-CDD3904A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7769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B19AB-A91B-4B1C-DAA3-695B7F464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6065E-54DF-A7C2-A019-661D6566C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75DBD3-9096-866C-4DD1-D6B21E1C1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6EAA6-7BF2-2CB2-09B4-07CFD6791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09/10/2023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9B380E-54A3-1B53-E51C-37C41F769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D13777-4BEE-B902-166C-38D351250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88174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A0B50-58FC-61E5-FAB7-8BF77150D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8948C4-7373-D8E2-BE83-81AD64E871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8084A4-38B5-22AF-FDFA-36381F52E9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BDB36C-601C-019B-E03D-47DF0EEC4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09/10/2023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4C9709-DA3C-4B6B-B82D-F121A26C2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1EB140-8AF5-6702-7E4E-C4E6DA0E9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39197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1EB61-9599-621F-3353-1F6DD8E25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670494-4E97-A5EC-1F15-16EA8BABB2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A6E82-449A-2763-8E12-481551963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09/10/2023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2453A-3684-2DA6-60BD-330F9F75D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5C4ED-F25F-145D-627B-271ADCEF1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48111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E635BB-A4DB-8CAE-3F86-D5C87DE6E3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24F340-5470-12EF-788D-502E3313E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97E10-1E70-D163-4548-FCB46EBCA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09/10/2023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C113C-8040-E19D-263F-0E965B9AC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541D30-0B22-CD90-7577-AFD0149B4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5822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9E5FA-82E8-D411-4758-CF8A5DF76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40CA0-FEA2-32C1-9F4F-44311B956E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33EC0-EC37-B93D-BFA0-9AB8CDC30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657372-85D0-5343-53A9-469E18CAA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A23B6-0C43-C9C3-E9FB-8B0CB92B4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824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A728C-5721-E5B6-0929-AF9E635CC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7B9D1-FB01-E80C-22E6-F0A04205B2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D95AB0-9DE0-B09F-6330-37105F8EC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2FCACE-D857-7797-A920-0968BB5A3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9806BF-B1C0-0405-357A-20FB5A998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942A1E-2924-F040-8A68-710BB7EEB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725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35A5E-E92B-35C6-AF84-CBA085AC0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05B0B-41C7-418E-03FD-2F995003A4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579AE8-B68C-C477-1619-818CBC91F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7239ED-5176-C987-F57E-2CD27A10F6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2B88D8-A553-D7CB-1F70-C502E6BDD5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36BBCE-9A7E-983E-3EC6-20A3B5E81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C34283-CD12-6CF7-F254-C1201D567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BB199F-E6AE-7893-CCFA-6C0B22E57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413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6086E-1081-472D-7417-9B5832F1F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78032C-391B-B9A4-AC86-94DD181E5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6AD8B9-CB7E-F707-439F-392C94753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2A8241-67BF-81E3-E8A4-41CB4B31A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207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A47B53-85CC-CC5A-4E2B-6BA172363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449329-1D64-01E2-FC80-2A528985F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B4593-A25C-592D-DC43-FE4AC062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492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54D27-9C58-B3E3-70A2-B24B262CA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57EF0-85CE-E9E6-1B54-7C4BE3D30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FF5FBD-169B-4A97-B83A-F6606692A5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1FFD81-51B2-74F7-CC6A-01A607991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F28248-5091-4DBF-9B14-DF81C65AD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4FB6DE-1C12-2A25-A435-8949CDA5F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229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B61EE-D380-9896-2DA2-4F43DB566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3BDA88-5C8C-3BCC-B8A4-7D2A636B8F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EF63CD-F966-6613-8793-15A4CD570D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236BD9-5BD8-C1ED-4EC8-CF47BCBE2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A653C6-4BA0-3EE4-CDCD-A91353432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B325E0-9F6B-9E26-D652-140A7518D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929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0C2176FB-F950-4465-ADE9-5498FB94120B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83CAEE-742D-7BB8-4F1B-04EB5BA48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3B8DE-6C98-7589-2B8E-52B39C324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A3F5C6-DAA3-7D7F-788F-D671C5E30E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E1B8C-D25C-411A-B7C7-FFDE88FBC51A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B66FD9-A67D-2A4C-6DE6-998F13E60B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B7CC9-7F2A-453A-D8CD-AEECA6ED85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ED5279D6-2A93-4806-02EA-246D7EED86B5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C9C7ADA-43B6-D248-B313-D0AC6CA3FABD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E112F9-56B9-1483-4445-9375063D4D7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70DA60-C1F3-8B8B-60CF-70792BB2BA7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53AC1B-FE5A-FAC6-6484-2ABCE52FD7D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8179D68-E796-B315-6636-7DC6EE38275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1A62AB5-1346-6A87-B540-1F408E114F1D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CF32769-1FBA-EAAA-2775-F0457C3A2879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5F906B5-F610-603E-913E-6C0A9DD4329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C2D110-0D16-0058-2A4A-71E72326CD7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30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CA9333EE-44A4-4E1E-8206-E4A3043CEEA9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2023/10/9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6C08019D-FE27-1FA2-BC77-34F6A9A75A34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57AF6F3-55F9-9D94-80B2-7F8C8FCECA1E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E9254E-5D13-1C8D-5589-6FB63ADA41E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38CC7D-5EA7-AD41-C0EE-8DF61FC4CAE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738044-6F38-9CA2-3630-B353AAD4CE0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3CD720-F289-AE2A-7CED-EDFA3F8AB42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A81D482-7A0A-3842-9EE9-9AC53C43F1F0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ECA70C5-E359-7C5F-16A0-C9F98F1F9047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B5A70D8-F326-86A0-5AAD-CE4CBCC16C9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CBDAB6B-A9D1-95B2-11B0-8FEE5326535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41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70D91500-7043-4AE2-9EB6-474AF6938199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2CB998-7FC0-390D-C634-E6A1748B8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12139D-B068-A96C-ED17-A6EDF307F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7ECEDD-63F6-A0A3-336C-0E95D2B6CD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7DA42-45E3-4812-90E8-D99CA90DE4E1}" type="datetimeFigureOut">
              <a:rPr lang="vi-VN" smtClean="0"/>
              <a:t>09/10/2023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4DCA3-FF34-70AB-CB29-53787430C3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BC81D-B708-3EEB-A11B-9BE3E9FDDE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6F6797-64FA-1A79-9CC9-DAC02F5D2B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E2289C-CE7C-6657-841F-347075B0C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5FAB5574-4F67-C77C-DA2A-3E85E5187DC5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A25E53E-CE3E-6866-6BE8-9A72845249EF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9580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7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7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39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5" Type="http://schemas.openxmlformats.org/officeDocument/2006/relationships/image" Target="../media/image42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6.xml"/><Relationship Id="rId18" Type="http://schemas.openxmlformats.org/officeDocument/2006/relationships/image" Target="../media/image19.png"/><Relationship Id="rId3" Type="http://schemas.openxmlformats.org/officeDocument/2006/relationships/tags" Target="../tags/tag3.xml"/><Relationship Id="rId7" Type="http://schemas.openxmlformats.org/officeDocument/2006/relationships/image" Target="../media/image14.png"/><Relationship Id="rId12" Type="http://schemas.microsoft.com/office/2007/relationships/hdphoto" Target="../media/hdphoto2.wdp"/><Relationship Id="rId17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slide" Target="slide4.xml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16.png"/><Relationship Id="rId5" Type="http://schemas.openxmlformats.org/officeDocument/2006/relationships/notesSlide" Target="../notesSlides/notesSlide1.xml"/><Relationship Id="rId15" Type="http://schemas.openxmlformats.org/officeDocument/2006/relationships/slide" Target="slide5.xml"/><Relationship Id="rId10" Type="http://schemas.microsoft.com/office/2007/relationships/hdphoto" Target="../media/hdphoto1.wdp"/><Relationship Id="rId19" Type="http://schemas.openxmlformats.org/officeDocument/2006/relationships/image" Target="../media/image20.pn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15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2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2.png"/><Relationship Id="rId11" Type="http://schemas.openxmlformats.org/officeDocument/2006/relationships/slide" Target="slide3.xml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2.png"/><Relationship Id="rId11" Type="http://schemas.openxmlformats.org/officeDocument/2006/relationships/image" Target="../media/image27.gif"/><Relationship Id="rId5" Type="http://schemas.openxmlformats.org/officeDocument/2006/relationships/image" Target="../media/image21.png"/><Relationship Id="rId10" Type="http://schemas.openxmlformats.org/officeDocument/2006/relationships/slide" Target="slide3.xml"/><Relationship Id="rId4" Type="http://schemas.openxmlformats.org/officeDocument/2006/relationships/audio" Target="../media/audio4.wav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gif"/><Relationship Id="rId3" Type="http://schemas.openxmlformats.org/officeDocument/2006/relationships/audio" Target="../media/audio4.wav"/><Relationship Id="rId7" Type="http://schemas.openxmlformats.org/officeDocument/2006/relationships/image" Target="../media/image23.png"/><Relationship Id="rId12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2.png"/><Relationship Id="rId11" Type="http://schemas.openxmlformats.org/officeDocument/2006/relationships/image" Target="../media/image28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96AAD07A-F75B-6B59-18BD-13DC7547E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62" y="-933595"/>
            <a:ext cx="4513611" cy="451361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64839120-64DA-3CB7-7266-B7DD45CAA8BC}"/>
              </a:ext>
            </a:extLst>
          </p:cNvPr>
          <p:cNvGrpSpPr/>
          <p:nvPr/>
        </p:nvGrpSpPr>
        <p:grpSpPr>
          <a:xfrm>
            <a:off x="1823463" y="705455"/>
            <a:ext cx="9652351" cy="4702766"/>
            <a:chOff x="1055370" y="960120"/>
            <a:chExt cx="10211753" cy="46939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055370" y="2133600"/>
              <a:ext cx="10211753" cy="35204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614379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4000" dirty="0">
                    <a:solidFill>
                      <a:prstClr val="white"/>
                    </a:solidFill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TIẾNG VIỆT</a:t>
                </a:r>
                <a:endPara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55" name="图片 54">
            <a:extLst>
              <a:ext uri="{FF2B5EF4-FFF2-40B4-BE49-F238E27FC236}">
                <a16:creationId xmlns:a16="http://schemas.microsoft.com/office/drawing/2014/main" id="{FDFF2CD9-6DD3-9D9E-93F6-CA3BEC6671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23" y="1710587"/>
            <a:ext cx="3799305" cy="37993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72264A0-9DBF-10FA-C1FB-01238ECAFB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260" y="4236428"/>
            <a:ext cx="2996613" cy="2546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C41AB2-3366-D44A-1C81-26A1D920F4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465" y="-82817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01BC16-18E6-8828-5F32-3A043E5F20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9887" y="1704477"/>
            <a:ext cx="7736495" cy="39810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376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C0CB29-849E-4E8F-ED15-F5E889A32AA5}"/>
              </a:ext>
            </a:extLst>
          </p:cNvPr>
          <p:cNvSpPr txBox="1"/>
          <p:nvPr/>
        </p:nvSpPr>
        <p:spPr>
          <a:xfrm>
            <a:off x="2820875" y="500601"/>
            <a:ext cx="8178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</a:rPr>
              <a:t>Nhìn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tranh</a:t>
            </a:r>
            <a:r>
              <a:rPr lang="en-US" sz="3200" b="1" dirty="0"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</a:rPr>
              <a:t>tìm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phù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với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hoạt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hiện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trong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tranh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C5A90E-172D-DFD8-7A25-544E0297F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990" y="1892104"/>
            <a:ext cx="11456019" cy="23369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55D269-6723-63B1-DE78-ED1AADDB5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54" y="554536"/>
            <a:ext cx="1682642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64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FCA459-717B-7AF9-7229-A803592001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-5503" r="79979"/>
          <a:stretch/>
        </p:blipFill>
        <p:spPr>
          <a:xfrm>
            <a:off x="1240971" y="985185"/>
            <a:ext cx="8300594" cy="54766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2897AC-FB80-E0F4-4FC3-AF1651C801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088" y="396148"/>
            <a:ext cx="1682642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370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A0ABDD4-55DB-C47F-40B0-BD82FA4D2F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9879" t="85" r="59882" b="-1740"/>
          <a:stretch/>
        </p:blipFill>
        <p:spPr>
          <a:xfrm>
            <a:off x="1782930" y="1279590"/>
            <a:ext cx="8434495" cy="51193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6A7206-8EE5-4076-316A-CF29BB52EE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088" y="396148"/>
            <a:ext cx="1682642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70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D70B1D3-154D-BB0B-FB52-6A1F62F1E9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9690" t="-4806" r="40355" b="-1741"/>
          <a:stretch/>
        </p:blipFill>
        <p:spPr>
          <a:xfrm>
            <a:off x="1840081" y="985185"/>
            <a:ext cx="8297832" cy="53178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CA32E6-A638-014F-3B6A-4E0FBE7AC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088" y="396148"/>
            <a:ext cx="1682642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83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5225DFB-3A07-6C36-C1EE-8B94F9514F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9359" t="-1" r="19974" b="-1740"/>
          <a:stretch/>
        </p:blipFill>
        <p:spPr>
          <a:xfrm>
            <a:off x="1590835" y="1469859"/>
            <a:ext cx="9600625" cy="48412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EB21EC-CC3E-F6CA-29E1-691B8F9B8C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088" y="396148"/>
            <a:ext cx="1682642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401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14A82EC-3C60-D6ED-486C-412C852790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79690" t="-1" b="-1740"/>
          <a:stretch/>
        </p:blipFill>
        <p:spPr>
          <a:xfrm>
            <a:off x="1224643" y="1251288"/>
            <a:ext cx="10006574" cy="49779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5FB507-2DED-E532-4A84-F4B9A0EE41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088" y="396148"/>
            <a:ext cx="1682642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6740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7DE2A5-8D69-E96D-26B2-36997DBEA26F}"/>
              </a:ext>
            </a:extLst>
          </p:cNvPr>
          <p:cNvSpPr txBox="1"/>
          <p:nvPr/>
        </p:nvSpPr>
        <p:spPr>
          <a:xfrm>
            <a:off x="1935125" y="1548219"/>
            <a:ext cx="87887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Cambria" panose="02040503050406030204" pitchFamily="18" charset="0"/>
              </a:rPr>
              <a:t>Ghi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lại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chỉ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hoạt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di </a:t>
            </a:r>
            <a:r>
              <a:rPr lang="en-US" sz="3200" b="1" dirty="0" err="1">
                <a:latin typeface="Cambria" panose="02040503050406030204" pitchFamily="18" charset="0"/>
              </a:rPr>
              <a:t>chuyển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tìm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</a:rPr>
              <a:t> ở </a:t>
            </a:r>
            <a:r>
              <a:rPr lang="en-US" sz="3200" b="1" dirty="0" err="1">
                <a:latin typeface="Cambria" panose="02040503050406030204" pitchFamily="18" charset="0"/>
              </a:rPr>
              <a:t>bài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tập</a:t>
            </a:r>
            <a:r>
              <a:rPr lang="en-US" sz="3200" b="1" dirty="0">
                <a:latin typeface="Cambria" panose="02040503050406030204" pitchFamily="18" charset="0"/>
              </a:rPr>
              <a:t> 2 </a:t>
            </a:r>
            <a:r>
              <a:rPr lang="en-US" sz="3200" b="1" dirty="0" err="1">
                <a:latin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đặt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câu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với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đó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BE029E-ACF9-3D49-AB86-3DCF7F57A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63" y="584968"/>
            <a:ext cx="1676545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17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933AC6-3C36-A3FE-DAD9-656555182E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0125" y="1963946"/>
            <a:ext cx="9480102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3892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5E7E35-12FF-3F12-1096-AB7B0BFC7A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0" r="70346" b="10722"/>
          <a:stretch/>
        </p:blipFill>
        <p:spPr>
          <a:xfrm>
            <a:off x="1169186" y="2029786"/>
            <a:ext cx="3788933" cy="48282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0C5D94-1851-C748-C362-EA4A45CBE2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1" b="8694"/>
          <a:stretch/>
        </p:blipFill>
        <p:spPr>
          <a:xfrm>
            <a:off x="4256238" y="1850065"/>
            <a:ext cx="6950766" cy="4937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A0C8E1-3D78-7723-A1D8-725453898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821" y="332029"/>
            <a:ext cx="8096190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0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02A2F109-18B2-3079-6A25-B6C6AF625E81}"/>
              </a:ext>
            </a:extLst>
          </p:cNvPr>
          <p:cNvGrpSpPr/>
          <p:nvPr/>
        </p:nvGrpSpPr>
        <p:grpSpPr>
          <a:xfrm>
            <a:off x="1777372" y="691724"/>
            <a:ext cx="9701614" cy="4502938"/>
            <a:chOff x="924877" y="2255520"/>
            <a:chExt cx="10211753" cy="352044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C7255D0C-C060-2E54-5603-6DD824900FDB}"/>
                </a:ext>
              </a:extLst>
            </p:cNvPr>
            <p:cNvSpPr/>
            <p:nvPr/>
          </p:nvSpPr>
          <p:spPr>
            <a:xfrm>
              <a:off x="1055369" y="2484120"/>
              <a:ext cx="10081261" cy="3291840"/>
            </a:xfrm>
            <a:prstGeom prst="roundRect">
              <a:avLst/>
            </a:prstGeom>
            <a:solidFill>
              <a:srgbClr val="FD9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622ADDA8-D98A-2CD9-A41B-07DE2B9460D8}"/>
                </a:ext>
              </a:extLst>
            </p:cNvPr>
            <p:cNvSpPr/>
            <p:nvPr/>
          </p:nvSpPr>
          <p:spPr>
            <a:xfrm>
              <a:off x="924877" y="2255520"/>
              <a:ext cx="10081261" cy="3291840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159" y="3485046"/>
            <a:ext cx="6065013" cy="37629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D01B1E-1678-1D9B-BC34-004D1D4043A8}"/>
              </a:ext>
            </a:extLst>
          </p:cNvPr>
          <p:cNvSpPr txBox="1"/>
          <p:nvPr/>
        </p:nvSpPr>
        <p:spPr>
          <a:xfrm>
            <a:off x="2417344" y="1797969"/>
            <a:ext cx="8788739" cy="1998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4400" b="1" dirty="0">
                <a:latin typeface="Cambria" panose="02040503050406030204" pitchFamily="18" charset="0"/>
              </a:rPr>
              <a:t>Chia </a:t>
            </a:r>
            <a:r>
              <a:rPr lang="en-US" sz="4400" b="1" dirty="0" err="1">
                <a:latin typeface="Cambria" panose="02040503050406030204" pitchFamily="18" charset="0"/>
              </a:rPr>
              <a:t>sẻ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học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với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người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thân</a:t>
            </a:r>
            <a:r>
              <a:rPr lang="en-US" sz="4400" b="1" dirty="0">
                <a:latin typeface="Cambria" panose="02040503050406030204" pitchFamily="18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4400" b="1" dirty="0" err="1">
                <a:latin typeface="Cambria" panose="02040503050406030204" pitchFamily="18" charset="0"/>
              </a:rPr>
              <a:t>Chuẩn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bị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mới</a:t>
            </a:r>
            <a:r>
              <a:rPr lang="en-US" sz="44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2219B9-C35F-EEB1-F6E0-A803719E4C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6288" y="582796"/>
            <a:ext cx="4986960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900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15636"/>
            <a:ext cx="12192000" cy="6842364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3B9315E3-F58E-220C-19A6-BD0373C7F581}"/>
              </a:ext>
            </a:extLst>
          </p:cNvPr>
          <p:cNvGrpSpPr/>
          <p:nvPr/>
        </p:nvGrpSpPr>
        <p:grpSpPr>
          <a:xfrm>
            <a:off x="2257120" y="161075"/>
            <a:ext cx="9595901" cy="6506095"/>
            <a:chOff x="4548067" y="1188720"/>
            <a:chExt cx="6965975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4548067" y="2067312"/>
              <a:ext cx="6965975" cy="4043928"/>
              <a:chOff x="831116" y="1978613"/>
              <a:chExt cx="10305514" cy="3797347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831116" y="1978613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5458419" y="11887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60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Yêu</a:t>
                </a:r>
                <a:r>
                  <a:rPr kumimoji="0" lang="en-US" altLang="zh-CN" sz="4400" b="0" i="0" u="none" strike="noStrike" kern="1200" cap="none" spc="6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4400" b="0" i="0" u="none" strike="noStrike" kern="1200" cap="none" spc="60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cầu</a:t>
                </a:r>
                <a:r>
                  <a:rPr kumimoji="0" lang="en-US" altLang="zh-CN" sz="4400" b="0" i="0" u="none" strike="noStrike" kern="1200" cap="none" spc="6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4400" b="0" i="0" u="none" strike="noStrike" kern="1200" cap="none" spc="60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cần</a:t>
                </a:r>
                <a:r>
                  <a:rPr kumimoji="0" lang="en-US" altLang="zh-CN" sz="4400" b="0" i="0" u="none" strike="noStrike" kern="1200" cap="none" spc="6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4400" b="0" i="0" u="none" strike="noStrike" kern="1200" cap="none" spc="60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đạt</a:t>
                </a:r>
                <a:endParaRPr kumimoji="0" lang="en-US" altLang="zh-CN" sz="4400" b="0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9C0A21EE-D9F0-F959-4AD5-1F49952E33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083" y="2245986"/>
            <a:ext cx="5228590" cy="522859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24D4FD1-7452-98FF-9F92-1FEB41F023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967" y="4860281"/>
            <a:ext cx="2332054" cy="19820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F5FBDA-02CD-D8CC-E6BF-FC45A97385FE}"/>
              </a:ext>
            </a:extLst>
          </p:cNvPr>
          <p:cNvSpPr txBox="1"/>
          <p:nvPr/>
        </p:nvSpPr>
        <p:spPr>
          <a:xfrm>
            <a:off x="3226121" y="2193460"/>
            <a:ext cx="81789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200" b="1" dirty="0" err="1">
                <a:latin typeface="Cambria" panose="02040503050406030204" pitchFamily="18" charset="0"/>
              </a:rPr>
              <a:t>Nhận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biết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chỉ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hoạt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nói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chung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chỉ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hoạt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đông</a:t>
            </a:r>
            <a:r>
              <a:rPr lang="en-US" sz="3200" b="1" dirty="0">
                <a:latin typeface="Cambria" panose="02040503050406030204" pitchFamily="18" charset="0"/>
              </a:rPr>
              <a:t> di </a:t>
            </a:r>
            <a:r>
              <a:rPr lang="en-US" sz="3200" b="1" dirty="0" err="1">
                <a:latin typeface="Cambria" panose="02040503050406030204" pitchFamily="18" charset="0"/>
              </a:rPr>
              <a:t>chuyển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nói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riêng</a:t>
            </a:r>
            <a:r>
              <a:rPr lang="en-US" sz="3200" b="1" dirty="0">
                <a:latin typeface="Cambria" panose="02040503050406030204" pitchFamily="18" charset="0"/>
              </a:rPr>
              <a:t>. </a:t>
            </a:r>
          </a:p>
          <a:p>
            <a:pPr marL="285750" indent="-285750" algn="just">
              <a:buFontTx/>
              <a:buChar char="-"/>
            </a:pPr>
            <a:r>
              <a:rPr lang="en-US" sz="3200" b="1" dirty="0" err="1">
                <a:latin typeface="Cambria" panose="02040503050406030204" pitchFamily="18" charset="0"/>
              </a:rPr>
              <a:t>Tìm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thích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với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hoạt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hiện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trong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tranh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200" b="1" dirty="0" err="1">
                <a:latin typeface="Cambria" panose="02040503050406030204" pitchFamily="18" charset="0"/>
              </a:rPr>
              <a:t>Đặt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câu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với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chỉ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hoạt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479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96AAD07A-F75B-6B59-18BD-13DC7547E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62" y="-933595"/>
            <a:ext cx="4513611" cy="451361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64839120-64DA-3CB7-7266-B7DD45CAA8BC}"/>
              </a:ext>
            </a:extLst>
          </p:cNvPr>
          <p:cNvGrpSpPr/>
          <p:nvPr/>
        </p:nvGrpSpPr>
        <p:grpSpPr>
          <a:xfrm>
            <a:off x="1823463" y="705455"/>
            <a:ext cx="9652351" cy="4702766"/>
            <a:chOff x="1055370" y="960120"/>
            <a:chExt cx="10211753" cy="46939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055370" y="2133600"/>
              <a:ext cx="10211753" cy="35204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614379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TIẾNG VIỆT</a:t>
                </a: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55" name="图片 54">
            <a:extLst>
              <a:ext uri="{FF2B5EF4-FFF2-40B4-BE49-F238E27FC236}">
                <a16:creationId xmlns:a16="http://schemas.microsoft.com/office/drawing/2014/main" id="{FDFF2CD9-6DD3-9D9E-93F6-CA3BEC6671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994" y="3350235"/>
            <a:ext cx="3799305" cy="37993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72264A0-9DBF-10FA-C1FB-01238ECAFB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260" y="4236428"/>
            <a:ext cx="2996613" cy="2546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C41AB2-3366-D44A-1C81-26A1D920F4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28" y="-280656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FD92F5-CFA4-2B7A-B875-B57B3EDEBD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7470" y="2399715"/>
            <a:ext cx="9912955" cy="2566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0710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B66CF1C-0C6D-E4FC-17AE-F5A38B1F24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8793" y="1"/>
            <a:ext cx="12469586" cy="7039560"/>
          </a:xfrm>
          <a:prstGeom prst="rect">
            <a:avLst/>
          </a:prstGeom>
        </p:spPr>
      </p:pic>
      <p:pic>
        <p:nvPicPr>
          <p:cNvPr id="27" name="Picture 26" descr="A collection of mushrooms and a hedgehog&#10;&#10;Description automatically generated with medium confidence">
            <a:hlinkClick r:id="rId8" action="ppaction://hlinksldjump"/>
            <a:extLst>
              <a:ext uri="{FF2B5EF4-FFF2-40B4-BE49-F238E27FC236}">
                <a16:creationId xmlns:a16="http://schemas.microsoft.com/office/drawing/2014/main" id="{CA881BA2-B5F2-998E-0068-6B02F73811C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2" t="3880" r="51542" b="61299"/>
          <a:stretch/>
        </p:blipFill>
        <p:spPr>
          <a:xfrm>
            <a:off x="8735855" y="3311917"/>
            <a:ext cx="3203292" cy="2511895"/>
          </a:xfrm>
          <a:prstGeom prst="rect">
            <a:avLst/>
          </a:prstGeom>
        </p:spPr>
      </p:pic>
      <p:pic>
        <p:nvPicPr>
          <p:cNvPr id="29" name="Picture 28" descr="A cartoon of a basket&#10;&#10;Description automatically generated with low confidence">
            <a:extLst>
              <a:ext uri="{FF2B5EF4-FFF2-40B4-BE49-F238E27FC236}">
                <a16:creationId xmlns:a16="http://schemas.microsoft.com/office/drawing/2014/main" id="{5D8BE996-0951-8CEF-D6DC-929A49124D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833">
                        <a14:foregroundMark x1="90833" y1="38917" x2="90500" y2="4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157" y="3661551"/>
            <a:ext cx="2733183" cy="2902576"/>
          </a:xfrm>
          <a:prstGeom prst="rect">
            <a:avLst/>
          </a:prstGeom>
        </p:spPr>
      </p:pic>
      <p:pic>
        <p:nvPicPr>
          <p:cNvPr id="17" name="Picture 16" descr="A group of mushrooms on grass&#10;&#10;Description automatically generated with low confidence">
            <a:hlinkClick r:id="rId13" action="ppaction://hlinksldjump"/>
            <a:extLst>
              <a:ext uri="{FF2B5EF4-FFF2-40B4-BE49-F238E27FC236}">
                <a16:creationId xmlns:a16="http://schemas.microsoft.com/office/drawing/2014/main" id="{3449F561-BD39-C630-7DA5-EE6A24406FA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" t="5476" r="52382" b="46191"/>
          <a:stretch/>
        </p:blipFill>
        <p:spPr>
          <a:xfrm>
            <a:off x="5000127" y="3556132"/>
            <a:ext cx="2196195" cy="2653741"/>
          </a:xfrm>
          <a:prstGeom prst="rect">
            <a:avLst/>
          </a:prstGeom>
        </p:spPr>
      </p:pic>
      <p:pic>
        <p:nvPicPr>
          <p:cNvPr id="18" name="Picture 17" descr="A group of mushrooms on grass&#10;&#10;Description automatically generated with low confidence">
            <a:hlinkClick r:id="rId15" action="ppaction://hlinksldjump"/>
            <a:extLst>
              <a:ext uri="{FF2B5EF4-FFF2-40B4-BE49-F238E27FC236}">
                <a16:creationId xmlns:a16="http://schemas.microsoft.com/office/drawing/2014/main" id="{9E2BCBFB-E0B0-E38B-358F-9CDA6FBD0F9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9" t="10119" r="10829" b="52024"/>
          <a:stretch/>
        </p:blipFill>
        <p:spPr>
          <a:xfrm>
            <a:off x="1646117" y="4003022"/>
            <a:ext cx="1823776" cy="2104815"/>
          </a:xfrm>
          <a:prstGeom prst="rect">
            <a:avLst/>
          </a:prstGeom>
        </p:spPr>
      </p:pic>
      <p:pic>
        <p:nvPicPr>
          <p:cNvPr id="20" name="Picture 19" descr="A group of mushrooms on grass&#10;&#10;Description automatically generated with low confidence">
            <a:hlinkClick r:id="rId16" action="ppaction://hlinksldjump"/>
            <a:extLst>
              <a:ext uri="{FF2B5EF4-FFF2-40B4-BE49-F238E27FC236}">
                <a16:creationId xmlns:a16="http://schemas.microsoft.com/office/drawing/2014/main" id="{4CABFF5B-7F36-0AAA-8484-151CE525FCB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6" t="50000" r="50476" b="10546"/>
          <a:stretch/>
        </p:blipFill>
        <p:spPr>
          <a:xfrm>
            <a:off x="3229205" y="3383324"/>
            <a:ext cx="2138652" cy="20970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DEF278D-2A76-856B-C44D-516E803410A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49772" y="-246980"/>
            <a:ext cx="6086083" cy="203383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B380082-1618-9569-207B-B64F4A77C6C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63041" y="903304"/>
            <a:ext cx="6827412" cy="1800513"/>
          </a:xfrm>
          <a:prstGeom prst="rect">
            <a:avLst/>
          </a:prstGeom>
        </p:spPr>
      </p:pic>
      <p:pic>
        <p:nvPicPr>
          <p:cNvPr id="30" name="Picture 29" descr="A cartoon of a basket&#10;&#10;Description automatically generated with low confidence">
            <a:extLst>
              <a:ext uri="{FF2B5EF4-FFF2-40B4-BE49-F238E27FC236}">
                <a16:creationId xmlns:a16="http://schemas.microsoft.com/office/drawing/2014/main" id="{249C950E-5665-3EDB-3D00-B0403C0002B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833">
                        <a14:foregroundMark x1="90833" y1="38917" x2="90500" y2="4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5" t="41925" r="7257" b="11592"/>
          <a:stretch/>
        </p:blipFill>
        <p:spPr>
          <a:xfrm>
            <a:off x="7055571" y="4883003"/>
            <a:ext cx="2259295" cy="1224834"/>
          </a:xfrm>
          <a:prstGeom prst="rect">
            <a:avLst/>
          </a:prstGeom>
        </p:spPr>
      </p:pic>
      <p:pic>
        <p:nvPicPr>
          <p:cNvPr id="43" name="PA_59afa2ffbebc8">
            <a:hlinkClick r:id="" action="ppaction://media"/>
            <a:extLst>
              <a:ext uri="{FF2B5EF4-FFF2-40B4-BE49-F238E27FC236}">
                <a16:creationId xmlns:a16="http://schemas.microsoft.com/office/drawing/2014/main" id="{6BBB279A-A178-B88D-4FE6-CA362ABCC061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193255" y="3961236"/>
            <a:ext cx="608092" cy="60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0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99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1574 L 0.38802 0.0872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23" y="5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0.41758 -0.08519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72" y="-4259"/>
                                    </p:animMotion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.14236 L 0.04479 -0.08102 C 0.05404 -0.13171 0.0681 -0.15833 0.08281 -0.15833 C 0.09961 -0.15833 0.11302 -0.13171 0.12227 -0.08102 L 0.16719 0.14236 " pathEditMode="relative" rAng="0" ptsTypes="AAAAA">
                                      <p:cBhvr>
                                        <p:cTn id="5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9" y="-150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9091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3668"/>
            <a:ext cx="12192000" cy="6891668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5586" y="213097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487866" y="384830"/>
            <a:ext cx="90025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endParaRPr kumimoji="0" lang="en-US" sz="3600" b="1" i="0" u="none" strike="noStrike" kern="1200" cap="none" spc="0" normalizeH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73832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528527" y="2385193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5687872" y="4169264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1259126" y="3226928"/>
            <a:ext cx="29203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đông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150253" y="5152961"/>
            <a:ext cx="3517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nam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7735516" y="3185621"/>
            <a:ext cx="2127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bay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7608255" y="5007130"/>
            <a:ext cx="2092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chim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5" name="Picture 24" descr="Icon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10057" y="6212792"/>
            <a:ext cx="967327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pic>
        <p:nvPicPr>
          <p:cNvPr id="52" name="Picture 5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B045D3A6-C573-D179-B4D6-D4078F1B25C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9556653" y="2771461"/>
            <a:ext cx="1446729" cy="1509361"/>
          </a:xfrm>
          <a:prstGeom prst="rect">
            <a:avLst/>
          </a:prstGeom>
        </p:spPr>
      </p:pic>
      <p:pic>
        <p:nvPicPr>
          <p:cNvPr id="54" name="Picture 5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E8EFE26-6410-F5A4-CA4F-6654D6F7CA7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727453" y="2830193"/>
            <a:ext cx="1317950" cy="1503355"/>
          </a:xfrm>
          <a:prstGeom prst="rect">
            <a:avLst/>
          </a:prstGeom>
        </p:spPr>
      </p:pic>
      <p:pic>
        <p:nvPicPr>
          <p:cNvPr id="55" name="Picture 5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CA182F22-F20C-3388-4408-6A1B8BA5CDA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906567" y="4798512"/>
            <a:ext cx="1317950" cy="1503355"/>
          </a:xfrm>
          <a:prstGeom prst="rect">
            <a:avLst/>
          </a:prstGeom>
        </p:spPr>
      </p:pic>
      <p:pic>
        <p:nvPicPr>
          <p:cNvPr id="56" name="Picture 55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BED74477-DCDA-5B20-CA25-5095EE27262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560497" y="4549830"/>
            <a:ext cx="1317950" cy="150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36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6200"/>
            <a:ext cx="12192000" cy="6923716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698385" y="486351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487191" y="608596"/>
            <a:ext cx="87380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146201" y="3143800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718794" y="3171234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1658667" y="3919831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8177060" y="4175666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Sai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166C7637-7F45-CE56-2AA0-4A2372032AE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3546738" y="3515183"/>
            <a:ext cx="1446729" cy="150936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F28DC997-81C3-2A5C-AB70-B237EE77585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386367" y="3596264"/>
            <a:ext cx="1317950" cy="1503355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10057" y="6212792"/>
            <a:ext cx="967327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2065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6200"/>
            <a:ext cx="12192000" cy="6934200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5586" y="213097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470484" y="426830"/>
            <a:ext cx="85606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48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8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8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48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8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8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73832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773385" y="2406960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5687872" y="4191828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1235192" y="3132333"/>
            <a:ext cx="2984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Bay,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chạy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xanh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452311" y="4966287"/>
            <a:ext cx="2984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Ngủ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ăn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7297048" y="3105230"/>
            <a:ext cx="27179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Ngủ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nói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uống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7457694" y="4925444"/>
            <a:ext cx="24599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387C054-46D5-F43C-7CD7-B6B4EB51804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9510079" y="4741260"/>
            <a:ext cx="1446729" cy="150936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34C63AA7-FFA6-758B-2D01-F1F0F42E6CB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785549" y="2878790"/>
            <a:ext cx="1317950" cy="1503355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6F7BB585-74B5-658E-0D63-A86408AA2B2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752787" y="4827214"/>
            <a:ext cx="1317950" cy="1503355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BDC0841-0909-11A7-414E-11770373B8E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625467" y="2776160"/>
            <a:ext cx="1317950" cy="1503355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10057" y="6212792"/>
            <a:ext cx="967327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3339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8B6AB9-8827-2683-DB35-9DD4A5C80F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395" y="1997851"/>
            <a:ext cx="9900762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1860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2C6920-E4A3-5EA8-BE34-B14A53134CEE}"/>
              </a:ext>
            </a:extLst>
          </p:cNvPr>
          <p:cNvSpPr txBox="1"/>
          <p:nvPr/>
        </p:nvSpPr>
        <p:spPr>
          <a:xfrm>
            <a:off x="2477975" y="332148"/>
            <a:ext cx="8178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mbria" panose="02040503050406030204" pitchFamily="18" charset="0"/>
              </a:rPr>
              <a:t>Tìm động từ trong ngoặc đơn thay cho bông hoa trong mỗi đoạn văn dưới đây: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414934-3C7F-83A2-6D49-FE3C0A9F8391}"/>
              </a:ext>
            </a:extLst>
          </p:cNvPr>
          <p:cNvSpPr txBox="1"/>
          <p:nvPr/>
        </p:nvSpPr>
        <p:spPr>
          <a:xfrm>
            <a:off x="612703" y="1818705"/>
            <a:ext cx="1083362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Cambria" panose="02040503050406030204" pitchFamily="18" charset="0"/>
              </a:rPr>
              <a:t>a. </a:t>
            </a:r>
            <a:r>
              <a:rPr lang="en-US" sz="3200" dirty="0" err="1">
                <a:latin typeface="Cambria" panose="02040503050406030204" pitchFamily="18" charset="0"/>
              </a:rPr>
              <a:t>Rừng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núi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còn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chìm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đắm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trong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màn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đêm</a:t>
            </a:r>
            <a:r>
              <a:rPr lang="en-US" sz="3200" dirty="0">
                <a:latin typeface="Cambria" panose="020405030504060302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</a:rPr>
              <a:t>Bỗng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</a:rPr>
              <a:t> con </a:t>
            </a:r>
            <a:r>
              <a:rPr lang="en-US" sz="3200" dirty="0" err="1">
                <a:latin typeface="Cambria" panose="02040503050406030204" pitchFamily="18" charset="0"/>
              </a:rPr>
              <a:t>gà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trống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D9938"/>
                </a:solidFill>
                <a:latin typeface="Cambria" panose="02040503050406030204" pitchFamily="18" charset="0"/>
              </a:rPr>
              <a:t>vỗ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cánh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phành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phạch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cất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tiếng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D9938"/>
                </a:solidFill>
                <a:latin typeface="Cambria" panose="02040503050406030204" pitchFamily="18" charset="0"/>
              </a:rPr>
              <a:t>gáy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lanh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lảnh</a:t>
            </a:r>
            <a:r>
              <a:rPr lang="en-US" sz="3200" dirty="0">
                <a:latin typeface="Cambria" panose="02040503050406030204" pitchFamily="18" charset="0"/>
              </a:rPr>
              <a:t> ở </a:t>
            </a:r>
            <a:r>
              <a:rPr lang="en-US" sz="3200" dirty="0" err="1">
                <a:latin typeface="Cambria" panose="02040503050406030204" pitchFamily="18" charset="0"/>
              </a:rPr>
              <a:t>đầu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bản</a:t>
            </a:r>
            <a:r>
              <a:rPr lang="en-US" sz="3200" dirty="0">
                <a:latin typeface="Cambria" panose="020405030504060302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</a:rPr>
              <a:t>Mấy</a:t>
            </a:r>
            <a:r>
              <a:rPr lang="en-US" sz="3200" dirty="0">
                <a:latin typeface="Cambria" panose="02040503050406030204" pitchFamily="18" charset="0"/>
              </a:rPr>
              <a:t> con </a:t>
            </a:r>
            <a:r>
              <a:rPr lang="en-US" sz="3200" dirty="0" err="1">
                <a:latin typeface="Cambria" panose="02040503050406030204" pitchFamily="18" charset="0"/>
              </a:rPr>
              <a:t>gà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rừng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trên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núi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cũng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thức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dậy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D9938"/>
                </a:solidFill>
                <a:latin typeface="Cambria" panose="02040503050406030204" pitchFamily="18" charset="0"/>
              </a:rPr>
              <a:t>gáy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te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te</a:t>
            </a:r>
            <a:r>
              <a:rPr lang="en-US" sz="3200" dirty="0">
                <a:latin typeface="Cambria" panose="020405030504060302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</a:rPr>
              <a:t>Trên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mấy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cây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cao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nhà</a:t>
            </a:r>
            <a:r>
              <a:rPr lang="en-US" sz="3200" dirty="0">
                <a:latin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</a:rPr>
              <a:t>ve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đua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nhau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D9938"/>
                </a:solidFill>
                <a:latin typeface="Cambria" panose="02040503050406030204" pitchFamily="18" charset="0"/>
              </a:rPr>
              <a:t>kêu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ra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rả</a:t>
            </a:r>
            <a:r>
              <a:rPr lang="en-US" sz="3200" dirty="0">
                <a:latin typeface="Cambria" panose="020405030504060302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</a:rPr>
              <a:t>Ngoài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suối</a:t>
            </a:r>
            <a:r>
              <a:rPr lang="en-US" sz="3200" dirty="0">
                <a:latin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</a:rPr>
              <a:t>tiếng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chim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cuốc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D9938"/>
                </a:solidFill>
                <a:latin typeface="Cambria" panose="02040503050406030204" pitchFamily="18" charset="0"/>
              </a:rPr>
              <a:t>vọng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vào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đều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đều</a:t>
            </a:r>
            <a:r>
              <a:rPr lang="en-US" sz="3200" dirty="0">
                <a:latin typeface="Cambria" panose="02040503050406030204" pitchFamily="18" charset="0"/>
              </a:rPr>
              <a:t>... </a:t>
            </a:r>
            <a:r>
              <a:rPr lang="en-US" sz="3200" dirty="0" err="1">
                <a:latin typeface="Cambria" panose="02040503050406030204" pitchFamily="18" charset="0"/>
              </a:rPr>
              <a:t>Bản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làng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đã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thức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giấc</a:t>
            </a:r>
            <a:r>
              <a:rPr lang="en-US" sz="3200" dirty="0">
                <a:latin typeface="Cambria" panose="02040503050406030204" pitchFamily="18" charset="0"/>
              </a:rPr>
              <a:t>. </a:t>
            </a:r>
          </a:p>
          <a:p>
            <a:pPr algn="r"/>
            <a:r>
              <a:rPr lang="en-US" sz="3200" dirty="0">
                <a:latin typeface="Cambria" panose="02040503050406030204" pitchFamily="18" charset="0"/>
              </a:rPr>
              <a:t>(Theo Hoàng </a:t>
            </a:r>
            <a:r>
              <a:rPr lang="en-US" sz="3200" dirty="0" err="1">
                <a:latin typeface="Cambria" panose="02040503050406030204" pitchFamily="18" charset="0"/>
              </a:rPr>
              <a:t>Hữu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Bộ</a:t>
            </a:r>
            <a:r>
              <a:rPr lang="en-US" sz="3200" dirty="0">
                <a:latin typeface="Cambria" panose="02040503050406030204" pitchFamily="18" charset="0"/>
              </a:rPr>
              <a:t>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FE08904-9E2E-19E0-4CB6-CE8BA3F92BC6}"/>
              </a:ext>
            </a:extLst>
          </p:cNvPr>
          <p:cNvGrpSpPr/>
          <p:nvPr/>
        </p:nvGrpSpPr>
        <p:grpSpPr>
          <a:xfrm>
            <a:off x="3434047" y="5503967"/>
            <a:ext cx="4109753" cy="785553"/>
            <a:chOff x="3434047" y="5503967"/>
            <a:chExt cx="4109753" cy="785553"/>
          </a:xfrm>
        </p:grpSpPr>
        <p:sp>
          <p:nvSpPr>
            <p:cNvPr id="6" name="矩形: 圆角 7">
              <a:extLst>
                <a:ext uri="{FF2B5EF4-FFF2-40B4-BE49-F238E27FC236}">
                  <a16:creationId xmlns:a16="http://schemas.microsoft.com/office/drawing/2014/main" id="{22D0E4BF-9A24-DF57-AD20-EA80553E50C2}"/>
                </a:ext>
              </a:extLst>
            </p:cNvPr>
            <p:cNvSpPr/>
            <p:nvPr/>
          </p:nvSpPr>
          <p:spPr>
            <a:xfrm>
              <a:off x="3434047" y="5503967"/>
              <a:ext cx="4109753" cy="785553"/>
            </a:xfrm>
            <a:prstGeom prst="roundRect">
              <a:avLst/>
            </a:prstGeom>
            <a:solidFill>
              <a:srgbClr val="FFFBF7"/>
            </a:solidFill>
            <a:ln w="38100">
              <a:solidFill>
                <a:srgbClr val="FD99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D840B"/>
                </a:solidFill>
                <a:effectLst/>
                <a:uLnTx/>
                <a:uFillTx/>
                <a:latin typeface="#9Slide07 Cadena" panose="02000503000000020004" pitchFamily="2" charset="0"/>
                <a:ea typeface="阿里妈妈刀隶体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9BF0399-1B28-8FEE-F733-75BFD375F946}"/>
                </a:ext>
              </a:extLst>
            </p:cNvPr>
            <p:cNvSpPr txBox="1"/>
            <p:nvPr/>
          </p:nvSpPr>
          <p:spPr>
            <a:xfrm>
              <a:off x="3642748" y="5536625"/>
              <a:ext cx="8252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D840B"/>
                  </a:solidFill>
                  <a:latin typeface="Cambria" panose="02040503050406030204" pitchFamily="18" charset="0"/>
                </a:rPr>
                <a:t>gáy</a:t>
              </a:r>
              <a:endParaRPr lang="en-US" sz="3200" b="1" dirty="0">
                <a:solidFill>
                  <a:srgbClr val="FD840B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B8EC42-4FEB-3CB6-34E9-8A379C838E0A}"/>
                </a:ext>
              </a:extLst>
            </p:cNvPr>
            <p:cNvSpPr txBox="1"/>
            <p:nvPr/>
          </p:nvSpPr>
          <p:spPr>
            <a:xfrm>
              <a:off x="4512568" y="5558102"/>
              <a:ext cx="10339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D840B"/>
                  </a:solidFill>
                  <a:latin typeface="Cambria" panose="02040503050406030204" pitchFamily="18" charset="0"/>
                </a:rPr>
                <a:t>kêu</a:t>
              </a:r>
              <a:endParaRPr lang="en-US" sz="3200" b="1" dirty="0">
                <a:solidFill>
                  <a:srgbClr val="FD840B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26B4267-35AB-E01C-B71A-D0C4C80DC694}"/>
                </a:ext>
              </a:extLst>
            </p:cNvPr>
            <p:cNvSpPr txBox="1"/>
            <p:nvPr/>
          </p:nvSpPr>
          <p:spPr>
            <a:xfrm>
              <a:off x="5505252" y="5536625"/>
              <a:ext cx="13449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D840B"/>
                  </a:solidFill>
                  <a:latin typeface="Cambria" panose="02040503050406030204" pitchFamily="18" charset="0"/>
                </a:rPr>
                <a:t>vọng</a:t>
              </a:r>
              <a:endParaRPr lang="en-US" sz="3200" b="1" dirty="0">
                <a:solidFill>
                  <a:srgbClr val="FD840B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91DFD5-B500-F5E3-3740-74A5548D3E05}"/>
                </a:ext>
              </a:extLst>
            </p:cNvPr>
            <p:cNvSpPr txBox="1"/>
            <p:nvPr/>
          </p:nvSpPr>
          <p:spPr>
            <a:xfrm>
              <a:off x="6583773" y="5559918"/>
              <a:ext cx="8293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D840B"/>
                  </a:solidFill>
                  <a:latin typeface="Cambria" panose="02040503050406030204" pitchFamily="18" charset="0"/>
                </a:rPr>
                <a:t>vỗ</a:t>
              </a:r>
              <a:endParaRPr lang="en-US" sz="3200" b="1" dirty="0">
                <a:solidFill>
                  <a:srgbClr val="FD840B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CC5A7B-BEB4-BF17-B499-4B673559CA45}"/>
                </a:ext>
              </a:extLst>
            </p:cNvPr>
            <p:cNvSpPr txBox="1"/>
            <p:nvPr/>
          </p:nvSpPr>
          <p:spPr>
            <a:xfrm>
              <a:off x="4323231" y="5536624"/>
              <a:ext cx="3340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FD840B"/>
                  </a:solidFill>
                  <a:latin typeface="Cambria" panose="02040503050406030204" pitchFamily="18" charset="0"/>
                </a:rPr>
                <a:t>,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A451C9A-E88F-D474-A11C-1AFEDF7E9614}"/>
                </a:ext>
              </a:extLst>
            </p:cNvPr>
            <p:cNvSpPr txBox="1"/>
            <p:nvPr/>
          </p:nvSpPr>
          <p:spPr>
            <a:xfrm>
              <a:off x="5312994" y="5574431"/>
              <a:ext cx="3340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FD840B"/>
                  </a:solidFill>
                  <a:latin typeface="Cambria" panose="02040503050406030204" pitchFamily="18" charset="0"/>
                </a:rPr>
                <a:t>,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C31DA8E-20B5-6C0C-1134-F70B06D4E5B5}"/>
                </a:ext>
              </a:extLst>
            </p:cNvPr>
            <p:cNvSpPr txBox="1"/>
            <p:nvPr/>
          </p:nvSpPr>
          <p:spPr>
            <a:xfrm>
              <a:off x="6457984" y="5558102"/>
              <a:ext cx="3340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FD840B"/>
                  </a:solidFill>
                  <a:latin typeface="Cambria" panose="02040503050406030204" pitchFamily="18" charset="0"/>
                </a:rPr>
                <a:t>,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7ECA502-20DE-5BF2-ACFC-992D2AFBF67E}"/>
                </a:ext>
              </a:extLst>
            </p:cNvPr>
            <p:cNvSpPr txBox="1"/>
            <p:nvPr/>
          </p:nvSpPr>
          <p:spPr>
            <a:xfrm>
              <a:off x="3651168" y="5539644"/>
              <a:ext cx="8252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D840B"/>
                  </a:solidFill>
                  <a:latin typeface="Cambria" panose="02040503050406030204" pitchFamily="18" charset="0"/>
                </a:rPr>
                <a:t>gáy</a:t>
              </a:r>
              <a:endParaRPr lang="en-US" sz="3200" b="1" dirty="0">
                <a:solidFill>
                  <a:srgbClr val="FD840B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C781CCF-F489-850F-F895-B6B2EF3CA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751" y="389131"/>
            <a:ext cx="1658256" cy="96325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282BF7D-B2D3-CC66-068A-4B6BA0287760}"/>
              </a:ext>
            </a:extLst>
          </p:cNvPr>
          <p:cNvGrpSpPr/>
          <p:nvPr/>
        </p:nvGrpSpPr>
        <p:grpSpPr>
          <a:xfrm>
            <a:off x="1725806" y="2322236"/>
            <a:ext cx="592090" cy="561482"/>
            <a:chOff x="-528109" y="4223226"/>
            <a:chExt cx="592090" cy="56148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7A59242-95F2-54BD-E359-0A4E65AF6936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3CF5ADD-F4AE-1565-2C46-7A019357E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1AA6BB2-E11B-43A6-56E3-D225328E4F37}"/>
              </a:ext>
            </a:extLst>
          </p:cNvPr>
          <p:cNvGrpSpPr/>
          <p:nvPr/>
        </p:nvGrpSpPr>
        <p:grpSpPr>
          <a:xfrm>
            <a:off x="7823799" y="2380187"/>
            <a:ext cx="622182" cy="561482"/>
            <a:chOff x="-558201" y="4281177"/>
            <a:chExt cx="622182" cy="561482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ADDD86D-F506-3F6B-89C6-EF564F645128}"/>
                </a:ext>
              </a:extLst>
            </p:cNvPr>
            <p:cNvSpPr/>
            <p:nvPr/>
          </p:nvSpPr>
          <p:spPr>
            <a:xfrm>
              <a:off x="-558201" y="4291264"/>
              <a:ext cx="622182" cy="49344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DB57141-D1A9-7847-F5D1-24BD2C372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43155" y="4281177"/>
              <a:ext cx="592090" cy="56148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AE5160F-A6B5-0DA6-408B-02C36D0EBC1B}"/>
              </a:ext>
            </a:extLst>
          </p:cNvPr>
          <p:cNvGrpSpPr/>
          <p:nvPr/>
        </p:nvGrpSpPr>
        <p:grpSpPr>
          <a:xfrm>
            <a:off x="7348564" y="3342199"/>
            <a:ext cx="776762" cy="561482"/>
            <a:chOff x="-528109" y="4252202"/>
            <a:chExt cx="776762" cy="561482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62BD9A7-AF2A-E902-8732-BAC85A25F236}"/>
                </a:ext>
              </a:extLst>
            </p:cNvPr>
            <p:cNvSpPr/>
            <p:nvPr/>
          </p:nvSpPr>
          <p:spPr>
            <a:xfrm>
              <a:off x="-528109" y="4291264"/>
              <a:ext cx="776762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513CEA6-1CA1-3FAA-E21D-B2D685A61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34782" y="4252202"/>
              <a:ext cx="590107" cy="56148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0506906-4DB4-5CE2-EF6F-364A983D6D64}"/>
              </a:ext>
            </a:extLst>
          </p:cNvPr>
          <p:cNvGrpSpPr/>
          <p:nvPr/>
        </p:nvGrpSpPr>
        <p:grpSpPr>
          <a:xfrm>
            <a:off x="8667348" y="2861351"/>
            <a:ext cx="776762" cy="561482"/>
            <a:chOff x="-528109" y="4252202"/>
            <a:chExt cx="776762" cy="561482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D17007DC-0E42-E012-15C3-422A71BCEDB5}"/>
                </a:ext>
              </a:extLst>
            </p:cNvPr>
            <p:cNvSpPr/>
            <p:nvPr/>
          </p:nvSpPr>
          <p:spPr>
            <a:xfrm>
              <a:off x="-528109" y="4291264"/>
              <a:ext cx="776762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479006F-7E61-D9DC-1F50-903F4FB53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34782" y="4252202"/>
              <a:ext cx="590107" cy="561482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76C5CED-C706-D02C-D431-CEE1A54031B1}"/>
              </a:ext>
            </a:extLst>
          </p:cNvPr>
          <p:cNvGrpSpPr/>
          <p:nvPr/>
        </p:nvGrpSpPr>
        <p:grpSpPr>
          <a:xfrm>
            <a:off x="3496810" y="3806667"/>
            <a:ext cx="915494" cy="561482"/>
            <a:chOff x="-409659" y="4158687"/>
            <a:chExt cx="915494" cy="561482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C34B4027-8B9F-2FC2-F64D-EA56AF63F346}"/>
                </a:ext>
              </a:extLst>
            </p:cNvPr>
            <p:cNvSpPr/>
            <p:nvPr/>
          </p:nvSpPr>
          <p:spPr>
            <a:xfrm>
              <a:off x="-409659" y="4291264"/>
              <a:ext cx="915494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49AE2C6-569B-9562-9B83-1CF6902F3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32661" y="4158687"/>
              <a:ext cx="590107" cy="5614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41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2C6920-E4A3-5EA8-BE34-B14A53134CEE}"/>
              </a:ext>
            </a:extLst>
          </p:cNvPr>
          <p:cNvSpPr txBox="1"/>
          <p:nvPr/>
        </p:nvSpPr>
        <p:spPr>
          <a:xfrm>
            <a:off x="2477975" y="332148"/>
            <a:ext cx="8178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mbria" panose="02040503050406030204" pitchFamily="18" charset="0"/>
              </a:rPr>
              <a:t>Tìm động từ trong ngoặc đơn thay cho bông hoa trong mỗi đoạn văn dưới đây: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414934-3C7F-83A2-6D49-FE3C0A9F8391}"/>
              </a:ext>
            </a:extLst>
          </p:cNvPr>
          <p:cNvSpPr txBox="1"/>
          <p:nvPr/>
        </p:nvSpPr>
        <p:spPr>
          <a:xfrm>
            <a:off x="612703" y="1818705"/>
            <a:ext cx="1083362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Cambria" panose="02040503050406030204" pitchFamily="18" charset="0"/>
              </a:rPr>
              <a:t>b. Buổi trưa, nương rẫy im vắng. Mặt trời đứng thẳng trên đỉnh đầu. Không một con chim </a:t>
            </a:r>
            <a:r>
              <a:rPr lang="en-US" sz="3200" b="1" dirty="0" err="1">
                <a:solidFill>
                  <a:srgbClr val="FD9938"/>
                </a:solidFill>
                <a:latin typeface="Cambria" panose="02040503050406030204" pitchFamily="18" charset="0"/>
              </a:rPr>
              <a:t>hót</a:t>
            </a:r>
            <a:r>
              <a:rPr lang="en-US" sz="3200" dirty="0">
                <a:latin typeface="Cambria" panose="02040503050406030204" pitchFamily="18" charset="0"/>
              </a:rPr>
              <a:t>, </a:t>
            </a:r>
            <a:r>
              <a:rPr lang="vi-VN" sz="3200" dirty="0">
                <a:latin typeface="Cambria" panose="02040503050406030204" pitchFamily="18" charset="0"/>
              </a:rPr>
              <a:t>không một con thú </a:t>
            </a:r>
            <a:r>
              <a:rPr lang="en-US" sz="3200" b="1" dirty="0" err="1">
                <a:solidFill>
                  <a:srgbClr val="FD9938"/>
                </a:solidFill>
                <a:latin typeface="Cambria" panose="02040503050406030204" pitchFamily="18" charset="0"/>
              </a:rPr>
              <a:t>kêu</a:t>
            </a:r>
            <a:r>
              <a:rPr lang="vi-VN" sz="3200" dirty="0">
                <a:latin typeface="Cambria" panose="02040503050406030204" pitchFamily="18" charset="0"/>
              </a:rPr>
              <a:t> Đàn khướu làm tổ trong bụi n</a:t>
            </a:r>
            <a:r>
              <a:rPr lang="en-US" sz="3200" dirty="0">
                <a:latin typeface="Cambria" panose="02040503050406030204" pitchFamily="18" charset="0"/>
              </a:rPr>
              <a:t>ứ</a:t>
            </a:r>
            <a:r>
              <a:rPr lang="vi-VN" sz="3200" dirty="0">
                <a:latin typeface="Cambria" panose="02040503050406030204" pitchFamily="18" charset="0"/>
              </a:rPr>
              <a:t>a vừa </a:t>
            </a:r>
            <a:r>
              <a:rPr lang="en-US" sz="3200" b="1" dirty="0" err="1">
                <a:solidFill>
                  <a:srgbClr val="FD9938"/>
                </a:solidFill>
                <a:latin typeface="Cambria" panose="02040503050406030204" pitchFamily="18" charset="0"/>
              </a:rPr>
              <a:t>hót</a:t>
            </a:r>
            <a:r>
              <a:rPr lang="vi-VN" sz="3200" dirty="0">
                <a:latin typeface="Cambria" panose="02040503050406030204" pitchFamily="18" charset="0"/>
              </a:rPr>
              <a:t> véo von, giờ đã im bặt. Buổi trưa dần qua. Trời bớt oi ả. Gió rừng lại nổi. Bầy khướu </a:t>
            </a:r>
            <a:r>
              <a:rPr lang="vi-VN" sz="3200" b="1" dirty="0">
                <a:solidFill>
                  <a:srgbClr val="FD9938"/>
                </a:solidFill>
                <a:latin typeface="Cambria" panose="02040503050406030204" pitchFamily="18" charset="0"/>
              </a:rPr>
              <a:t>nhảy</a:t>
            </a:r>
            <a:r>
              <a:rPr lang="vi-VN" sz="3200" dirty="0">
                <a:latin typeface="Cambria" panose="02040503050406030204" pitchFamily="18" charset="0"/>
              </a:rPr>
              <a:t> lách tách trên cành </a:t>
            </a:r>
            <a:r>
              <a:rPr lang="en-US" sz="3200" b="1" dirty="0" err="1">
                <a:solidFill>
                  <a:srgbClr val="FD9938"/>
                </a:solidFill>
                <a:latin typeface="Cambria" panose="02040503050406030204" pitchFamily="18" charset="0"/>
              </a:rPr>
              <a:t>tìm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vi-VN" sz="3200" dirty="0">
                <a:latin typeface="Cambria" panose="02040503050406030204" pitchFamily="18" charset="0"/>
              </a:rPr>
              <a:t>sâu. Tiếng lá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xào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xạc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vi-VN" sz="3200" dirty="0">
                <a:latin typeface="Cambria" panose="02040503050406030204" pitchFamily="18" charset="0"/>
              </a:rPr>
              <a:t>trong gió.</a:t>
            </a:r>
          </a:p>
          <a:p>
            <a:pPr algn="r"/>
            <a:r>
              <a:rPr lang="vi-VN" sz="3200" dirty="0">
                <a:latin typeface="Cambria" panose="02040503050406030204" pitchFamily="18" charset="0"/>
              </a:rPr>
              <a:t>(Theo Vũ Hùng</a:t>
            </a:r>
            <a:r>
              <a:rPr lang="en-US" sz="3200" dirty="0">
                <a:latin typeface="Cambria" panose="02040503050406030204" pitchFamily="18" charset="0"/>
              </a:rPr>
              <a:t>)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2267C11-5FB9-1FA7-E200-E2705B047FFD}"/>
              </a:ext>
            </a:extLst>
          </p:cNvPr>
          <p:cNvGrpSpPr/>
          <p:nvPr/>
        </p:nvGrpSpPr>
        <p:grpSpPr>
          <a:xfrm>
            <a:off x="3829805" y="5503967"/>
            <a:ext cx="4350808" cy="785553"/>
            <a:chOff x="3829805" y="5503967"/>
            <a:chExt cx="4350808" cy="785553"/>
          </a:xfrm>
        </p:grpSpPr>
        <p:sp>
          <p:nvSpPr>
            <p:cNvPr id="6" name="矩形: 圆角 7">
              <a:extLst>
                <a:ext uri="{FF2B5EF4-FFF2-40B4-BE49-F238E27FC236}">
                  <a16:creationId xmlns:a16="http://schemas.microsoft.com/office/drawing/2014/main" id="{22D0E4BF-9A24-DF57-AD20-EA80553E50C2}"/>
                </a:ext>
              </a:extLst>
            </p:cNvPr>
            <p:cNvSpPr/>
            <p:nvPr/>
          </p:nvSpPr>
          <p:spPr>
            <a:xfrm>
              <a:off x="3829805" y="5503967"/>
              <a:ext cx="4350808" cy="785553"/>
            </a:xfrm>
            <a:prstGeom prst="roundRect">
              <a:avLst/>
            </a:prstGeom>
            <a:solidFill>
              <a:srgbClr val="FFFBF7"/>
            </a:solidFill>
            <a:ln w="38100">
              <a:solidFill>
                <a:srgbClr val="FD99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D840B"/>
                </a:solidFill>
                <a:effectLst/>
                <a:uLnTx/>
                <a:uFillTx/>
                <a:latin typeface="#9Slide07 Cadena" panose="02000503000000020004" pitchFamily="2" charset="0"/>
                <a:ea typeface="阿里妈妈刀隶体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9BF0399-1B28-8FEE-F733-75BFD375F946}"/>
                </a:ext>
              </a:extLst>
            </p:cNvPr>
            <p:cNvSpPr txBox="1"/>
            <p:nvPr/>
          </p:nvSpPr>
          <p:spPr>
            <a:xfrm>
              <a:off x="3976763" y="5558101"/>
              <a:ext cx="11892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D840B"/>
                  </a:solidFill>
                  <a:latin typeface="Cambria" panose="02040503050406030204" pitchFamily="18" charset="0"/>
                </a:rPr>
                <a:t>nhảy</a:t>
              </a:r>
              <a:endParaRPr lang="en-US" sz="3200" b="1" dirty="0">
                <a:solidFill>
                  <a:srgbClr val="FD840B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B8EC42-4FEB-3CB6-34E9-8A379C838E0A}"/>
                </a:ext>
              </a:extLst>
            </p:cNvPr>
            <p:cNvSpPr txBox="1"/>
            <p:nvPr/>
          </p:nvSpPr>
          <p:spPr>
            <a:xfrm>
              <a:off x="5102406" y="5558102"/>
              <a:ext cx="10339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D840B"/>
                  </a:solidFill>
                  <a:latin typeface="Cambria" panose="02040503050406030204" pitchFamily="18" charset="0"/>
                </a:rPr>
                <a:t>tìm</a:t>
              </a:r>
              <a:endParaRPr lang="en-US" sz="3200" b="1" dirty="0">
                <a:solidFill>
                  <a:srgbClr val="FD840B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26B4267-35AB-E01C-B71A-D0C4C80DC694}"/>
                </a:ext>
              </a:extLst>
            </p:cNvPr>
            <p:cNvSpPr txBox="1"/>
            <p:nvPr/>
          </p:nvSpPr>
          <p:spPr>
            <a:xfrm>
              <a:off x="6043164" y="5536624"/>
              <a:ext cx="9422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D840B"/>
                  </a:solidFill>
                  <a:latin typeface="Cambria" panose="02040503050406030204" pitchFamily="18" charset="0"/>
                </a:rPr>
                <a:t>kêu</a:t>
              </a:r>
              <a:endParaRPr lang="en-US" sz="3200" b="1" dirty="0">
                <a:solidFill>
                  <a:srgbClr val="FD840B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91DFD5-B500-F5E3-3740-74A5548D3E05}"/>
                </a:ext>
              </a:extLst>
            </p:cNvPr>
            <p:cNvSpPr txBox="1"/>
            <p:nvPr/>
          </p:nvSpPr>
          <p:spPr>
            <a:xfrm>
              <a:off x="7046025" y="5546609"/>
              <a:ext cx="8293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D840B"/>
                  </a:solidFill>
                  <a:latin typeface="Cambria" panose="02040503050406030204" pitchFamily="18" charset="0"/>
                </a:rPr>
                <a:t>hót</a:t>
              </a:r>
              <a:endParaRPr lang="en-US" sz="3200" b="1" dirty="0">
                <a:solidFill>
                  <a:srgbClr val="FD840B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CC5A7B-BEB4-BF17-B499-4B673559CA45}"/>
                </a:ext>
              </a:extLst>
            </p:cNvPr>
            <p:cNvSpPr txBox="1"/>
            <p:nvPr/>
          </p:nvSpPr>
          <p:spPr>
            <a:xfrm>
              <a:off x="4928339" y="5558102"/>
              <a:ext cx="3340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FD840B"/>
                  </a:solidFill>
                  <a:latin typeface="Cambria" panose="02040503050406030204" pitchFamily="18" charset="0"/>
                </a:rPr>
                <a:t>,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A451C9A-E88F-D474-A11C-1AFEDF7E9614}"/>
                </a:ext>
              </a:extLst>
            </p:cNvPr>
            <p:cNvSpPr txBox="1"/>
            <p:nvPr/>
          </p:nvSpPr>
          <p:spPr>
            <a:xfrm>
              <a:off x="5809270" y="5558102"/>
              <a:ext cx="3340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FD840B"/>
                  </a:solidFill>
                  <a:latin typeface="Cambria" panose="02040503050406030204" pitchFamily="18" charset="0"/>
                </a:rPr>
                <a:t>,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C31DA8E-20B5-6C0C-1134-F70B06D4E5B5}"/>
                </a:ext>
              </a:extLst>
            </p:cNvPr>
            <p:cNvSpPr txBox="1"/>
            <p:nvPr/>
          </p:nvSpPr>
          <p:spPr>
            <a:xfrm>
              <a:off x="6850232" y="5574430"/>
              <a:ext cx="3340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FD840B"/>
                  </a:solidFill>
                  <a:latin typeface="Cambria" panose="02040503050406030204" pitchFamily="18" charset="0"/>
                </a:rPr>
                <a:t>,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E4D9861-E32A-9E0A-7251-564E27D54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54" y="446115"/>
            <a:ext cx="1658256" cy="963251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6586FD87-F988-839D-DD10-70F99B499181}"/>
              </a:ext>
            </a:extLst>
          </p:cNvPr>
          <p:cNvGrpSpPr/>
          <p:nvPr/>
        </p:nvGrpSpPr>
        <p:grpSpPr>
          <a:xfrm>
            <a:off x="6274126" y="2379764"/>
            <a:ext cx="711303" cy="561482"/>
            <a:chOff x="-712406" y="4291264"/>
            <a:chExt cx="711303" cy="561482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AB4FB80-6EBB-FD52-463B-44F5B5942D46}"/>
                </a:ext>
              </a:extLst>
            </p:cNvPr>
            <p:cNvSpPr/>
            <p:nvPr/>
          </p:nvSpPr>
          <p:spPr>
            <a:xfrm>
              <a:off x="-712406" y="4291264"/>
              <a:ext cx="711303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C68A07C-C89B-A104-F07D-D8F31282E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91210" y="4291264"/>
              <a:ext cx="590107" cy="561482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CF2B3A3-AC8E-A6A9-CA63-39F0B5D68455}"/>
              </a:ext>
            </a:extLst>
          </p:cNvPr>
          <p:cNvGrpSpPr/>
          <p:nvPr/>
        </p:nvGrpSpPr>
        <p:grpSpPr>
          <a:xfrm>
            <a:off x="10656914" y="2311726"/>
            <a:ext cx="711303" cy="561482"/>
            <a:chOff x="-712406" y="4291264"/>
            <a:chExt cx="711303" cy="561482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DB881769-7CC0-9310-F4C0-D144FBEC9BF5}"/>
                </a:ext>
              </a:extLst>
            </p:cNvPr>
            <p:cNvSpPr/>
            <p:nvPr/>
          </p:nvSpPr>
          <p:spPr>
            <a:xfrm>
              <a:off x="-712406" y="4291264"/>
              <a:ext cx="711303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19CCC6-51E1-B137-A345-62870B9FC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91210" y="4291264"/>
              <a:ext cx="590107" cy="561482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EF66423-C69A-4363-935D-FDDEAB6D7622}"/>
              </a:ext>
            </a:extLst>
          </p:cNvPr>
          <p:cNvGrpSpPr/>
          <p:nvPr/>
        </p:nvGrpSpPr>
        <p:grpSpPr>
          <a:xfrm>
            <a:off x="7301144" y="2805170"/>
            <a:ext cx="711303" cy="561482"/>
            <a:chOff x="-712406" y="4223226"/>
            <a:chExt cx="711303" cy="561482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A5BAA18D-A6BE-CCB4-C66E-5AB3001F6992}"/>
                </a:ext>
              </a:extLst>
            </p:cNvPr>
            <p:cNvSpPr/>
            <p:nvPr/>
          </p:nvSpPr>
          <p:spPr>
            <a:xfrm>
              <a:off x="-712406" y="4291264"/>
              <a:ext cx="711303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B4D4835-BE56-F095-2D23-FD7CF7C1E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651809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1DCA040-C6AF-860A-0E69-06763216CE5F}"/>
              </a:ext>
            </a:extLst>
          </p:cNvPr>
          <p:cNvGrpSpPr/>
          <p:nvPr/>
        </p:nvGrpSpPr>
        <p:grpSpPr>
          <a:xfrm>
            <a:off x="1967144" y="3845414"/>
            <a:ext cx="1038815" cy="561482"/>
            <a:chOff x="-712406" y="4291263"/>
            <a:chExt cx="1038815" cy="561482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4DFEC10E-89D4-DAB0-A957-51CFCD9A0D35}"/>
                </a:ext>
              </a:extLst>
            </p:cNvPr>
            <p:cNvSpPr/>
            <p:nvPr/>
          </p:nvSpPr>
          <p:spPr>
            <a:xfrm>
              <a:off x="-712406" y="4291263"/>
              <a:ext cx="1038815" cy="56148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4CC661B-70BF-8AD7-CEF1-658C78EE6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96629" y="4291263"/>
              <a:ext cx="590107" cy="561482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01C0BFC-8DAB-8DCE-CC8D-0D1E9027BE48}"/>
              </a:ext>
            </a:extLst>
          </p:cNvPr>
          <p:cNvGrpSpPr/>
          <p:nvPr/>
        </p:nvGrpSpPr>
        <p:grpSpPr>
          <a:xfrm>
            <a:off x="6690375" y="3834930"/>
            <a:ext cx="711303" cy="561482"/>
            <a:chOff x="-712406" y="4223226"/>
            <a:chExt cx="711303" cy="561482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31792D3C-02EF-9CE1-7903-BDCAF2433050}"/>
                </a:ext>
              </a:extLst>
            </p:cNvPr>
            <p:cNvSpPr/>
            <p:nvPr/>
          </p:nvSpPr>
          <p:spPr>
            <a:xfrm>
              <a:off x="-712406" y="4291264"/>
              <a:ext cx="711303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CAB69396-3FA4-5777-C656-A71AB7103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651809" y="4223226"/>
              <a:ext cx="590107" cy="5614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407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95</TotalTime>
  <Words>553</Words>
  <Application>Microsoft Office PowerPoint</Application>
  <PresentationFormat>Widescreen</PresentationFormat>
  <Paragraphs>59</Paragraphs>
  <Slides>20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SVN-Newton</vt:lpstr>
      <vt:lpstr>SVN-Ready</vt:lpstr>
      <vt:lpstr>#9Slide07 HoneyCream</vt:lpstr>
      <vt:lpstr>Cambria</vt:lpstr>
      <vt:lpstr>阿里妈妈刀隶体</vt:lpstr>
      <vt:lpstr>Times New Roman</vt:lpstr>
      <vt:lpstr>Calibri Light</vt:lpstr>
      <vt:lpstr>#9Slide07 Cadena</vt:lpstr>
      <vt:lpstr>阿里巴巴普惠体</vt:lpstr>
      <vt:lpstr>Calibri</vt:lpstr>
      <vt:lpstr>Arial</vt:lpstr>
      <vt:lpstr>Vogue-ExtraBold</vt:lpstr>
      <vt:lpstr>Office Theme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cp:keywords>MANGNONTEAM;MNT</cp:keywords>
  <dc:description>9Slide.vn</dc:description>
  <cp:lastModifiedBy>lan anh</cp:lastModifiedBy>
  <cp:revision>21</cp:revision>
  <dcterms:created xsi:type="dcterms:W3CDTF">2023-06-29T12:52:53Z</dcterms:created>
  <dcterms:modified xsi:type="dcterms:W3CDTF">2023-10-09T06:23:47Z</dcterms:modified>
  <cp:category>9Slide.vn</cp:category>
</cp:coreProperties>
</file>