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1" r:id="rId2"/>
  </p:sldMasterIdLst>
  <p:notesMasterIdLst>
    <p:notesMasterId r:id="rId20"/>
  </p:notesMasterIdLst>
  <p:sldIdLst>
    <p:sldId id="257" r:id="rId3"/>
    <p:sldId id="259" r:id="rId4"/>
    <p:sldId id="258" r:id="rId5"/>
    <p:sldId id="278" r:id="rId6"/>
    <p:sldId id="270" r:id="rId7"/>
    <p:sldId id="283" r:id="rId8"/>
    <p:sldId id="261" r:id="rId9"/>
    <p:sldId id="279" r:id="rId10"/>
    <p:sldId id="281" r:id="rId11"/>
    <p:sldId id="282" r:id="rId12"/>
    <p:sldId id="260" r:id="rId13"/>
    <p:sldId id="284" r:id="rId14"/>
    <p:sldId id="262" r:id="rId15"/>
    <p:sldId id="263" r:id="rId16"/>
    <p:sldId id="264" r:id="rId17"/>
    <p:sldId id="273" r:id="rId18"/>
    <p:sldId id="276" r:id="rId19"/>
  </p:sldIdLst>
  <p:sldSz cx="12192000" cy="6858000"/>
  <p:notesSz cx="6858000" cy="9144000"/>
  <p:embeddedFontLst>
    <p:embeddedFont>
      <p:font typeface="#9Slide04 Maitree" panose="00000500000000000000" pitchFamily="2" charset="-34"/>
      <p:regular r:id="rId21"/>
    </p:embeddedFont>
    <p:embeddedFont>
      <p:font typeface="#9Slide05 Aphrodite Pro" panose="02000000000000000000" pitchFamily="2" charset="0"/>
      <p:regular r:id="rId22"/>
    </p:embeddedFon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DengXian" panose="02010600030101010101" pitchFamily="2" charset="-122"/>
      <p:regular r:id="rId29"/>
      <p:bold r:id="rId30"/>
    </p:embeddedFont>
    <p:embeddedFont>
      <p:font typeface="SVN-Newton" panose="020B0604020202020204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DB6D5-3F69-4159-B44A-60BC4CBB72B7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31105-F36A-4CBE-8D3E-A6AE388F3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9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9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3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11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0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0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6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99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2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59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0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07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4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20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0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94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3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03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8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20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83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56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85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25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62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4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55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2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44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7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286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1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00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3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2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08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16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38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48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04/10/2024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7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3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1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2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1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549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2" r:id="rId5"/>
    <p:sldLayoutId id="2147483700" r:id="rId6"/>
    <p:sldLayoutId id="2147483699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1" r:id="rId13"/>
    <p:sldLayoutId id="2147483690" r:id="rId14"/>
    <p:sldLayoutId id="2147483665" r:id="rId15"/>
    <p:sldLayoutId id="2147483666" r:id="rId16"/>
    <p:sldLayoutId id="2147483701" r:id="rId17"/>
    <p:sldLayoutId id="2147483689" r:id="rId18"/>
    <p:sldLayoutId id="2147483688" r:id="rId19"/>
    <p:sldLayoutId id="2147483687" r:id="rId20"/>
    <p:sldLayoutId id="2147483686" r:id="rId21"/>
    <p:sldLayoutId id="2147483667" r:id="rId22"/>
    <p:sldLayoutId id="2147483668" r:id="rId23"/>
    <p:sldLayoutId id="2147483669" r:id="rId24"/>
    <p:sldLayoutId id="214748367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365"/>
          <a:stretch/>
        </p:blipFill>
        <p:spPr>
          <a:xfrm>
            <a:off x="0" y="0"/>
            <a:ext cx="12192001" cy="7001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0648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98" r:id="rId8"/>
    <p:sldLayoutId id="2147483692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C7BE26-FC29-4264-A952-D7B17AFD6C9A}"/>
              </a:ext>
            </a:extLst>
          </p:cNvPr>
          <p:cNvSpPr txBox="1"/>
          <p:nvPr/>
        </p:nvSpPr>
        <p:spPr>
          <a:xfrm>
            <a:off x="4808740" y="3429000"/>
            <a:ext cx="8580582" cy="110799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FFFF00"/>
                </a:solidFill>
                <a:latin typeface="UTM Atlas" panose="02040603050506020204" pitchFamily="18" charset="0"/>
              </a:rPr>
              <a:t>CỘNG ĐỒNG</a:t>
            </a:r>
            <a:endParaRPr lang="id-ID" sz="66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4247" y="89480"/>
            <a:ext cx="4407535" cy="896362"/>
          </a:xfrm>
          <a:prstGeom prst="roundRect">
            <a:avLst>
              <a:gd name="adj" fmla="val 48074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Mother" panose="02040603050506020204" pitchFamily="18" charset="0"/>
              </a:rPr>
              <a:t>Tự nhiên &amp; xã hội</a:t>
            </a:r>
            <a:endParaRPr lang="en-US" sz="3600" dirty="0">
              <a:latin typeface="UTM Mother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55FA1-E4EF-430E-B490-FD235F40D450}"/>
              </a:ext>
            </a:extLst>
          </p:cNvPr>
          <p:cNvSpPr txBox="1"/>
          <p:nvPr/>
        </p:nvSpPr>
        <p:spPr>
          <a:xfrm>
            <a:off x="4143721" y="929871"/>
            <a:ext cx="7661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chemeClr val="bg1">
                    <a:lumMod val="85000"/>
                  </a:schemeClr>
                </a:solidFill>
                <a:latin typeface="UTM Aristote" panose="02040603050506020204" pitchFamily="18" charset="0"/>
              </a:rPr>
              <a:t>Hoạt động kết nối với</a:t>
            </a:r>
            <a:endParaRPr lang="en-US" sz="8000" b="1" dirty="0">
              <a:solidFill>
                <a:schemeClr val="bg1">
                  <a:lumMod val="85000"/>
                </a:schemeClr>
              </a:solidFill>
              <a:latin typeface="UTM Aristote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F5B75-1A74-4561-B3C8-13A863F054A5}"/>
              </a:ext>
            </a:extLst>
          </p:cNvPr>
          <p:cNvSpPr txBox="1"/>
          <p:nvPr/>
        </p:nvSpPr>
        <p:spPr>
          <a:xfrm>
            <a:off x="4225367" y="945830"/>
            <a:ext cx="7661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Aristote" panose="02040603050506020204" pitchFamily="18" charset="0"/>
              </a:rPr>
              <a:t>Hoạt động kết nối với</a:t>
            </a:r>
            <a:endParaRPr lang="en-US" sz="8000" b="1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Airco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67F3D8E-21DF-4348-B52F-F3511F17F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57306" y="192211"/>
            <a:ext cx="6041019" cy="52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6103">
            <a:off x="6738219" y="942352"/>
            <a:ext cx="4479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Hoạt động: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Ngày hội tái chế: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Đổi rác lấy cây</a:t>
            </a:r>
          </a:p>
        </p:txBody>
      </p:sp>
      <p:sp>
        <p:nvSpPr>
          <p:cNvPr id="5" name="Rectangle 4"/>
          <p:cNvSpPr/>
          <p:nvPr/>
        </p:nvSpPr>
        <p:spPr>
          <a:xfrm rot="343561">
            <a:off x="6632766" y="2762310"/>
            <a:ext cx="457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Ý nghĩa: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Hạn chế rác thải, </a:t>
            </a:r>
          </a:p>
          <a:p>
            <a:pPr algn="ctr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bảo vệ môi trường.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336">
            <a:off x="1856242" y="2051186"/>
            <a:ext cx="3891104" cy="4290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084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93EB81-3B4C-4B6E-8E51-6D476E65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7" t="11916" r="24866" b="47222"/>
          <a:stretch/>
        </p:blipFill>
        <p:spPr>
          <a:xfrm>
            <a:off x="895212" y="2857500"/>
            <a:ext cx="3127422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49">
            <a:off x="4063132" y="3051609"/>
            <a:ext cx="4995143" cy="318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137">
            <a:off x="8242749" y="1162045"/>
            <a:ext cx="3601536" cy="3971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 rot="21296974">
            <a:off x="4004339" y="1051592"/>
            <a:ext cx="457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solidFill>
                  <a:schemeClr val="bg1"/>
                </a:solidFill>
                <a:latin typeface="UTM Avo" panose="02040603050506020204" pitchFamily="18" charset="0"/>
              </a:rPr>
              <a:t>Các bạn đều tham gia rất hào hứng và nhiệt tình.</a:t>
            </a: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743;p59"/>
          <p:cNvGrpSpPr/>
          <p:nvPr/>
        </p:nvGrpSpPr>
        <p:grpSpPr>
          <a:xfrm>
            <a:off x="5960353" y="-87802"/>
            <a:ext cx="2968855" cy="3642490"/>
            <a:chOff x="239325" y="2558525"/>
            <a:chExt cx="1132200" cy="1389150"/>
          </a:xfrm>
        </p:grpSpPr>
        <p:sp>
          <p:nvSpPr>
            <p:cNvPr id="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extBox 46">
            <a:extLst>
              <a:ext uri="{FF2B5EF4-FFF2-40B4-BE49-F238E27FC236}">
                <a16:creationId xmlns:a16="http://schemas.microsoft.com/office/drawing/2014/main" id="{49D6107A-D784-4994-B9EF-E82516F564C7}"/>
              </a:ext>
            </a:extLst>
          </p:cNvPr>
          <p:cNvSpPr txBox="1"/>
          <p:nvPr/>
        </p:nvSpPr>
        <p:spPr>
          <a:xfrm>
            <a:off x="2364762" y="3267269"/>
            <a:ext cx="7481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7C282E"/>
                </a:solidFill>
                <a:latin typeface="UTM Kabel KT" panose="020406030505060202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HỎI NHANH ĐÁP LẸ</a:t>
            </a:r>
            <a:endParaRPr lang="id-ID" sz="8000" b="1" dirty="0">
              <a:solidFill>
                <a:srgbClr val="7C282E"/>
              </a:solidFill>
              <a:latin typeface="UTM Kabel KT" panose="020406030505060202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EF66AD-756A-4804-9C5E-8500A281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71" y="885826"/>
            <a:ext cx="9235496" cy="5366484"/>
          </a:xfrm>
          <a:prstGeom prst="rect">
            <a:avLst/>
          </a:prstGeom>
        </p:spPr>
      </p:pic>
      <p:sp>
        <p:nvSpPr>
          <p:cNvPr id="8" name="Rectangle: Rounded Corners 90">
            <a:extLst>
              <a:ext uri="{FF2B5EF4-FFF2-40B4-BE49-F238E27FC236}">
                <a16:creationId xmlns:a16="http://schemas.microsoft.com/office/drawing/2014/main" id="{B976D24E-7CF4-4F4D-8484-B1ED6DC7209E}"/>
              </a:ext>
            </a:extLst>
          </p:cNvPr>
          <p:cNvSpPr/>
          <p:nvPr/>
        </p:nvSpPr>
        <p:spPr>
          <a:xfrm>
            <a:off x="3949405" y="3805918"/>
            <a:ext cx="5935028" cy="2349579"/>
          </a:xfrm>
          <a:prstGeom prst="round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dirty="0">
                <a:ln w="0"/>
                <a:solidFill>
                  <a:srgbClr val="A33E5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tên những hoạt động kết nối với cộng đồng ở trường em.</a:t>
            </a:r>
            <a:endParaRPr lang="en-US" sz="4400" dirty="0">
              <a:ln w="0"/>
              <a:solidFill>
                <a:srgbClr val="A33E5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783" y="2925442"/>
            <a:ext cx="6992036" cy="3932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0004" y="4505569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Ngày chủ nhật xanh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2" y="220787"/>
            <a:ext cx="6992036" cy="3932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8369" y="1800914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Xuân yêu thương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53" y="3126981"/>
            <a:ext cx="6992036" cy="39325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75140" y="4707108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Thời trang</a:t>
            </a:r>
          </a:p>
          <a:p>
            <a:pPr algn="ctr"/>
            <a:r>
              <a:rPr lang="vi-VN" sz="3200" i="1" dirty="0">
                <a:latin typeface="UTM Avo" panose="02040603050506020204" pitchFamily="18" charset="0"/>
              </a:rPr>
              <a:t> tái chế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04395D-751C-4CDB-8FE2-70928335D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4" y="220787"/>
            <a:ext cx="6992036" cy="39325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55519" y="1456552"/>
            <a:ext cx="3328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Đi thăm các gia đình thương binh liệt sĩ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912" y="3343642"/>
            <a:ext cx="4090936" cy="40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6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9272" y="776586"/>
            <a:ext cx="6955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rench Vanilla" panose="02040603050506020204" pitchFamily="18" charset="0"/>
              </a:rPr>
              <a:t>Em thích nhất hoạt động nào? Vì sao?</a:t>
            </a:r>
            <a:endParaRPr lang="en-US" sz="8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白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10">
            <a:off x="4037747" y="2918344"/>
            <a:ext cx="2634547" cy="3039383"/>
          </a:xfrm>
          <a:prstGeom prst="rect">
            <a:avLst/>
          </a:prstGeom>
        </p:spPr>
      </p:pic>
      <p:pic>
        <p:nvPicPr>
          <p:cNvPr id="5" name="图片 4" descr="白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10">
            <a:off x="7450648" y="2918344"/>
            <a:ext cx="2634547" cy="30393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98" y="1974628"/>
            <a:ext cx="2111526" cy="21115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90" y="1974626"/>
            <a:ext cx="2111526" cy="2111526"/>
          </a:xfrm>
          <a:prstGeom prst="rect">
            <a:avLst/>
          </a:prstGeom>
        </p:spPr>
      </p:pic>
      <p:sp>
        <p:nvSpPr>
          <p:cNvPr id="12" name="Google Shape;3711;p59">
            <a:extLst>
              <a:ext uri="{FF2B5EF4-FFF2-40B4-BE49-F238E27FC236}">
                <a16:creationId xmlns:a16="http://schemas.microsoft.com/office/drawing/2014/main" id="{AE246CA1-4D31-41C4-AF1B-B39B81414B8D}"/>
              </a:ext>
            </a:extLst>
          </p:cNvPr>
          <p:cNvSpPr txBox="1">
            <a:spLocks/>
          </p:cNvSpPr>
          <p:nvPr/>
        </p:nvSpPr>
        <p:spPr>
          <a:xfrm>
            <a:off x="4894560" y="730826"/>
            <a:ext cx="4963727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>
                <a:solidFill>
                  <a:schemeClr val="accent2">
                    <a:lumMod val="75000"/>
                  </a:schemeClr>
                </a:solidFill>
              </a:rPr>
              <a:t>DẶN DÒ</a:t>
            </a:r>
            <a:endParaRPr lang="en-US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0837" y="4673616"/>
            <a:ext cx="3328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Xem lại bài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03738" y="4515263"/>
            <a:ext cx="3328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Chuẩn bị bài tiếp theo</a:t>
            </a:r>
            <a:endParaRPr lang="vi-VN" sz="32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7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C7BE26-FC29-4264-A952-D7B17AFD6C9A}"/>
              </a:ext>
            </a:extLst>
          </p:cNvPr>
          <p:cNvSpPr txBox="1"/>
          <p:nvPr/>
        </p:nvSpPr>
        <p:spPr>
          <a:xfrm>
            <a:off x="3389745" y="2089728"/>
            <a:ext cx="8580582" cy="1569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FFFF00"/>
                </a:solidFill>
                <a:latin typeface="UTM Atlas" panose="02040603050506020204" pitchFamily="18" charset="0"/>
              </a:rPr>
              <a:t>TẠM BIỆT!</a:t>
            </a:r>
            <a:endParaRPr lang="id-ID" sz="96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3006" y="777207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4631" y="1759837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KHỞI ĐỘNG</a:t>
            </a:r>
            <a:endParaRPr lang="en-US" sz="11500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673263" cy="6858000"/>
            <a:chOff x="0" y="0"/>
            <a:chExt cx="12673263" cy="6858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434812" y="0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255"/>
            <a:ext cx="3715164" cy="3715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861">
            <a:off x="6090831" y="644124"/>
            <a:ext cx="5441152" cy="393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F2CC99-CFEC-4C1E-A7A7-8F9A2F725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64174" r="54917" b="23868"/>
          <a:stretch/>
        </p:blipFill>
        <p:spPr>
          <a:xfrm rot="20208949">
            <a:off x="9512020" y="479239"/>
            <a:ext cx="950219" cy="311714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E752776B-762D-4282-8DEB-188B2D564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18881" y="2844799"/>
            <a:ext cx="5892849" cy="3646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34380" y="3674952"/>
            <a:ext cx="45192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>
                <a:latin typeface="UTM Avo" panose="02040603050506020204" pitchFamily="18" charset="0"/>
              </a:rPr>
              <a:t>Các bạn có biết mọi người trong hình này đang làm gì không?</a:t>
            </a:r>
            <a:endParaRPr lang="en-US" sz="2800" i="1" dirty="0"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5705" y="3674952"/>
            <a:ext cx="45192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>
                <a:latin typeface="UTM Avo" panose="02040603050506020204" pitchFamily="18" charset="0"/>
              </a:rPr>
              <a:t>Vậy các bạn đã từng tham gia các hoạt động như vậy chưa?</a:t>
            </a:r>
            <a:endParaRPr lang="en-US" sz="28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3006" y="777207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4631" y="1759837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  <a:endParaRPr lang="en-US" sz="11500" dirty="0"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/>
          <p:cNvSpPr/>
          <p:nvPr/>
        </p:nvSpPr>
        <p:spPr>
          <a:xfrm>
            <a:off x="3774182" y="1806352"/>
            <a:ext cx="8167883" cy="4602156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8BD5E2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203200" sx="101000" sy="10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80AC9-E84F-440C-B054-06B71D46CA2F}"/>
              </a:ext>
            </a:extLst>
          </p:cNvPr>
          <p:cNvSpPr txBox="1"/>
          <p:nvPr/>
        </p:nvSpPr>
        <p:spPr>
          <a:xfrm>
            <a:off x="4083994" y="1279262"/>
            <a:ext cx="7658495" cy="13280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hoạt động trường Minh, Hoa trong mỗi hình và cho biết:</a:t>
            </a:r>
            <a:endParaRPr lang="en-US" alt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04" y="2720758"/>
            <a:ext cx="2373405" cy="40705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4420" y="2947704"/>
            <a:ext cx="80576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latin typeface="UTM Avo" panose="02040603050506020204" pitchFamily="18" charset="0"/>
              </a:rPr>
              <a:t>Các bạn đã tham gia hoạt động kết nối nào với cộng đồng. Mô tả hoạt động đó.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latin typeface="UTM Avo" panose="02040603050506020204" pitchFamily="18" charset="0"/>
              </a:rPr>
              <a:t>Ý nghĩa của các hoạt động.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latin typeface="UTM Avo" panose="02040603050506020204" pitchFamily="18" charset="0"/>
              </a:rPr>
              <a:t>Nhận xét của em về sự tham gia của các bạn.</a:t>
            </a:r>
            <a:endParaRPr lang="en-US" sz="3200" i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404" y="2787433"/>
            <a:ext cx="2373405" cy="40705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624522-3A20-4715-8B35-1726C8E2BF83}"/>
              </a:ext>
            </a:extLst>
          </p:cNvPr>
          <p:cNvGrpSpPr/>
          <p:nvPr/>
        </p:nvGrpSpPr>
        <p:grpSpPr>
          <a:xfrm>
            <a:off x="3587463" y="1474592"/>
            <a:ext cx="5388977" cy="2339352"/>
            <a:chOff x="1786454" y="1869169"/>
            <a:chExt cx="9267303" cy="20319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3DCDB1-EF89-4DC0-B0D8-259FF07061C4}"/>
                </a:ext>
              </a:extLst>
            </p:cNvPr>
            <p:cNvSpPr txBox="1"/>
            <p:nvPr/>
          </p:nvSpPr>
          <p:spPr>
            <a:xfrm>
              <a:off x="1786454" y="1869169"/>
              <a:ext cx="9166406" cy="2004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7200" b="1" dirty="0">
                  <a:solidFill>
                    <a:srgbClr val="FFFDA2"/>
                  </a:solidFill>
                  <a:latin typeface="UVN Nguyen Du" panose="04030805020802020802" pitchFamily="82" charset="0"/>
                </a:rPr>
                <a:t>Phóng viên </a:t>
              </a:r>
            </a:p>
            <a:p>
              <a:pPr algn="ctr"/>
              <a:r>
                <a:rPr lang="vi-VN" sz="7200" b="1" dirty="0">
                  <a:solidFill>
                    <a:srgbClr val="FFFDA2"/>
                  </a:solidFill>
                  <a:latin typeface="UVN Nguyen Du" panose="04030805020802020802" pitchFamily="82" charset="0"/>
                </a:rPr>
                <a:t>nhí</a:t>
              </a:r>
              <a:endParaRPr lang="en-US" sz="7200" b="1" dirty="0">
                <a:solidFill>
                  <a:srgbClr val="FFFDA2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AE991D-1EED-492A-B2E1-BD4450860FD7}"/>
                </a:ext>
              </a:extLst>
            </p:cNvPr>
            <p:cNvSpPr txBox="1"/>
            <p:nvPr/>
          </p:nvSpPr>
          <p:spPr>
            <a:xfrm>
              <a:off x="1887351" y="1896119"/>
              <a:ext cx="9166406" cy="2004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7200" b="1" dirty="0">
                  <a:solidFill>
                    <a:schemeClr val="accent1"/>
                  </a:solidFill>
                  <a:latin typeface="UVN Nguyen Du" panose="04030805020802020802" pitchFamily="82" charset="0"/>
                </a:rPr>
                <a:t>Phóng viên </a:t>
              </a:r>
            </a:p>
            <a:p>
              <a:pPr algn="ctr"/>
              <a:r>
                <a:rPr lang="vi-VN" sz="7200" b="1" dirty="0">
                  <a:solidFill>
                    <a:schemeClr val="accent1"/>
                  </a:solidFill>
                  <a:latin typeface="UVN Nguyen Du" panose="04030805020802020802" pitchFamily="82" charset="0"/>
                </a:rPr>
                <a:t>nhí</a:t>
              </a:r>
              <a:endParaRPr lang="en-US" sz="7200" b="1" dirty="0">
                <a:solidFill>
                  <a:schemeClr val="accent1"/>
                </a:solidFill>
                <a:latin typeface="UVN Nguyen Du" panose="040308050208020208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57" y="1274624"/>
            <a:ext cx="7728818" cy="492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7" r="51287"/>
          <a:stretch/>
        </p:blipFill>
        <p:spPr>
          <a:xfrm flipH="1">
            <a:off x="1998780" y="3307531"/>
            <a:ext cx="2861428" cy="3550469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66">
            <a:off x="92782" y="1228437"/>
            <a:ext cx="2401036" cy="2965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234" y="2711306"/>
            <a:ext cx="1851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Chào các bạn, mình là Minh.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447" y="2568867"/>
            <a:ext cx="17613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Đây là hoạt động của trường mình. Các bạn thấy thế nào?</a:t>
            </a:r>
            <a:endParaRPr lang="en-US" dirty="0">
              <a:latin typeface="#9Slide04 Maitree" panose="00000500000000000000" pitchFamily="2" charset="-34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96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524">
            <a:off x="6488206" y="754131"/>
            <a:ext cx="5197290" cy="5730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274" y="3266059"/>
            <a:ext cx="3038476" cy="3751510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66">
            <a:off x="1949709" y="1992543"/>
            <a:ext cx="2401036" cy="29657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690" y="3494898"/>
            <a:ext cx="1761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latin typeface="#9Slide04 Maitree" panose="00000500000000000000" pitchFamily="2" charset="-34"/>
                <a:cs typeface="#9Slide04 Maitree" panose="00000500000000000000" pitchFamily="2" charset="-34"/>
              </a:rPr>
              <a:t>Còn mình là Hoa. Và đây là hoạt động của trường mình.</a:t>
            </a:r>
            <a:endParaRPr lang="en-US" dirty="0">
              <a:latin typeface="#9Slide04 Maitree" panose="00000500000000000000" pitchFamily="2" charset="-34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01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549">
            <a:off x="1053232" y="3083725"/>
            <a:ext cx="4995143" cy="318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967F3D8E-21DF-4348-B52F-F3511F17F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7306" y="192211"/>
            <a:ext cx="6041019" cy="52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86103">
            <a:off x="6551713" y="128434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Hoạt động: </a:t>
            </a:r>
          </a:p>
          <a:p>
            <a:pPr algn="just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Ủng hộ các bạn vùng lũ</a:t>
            </a:r>
          </a:p>
        </p:txBody>
      </p:sp>
      <p:sp>
        <p:nvSpPr>
          <p:cNvPr id="5" name="Rectangle 4"/>
          <p:cNvSpPr/>
          <p:nvPr/>
        </p:nvSpPr>
        <p:spPr>
          <a:xfrm rot="343561">
            <a:off x="6595280" y="2392264"/>
            <a:ext cx="45752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>
                <a:latin typeface="UTM Avo" panose="02040603050506020204" pitchFamily="18" charset="0"/>
              </a:rPr>
              <a:t>Ý nghĩa: </a:t>
            </a:r>
          </a:p>
          <a:p>
            <a:pPr algn="just"/>
            <a:r>
              <a:rPr lang="vi-VN" sz="3200" i="1" dirty="0">
                <a:solidFill>
                  <a:srgbClr val="C00000"/>
                </a:solidFill>
                <a:latin typeface="UTM Avo" panose="02040603050506020204" pitchFamily="18" charset="0"/>
              </a:rPr>
              <a:t>Giúp đỡ các bạn khó khăn cả về vật chất lẫn tinh thần.</a:t>
            </a:r>
          </a:p>
        </p:txBody>
      </p:sp>
    </p:spTree>
    <p:extLst>
      <p:ext uri="{BB962C8B-B14F-4D97-AF65-F5344CB8AC3E}">
        <p14:creationId xmlns:p14="http://schemas.microsoft.com/office/powerpoint/2010/main" val="69172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505229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285</Words>
  <Application>Microsoft Office PowerPoint</Application>
  <PresentationFormat>Widescreen</PresentationFormat>
  <Paragraphs>56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UTM Dai Co Viet</vt:lpstr>
      <vt:lpstr>UTM Mother</vt:lpstr>
      <vt:lpstr>字魂27号-布丁体</vt:lpstr>
      <vt:lpstr>Times New Roman</vt:lpstr>
      <vt:lpstr>#9Slide07 Altus</vt:lpstr>
      <vt:lpstr>UTM Avo</vt:lpstr>
      <vt:lpstr>UTM French Vanilla</vt:lpstr>
      <vt:lpstr>Cambria</vt:lpstr>
      <vt:lpstr>Calibri</vt:lpstr>
      <vt:lpstr>Arial</vt:lpstr>
      <vt:lpstr>#9Slide07 HoneyCream</vt:lpstr>
      <vt:lpstr>UTM Atlas</vt:lpstr>
      <vt:lpstr>#9Slide04 Maitree</vt:lpstr>
      <vt:lpstr>UTM Aristote</vt:lpstr>
      <vt:lpstr>UTM Aircona</vt:lpstr>
      <vt:lpstr>UTM Kabel KT</vt:lpstr>
      <vt:lpstr>SVN-Newton</vt:lpstr>
      <vt:lpstr>DengXian</vt:lpstr>
      <vt:lpstr>UVN Nguyen Du</vt:lpstr>
      <vt:lpstr>#9Slide05 Aphrodite Pro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14</cp:revision>
  <dcterms:created xsi:type="dcterms:W3CDTF">2022-07-26T15:34:19Z</dcterms:created>
  <dcterms:modified xsi:type="dcterms:W3CDTF">2024-10-04T14:49:49Z</dcterms:modified>
</cp:coreProperties>
</file>