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7169" r:id="rId3"/>
    <p:sldId id="7171" r:id="rId4"/>
    <p:sldId id="435" r:id="rId5"/>
    <p:sldId id="436" r:id="rId6"/>
    <p:sldId id="437" r:id="rId7"/>
    <p:sldId id="438" r:id="rId8"/>
    <p:sldId id="439" r:id="rId9"/>
    <p:sldId id="441" r:id="rId10"/>
    <p:sldId id="7191" r:id="rId11"/>
    <p:sldId id="7192" r:id="rId12"/>
    <p:sldId id="7179" r:id="rId13"/>
    <p:sldId id="7182" r:id="rId14"/>
    <p:sldId id="7183" r:id="rId15"/>
    <p:sldId id="7190" r:id="rId16"/>
    <p:sldId id="7189" r:id="rId17"/>
    <p:sldId id="7180" r:id="rId18"/>
    <p:sldId id="7135" r:id="rId19"/>
    <p:sldId id="7186" r:id="rId20"/>
    <p:sldId id="7185" r:id="rId21"/>
    <p:sldId id="7193" r:id="rId22"/>
    <p:sldId id="7187" r:id="rId23"/>
    <p:sldId id="718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AD"/>
    <a:srgbClr val="E7F9FF"/>
    <a:srgbClr val="F6FDE3"/>
    <a:srgbClr val="FF6F48"/>
    <a:srgbClr val="EB579A"/>
    <a:srgbClr val="5B9648"/>
    <a:srgbClr val="B5D7AB"/>
    <a:srgbClr val="F5ACCD"/>
    <a:srgbClr val="A7E0FE"/>
    <a:srgbClr val="378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DB2AA-ABA1-496A-BBFA-DEC8947D94C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A4C81-C65C-4915-A231-CA2348687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9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4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hỉ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9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A4C81-C65C-4915-A231-CA23486873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59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A4C81-C65C-4915-A231-CA23486873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65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83BF-FD7E-8DE5-1470-876C0B9D3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DFCA90-8335-7890-AD7C-1E9CF7AA8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D8834-A9FF-B088-66FB-CB0106149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F547-F597-49B4-A5FB-19ACE155246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A9792-F4C6-0011-5FFB-B82C1890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B28A5-E14D-FB0D-F1A5-11DEFF739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4003-3118-4545-BFD9-2821AE7D2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8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BF61F-28BE-5877-0259-3A14AD8D6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586BE7-CAA9-44E3-C5F7-5AF4826D4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F2505-37E9-5346-1A3A-F21EB1F2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F547-F597-49B4-A5FB-19ACE155246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8BDB8-4362-9269-17C9-A2538B808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C960B-AF2C-EEA9-84B3-B369DCDDC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4003-3118-4545-BFD9-2821AE7D2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1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2A733B-5FA4-14A0-EBA4-131DBEED6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EC6D3-F9B5-5DE6-A91E-09926B9A8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349B9-4FEC-A0EC-45BB-AFC4B0E9E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F547-F597-49B4-A5FB-19ACE155246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D9DD3-3C62-147F-6A78-AFE43DBA9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F53F8-0EA1-A1CA-CA9C-C42EDB44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4003-3118-4545-BFD9-2821AE7D2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92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5"/>
          <p:cNvSpPr>
            <a:spLocks noGrp="1"/>
          </p:cNvSpPr>
          <p:nvPr>
            <p:ph type="pic" sz="quarter" idx="10"/>
          </p:nvPr>
        </p:nvSpPr>
        <p:spPr>
          <a:xfrm>
            <a:off x="5419165" y="2629182"/>
            <a:ext cx="5311587" cy="2678002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867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91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6"/>
          <p:cNvSpPr>
            <a:spLocks noGrp="1"/>
          </p:cNvSpPr>
          <p:nvPr>
            <p:ph type="pic" sz="quarter" idx="10"/>
          </p:nvPr>
        </p:nvSpPr>
        <p:spPr>
          <a:xfrm>
            <a:off x="833718" y="1945825"/>
            <a:ext cx="4464423" cy="3550023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06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8"/>
          <p:cNvSpPr>
            <a:spLocks noGrp="1"/>
          </p:cNvSpPr>
          <p:nvPr>
            <p:ph type="pic" sz="quarter" idx="10"/>
          </p:nvPr>
        </p:nvSpPr>
        <p:spPr>
          <a:xfrm>
            <a:off x="1291363" y="1775012"/>
            <a:ext cx="5513293" cy="2070847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468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12"/>
          <p:cNvSpPr>
            <a:spLocks noGrp="1"/>
          </p:cNvSpPr>
          <p:nvPr>
            <p:ph type="pic" sz="quarter" idx="10"/>
          </p:nvPr>
        </p:nvSpPr>
        <p:spPr>
          <a:xfrm>
            <a:off x="820271" y="2514599"/>
            <a:ext cx="3036789" cy="2904565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234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8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4564D-D20A-B266-95DF-20ADEAB1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D96D1-B573-284F-D205-D0660FCDB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8DACD-8F0C-F3B0-60A2-4239A3147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F547-F597-49B4-A5FB-19ACE155246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9BA38-9894-0158-840E-C618427F8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E6FDE-9823-5623-77A0-362C29D1A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4003-3118-4545-BFD9-2821AE7D2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7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95475-EA4C-8CBE-668D-B626A3D93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9E2C4-4136-5E78-9D52-99BD4DA13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AC452-5FBD-C9DB-9B04-A4BC2D67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F547-F597-49B4-A5FB-19ACE155246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CDE34-4F4F-3D6D-1F65-64066791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49943-5B92-04EA-AA39-4AB7AE73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4003-3118-4545-BFD9-2821AE7D2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1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7AE36-87E3-DE36-047B-8F8B9F68C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3BB7E-43AC-162D-4597-8EAE34055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F1243-83D8-B6FF-D0D1-B32C61279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374DB-A54A-6169-70A0-621D2809E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F547-F597-49B4-A5FB-19ACE155246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27D86-D9D2-7D2A-96BD-34356D0EE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CAC5B-FD3C-2DD0-257D-475DAB42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4003-3118-4545-BFD9-2821AE7D2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A2553-CF8F-F100-5AA2-2D91A420A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B1D04-B103-1F20-DB4B-0A2BAA66A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FACC0-B276-15A1-995D-B2EBE068A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11E3AF-51F2-6DCC-1AB9-DF0BFC2599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46FD96-76EC-7DB6-D7CA-14BC4F6A2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A23433-63BE-E16C-52C3-FD6034A35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F547-F597-49B4-A5FB-19ACE155246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BD786-2F97-70A5-4C73-C1C533BC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E99076-AE18-C965-57FB-F8373370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4003-3118-4545-BFD9-2821AE7D2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3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E417F-722A-1BA7-BAAD-CDE0C1CF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7FBED-05C2-C9C9-1EAF-96B43F5D1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F547-F597-49B4-A5FB-19ACE155246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75E171-0B56-356F-DE2F-50FCBC395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AF252-7C68-1985-CE74-52DEE8C43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4003-3118-4545-BFD9-2821AE7D2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1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54643B-105D-2427-AD74-EC3C309F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F547-F597-49B4-A5FB-19ACE155246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A93ED-49A2-39E7-BF8D-26A75A49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614E2-CCED-8097-51D5-4844280B1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4003-3118-4545-BFD9-2821AE7D2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0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50B25-95F9-BA8E-D8AC-5DF508390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6873-D26C-DF21-9B03-62D9A0C0E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E7AC4-A70B-28A8-BBD9-A268E6ED8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AEE8EB-77B6-A99D-9650-3C98E3B75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F547-F597-49B4-A5FB-19ACE155246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1CFC1-F234-F30D-0B6F-7CFD583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01431-4D9E-0B44-060F-2A80BB234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4003-3118-4545-BFD9-2821AE7D2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5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CEA6-8CE6-2250-1806-4F461BB4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3608D8-793B-A01C-9920-4056E14D5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9E0BE-C993-9853-ED4A-E0364F60C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6E118-56BB-F629-22DA-F02B503A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F547-F597-49B4-A5FB-19ACE155246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B0310-266D-897F-782E-872B1D2B7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02B75-E848-CAF9-51B2-297D4579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4003-3118-4545-BFD9-2821AE7D2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7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hyperlink" Target="https://www.facebook.com/groups/629898828017053" TargetMode="Externa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5.png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CCF9AF-8FC4-A737-8C93-8A975CC33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8D5A4-06E2-5A58-D789-0E124E432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CDBA1-9751-C588-CE4C-1CB10D2F44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FF547-F597-49B4-A5FB-19ACE155246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D45A3-087A-8D09-AA9D-ACC75A016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AEF1B-07C0-D337-D8F5-D0C7A2E07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F4003-3118-4545-BFD9-2821AE7D22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4C53DFE-ACB1-CDE4-A352-448B8E7B25C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8806FE-BB8E-756C-185E-78E577BA998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87A670-1C1B-3102-C4F6-72CAFD49BE8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5BD17D-A6B9-429C-D166-B410370DD4F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4CF107-AB7D-78B5-963C-D494EFEE1D0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3E94F91-E8AE-283D-4C1D-836F5E7C6A2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48AF82-5CB1-B0B1-64DB-03818DAF893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EDCB75-F392-E7AB-7D15-B8022441FEF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3C7392-DF20-B497-23AF-EC9E9F4A54B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884307" y="-28915"/>
            <a:ext cx="1536325" cy="5182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E31E710-5970-212D-4DB6-47B321302BE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245157" y="6492875"/>
            <a:ext cx="1536325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7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806E030B-3C67-7330-E39F-27263BDA46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32A6DA39-44C4-52A9-5AF1-88908B614D63}"/>
              </a:ext>
            </a:extLst>
          </p:cNvPr>
          <p:cNvGrpSpPr/>
          <p:nvPr userDrawn="1"/>
        </p:nvGrpSpPr>
        <p:grpSpPr>
          <a:xfrm>
            <a:off x="-293391" y="-1"/>
            <a:ext cx="12635347" cy="6857999"/>
            <a:chOff x="-67871" y="0"/>
            <a:chExt cx="12192000" cy="6858000"/>
          </a:xfrm>
        </p:grpSpPr>
        <p:pic>
          <p:nvPicPr>
            <p:cNvPr id="5" name="图片 4" descr="水中的倒影&#10;&#10;低可信度描述已自动生成">
              <a:extLst>
                <a:ext uri="{FF2B5EF4-FFF2-40B4-BE49-F238E27FC236}">
                  <a16:creationId xmlns:a16="http://schemas.microsoft.com/office/drawing/2014/main" id="{90D566F5-D73A-BB66-A06C-DD95F3F26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flipV="1">
              <a:off x="-67871" y="0"/>
              <a:ext cx="12192000" cy="6858000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" name="图片 5" descr="图片包含 游戏机, 物体, 钟表, 花&#10;&#10;描述已自动生成">
              <a:extLst>
                <a:ext uri="{FF2B5EF4-FFF2-40B4-BE49-F238E27FC236}">
                  <a16:creationId xmlns:a16="http://schemas.microsoft.com/office/drawing/2014/main" id="{47BDECBC-7999-5230-A032-0A89C7A89D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293"/>
            <a:stretch/>
          </p:blipFill>
          <p:spPr>
            <a:xfrm flipV="1">
              <a:off x="1594956" y="4680179"/>
              <a:ext cx="10383149" cy="2177821"/>
            </a:xfrm>
            <a:prstGeom prst="rect">
              <a:avLst/>
            </a:prstGeom>
          </p:spPr>
        </p:pic>
      </p:grpSp>
      <p:sp>
        <p:nvSpPr>
          <p:cNvPr id="2" name="TextBox 3">
            <a:extLst>
              <a:ext uri="{FF2B5EF4-FFF2-40B4-BE49-F238E27FC236}">
                <a16:creationId xmlns:a16="http://schemas.microsoft.com/office/drawing/2014/main" id="{841CDF8D-CF10-E2E7-BA65-BC8F480399BB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E587D8-3FE9-799A-5E53-6320D04A17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FA70C3-B4A8-F22F-AD8D-CE988D9081C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DF3063-EB3C-3C3B-2C10-D5D38F2202E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508166-7064-2688-9F4E-7A963A2CF12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421E49E-44F5-32BD-23CA-0590454D8FBC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D406B4C-28EA-DD22-C204-E44F41F98E4C}"/>
              </a:ext>
            </a:extLst>
          </p:cNvPr>
          <p:cNvSpPr txBox="1">
            <a:spLocks/>
          </p:cNvSpPr>
          <p:nvPr userDrawn="1"/>
        </p:nvSpPr>
        <p:spPr>
          <a:xfrm>
            <a:off x="-684627" y="612930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rgbClr val="00B050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rgbClr val="00B050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615E72-C121-CAA3-CCFF-B861D55194F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1EDAB2-262E-227D-672F-60A222494FA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8E19BD-0DA2-89A9-8592-1C03F7A8FF8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8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2.wdp"/><Relationship Id="rId1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6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3.wdp"/><Relationship Id="rId11" Type="http://schemas.openxmlformats.org/officeDocument/2006/relationships/image" Target="../media/image39.png"/><Relationship Id="rId5" Type="http://schemas.openxmlformats.org/officeDocument/2006/relationships/image" Target="../media/image17.png"/><Relationship Id="rId10" Type="http://schemas.openxmlformats.org/officeDocument/2006/relationships/image" Target="../media/image5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3.wdp"/><Relationship Id="rId11" Type="http://schemas.openxmlformats.org/officeDocument/2006/relationships/image" Target="../media/image47.png"/><Relationship Id="rId5" Type="http://schemas.openxmlformats.org/officeDocument/2006/relationships/image" Target="../media/image17.png"/><Relationship Id="rId10" Type="http://schemas.openxmlformats.org/officeDocument/2006/relationships/image" Target="../media/image5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12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3.wdp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5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6.png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5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slide" Target="slide8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slide" Target="slide5.xml"/><Relationship Id="rId10" Type="http://schemas.openxmlformats.org/officeDocument/2006/relationships/slide" Target="slide7.xml"/><Relationship Id="rId4" Type="http://schemas.openxmlformats.org/officeDocument/2006/relationships/image" Target="../media/image2.png"/><Relationship Id="rId9" Type="http://schemas.openxmlformats.org/officeDocument/2006/relationships/image" Target="../media/image25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10" Type="http://schemas.openxmlformats.org/officeDocument/2006/relationships/image" Target="../media/image32.png"/><Relationship Id="rId4" Type="http://schemas.openxmlformats.org/officeDocument/2006/relationships/image" Target="../media/image22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30.png"/><Relationship Id="rId5" Type="http://schemas.openxmlformats.org/officeDocument/2006/relationships/image" Target="../media/image2.png"/><Relationship Id="rId10" Type="http://schemas.openxmlformats.org/officeDocument/2006/relationships/image" Target="../media/image31.png"/><Relationship Id="rId4" Type="http://schemas.openxmlformats.org/officeDocument/2006/relationships/image" Target="../media/image22.pn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0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10" Type="http://schemas.openxmlformats.org/officeDocument/2006/relationships/image" Target="../media/image31.png"/><Relationship Id="rId4" Type="http://schemas.openxmlformats.org/officeDocument/2006/relationships/audio" Target="../media/audio1.wav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10" Type="http://schemas.openxmlformats.org/officeDocument/2006/relationships/image" Target="../media/image31.png"/><Relationship Id="rId4" Type="http://schemas.openxmlformats.org/officeDocument/2006/relationships/audio" Target="../media/audio1.wav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FC402D2-E212-D7A3-90DA-5A5B558E57D8}"/>
              </a:ext>
            </a:extLst>
          </p:cNvPr>
          <p:cNvGrpSpPr/>
          <p:nvPr/>
        </p:nvGrpSpPr>
        <p:grpSpPr>
          <a:xfrm>
            <a:off x="-29863" y="4469136"/>
            <a:ext cx="12589775" cy="2652258"/>
            <a:chOff x="37557" y="4469136"/>
            <a:chExt cx="12589775" cy="2652258"/>
          </a:xfrm>
        </p:grpSpPr>
        <p:pic>
          <p:nvPicPr>
            <p:cNvPr id="15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DDA98A51-4475-5193-4B3B-7514D52FC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89" r="80761"/>
            <a:stretch/>
          </p:blipFill>
          <p:spPr>
            <a:xfrm>
              <a:off x="37557" y="4469136"/>
              <a:ext cx="2636345" cy="2388864"/>
            </a:xfrm>
            <a:prstGeom prst="rect">
              <a:avLst/>
            </a:prstGeom>
          </p:spPr>
        </p:pic>
        <p:pic>
          <p:nvPicPr>
            <p:cNvPr id="2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14E57AB5-D073-492D-4F47-8DCFC7B14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2" t="67253" r="61879" b="-3864"/>
            <a:stretch/>
          </p:blipFill>
          <p:spPr>
            <a:xfrm>
              <a:off x="2045172" y="4732530"/>
              <a:ext cx="2636345" cy="2388864"/>
            </a:xfrm>
            <a:prstGeom prst="rect">
              <a:avLst/>
            </a:prstGeom>
          </p:spPr>
        </p:pic>
        <p:pic>
          <p:nvPicPr>
            <p:cNvPr id="8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2FDE9110-C403-25C7-212E-34D329E80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1" t="63675" r="40860" b="-286"/>
            <a:stretch/>
          </p:blipFill>
          <p:spPr>
            <a:xfrm>
              <a:off x="4581419" y="4485690"/>
              <a:ext cx="2636345" cy="2388864"/>
            </a:xfrm>
            <a:prstGeom prst="rect">
              <a:avLst/>
            </a:prstGeom>
          </p:spPr>
        </p:pic>
        <p:pic>
          <p:nvPicPr>
            <p:cNvPr id="9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A8FDC74B-6B21-6F0A-1A8E-B0D2B2345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84" t="63300" r="17777" b="89"/>
            <a:stretch/>
          </p:blipFill>
          <p:spPr>
            <a:xfrm>
              <a:off x="7354642" y="4483192"/>
              <a:ext cx="2636345" cy="2388864"/>
            </a:xfrm>
            <a:prstGeom prst="rect">
              <a:avLst/>
            </a:prstGeom>
          </p:spPr>
        </p:pic>
        <p:pic>
          <p:nvPicPr>
            <p:cNvPr id="10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F36FF9C6-DEBD-EA70-E0DF-30CFCD8F37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41" t="64330" r="-2880" b="-941"/>
            <a:stretch/>
          </p:blipFill>
          <p:spPr>
            <a:xfrm>
              <a:off x="9990987" y="4518867"/>
              <a:ext cx="2636345" cy="2388864"/>
            </a:xfrm>
            <a:prstGeom prst="rect">
              <a:avLst/>
            </a:prstGeom>
          </p:spPr>
        </p:pic>
      </p:grpSp>
      <p:pic>
        <p:nvPicPr>
          <p:cNvPr id="29" name="图片 28" descr="图片包含 游戏机, 物体, 钟表, 花&#10;&#10;描述已自动生成">
            <a:extLst>
              <a:ext uri="{FF2B5EF4-FFF2-40B4-BE49-F238E27FC236}">
                <a16:creationId xmlns:a16="http://schemas.microsoft.com/office/drawing/2014/main" id="{9F9D2F69-0F80-5E8B-720D-8DF531E998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93"/>
          <a:stretch/>
        </p:blipFill>
        <p:spPr>
          <a:xfrm>
            <a:off x="0" y="23134"/>
            <a:ext cx="12192000" cy="2557220"/>
          </a:xfrm>
          <a:prstGeom prst="rect">
            <a:avLst/>
          </a:prstGeom>
        </p:spPr>
      </p:pic>
      <p:sp>
        <p:nvSpPr>
          <p:cNvPr id="7" name="文本框 43">
            <a:extLst>
              <a:ext uri="{FF2B5EF4-FFF2-40B4-BE49-F238E27FC236}">
                <a16:creationId xmlns:a16="http://schemas.microsoft.com/office/drawing/2014/main" id="{1812517F-8882-40FE-756B-5276200D8F13}"/>
              </a:ext>
            </a:extLst>
          </p:cNvPr>
          <p:cNvSpPr txBox="1"/>
          <p:nvPr/>
        </p:nvSpPr>
        <p:spPr>
          <a:xfrm>
            <a:off x="5230396" y="4477197"/>
            <a:ext cx="2069258" cy="932474"/>
          </a:xfrm>
          <a:prstGeom prst="roundRect">
            <a:avLst>
              <a:gd name="adj" fmla="val 43400"/>
            </a:avLst>
          </a:prstGeom>
          <a:noFill/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>
                <a:solidFill>
                  <a:srgbClr val="D44A0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(</a:t>
            </a:r>
            <a:r>
              <a:rPr lang="en-US" altLang="zh-CN" sz="4400" dirty="0" err="1">
                <a:solidFill>
                  <a:srgbClr val="D44A0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Tiết</a:t>
            </a:r>
            <a:r>
              <a:rPr lang="en-US" altLang="zh-CN" sz="4400" dirty="0">
                <a:solidFill>
                  <a:srgbClr val="D44A0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 1)</a:t>
            </a:r>
            <a:endParaRPr kumimoji="0" lang="zh-CN" altLang="en-US" sz="4400" b="0" u="none" strike="noStrike" kern="1200" cap="none" spc="0" normalizeH="0" baseline="0" noProof="0" dirty="0">
              <a:ln>
                <a:noFill/>
              </a:ln>
              <a:solidFill>
                <a:srgbClr val="D44A00"/>
              </a:solidFill>
              <a:effectLst/>
              <a:uLnTx/>
              <a:uFillTx/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  <a:sym typeface="Arial" panose="020B0604020202020204" pitchFamily="34" charset="0"/>
            </a:endParaRPr>
          </a:p>
        </p:txBody>
      </p:sp>
      <p:pic>
        <p:nvPicPr>
          <p:cNvPr id="14" name="Picture 4" descr="Division Symbol clipart - Number, Sign, Yellow, transparent clip art">
            <a:extLst>
              <a:ext uri="{FF2B5EF4-FFF2-40B4-BE49-F238E27FC236}">
                <a16:creationId xmlns:a16="http://schemas.microsoft.com/office/drawing/2014/main" id="{F62DA7E3-2AAC-E723-FF4E-63DB4C1FE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758" b="100000" l="38222" r="69889">
                        <a14:foregroundMark x1="52778" y1="62121" x2="57333" y2="72424"/>
                        <a14:foregroundMark x1="50889" y1="88485" x2="57444" y2="9742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57948" r="26869" b="-8286"/>
          <a:stretch/>
        </p:blipFill>
        <p:spPr bwMode="auto">
          <a:xfrm rot="561589">
            <a:off x="9550" y="1219802"/>
            <a:ext cx="1479461" cy="144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ultiplication Sign Png Background Image - Multiplication Clipart Black And  White, Transparent Png - 666x567 PNG - DLF.PT">
            <a:extLst>
              <a:ext uri="{FF2B5EF4-FFF2-40B4-BE49-F238E27FC236}">
                <a16:creationId xmlns:a16="http://schemas.microsoft.com/office/drawing/2014/main" id="{3EBB6694-9287-2A45-C039-8E2DEFFD3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46" b="958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91250" y="2454517"/>
            <a:ext cx="1428436" cy="10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8F088C-7BD2-E5BB-3579-2AC3A2FC978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7" t="73972" r="24005"/>
          <a:stretch/>
        </p:blipFill>
        <p:spPr>
          <a:xfrm>
            <a:off x="929747" y="2837085"/>
            <a:ext cx="1141651" cy="10697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DEC6BD-4C98-0793-5456-EAA2CBF4213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5" t="72364" r="-533" b="-1551"/>
          <a:stretch/>
        </p:blipFill>
        <p:spPr>
          <a:xfrm rot="1173953">
            <a:off x="10469695" y="1095283"/>
            <a:ext cx="1156812" cy="12154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401DD6-B0CB-0705-D35B-492548DF4C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/>
        </p:blipFill>
        <p:spPr>
          <a:xfrm>
            <a:off x="1505294" y="574289"/>
            <a:ext cx="1141651" cy="10697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C3C5C1-7D2E-E53B-6700-914C3A706CF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/>
        </p:blipFill>
        <p:spPr>
          <a:xfrm>
            <a:off x="10037490" y="3866740"/>
            <a:ext cx="1141651" cy="10697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C681EF-9135-12B1-896C-D03B476FC86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/>
        </p:blipFill>
        <p:spPr>
          <a:xfrm rot="1173953">
            <a:off x="3384" y="3877958"/>
            <a:ext cx="1156812" cy="12154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5433C1-E3DE-74A9-C365-82C923CD150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/>
        </p:blipFill>
        <p:spPr>
          <a:xfrm rot="1173953">
            <a:off x="9236086" y="884817"/>
            <a:ext cx="1156812" cy="121546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62A5A61-3D3F-BDB9-1311-19B022EDED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0419" y="1636197"/>
            <a:ext cx="8833870" cy="364572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35151B-62B1-C7F9-3A76-45D1BB7799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83890" y="756373"/>
            <a:ext cx="2334970" cy="138391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D4398-7E63-DCFF-69ED-69DEED8E0DE7}"/>
              </a:ext>
            </a:extLst>
          </p:cNvPr>
          <p:cNvSpPr txBox="1">
            <a:spLocks/>
          </p:cNvSpPr>
          <p:nvPr/>
        </p:nvSpPr>
        <p:spPr>
          <a:xfrm>
            <a:off x="-684627" y="612930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rgbClr val="00B050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rgbClr val="00B050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F9167-A841-6DBE-5E15-13662DCAC1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105E50-8CFC-6795-0906-4C9153348E1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169" y="-107899"/>
            <a:ext cx="927262" cy="112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1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游戏机, 物体, 钟表, 花&#10;&#10;描述已自动生成">
            <a:extLst>
              <a:ext uri="{FF2B5EF4-FFF2-40B4-BE49-F238E27FC236}">
                <a16:creationId xmlns:a16="http://schemas.microsoft.com/office/drawing/2014/main" id="{EE5A5BD8-D6A8-8B5A-4084-7030CDB45A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93"/>
          <a:stretch/>
        </p:blipFill>
        <p:spPr>
          <a:xfrm flipV="1">
            <a:off x="0" y="4300780"/>
            <a:ext cx="12192000" cy="2557220"/>
          </a:xfrm>
          <a:prstGeom prst="rect">
            <a:avLst/>
          </a:prstGeom>
        </p:spPr>
      </p:pic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 flipV="1">
            <a:off x="0" y="9741"/>
            <a:ext cx="12192000" cy="2193010"/>
          </a:xfrm>
          <a:prstGeom prst="rect">
            <a:avLst/>
          </a:prstGeom>
        </p:spPr>
      </p:pic>
      <p:pic>
        <p:nvPicPr>
          <p:cNvPr id="52" name="图片 51" descr="卡通人物&#10;&#10;中度可信度描述已自动生成">
            <a:extLst>
              <a:ext uri="{FF2B5EF4-FFF2-40B4-BE49-F238E27FC236}">
                <a16:creationId xmlns:a16="http://schemas.microsoft.com/office/drawing/2014/main" id="{5C8F9B98-8F07-873D-1AEA-8784B4A5CA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>
            <a:off x="0" y="163051"/>
            <a:ext cx="2712203" cy="1323636"/>
          </a:xfrm>
          <a:prstGeom prst="rect">
            <a:avLst/>
          </a:prstGeom>
        </p:spPr>
      </p:pic>
      <p:pic>
        <p:nvPicPr>
          <p:cNvPr id="53" name="图片 52" descr="卡通人物&#10;&#10;中度可信度描述已自动生成">
            <a:extLst>
              <a:ext uri="{FF2B5EF4-FFF2-40B4-BE49-F238E27FC236}">
                <a16:creationId xmlns:a16="http://schemas.microsoft.com/office/drawing/2014/main" id="{9EA5344A-96B1-0289-685A-0EC15A9E48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3" t="6205" b="76597"/>
          <a:stretch/>
        </p:blipFill>
        <p:spPr>
          <a:xfrm>
            <a:off x="10306372" y="425551"/>
            <a:ext cx="1885627" cy="117942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F1534B4-4F0E-07E1-78D9-996F7C3C2F74}"/>
              </a:ext>
            </a:extLst>
          </p:cNvPr>
          <p:cNvGrpSpPr/>
          <p:nvPr/>
        </p:nvGrpSpPr>
        <p:grpSpPr>
          <a:xfrm>
            <a:off x="658572" y="1665272"/>
            <a:ext cx="10284397" cy="3492841"/>
            <a:chOff x="-134530" y="3301099"/>
            <a:chExt cx="10284397" cy="349284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BDC80A1-9C76-9435-6CB8-4EE4017704A8}"/>
                </a:ext>
              </a:extLst>
            </p:cNvPr>
            <p:cNvSpPr/>
            <p:nvPr/>
          </p:nvSpPr>
          <p:spPr>
            <a:xfrm>
              <a:off x="-134530" y="3301099"/>
              <a:ext cx="10266801" cy="3492841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  <a:ln w="28575">
              <a:solidFill>
                <a:srgbClr val="6F930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6A316A-BDAC-A942-1BB5-0CD69E361067}"/>
                </a:ext>
              </a:extLst>
            </p:cNvPr>
            <p:cNvSpPr txBox="1"/>
            <p:nvPr/>
          </p:nvSpPr>
          <p:spPr>
            <a:xfrm>
              <a:off x="-134530" y="3585158"/>
              <a:ext cx="10284397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Tx/>
                <a:buChar char="-"/>
              </a:pP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Tự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lập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bảng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nhân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8,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bảng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chia 8.</a:t>
              </a:r>
            </a:p>
            <a:p>
              <a:pPr marL="285750" indent="-285750" algn="just">
                <a:buFontTx/>
                <a:buChar char="-"/>
              </a:pP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Vận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nhẩm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giải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tập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toán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tế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liên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quan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bảng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nhân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8,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bảng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chia 8 </a:t>
              </a:r>
            </a:p>
          </p:txBody>
        </p:sp>
      </p:grpSp>
      <p:pic>
        <p:nvPicPr>
          <p:cNvPr id="48" name="图片 47" descr="卡通人物&#10;&#10;中度可信度描述已自动生成">
            <a:extLst>
              <a:ext uri="{FF2B5EF4-FFF2-40B4-BE49-F238E27FC236}">
                <a16:creationId xmlns:a16="http://schemas.microsoft.com/office/drawing/2014/main" id="{4439FCF7-8DFC-A27F-F0D5-4F5C446E45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266" y="3692810"/>
            <a:ext cx="3287775" cy="3287775"/>
          </a:xfrm>
          <a:prstGeom prst="rect">
            <a:avLst/>
          </a:prstGeom>
        </p:spPr>
      </p:pic>
      <p:pic>
        <p:nvPicPr>
          <p:cNvPr id="14" name="图片 13" descr="图标&#10;&#10;描述已自动生成">
            <a:extLst>
              <a:ext uri="{FF2B5EF4-FFF2-40B4-BE49-F238E27FC236}">
                <a16:creationId xmlns:a16="http://schemas.microsoft.com/office/drawing/2014/main" id="{6A4A0D34-673C-1386-3565-B3A91FFAE6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581" y="1556819"/>
            <a:ext cx="1291526" cy="12915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15C004-0C2B-19CE-C5E4-A7E97D10B4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2731" y="301196"/>
            <a:ext cx="7486537" cy="17497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FF9ADB-A6AC-AC53-9677-74B31C5DD2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6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016F98EC-BB6F-81E1-BE91-262A7F0652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>
            <a:extLst>
              <a:ext uri="{FF2B5EF4-FFF2-40B4-BE49-F238E27FC236}">
                <a16:creationId xmlns:a16="http://schemas.microsoft.com/office/drawing/2014/main" id="{A1BF9799-8502-CC58-6A93-B28009643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>
            <a:extLst>
              <a:ext uri="{FF2B5EF4-FFF2-40B4-BE49-F238E27FC236}">
                <a16:creationId xmlns:a16="http://schemas.microsoft.com/office/drawing/2014/main" id="{0A9EF6D2-B6A2-CBBB-8008-482FEE6407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/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>
            <a:extLst>
              <a:ext uri="{FF2B5EF4-FFF2-40B4-BE49-F238E27FC236}">
                <a16:creationId xmlns:a16="http://schemas.microsoft.com/office/drawing/2014/main" id="{F2505A2D-DA46-CC35-4DE6-75888A1DC0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/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id="{43191343-22AF-A06C-370E-C10C4387F1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2B33B7A-1EDE-3D34-D4B0-864A898E3A34}"/>
              </a:ext>
            </a:extLst>
          </p:cNvPr>
          <p:cNvGrpSpPr/>
          <p:nvPr/>
        </p:nvGrpSpPr>
        <p:grpSpPr>
          <a:xfrm>
            <a:off x="1920208" y="660420"/>
            <a:ext cx="8087509" cy="5025070"/>
            <a:chOff x="1920208" y="660420"/>
            <a:chExt cx="8087509" cy="5025070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4F4886B0-41BD-4D8F-57AD-09FE40C9C9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rot="10580711" flipV="1">
              <a:off x="1920208" y="660420"/>
              <a:ext cx="8087509" cy="4690472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D3AEE3E-0AD2-B0B7-98C8-57957FB9E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13612" y="911908"/>
              <a:ext cx="6364776" cy="4773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68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40F3BD-7BA0-5A25-AC89-4C684A60B5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87" t="33741" r="19031" b="40817"/>
          <a:stretch/>
        </p:blipFill>
        <p:spPr>
          <a:xfrm>
            <a:off x="230585" y="2714710"/>
            <a:ext cx="4287701" cy="21099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BF8F3E3-56F8-FE41-7600-D581B75D0E93}"/>
              </a:ext>
            </a:extLst>
          </p:cNvPr>
          <p:cNvGrpSpPr/>
          <p:nvPr/>
        </p:nvGrpSpPr>
        <p:grpSpPr>
          <a:xfrm>
            <a:off x="314664" y="204587"/>
            <a:ext cx="5865416" cy="1776161"/>
            <a:chOff x="1154681" y="1243369"/>
            <a:chExt cx="4643064" cy="1776161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26C7507E-B101-8881-2EA2-1CFA78DD416E}"/>
                </a:ext>
              </a:extLst>
            </p:cNvPr>
            <p:cNvSpPr/>
            <p:nvPr/>
          </p:nvSpPr>
          <p:spPr>
            <a:xfrm>
              <a:off x="1222111" y="1243369"/>
              <a:ext cx="4509074" cy="1776161"/>
            </a:xfrm>
            <a:prstGeom prst="wedgeRoundRectCallout">
              <a:avLst>
                <a:gd name="adj1" fmla="val -11432"/>
                <a:gd name="adj2" fmla="val 83547"/>
                <a:gd name="adj3" fmla="val 16667"/>
              </a:avLst>
            </a:prstGeom>
            <a:solidFill>
              <a:srgbClr val="FFFFFF"/>
            </a:solidFill>
            <a:ln w="28575" cap="flat" cmpd="sng" algn="ctr">
              <a:solidFill>
                <a:srgbClr val="347331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E691E2-44FC-9597-097C-0400B7EB21EC}"/>
                </a:ext>
              </a:extLst>
            </p:cNvPr>
            <p:cNvSpPr txBox="1"/>
            <p:nvPr/>
          </p:nvSpPr>
          <p:spPr>
            <a:xfrm>
              <a:off x="1154681" y="1346619"/>
              <a:ext cx="4643064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</a:rPr>
                <a:t>Một con bạch tuộc có 8 xúc tu. Hỏi 2 con bạch tuộc có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</a:rPr>
                <a:t>bao nhiêu xúc tu?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21C9B8-27C5-83A1-7D67-94A981916FDB}"/>
              </a:ext>
            </a:extLst>
          </p:cNvPr>
          <p:cNvGrpSpPr/>
          <p:nvPr/>
        </p:nvGrpSpPr>
        <p:grpSpPr>
          <a:xfrm>
            <a:off x="4735633" y="2277373"/>
            <a:ext cx="2774501" cy="769441"/>
            <a:chOff x="5988335" y="3592286"/>
            <a:chExt cx="2668555" cy="76944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300CE52-22FE-6FE7-C834-E350EF1A737E}"/>
                </a:ext>
              </a:extLst>
            </p:cNvPr>
            <p:cNvSpPr/>
            <p:nvPr/>
          </p:nvSpPr>
          <p:spPr>
            <a:xfrm>
              <a:off x="5988335" y="3592286"/>
              <a:ext cx="2668555" cy="769441"/>
            </a:xfrm>
            <a:prstGeom prst="roundRect">
              <a:avLst>
                <a:gd name="adj" fmla="val 50000"/>
              </a:avLst>
            </a:prstGeom>
            <a:solidFill>
              <a:srgbClr val="F3A3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237B87-BDBB-AEB8-5353-34089EA26365}"/>
                </a:ext>
              </a:extLst>
            </p:cNvPr>
            <p:cNvSpPr txBox="1"/>
            <p:nvPr/>
          </p:nvSpPr>
          <p:spPr>
            <a:xfrm>
              <a:off x="6053282" y="3592286"/>
              <a:ext cx="259786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400" b="1" kern="0" dirty="0">
                  <a:solidFill>
                    <a:srgbClr val="000000"/>
                  </a:solidFill>
                  <a:latin typeface="Cambria" panose="02040503050406030204" pitchFamily="18" charset="0"/>
                </a:rPr>
                <a:t>8 x 2 = ?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34284D-5B2C-14A6-7119-03FEE30719C3}"/>
              </a:ext>
            </a:extLst>
          </p:cNvPr>
          <p:cNvGrpSpPr/>
          <p:nvPr/>
        </p:nvGrpSpPr>
        <p:grpSpPr>
          <a:xfrm>
            <a:off x="4649705" y="3312569"/>
            <a:ext cx="3052302" cy="769441"/>
            <a:chOff x="5779652" y="3592286"/>
            <a:chExt cx="3052302" cy="76944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D9766DB-C5EF-5229-0983-998E5CE6C1F5}"/>
                </a:ext>
              </a:extLst>
            </p:cNvPr>
            <p:cNvSpPr/>
            <p:nvPr/>
          </p:nvSpPr>
          <p:spPr>
            <a:xfrm>
              <a:off x="5779652" y="3592286"/>
              <a:ext cx="3052302" cy="7694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AD174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061A18-11D7-297A-CCDD-9182A345D400}"/>
                </a:ext>
              </a:extLst>
            </p:cNvPr>
            <p:cNvSpPr txBox="1"/>
            <p:nvPr/>
          </p:nvSpPr>
          <p:spPr>
            <a:xfrm>
              <a:off x="5980263" y="3592286"/>
              <a:ext cx="189166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400" b="1" kern="0" dirty="0">
                  <a:solidFill>
                    <a:srgbClr val="000000"/>
                  </a:solidFill>
                  <a:latin typeface="Cambria" panose="02040503050406030204" pitchFamily="18" charset="0"/>
                </a:rPr>
                <a:t>8 + 8 = 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952163E-17DD-67A4-8F6A-F29E8423AF40}"/>
              </a:ext>
            </a:extLst>
          </p:cNvPr>
          <p:cNvSpPr txBox="1"/>
          <p:nvPr/>
        </p:nvSpPr>
        <p:spPr>
          <a:xfrm>
            <a:off x="6610626" y="3308237"/>
            <a:ext cx="8995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kern="0" dirty="0">
                <a:solidFill>
                  <a:srgbClr val="AD1742"/>
                </a:solidFill>
                <a:latin typeface="Cambria" panose="02040503050406030204" pitchFamily="18" charset="0"/>
              </a:rPr>
              <a:t>16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AD1742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DE53A8-CCB0-1195-BAC0-A99D3994B8B7}"/>
              </a:ext>
            </a:extLst>
          </p:cNvPr>
          <p:cNvGrpSpPr/>
          <p:nvPr/>
        </p:nvGrpSpPr>
        <p:grpSpPr>
          <a:xfrm>
            <a:off x="4649705" y="4444323"/>
            <a:ext cx="3052302" cy="769441"/>
            <a:chOff x="5779652" y="3592286"/>
            <a:chExt cx="3052302" cy="76944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91844CD-2E80-2D03-2AC4-044297D3AC22}"/>
                </a:ext>
              </a:extLst>
            </p:cNvPr>
            <p:cNvSpPr/>
            <p:nvPr/>
          </p:nvSpPr>
          <p:spPr>
            <a:xfrm>
              <a:off x="5779652" y="3592286"/>
              <a:ext cx="3052302" cy="7694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AD174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54A202-5E6E-AE44-FD05-70B2C1AB416F}"/>
                </a:ext>
              </a:extLst>
            </p:cNvPr>
            <p:cNvSpPr txBox="1"/>
            <p:nvPr/>
          </p:nvSpPr>
          <p:spPr>
            <a:xfrm>
              <a:off x="5980263" y="3592286"/>
              <a:ext cx="189166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400" b="1" kern="0" dirty="0">
                  <a:solidFill>
                    <a:srgbClr val="000000"/>
                  </a:solidFill>
                  <a:latin typeface="Cambria" panose="02040503050406030204" pitchFamily="18" charset="0"/>
                </a:rPr>
                <a:t>8 x 2 = 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619AD4B-BC4B-746B-02D4-797E69DF83EE}"/>
              </a:ext>
            </a:extLst>
          </p:cNvPr>
          <p:cNvSpPr txBox="1"/>
          <p:nvPr/>
        </p:nvSpPr>
        <p:spPr>
          <a:xfrm>
            <a:off x="6671080" y="4439989"/>
            <a:ext cx="8995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kern="0" dirty="0">
                <a:solidFill>
                  <a:srgbClr val="AD1742"/>
                </a:solidFill>
                <a:latin typeface="Cambria" panose="02040503050406030204" pitchFamily="18" charset="0"/>
              </a:rPr>
              <a:t>16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AD1742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1AFF5F-E402-A680-FDB9-A2BEFEC6AC0B}"/>
              </a:ext>
            </a:extLst>
          </p:cNvPr>
          <p:cNvGrpSpPr/>
          <p:nvPr/>
        </p:nvGrpSpPr>
        <p:grpSpPr>
          <a:xfrm>
            <a:off x="8634657" y="4439988"/>
            <a:ext cx="3052302" cy="769441"/>
            <a:chOff x="5779652" y="3592286"/>
            <a:chExt cx="3052302" cy="769441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5EF1554-077B-4ADF-33F2-9D2AADB33FE4}"/>
                </a:ext>
              </a:extLst>
            </p:cNvPr>
            <p:cNvSpPr/>
            <p:nvPr/>
          </p:nvSpPr>
          <p:spPr>
            <a:xfrm>
              <a:off x="5779652" y="3592286"/>
              <a:ext cx="3052302" cy="7694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6F930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B9EEC32-BBE9-3F2E-3460-662A0603480B}"/>
                </a:ext>
              </a:extLst>
            </p:cNvPr>
            <p:cNvSpPr txBox="1"/>
            <p:nvPr/>
          </p:nvSpPr>
          <p:spPr>
            <a:xfrm>
              <a:off x="5905618" y="3592286"/>
              <a:ext cx="215801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400" b="1" kern="0" dirty="0">
                  <a:solidFill>
                    <a:srgbClr val="AD1742"/>
                  </a:solidFill>
                  <a:latin typeface="Cambria" panose="02040503050406030204" pitchFamily="18" charset="0"/>
                </a:rPr>
                <a:t>16</a:t>
              </a:r>
              <a:r>
                <a:rPr lang="nl-NL" sz="4400" b="1" kern="0" dirty="0">
                  <a:solidFill>
                    <a:srgbClr val="000000"/>
                  </a:solidFill>
                  <a:latin typeface="Cambria" panose="02040503050406030204" pitchFamily="18" charset="0"/>
                </a:rPr>
                <a:t> : 8 = 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AD5ADCD-D798-E5A3-69B9-56B234FA7F1C}"/>
              </a:ext>
            </a:extLst>
          </p:cNvPr>
          <p:cNvSpPr txBox="1"/>
          <p:nvPr/>
        </p:nvSpPr>
        <p:spPr>
          <a:xfrm>
            <a:off x="10790077" y="4439989"/>
            <a:ext cx="5396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kern="0" dirty="0">
                <a:solidFill>
                  <a:srgbClr val="6F930A"/>
                </a:solidFill>
                <a:latin typeface="Cambria" panose="020405030504060302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6F930A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8B302A3-503D-6EA8-DB79-ED8340D72653}"/>
              </a:ext>
            </a:extLst>
          </p:cNvPr>
          <p:cNvCxnSpPr>
            <a:cxnSpLocks/>
          </p:cNvCxnSpPr>
          <p:nvPr/>
        </p:nvCxnSpPr>
        <p:spPr>
          <a:xfrm>
            <a:off x="7819292" y="4829044"/>
            <a:ext cx="743451" cy="0"/>
          </a:xfrm>
          <a:prstGeom prst="straightConnector1">
            <a:avLst/>
          </a:pr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68237B6-61BA-6E18-0CEB-3F83BA46C3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91" r="60142"/>
          <a:stretch/>
        </p:blipFill>
        <p:spPr>
          <a:xfrm>
            <a:off x="7510134" y="0"/>
            <a:ext cx="3944728" cy="417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2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3570637A-42B4-D788-CEA6-08CDD282812C}"/>
              </a:ext>
            </a:extLst>
          </p:cNvPr>
          <p:cNvGrpSpPr/>
          <p:nvPr/>
        </p:nvGrpSpPr>
        <p:grpSpPr>
          <a:xfrm>
            <a:off x="6972889" y="49223"/>
            <a:ext cx="3637254" cy="6808777"/>
            <a:chOff x="6972889" y="49223"/>
            <a:chExt cx="3637254" cy="6808777"/>
          </a:xfrm>
        </p:grpSpPr>
        <p:sp>
          <p:nvSpPr>
            <p:cNvPr id="42" name="TextBox 38">
              <a:extLst>
                <a:ext uri="{FF2B5EF4-FFF2-40B4-BE49-F238E27FC236}">
                  <a16:creationId xmlns:a16="http://schemas.microsoft.com/office/drawing/2014/main" id="{FC91B4AC-7B8A-4107-13DD-76130C4BB72D}"/>
                </a:ext>
              </a:extLst>
            </p:cNvPr>
            <p:cNvSpPr txBox="1"/>
            <p:nvPr/>
          </p:nvSpPr>
          <p:spPr>
            <a:xfrm flipH="1">
              <a:off x="6972889" y="49223"/>
              <a:ext cx="3637254" cy="6808777"/>
            </a:xfrm>
            <a:custGeom>
              <a:avLst/>
              <a:gdLst>
                <a:gd name="connsiteX0" fmla="*/ 187289 w 4007538"/>
                <a:gd name="connsiteY0" fmla="*/ 0 h 1123712"/>
                <a:gd name="connsiteX1" fmla="*/ 4007538 w 4007538"/>
                <a:gd name="connsiteY1" fmla="*/ 0 h 1123712"/>
                <a:gd name="connsiteX2" fmla="*/ 4007538 w 4007538"/>
                <a:gd name="connsiteY2" fmla="*/ 0 h 1123712"/>
                <a:gd name="connsiteX3" fmla="*/ 4007538 w 4007538"/>
                <a:gd name="connsiteY3" fmla="*/ 936423 h 1123712"/>
                <a:gd name="connsiteX4" fmla="*/ 3820249 w 4007538"/>
                <a:gd name="connsiteY4" fmla="*/ 1123712 h 1123712"/>
                <a:gd name="connsiteX5" fmla="*/ 0 w 4007538"/>
                <a:gd name="connsiteY5" fmla="*/ 1123712 h 1123712"/>
                <a:gd name="connsiteX6" fmla="*/ 0 w 4007538"/>
                <a:gd name="connsiteY6" fmla="*/ 1123712 h 1123712"/>
                <a:gd name="connsiteX7" fmla="*/ 0 w 4007538"/>
                <a:gd name="connsiteY7" fmla="*/ 187289 h 1123712"/>
                <a:gd name="connsiteX8" fmla="*/ 187289 w 4007538"/>
                <a:gd name="connsiteY8" fmla="*/ 0 h 1123712"/>
                <a:gd name="connsiteX0" fmla="*/ 187289 w 4007538"/>
                <a:gd name="connsiteY0" fmla="*/ 0 h 1123712"/>
                <a:gd name="connsiteX1" fmla="*/ 4007538 w 4007538"/>
                <a:gd name="connsiteY1" fmla="*/ 0 h 1123712"/>
                <a:gd name="connsiteX2" fmla="*/ 4007538 w 4007538"/>
                <a:gd name="connsiteY2" fmla="*/ 0 h 1123712"/>
                <a:gd name="connsiteX3" fmla="*/ 4007538 w 4007538"/>
                <a:gd name="connsiteY3" fmla="*/ 936423 h 1123712"/>
                <a:gd name="connsiteX4" fmla="*/ 3820249 w 4007538"/>
                <a:gd name="connsiteY4" fmla="*/ 1123712 h 1123712"/>
                <a:gd name="connsiteX5" fmla="*/ 0 w 4007538"/>
                <a:gd name="connsiteY5" fmla="*/ 1123712 h 1123712"/>
                <a:gd name="connsiteX6" fmla="*/ 172720 w 4007538"/>
                <a:gd name="connsiteY6" fmla="*/ 1062752 h 1123712"/>
                <a:gd name="connsiteX7" fmla="*/ 0 w 4007538"/>
                <a:gd name="connsiteY7" fmla="*/ 187289 h 1123712"/>
                <a:gd name="connsiteX8" fmla="*/ 187289 w 4007538"/>
                <a:gd name="connsiteY8" fmla="*/ 0 h 1123712"/>
                <a:gd name="connsiteX0" fmla="*/ 188912 w 4009161"/>
                <a:gd name="connsiteY0" fmla="*/ 0 h 1123712"/>
                <a:gd name="connsiteX1" fmla="*/ 4009161 w 4009161"/>
                <a:gd name="connsiteY1" fmla="*/ 0 h 1123712"/>
                <a:gd name="connsiteX2" fmla="*/ 4009161 w 4009161"/>
                <a:gd name="connsiteY2" fmla="*/ 0 h 1123712"/>
                <a:gd name="connsiteX3" fmla="*/ 4009161 w 4009161"/>
                <a:gd name="connsiteY3" fmla="*/ 936423 h 1123712"/>
                <a:gd name="connsiteX4" fmla="*/ 3821872 w 4009161"/>
                <a:gd name="connsiteY4" fmla="*/ 1123712 h 1123712"/>
                <a:gd name="connsiteX5" fmla="*/ 1623 w 4009161"/>
                <a:gd name="connsiteY5" fmla="*/ 1123712 h 1123712"/>
                <a:gd name="connsiteX6" fmla="*/ 174343 w 4009161"/>
                <a:gd name="connsiteY6" fmla="*/ 1062752 h 1123712"/>
                <a:gd name="connsiteX7" fmla="*/ 1623 w 4009161"/>
                <a:gd name="connsiteY7" fmla="*/ 187289 h 1123712"/>
                <a:gd name="connsiteX8" fmla="*/ 188912 w 4009161"/>
                <a:gd name="connsiteY8" fmla="*/ 0 h 1123712"/>
                <a:gd name="connsiteX0" fmla="*/ 238089 w 4058338"/>
                <a:gd name="connsiteY0" fmla="*/ 0 h 1123712"/>
                <a:gd name="connsiteX1" fmla="*/ 4058338 w 4058338"/>
                <a:gd name="connsiteY1" fmla="*/ 0 h 1123712"/>
                <a:gd name="connsiteX2" fmla="*/ 4058338 w 4058338"/>
                <a:gd name="connsiteY2" fmla="*/ 0 h 1123712"/>
                <a:gd name="connsiteX3" fmla="*/ 4058338 w 4058338"/>
                <a:gd name="connsiteY3" fmla="*/ 936423 h 1123712"/>
                <a:gd name="connsiteX4" fmla="*/ 3871049 w 4058338"/>
                <a:gd name="connsiteY4" fmla="*/ 1123712 h 1123712"/>
                <a:gd name="connsiteX5" fmla="*/ 50800 w 4058338"/>
                <a:gd name="connsiteY5" fmla="*/ 1123712 h 1123712"/>
                <a:gd name="connsiteX6" fmla="*/ 223520 w 4058338"/>
                <a:gd name="connsiteY6" fmla="*/ 1062752 h 1123712"/>
                <a:gd name="connsiteX7" fmla="*/ 0 w 4058338"/>
                <a:gd name="connsiteY7" fmla="*/ 329529 h 1123712"/>
                <a:gd name="connsiteX8" fmla="*/ 238089 w 4058338"/>
                <a:gd name="connsiteY8" fmla="*/ 0 h 1123712"/>
                <a:gd name="connsiteX0" fmla="*/ 370169 w 4058338"/>
                <a:gd name="connsiteY0" fmla="*/ 20320 h 1123712"/>
                <a:gd name="connsiteX1" fmla="*/ 4058338 w 4058338"/>
                <a:gd name="connsiteY1" fmla="*/ 0 h 1123712"/>
                <a:gd name="connsiteX2" fmla="*/ 4058338 w 4058338"/>
                <a:gd name="connsiteY2" fmla="*/ 0 h 1123712"/>
                <a:gd name="connsiteX3" fmla="*/ 4058338 w 4058338"/>
                <a:gd name="connsiteY3" fmla="*/ 936423 h 1123712"/>
                <a:gd name="connsiteX4" fmla="*/ 3871049 w 4058338"/>
                <a:gd name="connsiteY4" fmla="*/ 1123712 h 1123712"/>
                <a:gd name="connsiteX5" fmla="*/ 50800 w 4058338"/>
                <a:gd name="connsiteY5" fmla="*/ 1123712 h 1123712"/>
                <a:gd name="connsiteX6" fmla="*/ 223520 w 4058338"/>
                <a:gd name="connsiteY6" fmla="*/ 1062752 h 1123712"/>
                <a:gd name="connsiteX7" fmla="*/ 0 w 4058338"/>
                <a:gd name="connsiteY7" fmla="*/ 329529 h 1123712"/>
                <a:gd name="connsiteX8" fmla="*/ 370169 w 4058338"/>
                <a:gd name="connsiteY8" fmla="*/ 20320 h 1123712"/>
                <a:gd name="connsiteX0" fmla="*/ 370169 w 4058338"/>
                <a:gd name="connsiteY0" fmla="*/ 121536 h 1224928"/>
                <a:gd name="connsiteX1" fmla="*/ 535492 w 4058338"/>
                <a:gd name="connsiteY1" fmla="*/ 0 h 1224928"/>
                <a:gd name="connsiteX2" fmla="*/ 4058338 w 4058338"/>
                <a:gd name="connsiteY2" fmla="*/ 101216 h 1224928"/>
                <a:gd name="connsiteX3" fmla="*/ 4058338 w 4058338"/>
                <a:gd name="connsiteY3" fmla="*/ 101216 h 1224928"/>
                <a:gd name="connsiteX4" fmla="*/ 4058338 w 4058338"/>
                <a:gd name="connsiteY4" fmla="*/ 1037639 h 1224928"/>
                <a:gd name="connsiteX5" fmla="*/ 3871049 w 4058338"/>
                <a:gd name="connsiteY5" fmla="*/ 1224928 h 1224928"/>
                <a:gd name="connsiteX6" fmla="*/ 50800 w 4058338"/>
                <a:gd name="connsiteY6" fmla="*/ 1224928 h 1224928"/>
                <a:gd name="connsiteX7" fmla="*/ 223520 w 4058338"/>
                <a:gd name="connsiteY7" fmla="*/ 1163968 h 1224928"/>
                <a:gd name="connsiteX8" fmla="*/ 0 w 4058338"/>
                <a:gd name="connsiteY8" fmla="*/ 430745 h 1224928"/>
                <a:gd name="connsiteX9" fmla="*/ 370169 w 4058338"/>
                <a:gd name="connsiteY9" fmla="*/ 121536 h 1224928"/>
                <a:gd name="connsiteX0" fmla="*/ 370169 w 4058338"/>
                <a:gd name="connsiteY0" fmla="*/ 123784 h 1227176"/>
                <a:gd name="connsiteX1" fmla="*/ 535492 w 4058338"/>
                <a:gd name="connsiteY1" fmla="*/ 2248 h 1227176"/>
                <a:gd name="connsiteX2" fmla="*/ 4058338 w 4058338"/>
                <a:gd name="connsiteY2" fmla="*/ 103464 h 1227176"/>
                <a:gd name="connsiteX3" fmla="*/ 4058338 w 4058338"/>
                <a:gd name="connsiteY3" fmla="*/ 103464 h 1227176"/>
                <a:gd name="connsiteX4" fmla="*/ 4058338 w 4058338"/>
                <a:gd name="connsiteY4" fmla="*/ 1039887 h 1227176"/>
                <a:gd name="connsiteX5" fmla="*/ 3871049 w 4058338"/>
                <a:gd name="connsiteY5" fmla="*/ 1227176 h 1227176"/>
                <a:gd name="connsiteX6" fmla="*/ 50800 w 4058338"/>
                <a:gd name="connsiteY6" fmla="*/ 1227176 h 1227176"/>
                <a:gd name="connsiteX7" fmla="*/ 223520 w 4058338"/>
                <a:gd name="connsiteY7" fmla="*/ 1166216 h 1227176"/>
                <a:gd name="connsiteX8" fmla="*/ 0 w 4058338"/>
                <a:gd name="connsiteY8" fmla="*/ 432993 h 1227176"/>
                <a:gd name="connsiteX9" fmla="*/ 370169 w 4058338"/>
                <a:gd name="connsiteY9" fmla="*/ 123784 h 1227176"/>
                <a:gd name="connsiteX0" fmla="*/ 370169 w 4058338"/>
                <a:gd name="connsiteY0" fmla="*/ 162560 h 1265952"/>
                <a:gd name="connsiteX1" fmla="*/ 535492 w 4058338"/>
                <a:gd name="connsiteY1" fmla="*/ 41024 h 1265952"/>
                <a:gd name="connsiteX2" fmla="*/ 4058338 w 4058338"/>
                <a:gd name="connsiteY2" fmla="*/ 142240 h 1265952"/>
                <a:gd name="connsiteX3" fmla="*/ 3844978 w 4058338"/>
                <a:gd name="connsiteY3" fmla="*/ 0 h 1265952"/>
                <a:gd name="connsiteX4" fmla="*/ 4058338 w 4058338"/>
                <a:gd name="connsiteY4" fmla="*/ 1078663 h 1265952"/>
                <a:gd name="connsiteX5" fmla="*/ 3871049 w 4058338"/>
                <a:gd name="connsiteY5" fmla="*/ 1265952 h 1265952"/>
                <a:gd name="connsiteX6" fmla="*/ 50800 w 4058338"/>
                <a:gd name="connsiteY6" fmla="*/ 1265952 h 1265952"/>
                <a:gd name="connsiteX7" fmla="*/ 223520 w 4058338"/>
                <a:gd name="connsiteY7" fmla="*/ 1204992 h 1265952"/>
                <a:gd name="connsiteX8" fmla="*/ 0 w 4058338"/>
                <a:gd name="connsiteY8" fmla="*/ 471769 h 1265952"/>
                <a:gd name="connsiteX9" fmla="*/ 370169 w 4058338"/>
                <a:gd name="connsiteY9" fmla="*/ 162560 h 1265952"/>
                <a:gd name="connsiteX0" fmla="*/ 370169 w 4058338"/>
                <a:gd name="connsiteY0" fmla="*/ 162560 h 1265952"/>
                <a:gd name="connsiteX1" fmla="*/ 535492 w 4058338"/>
                <a:gd name="connsiteY1" fmla="*/ 41024 h 1265952"/>
                <a:gd name="connsiteX2" fmla="*/ 4058338 w 4058338"/>
                <a:gd name="connsiteY2" fmla="*/ 142240 h 1265952"/>
                <a:gd name="connsiteX3" fmla="*/ 3844978 w 4058338"/>
                <a:gd name="connsiteY3" fmla="*/ 0 h 1265952"/>
                <a:gd name="connsiteX4" fmla="*/ 4058338 w 4058338"/>
                <a:gd name="connsiteY4" fmla="*/ 1078663 h 1265952"/>
                <a:gd name="connsiteX5" fmla="*/ 3871049 w 4058338"/>
                <a:gd name="connsiteY5" fmla="*/ 1265952 h 1265952"/>
                <a:gd name="connsiteX6" fmla="*/ 50800 w 4058338"/>
                <a:gd name="connsiteY6" fmla="*/ 1265952 h 1265952"/>
                <a:gd name="connsiteX7" fmla="*/ 223520 w 4058338"/>
                <a:gd name="connsiteY7" fmla="*/ 1204992 h 1265952"/>
                <a:gd name="connsiteX8" fmla="*/ 0 w 4058338"/>
                <a:gd name="connsiteY8" fmla="*/ 471769 h 1265952"/>
                <a:gd name="connsiteX9" fmla="*/ 370169 w 4058338"/>
                <a:gd name="connsiteY9" fmla="*/ 162560 h 1265952"/>
                <a:gd name="connsiteX0" fmla="*/ 370169 w 4060279"/>
                <a:gd name="connsiteY0" fmla="*/ 162560 h 1265952"/>
                <a:gd name="connsiteX1" fmla="*/ 535492 w 4060279"/>
                <a:gd name="connsiteY1" fmla="*/ 41024 h 1265952"/>
                <a:gd name="connsiteX2" fmla="*/ 3613972 w 4060279"/>
                <a:gd name="connsiteY2" fmla="*/ 10544 h 1265952"/>
                <a:gd name="connsiteX3" fmla="*/ 4058338 w 4060279"/>
                <a:gd name="connsiteY3" fmla="*/ 142240 h 1265952"/>
                <a:gd name="connsiteX4" fmla="*/ 3844978 w 4060279"/>
                <a:gd name="connsiteY4" fmla="*/ 0 h 1265952"/>
                <a:gd name="connsiteX5" fmla="*/ 4058338 w 4060279"/>
                <a:gd name="connsiteY5" fmla="*/ 1078663 h 1265952"/>
                <a:gd name="connsiteX6" fmla="*/ 3871049 w 4060279"/>
                <a:gd name="connsiteY6" fmla="*/ 1265952 h 1265952"/>
                <a:gd name="connsiteX7" fmla="*/ 50800 w 4060279"/>
                <a:gd name="connsiteY7" fmla="*/ 1265952 h 1265952"/>
                <a:gd name="connsiteX8" fmla="*/ 223520 w 4060279"/>
                <a:gd name="connsiteY8" fmla="*/ 1204992 h 1265952"/>
                <a:gd name="connsiteX9" fmla="*/ 0 w 4060279"/>
                <a:gd name="connsiteY9" fmla="*/ 471769 h 1265952"/>
                <a:gd name="connsiteX10" fmla="*/ 370169 w 4060279"/>
                <a:gd name="connsiteY10" fmla="*/ 162560 h 1265952"/>
                <a:gd name="connsiteX0" fmla="*/ 370169 w 4079230"/>
                <a:gd name="connsiteY0" fmla="*/ 162560 h 1265952"/>
                <a:gd name="connsiteX1" fmla="*/ 535492 w 4079230"/>
                <a:gd name="connsiteY1" fmla="*/ 41024 h 1265952"/>
                <a:gd name="connsiteX2" fmla="*/ 3613972 w 4079230"/>
                <a:gd name="connsiteY2" fmla="*/ 10544 h 1265952"/>
                <a:gd name="connsiteX3" fmla="*/ 4058338 w 4079230"/>
                <a:gd name="connsiteY3" fmla="*/ 142240 h 1265952"/>
                <a:gd name="connsiteX4" fmla="*/ 3844978 w 4079230"/>
                <a:gd name="connsiteY4" fmla="*/ 0 h 1265952"/>
                <a:gd name="connsiteX5" fmla="*/ 4061012 w 4079230"/>
                <a:gd name="connsiteY5" fmla="*/ 335664 h 1265952"/>
                <a:gd name="connsiteX6" fmla="*/ 4058338 w 4079230"/>
                <a:gd name="connsiteY6" fmla="*/ 1078663 h 1265952"/>
                <a:gd name="connsiteX7" fmla="*/ 3871049 w 4079230"/>
                <a:gd name="connsiteY7" fmla="*/ 1265952 h 1265952"/>
                <a:gd name="connsiteX8" fmla="*/ 50800 w 4079230"/>
                <a:gd name="connsiteY8" fmla="*/ 1265952 h 1265952"/>
                <a:gd name="connsiteX9" fmla="*/ 223520 w 4079230"/>
                <a:gd name="connsiteY9" fmla="*/ 1204992 h 1265952"/>
                <a:gd name="connsiteX10" fmla="*/ 0 w 4079230"/>
                <a:gd name="connsiteY10" fmla="*/ 471769 h 1265952"/>
                <a:gd name="connsiteX11" fmla="*/ 370169 w 4079230"/>
                <a:gd name="connsiteY11" fmla="*/ 162560 h 1265952"/>
                <a:gd name="connsiteX0" fmla="*/ 370169 w 4079230"/>
                <a:gd name="connsiteY0" fmla="*/ 162560 h 1265952"/>
                <a:gd name="connsiteX1" fmla="*/ 535492 w 4079230"/>
                <a:gd name="connsiteY1" fmla="*/ 41024 h 1265952"/>
                <a:gd name="connsiteX2" fmla="*/ 3613972 w 4079230"/>
                <a:gd name="connsiteY2" fmla="*/ 10544 h 1265952"/>
                <a:gd name="connsiteX3" fmla="*/ 4058338 w 4079230"/>
                <a:gd name="connsiteY3" fmla="*/ 142240 h 1265952"/>
                <a:gd name="connsiteX4" fmla="*/ 3844978 w 4079230"/>
                <a:gd name="connsiteY4" fmla="*/ 0 h 1265952"/>
                <a:gd name="connsiteX5" fmla="*/ 4061012 w 4079230"/>
                <a:gd name="connsiteY5" fmla="*/ 335664 h 1265952"/>
                <a:gd name="connsiteX6" fmla="*/ 4058338 w 4079230"/>
                <a:gd name="connsiteY6" fmla="*/ 1078663 h 1265952"/>
                <a:gd name="connsiteX7" fmla="*/ 3799929 w 4079230"/>
                <a:gd name="connsiteY7" fmla="*/ 1204992 h 1265952"/>
                <a:gd name="connsiteX8" fmla="*/ 50800 w 4079230"/>
                <a:gd name="connsiteY8" fmla="*/ 1265952 h 1265952"/>
                <a:gd name="connsiteX9" fmla="*/ 223520 w 4079230"/>
                <a:gd name="connsiteY9" fmla="*/ 1204992 h 1265952"/>
                <a:gd name="connsiteX10" fmla="*/ 0 w 4079230"/>
                <a:gd name="connsiteY10" fmla="*/ 471769 h 1265952"/>
                <a:gd name="connsiteX11" fmla="*/ 370169 w 4079230"/>
                <a:gd name="connsiteY11" fmla="*/ 162560 h 1265952"/>
                <a:gd name="connsiteX0" fmla="*/ 370169 w 4079230"/>
                <a:gd name="connsiteY0" fmla="*/ 162560 h 1282304"/>
                <a:gd name="connsiteX1" fmla="*/ 535492 w 4079230"/>
                <a:gd name="connsiteY1" fmla="*/ 41024 h 1282304"/>
                <a:gd name="connsiteX2" fmla="*/ 3613972 w 4079230"/>
                <a:gd name="connsiteY2" fmla="*/ 10544 h 1282304"/>
                <a:gd name="connsiteX3" fmla="*/ 4058338 w 4079230"/>
                <a:gd name="connsiteY3" fmla="*/ 142240 h 1282304"/>
                <a:gd name="connsiteX4" fmla="*/ 3844978 w 4079230"/>
                <a:gd name="connsiteY4" fmla="*/ 0 h 1282304"/>
                <a:gd name="connsiteX5" fmla="*/ 4061012 w 4079230"/>
                <a:gd name="connsiteY5" fmla="*/ 335664 h 1282304"/>
                <a:gd name="connsiteX6" fmla="*/ 4058338 w 4079230"/>
                <a:gd name="connsiteY6" fmla="*/ 1078663 h 1282304"/>
                <a:gd name="connsiteX7" fmla="*/ 3799929 w 4079230"/>
                <a:gd name="connsiteY7" fmla="*/ 1204992 h 1282304"/>
                <a:gd name="connsiteX8" fmla="*/ 50800 w 4079230"/>
                <a:gd name="connsiteY8" fmla="*/ 1265952 h 1282304"/>
                <a:gd name="connsiteX9" fmla="*/ 223520 w 4079230"/>
                <a:gd name="connsiteY9" fmla="*/ 1204992 h 1282304"/>
                <a:gd name="connsiteX10" fmla="*/ 0 w 4079230"/>
                <a:gd name="connsiteY10" fmla="*/ 471769 h 1282304"/>
                <a:gd name="connsiteX11" fmla="*/ 370169 w 4079230"/>
                <a:gd name="connsiteY11" fmla="*/ 162560 h 1282304"/>
                <a:gd name="connsiteX0" fmla="*/ 370169 w 4079230"/>
                <a:gd name="connsiteY0" fmla="*/ 162560 h 1267479"/>
                <a:gd name="connsiteX1" fmla="*/ 535492 w 4079230"/>
                <a:gd name="connsiteY1" fmla="*/ 41024 h 1267479"/>
                <a:gd name="connsiteX2" fmla="*/ 3613972 w 4079230"/>
                <a:gd name="connsiteY2" fmla="*/ 10544 h 1267479"/>
                <a:gd name="connsiteX3" fmla="*/ 4058338 w 4079230"/>
                <a:gd name="connsiteY3" fmla="*/ 142240 h 1267479"/>
                <a:gd name="connsiteX4" fmla="*/ 3844978 w 4079230"/>
                <a:gd name="connsiteY4" fmla="*/ 0 h 1267479"/>
                <a:gd name="connsiteX5" fmla="*/ 4061012 w 4079230"/>
                <a:gd name="connsiteY5" fmla="*/ 335664 h 1267479"/>
                <a:gd name="connsiteX6" fmla="*/ 4058338 w 4079230"/>
                <a:gd name="connsiteY6" fmla="*/ 1078663 h 1267479"/>
                <a:gd name="connsiteX7" fmla="*/ 3799929 w 4079230"/>
                <a:gd name="connsiteY7" fmla="*/ 1204992 h 1267479"/>
                <a:gd name="connsiteX8" fmla="*/ 2069651 w 4079230"/>
                <a:gd name="connsiteY8" fmla="*/ 1199264 h 1267479"/>
                <a:gd name="connsiteX9" fmla="*/ 50800 w 4079230"/>
                <a:gd name="connsiteY9" fmla="*/ 1265952 h 1267479"/>
                <a:gd name="connsiteX10" fmla="*/ 223520 w 4079230"/>
                <a:gd name="connsiteY10" fmla="*/ 1204992 h 1267479"/>
                <a:gd name="connsiteX11" fmla="*/ 0 w 4079230"/>
                <a:gd name="connsiteY11" fmla="*/ 471769 h 1267479"/>
                <a:gd name="connsiteX12" fmla="*/ 370169 w 4079230"/>
                <a:gd name="connsiteY12" fmla="*/ 162560 h 1267479"/>
                <a:gd name="connsiteX0" fmla="*/ 370169 w 4079230"/>
                <a:gd name="connsiteY0" fmla="*/ 162560 h 1290704"/>
                <a:gd name="connsiteX1" fmla="*/ 535492 w 4079230"/>
                <a:gd name="connsiteY1" fmla="*/ 41024 h 1290704"/>
                <a:gd name="connsiteX2" fmla="*/ 3613972 w 4079230"/>
                <a:gd name="connsiteY2" fmla="*/ 10544 h 1290704"/>
                <a:gd name="connsiteX3" fmla="*/ 4058338 w 4079230"/>
                <a:gd name="connsiteY3" fmla="*/ 142240 h 1290704"/>
                <a:gd name="connsiteX4" fmla="*/ 3844978 w 4079230"/>
                <a:gd name="connsiteY4" fmla="*/ 0 h 1290704"/>
                <a:gd name="connsiteX5" fmla="*/ 4061012 w 4079230"/>
                <a:gd name="connsiteY5" fmla="*/ 335664 h 1290704"/>
                <a:gd name="connsiteX6" fmla="*/ 4058338 w 4079230"/>
                <a:gd name="connsiteY6" fmla="*/ 1078663 h 1290704"/>
                <a:gd name="connsiteX7" fmla="*/ 3799929 w 4079230"/>
                <a:gd name="connsiteY7" fmla="*/ 1204992 h 1290704"/>
                <a:gd name="connsiteX8" fmla="*/ 2079811 w 4079230"/>
                <a:gd name="connsiteY8" fmla="*/ 1290704 h 1290704"/>
                <a:gd name="connsiteX9" fmla="*/ 50800 w 4079230"/>
                <a:gd name="connsiteY9" fmla="*/ 1265952 h 1290704"/>
                <a:gd name="connsiteX10" fmla="*/ 223520 w 4079230"/>
                <a:gd name="connsiteY10" fmla="*/ 1204992 h 1290704"/>
                <a:gd name="connsiteX11" fmla="*/ 0 w 4079230"/>
                <a:gd name="connsiteY11" fmla="*/ 471769 h 1290704"/>
                <a:gd name="connsiteX12" fmla="*/ 370169 w 4079230"/>
                <a:gd name="connsiteY12" fmla="*/ 162560 h 1290704"/>
                <a:gd name="connsiteX0" fmla="*/ 370169 w 4079230"/>
                <a:gd name="connsiteY0" fmla="*/ 162560 h 1290704"/>
                <a:gd name="connsiteX1" fmla="*/ 535492 w 4079230"/>
                <a:gd name="connsiteY1" fmla="*/ 41024 h 1290704"/>
                <a:gd name="connsiteX2" fmla="*/ 3613972 w 4079230"/>
                <a:gd name="connsiteY2" fmla="*/ 10544 h 1290704"/>
                <a:gd name="connsiteX3" fmla="*/ 4058338 w 4079230"/>
                <a:gd name="connsiteY3" fmla="*/ 142240 h 1290704"/>
                <a:gd name="connsiteX4" fmla="*/ 3844978 w 4079230"/>
                <a:gd name="connsiteY4" fmla="*/ 0 h 1290704"/>
                <a:gd name="connsiteX5" fmla="*/ 4061012 w 4079230"/>
                <a:gd name="connsiteY5" fmla="*/ 335664 h 1290704"/>
                <a:gd name="connsiteX6" fmla="*/ 4058338 w 4079230"/>
                <a:gd name="connsiteY6" fmla="*/ 1078663 h 1290704"/>
                <a:gd name="connsiteX7" fmla="*/ 3799929 w 4079230"/>
                <a:gd name="connsiteY7" fmla="*/ 1204992 h 1290704"/>
                <a:gd name="connsiteX8" fmla="*/ 2079811 w 4079230"/>
                <a:gd name="connsiteY8" fmla="*/ 1290704 h 1290704"/>
                <a:gd name="connsiteX9" fmla="*/ 1073971 w 4079230"/>
                <a:gd name="connsiteY9" fmla="*/ 1209424 h 1290704"/>
                <a:gd name="connsiteX10" fmla="*/ 50800 w 4079230"/>
                <a:gd name="connsiteY10" fmla="*/ 1265952 h 1290704"/>
                <a:gd name="connsiteX11" fmla="*/ 223520 w 4079230"/>
                <a:gd name="connsiteY11" fmla="*/ 1204992 h 1290704"/>
                <a:gd name="connsiteX12" fmla="*/ 0 w 4079230"/>
                <a:gd name="connsiteY12" fmla="*/ 471769 h 1290704"/>
                <a:gd name="connsiteX13" fmla="*/ 370169 w 4079230"/>
                <a:gd name="connsiteY13" fmla="*/ 162560 h 1290704"/>
                <a:gd name="connsiteX0" fmla="*/ 425033 w 4134094"/>
                <a:gd name="connsiteY0" fmla="*/ 162560 h 1290704"/>
                <a:gd name="connsiteX1" fmla="*/ 590356 w 4134094"/>
                <a:gd name="connsiteY1" fmla="*/ 41024 h 1290704"/>
                <a:gd name="connsiteX2" fmla="*/ 3668836 w 4134094"/>
                <a:gd name="connsiteY2" fmla="*/ 10544 h 1290704"/>
                <a:gd name="connsiteX3" fmla="*/ 4113202 w 4134094"/>
                <a:gd name="connsiteY3" fmla="*/ 142240 h 1290704"/>
                <a:gd name="connsiteX4" fmla="*/ 3899842 w 4134094"/>
                <a:gd name="connsiteY4" fmla="*/ 0 h 1290704"/>
                <a:gd name="connsiteX5" fmla="*/ 4115876 w 4134094"/>
                <a:gd name="connsiteY5" fmla="*/ 335664 h 1290704"/>
                <a:gd name="connsiteX6" fmla="*/ 4113202 w 4134094"/>
                <a:gd name="connsiteY6" fmla="*/ 1078663 h 1290704"/>
                <a:gd name="connsiteX7" fmla="*/ 3854793 w 4134094"/>
                <a:gd name="connsiteY7" fmla="*/ 1204992 h 1290704"/>
                <a:gd name="connsiteX8" fmla="*/ 2134675 w 4134094"/>
                <a:gd name="connsiteY8" fmla="*/ 1290704 h 1290704"/>
                <a:gd name="connsiteX9" fmla="*/ 1128835 w 4134094"/>
                <a:gd name="connsiteY9" fmla="*/ 1209424 h 1290704"/>
                <a:gd name="connsiteX10" fmla="*/ 105664 w 4134094"/>
                <a:gd name="connsiteY10" fmla="*/ 1265952 h 1290704"/>
                <a:gd name="connsiteX11" fmla="*/ 105664 w 4134094"/>
                <a:gd name="connsiteY11" fmla="*/ 1174512 h 1290704"/>
                <a:gd name="connsiteX12" fmla="*/ 54864 w 4134094"/>
                <a:gd name="connsiteY12" fmla="*/ 471769 h 1290704"/>
                <a:gd name="connsiteX13" fmla="*/ 425033 w 4134094"/>
                <a:gd name="connsiteY13" fmla="*/ 162560 h 1290704"/>
                <a:gd name="connsiteX0" fmla="*/ 292953 w 4134094"/>
                <a:gd name="connsiteY0" fmla="*/ 101600 h 1290704"/>
                <a:gd name="connsiteX1" fmla="*/ 590356 w 4134094"/>
                <a:gd name="connsiteY1" fmla="*/ 41024 h 1290704"/>
                <a:gd name="connsiteX2" fmla="*/ 3668836 w 4134094"/>
                <a:gd name="connsiteY2" fmla="*/ 10544 h 1290704"/>
                <a:gd name="connsiteX3" fmla="*/ 4113202 w 4134094"/>
                <a:gd name="connsiteY3" fmla="*/ 142240 h 1290704"/>
                <a:gd name="connsiteX4" fmla="*/ 3899842 w 4134094"/>
                <a:gd name="connsiteY4" fmla="*/ 0 h 1290704"/>
                <a:gd name="connsiteX5" fmla="*/ 4115876 w 4134094"/>
                <a:gd name="connsiteY5" fmla="*/ 335664 h 1290704"/>
                <a:gd name="connsiteX6" fmla="*/ 4113202 w 4134094"/>
                <a:gd name="connsiteY6" fmla="*/ 1078663 h 1290704"/>
                <a:gd name="connsiteX7" fmla="*/ 3854793 w 4134094"/>
                <a:gd name="connsiteY7" fmla="*/ 1204992 h 1290704"/>
                <a:gd name="connsiteX8" fmla="*/ 2134675 w 4134094"/>
                <a:gd name="connsiteY8" fmla="*/ 1290704 h 1290704"/>
                <a:gd name="connsiteX9" fmla="*/ 1128835 w 4134094"/>
                <a:gd name="connsiteY9" fmla="*/ 1209424 h 1290704"/>
                <a:gd name="connsiteX10" fmla="*/ 105664 w 4134094"/>
                <a:gd name="connsiteY10" fmla="*/ 1265952 h 1290704"/>
                <a:gd name="connsiteX11" fmla="*/ 105664 w 4134094"/>
                <a:gd name="connsiteY11" fmla="*/ 1174512 h 1290704"/>
                <a:gd name="connsiteX12" fmla="*/ 54864 w 4134094"/>
                <a:gd name="connsiteY12" fmla="*/ 471769 h 1290704"/>
                <a:gd name="connsiteX13" fmla="*/ 292953 w 4134094"/>
                <a:gd name="connsiteY13" fmla="*/ 101600 h 1290704"/>
                <a:gd name="connsiteX0" fmla="*/ 292953 w 4134094"/>
                <a:gd name="connsiteY0" fmla="*/ 101600 h 1290704"/>
                <a:gd name="connsiteX1" fmla="*/ 651316 w 4134094"/>
                <a:gd name="connsiteY1" fmla="*/ 91824 h 1290704"/>
                <a:gd name="connsiteX2" fmla="*/ 3668836 w 4134094"/>
                <a:gd name="connsiteY2" fmla="*/ 10544 h 1290704"/>
                <a:gd name="connsiteX3" fmla="*/ 4113202 w 4134094"/>
                <a:gd name="connsiteY3" fmla="*/ 142240 h 1290704"/>
                <a:gd name="connsiteX4" fmla="*/ 3899842 w 4134094"/>
                <a:gd name="connsiteY4" fmla="*/ 0 h 1290704"/>
                <a:gd name="connsiteX5" fmla="*/ 4115876 w 4134094"/>
                <a:gd name="connsiteY5" fmla="*/ 335664 h 1290704"/>
                <a:gd name="connsiteX6" fmla="*/ 4113202 w 4134094"/>
                <a:gd name="connsiteY6" fmla="*/ 1078663 h 1290704"/>
                <a:gd name="connsiteX7" fmla="*/ 3854793 w 4134094"/>
                <a:gd name="connsiteY7" fmla="*/ 1204992 h 1290704"/>
                <a:gd name="connsiteX8" fmla="*/ 2134675 w 4134094"/>
                <a:gd name="connsiteY8" fmla="*/ 1290704 h 1290704"/>
                <a:gd name="connsiteX9" fmla="*/ 1128835 w 4134094"/>
                <a:gd name="connsiteY9" fmla="*/ 1209424 h 1290704"/>
                <a:gd name="connsiteX10" fmla="*/ 105664 w 4134094"/>
                <a:gd name="connsiteY10" fmla="*/ 1265952 h 1290704"/>
                <a:gd name="connsiteX11" fmla="*/ 105664 w 4134094"/>
                <a:gd name="connsiteY11" fmla="*/ 1174512 h 1290704"/>
                <a:gd name="connsiteX12" fmla="*/ 54864 w 4134094"/>
                <a:gd name="connsiteY12" fmla="*/ 471769 h 1290704"/>
                <a:gd name="connsiteX13" fmla="*/ 292953 w 4134094"/>
                <a:gd name="connsiteY13" fmla="*/ 101600 h 1290704"/>
                <a:gd name="connsiteX0" fmla="*/ 292953 w 4134094"/>
                <a:gd name="connsiteY0" fmla="*/ 101600 h 1290704"/>
                <a:gd name="connsiteX1" fmla="*/ 651316 w 4134094"/>
                <a:gd name="connsiteY1" fmla="*/ 91824 h 1290704"/>
                <a:gd name="connsiteX2" fmla="*/ 3668836 w 4134094"/>
                <a:gd name="connsiteY2" fmla="*/ 10544 h 1290704"/>
                <a:gd name="connsiteX3" fmla="*/ 4113202 w 4134094"/>
                <a:gd name="connsiteY3" fmla="*/ 142240 h 1290704"/>
                <a:gd name="connsiteX4" fmla="*/ 3899842 w 4134094"/>
                <a:gd name="connsiteY4" fmla="*/ 0 h 1290704"/>
                <a:gd name="connsiteX5" fmla="*/ 4115876 w 4134094"/>
                <a:gd name="connsiteY5" fmla="*/ 335664 h 1290704"/>
                <a:gd name="connsiteX6" fmla="*/ 4113202 w 4134094"/>
                <a:gd name="connsiteY6" fmla="*/ 1078663 h 1290704"/>
                <a:gd name="connsiteX7" fmla="*/ 3854793 w 4134094"/>
                <a:gd name="connsiteY7" fmla="*/ 1204992 h 1290704"/>
                <a:gd name="connsiteX8" fmla="*/ 2134675 w 4134094"/>
                <a:gd name="connsiteY8" fmla="*/ 1290704 h 1290704"/>
                <a:gd name="connsiteX9" fmla="*/ 1128835 w 4134094"/>
                <a:gd name="connsiteY9" fmla="*/ 1209424 h 1290704"/>
                <a:gd name="connsiteX10" fmla="*/ 105664 w 4134094"/>
                <a:gd name="connsiteY10" fmla="*/ 1265952 h 1290704"/>
                <a:gd name="connsiteX11" fmla="*/ 105664 w 4134094"/>
                <a:gd name="connsiteY11" fmla="*/ 1174512 h 1290704"/>
                <a:gd name="connsiteX12" fmla="*/ 54864 w 4134094"/>
                <a:gd name="connsiteY12" fmla="*/ 471769 h 1290704"/>
                <a:gd name="connsiteX13" fmla="*/ 292953 w 4134094"/>
                <a:gd name="connsiteY13" fmla="*/ 101600 h 129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34094" h="1290704">
                  <a:moveTo>
                    <a:pt x="292953" y="101600"/>
                  </a:moveTo>
                  <a:cubicBezTo>
                    <a:pt x="368381" y="101728"/>
                    <a:pt x="575888" y="91696"/>
                    <a:pt x="651316" y="91824"/>
                  </a:cubicBezTo>
                  <a:cubicBezTo>
                    <a:pt x="1321876" y="-26709"/>
                    <a:pt x="2662996" y="37637"/>
                    <a:pt x="3668836" y="10544"/>
                  </a:cubicBezTo>
                  <a:cubicBezTo>
                    <a:pt x="4255977" y="27413"/>
                    <a:pt x="4083168" y="164317"/>
                    <a:pt x="4113202" y="142240"/>
                  </a:cubicBezTo>
                  <a:lnTo>
                    <a:pt x="3899842" y="0"/>
                  </a:lnTo>
                  <a:cubicBezTo>
                    <a:pt x="3881661" y="16997"/>
                    <a:pt x="4080316" y="155887"/>
                    <a:pt x="4115876" y="335664"/>
                  </a:cubicBezTo>
                  <a:cubicBezTo>
                    <a:pt x="4151436" y="515441"/>
                    <a:pt x="4126236" y="908375"/>
                    <a:pt x="4113202" y="1078663"/>
                  </a:cubicBezTo>
                  <a:cubicBezTo>
                    <a:pt x="4113202" y="1182100"/>
                    <a:pt x="3958230" y="1204992"/>
                    <a:pt x="3854793" y="1204992"/>
                  </a:cubicBezTo>
                  <a:cubicBezTo>
                    <a:pt x="3523345" y="1238639"/>
                    <a:pt x="2759530" y="1280544"/>
                    <a:pt x="2134675" y="1290704"/>
                  </a:cubicBezTo>
                  <a:cubicBezTo>
                    <a:pt x="1799395" y="1283931"/>
                    <a:pt x="1464115" y="1216197"/>
                    <a:pt x="1128835" y="1209424"/>
                  </a:cubicBezTo>
                  <a:lnTo>
                    <a:pt x="105664" y="1265952"/>
                  </a:lnTo>
                  <a:lnTo>
                    <a:pt x="105664" y="1174512"/>
                  </a:lnTo>
                  <a:cubicBezTo>
                    <a:pt x="-97536" y="1197651"/>
                    <a:pt x="54864" y="783910"/>
                    <a:pt x="54864" y="471769"/>
                  </a:cubicBezTo>
                  <a:cubicBezTo>
                    <a:pt x="54864" y="368332"/>
                    <a:pt x="189516" y="101600"/>
                    <a:pt x="292953" y="101600"/>
                  </a:cubicBezTo>
                  <a:close/>
                </a:path>
              </a:pathLst>
            </a:custGeom>
            <a:solidFill>
              <a:srgbClr val="F6FDE3"/>
            </a:solidFill>
            <a:ln w="28575">
              <a:solidFill>
                <a:srgbClr val="6F930A"/>
              </a:solidFill>
              <a:prstDash val="dash"/>
            </a:ln>
          </p:spPr>
          <p:txBody>
            <a:bodyPr wrap="square" tIns="91440" bIns="18288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9pPr>
            </a:lstStyle>
            <a:p>
              <a:pPr marL="0" marR="0" lvl="0" indent="0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56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CF22053-A855-22CF-9D51-AB7039766278}"/>
                </a:ext>
              </a:extLst>
            </p:cNvPr>
            <p:cNvSpPr txBox="1"/>
            <p:nvPr/>
          </p:nvSpPr>
          <p:spPr>
            <a:xfrm>
              <a:off x="7504470" y="392857"/>
              <a:ext cx="26367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BẢNG NHÂN 8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50C7F6-883D-36DA-D401-1BFABBA1914A}"/>
              </a:ext>
            </a:extLst>
          </p:cNvPr>
          <p:cNvGrpSpPr/>
          <p:nvPr/>
        </p:nvGrpSpPr>
        <p:grpSpPr>
          <a:xfrm>
            <a:off x="1730022" y="1625290"/>
            <a:ext cx="2513754" cy="769441"/>
            <a:chOff x="1730022" y="1625290"/>
            <a:chExt cx="2513754" cy="769441"/>
          </a:xfrm>
        </p:grpSpPr>
        <p:sp>
          <p:nvSpPr>
            <p:cNvPr id="9" name="TextBox 38">
              <a:extLst>
                <a:ext uri="{FF2B5EF4-FFF2-40B4-BE49-F238E27FC236}">
                  <a16:creationId xmlns:a16="http://schemas.microsoft.com/office/drawing/2014/main" id="{9E7B1419-C300-B0C3-3B30-246E3445E69F}"/>
                </a:ext>
              </a:extLst>
            </p:cNvPr>
            <p:cNvSpPr txBox="1"/>
            <p:nvPr/>
          </p:nvSpPr>
          <p:spPr>
            <a:xfrm flipH="1">
              <a:off x="1730022" y="1625290"/>
              <a:ext cx="2513754" cy="769441"/>
            </a:xfrm>
            <a:custGeom>
              <a:avLst/>
              <a:gdLst>
                <a:gd name="connsiteX0" fmla="*/ 187289 w 4007538"/>
                <a:gd name="connsiteY0" fmla="*/ 0 h 1123712"/>
                <a:gd name="connsiteX1" fmla="*/ 4007538 w 4007538"/>
                <a:gd name="connsiteY1" fmla="*/ 0 h 1123712"/>
                <a:gd name="connsiteX2" fmla="*/ 4007538 w 4007538"/>
                <a:gd name="connsiteY2" fmla="*/ 0 h 1123712"/>
                <a:gd name="connsiteX3" fmla="*/ 4007538 w 4007538"/>
                <a:gd name="connsiteY3" fmla="*/ 936423 h 1123712"/>
                <a:gd name="connsiteX4" fmla="*/ 3820249 w 4007538"/>
                <a:gd name="connsiteY4" fmla="*/ 1123712 h 1123712"/>
                <a:gd name="connsiteX5" fmla="*/ 0 w 4007538"/>
                <a:gd name="connsiteY5" fmla="*/ 1123712 h 1123712"/>
                <a:gd name="connsiteX6" fmla="*/ 0 w 4007538"/>
                <a:gd name="connsiteY6" fmla="*/ 1123712 h 1123712"/>
                <a:gd name="connsiteX7" fmla="*/ 0 w 4007538"/>
                <a:gd name="connsiteY7" fmla="*/ 187289 h 1123712"/>
                <a:gd name="connsiteX8" fmla="*/ 187289 w 4007538"/>
                <a:gd name="connsiteY8" fmla="*/ 0 h 1123712"/>
                <a:gd name="connsiteX0" fmla="*/ 187289 w 4007538"/>
                <a:gd name="connsiteY0" fmla="*/ 0 h 1123712"/>
                <a:gd name="connsiteX1" fmla="*/ 4007538 w 4007538"/>
                <a:gd name="connsiteY1" fmla="*/ 0 h 1123712"/>
                <a:gd name="connsiteX2" fmla="*/ 4007538 w 4007538"/>
                <a:gd name="connsiteY2" fmla="*/ 0 h 1123712"/>
                <a:gd name="connsiteX3" fmla="*/ 4007538 w 4007538"/>
                <a:gd name="connsiteY3" fmla="*/ 936423 h 1123712"/>
                <a:gd name="connsiteX4" fmla="*/ 3820249 w 4007538"/>
                <a:gd name="connsiteY4" fmla="*/ 1123712 h 1123712"/>
                <a:gd name="connsiteX5" fmla="*/ 0 w 4007538"/>
                <a:gd name="connsiteY5" fmla="*/ 1123712 h 1123712"/>
                <a:gd name="connsiteX6" fmla="*/ 172720 w 4007538"/>
                <a:gd name="connsiteY6" fmla="*/ 1062752 h 1123712"/>
                <a:gd name="connsiteX7" fmla="*/ 0 w 4007538"/>
                <a:gd name="connsiteY7" fmla="*/ 187289 h 1123712"/>
                <a:gd name="connsiteX8" fmla="*/ 187289 w 4007538"/>
                <a:gd name="connsiteY8" fmla="*/ 0 h 1123712"/>
                <a:gd name="connsiteX0" fmla="*/ 188912 w 4009161"/>
                <a:gd name="connsiteY0" fmla="*/ 0 h 1123712"/>
                <a:gd name="connsiteX1" fmla="*/ 4009161 w 4009161"/>
                <a:gd name="connsiteY1" fmla="*/ 0 h 1123712"/>
                <a:gd name="connsiteX2" fmla="*/ 4009161 w 4009161"/>
                <a:gd name="connsiteY2" fmla="*/ 0 h 1123712"/>
                <a:gd name="connsiteX3" fmla="*/ 4009161 w 4009161"/>
                <a:gd name="connsiteY3" fmla="*/ 936423 h 1123712"/>
                <a:gd name="connsiteX4" fmla="*/ 3821872 w 4009161"/>
                <a:gd name="connsiteY4" fmla="*/ 1123712 h 1123712"/>
                <a:gd name="connsiteX5" fmla="*/ 1623 w 4009161"/>
                <a:gd name="connsiteY5" fmla="*/ 1123712 h 1123712"/>
                <a:gd name="connsiteX6" fmla="*/ 174343 w 4009161"/>
                <a:gd name="connsiteY6" fmla="*/ 1062752 h 1123712"/>
                <a:gd name="connsiteX7" fmla="*/ 1623 w 4009161"/>
                <a:gd name="connsiteY7" fmla="*/ 187289 h 1123712"/>
                <a:gd name="connsiteX8" fmla="*/ 188912 w 4009161"/>
                <a:gd name="connsiteY8" fmla="*/ 0 h 1123712"/>
                <a:gd name="connsiteX0" fmla="*/ 238089 w 4058338"/>
                <a:gd name="connsiteY0" fmla="*/ 0 h 1123712"/>
                <a:gd name="connsiteX1" fmla="*/ 4058338 w 4058338"/>
                <a:gd name="connsiteY1" fmla="*/ 0 h 1123712"/>
                <a:gd name="connsiteX2" fmla="*/ 4058338 w 4058338"/>
                <a:gd name="connsiteY2" fmla="*/ 0 h 1123712"/>
                <a:gd name="connsiteX3" fmla="*/ 4058338 w 4058338"/>
                <a:gd name="connsiteY3" fmla="*/ 936423 h 1123712"/>
                <a:gd name="connsiteX4" fmla="*/ 3871049 w 4058338"/>
                <a:gd name="connsiteY4" fmla="*/ 1123712 h 1123712"/>
                <a:gd name="connsiteX5" fmla="*/ 50800 w 4058338"/>
                <a:gd name="connsiteY5" fmla="*/ 1123712 h 1123712"/>
                <a:gd name="connsiteX6" fmla="*/ 223520 w 4058338"/>
                <a:gd name="connsiteY6" fmla="*/ 1062752 h 1123712"/>
                <a:gd name="connsiteX7" fmla="*/ 0 w 4058338"/>
                <a:gd name="connsiteY7" fmla="*/ 329529 h 1123712"/>
                <a:gd name="connsiteX8" fmla="*/ 238089 w 4058338"/>
                <a:gd name="connsiteY8" fmla="*/ 0 h 1123712"/>
                <a:gd name="connsiteX0" fmla="*/ 370169 w 4058338"/>
                <a:gd name="connsiteY0" fmla="*/ 20320 h 1123712"/>
                <a:gd name="connsiteX1" fmla="*/ 4058338 w 4058338"/>
                <a:gd name="connsiteY1" fmla="*/ 0 h 1123712"/>
                <a:gd name="connsiteX2" fmla="*/ 4058338 w 4058338"/>
                <a:gd name="connsiteY2" fmla="*/ 0 h 1123712"/>
                <a:gd name="connsiteX3" fmla="*/ 4058338 w 4058338"/>
                <a:gd name="connsiteY3" fmla="*/ 936423 h 1123712"/>
                <a:gd name="connsiteX4" fmla="*/ 3871049 w 4058338"/>
                <a:gd name="connsiteY4" fmla="*/ 1123712 h 1123712"/>
                <a:gd name="connsiteX5" fmla="*/ 50800 w 4058338"/>
                <a:gd name="connsiteY5" fmla="*/ 1123712 h 1123712"/>
                <a:gd name="connsiteX6" fmla="*/ 223520 w 4058338"/>
                <a:gd name="connsiteY6" fmla="*/ 1062752 h 1123712"/>
                <a:gd name="connsiteX7" fmla="*/ 0 w 4058338"/>
                <a:gd name="connsiteY7" fmla="*/ 329529 h 1123712"/>
                <a:gd name="connsiteX8" fmla="*/ 370169 w 4058338"/>
                <a:gd name="connsiteY8" fmla="*/ 20320 h 1123712"/>
                <a:gd name="connsiteX0" fmla="*/ 370169 w 4058338"/>
                <a:gd name="connsiteY0" fmla="*/ 121536 h 1224928"/>
                <a:gd name="connsiteX1" fmla="*/ 535492 w 4058338"/>
                <a:gd name="connsiteY1" fmla="*/ 0 h 1224928"/>
                <a:gd name="connsiteX2" fmla="*/ 4058338 w 4058338"/>
                <a:gd name="connsiteY2" fmla="*/ 101216 h 1224928"/>
                <a:gd name="connsiteX3" fmla="*/ 4058338 w 4058338"/>
                <a:gd name="connsiteY3" fmla="*/ 101216 h 1224928"/>
                <a:gd name="connsiteX4" fmla="*/ 4058338 w 4058338"/>
                <a:gd name="connsiteY4" fmla="*/ 1037639 h 1224928"/>
                <a:gd name="connsiteX5" fmla="*/ 3871049 w 4058338"/>
                <a:gd name="connsiteY5" fmla="*/ 1224928 h 1224928"/>
                <a:gd name="connsiteX6" fmla="*/ 50800 w 4058338"/>
                <a:gd name="connsiteY6" fmla="*/ 1224928 h 1224928"/>
                <a:gd name="connsiteX7" fmla="*/ 223520 w 4058338"/>
                <a:gd name="connsiteY7" fmla="*/ 1163968 h 1224928"/>
                <a:gd name="connsiteX8" fmla="*/ 0 w 4058338"/>
                <a:gd name="connsiteY8" fmla="*/ 430745 h 1224928"/>
                <a:gd name="connsiteX9" fmla="*/ 370169 w 4058338"/>
                <a:gd name="connsiteY9" fmla="*/ 121536 h 1224928"/>
                <a:gd name="connsiteX0" fmla="*/ 370169 w 4058338"/>
                <a:gd name="connsiteY0" fmla="*/ 123784 h 1227176"/>
                <a:gd name="connsiteX1" fmla="*/ 535492 w 4058338"/>
                <a:gd name="connsiteY1" fmla="*/ 2248 h 1227176"/>
                <a:gd name="connsiteX2" fmla="*/ 4058338 w 4058338"/>
                <a:gd name="connsiteY2" fmla="*/ 103464 h 1227176"/>
                <a:gd name="connsiteX3" fmla="*/ 4058338 w 4058338"/>
                <a:gd name="connsiteY3" fmla="*/ 103464 h 1227176"/>
                <a:gd name="connsiteX4" fmla="*/ 4058338 w 4058338"/>
                <a:gd name="connsiteY4" fmla="*/ 1039887 h 1227176"/>
                <a:gd name="connsiteX5" fmla="*/ 3871049 w 4058338"/>
                <a:gd name="connsiteY5" fmla="*/ 1227176 h 1227176"/>
                <a:gd name="connsiteX6" fmla="*/ 50800 w 4058338"/>
                <a:gd name="connsiteY6" fmla="*/ 1227176 h 1227176"/>
                <a:gd name="connsiteX7" fmla="*/ 223520 w 4058338"/>
                <a:gd name="connsiteY7" fmla="*/ 1166216 h 1227176"/>
                <a:gd name="connsiteX8" fmla="*/ 0 w 4058338"/>
                <a:gd name="connsiteY8" fmla="*/ 432993 h 1227176"/>
                <a:gd name="connsiteX9" fmla="*/ 370169 w 4058338"/>
                <a:gd name="connsiteY9" fmla="*/ 123784 h 1227176"/>
                <a:gd name="connsiteX0" fmla="*/ 370169 w 4058338"/>
                <a:gd name="connsiteY0" fmla="*/ 162560 h 1265952"/>
                <a:gd name="connsiteX1" fmla="*/ 535492 w 4058338"/>
                <a:gd name="connsiteY1" fmla="*/ 41024 h 1265952"/>
                <a:gd name="connsiteX2" fmla="*/ 4058338 w 4058338"/>
                <a:gd name="connsiteY2" fmla="*/ 142240 h 1265952"/>
                <a:gd name="connsiteX3" fmla="*/ 3844978 w 4058338"/>
                <a:gd name="connsiteY3" fmla="*/ 0 h 1265952"/>
                <a:gd name="connsiteX4" fmla="*/ 4058338 w 4058338"/>
                <a:gd name="connsiteY4" fmla="*/ 1078663 h 1265952"/>
                <a:gd name="connsiteX5" fmla="*/ 3871049 w 4058338"/>
                <a:gd name="connsiteY5" fmla="*/ 1265952 h 1265952"/>
                <a:gd name="connsiteX6" fmla="*/ 50800 w 4058338"/>
                <a:gd name="connsiteY6" fmla="*/ 1265952 h 1265952"/>
                <a:gd name="connsiteX7" fmla="*/ 223520 w 4058338"/>
                <a:gd name="connsiteY7" fmla="*/ 1204992 h 1265952"/>
                <a:gd name="connsiteX8" fmla="*/ 0 w 4058338"/>
                <a:gd name="connsiteY8" fmla="*/ 471769 h 1265952"/>
                <a:gd name="connsiteX9" fmla="*/ 370169 w 4058338"/>
                <a:gd name="connsiteY9" fmla="*/ 162560 h 1265952"/>
                <a:gd name="connsiteX0" fmla="*/ 370169 w 4058338"/>
                <a:gd name="connsiteY0" fmla="*/ 162560 h 1265952"/>
                <a:gd name="connsiteX1" fmla="*/ 535492 w 4058338"/>
                <a:gd name="connsiteY1" fmla="*/ 41024 h 1265952"/>
                <a:gd name="connsiteX2" fmla="*/ 4058338 w 4058338"/>
                <a:gd name="connsiteY2" fmla="*/ 142240 h 1265952"/>
                <a:gd name="connsiteX3" fmla="*/ 3844978 w 4058338"/>
                <a:gd name="connsiteY3" fmla="*/ 0 h 1265952"/>
                <a:gd name="connsiteX4" fmla="*/ 4058338 w 4058338"/>
                <a:gd name="connsiteY4" fmla="*/ 1078663 h 1265952"/>
                <a:gd name="connsiteX5" fmla="*/ 3871049 w 4058338"/>
                <a:gd name="connsiteY5" fmla="*/ 1265952 h 1265952"/>
                <a:gd name="connsiteX6" fmla="*/ 50800 w 4058338"/>
                <a:gd name="connsiteY6" fmla="*/ 1265952 h 1265952"/>
                <a:gd name="connsiteX7" fmla="*/ 223520 w 4058338"/>
                <a:gd name="connsiteY7" fmla="*/ 1204992 h 1265952"/>
                <a:gd name="connsiteX8" fmla="*/ 0 w 4058338"/>
                <a:gd name="connsiteY8" fmla="*/ 471769 h 1265952"/>
                <a:gd name="connsiteX9" fmla="*/ 370169 w 4058338"/>
                <a:gd name="connsiteY9" fmla="*/ 162560 h 1265952"/>
                <a:gd name="connsiteX0" fmla="*/ 370169 w 4060279"/>
                <a:gd name="connsiteY0" fmla="*/ 162560 h 1265952"/>
                <a:gd name="connsiteX1" fmla="*/ 535492 w 4060279"/>
                <a:gd name="connsiteY1" fmla="*/ 41024 h 1265952"/>
                <a:gd name="connsiteX2" fmla="*/ 3613972 w 4060279"/>
                <a:gd name="connsiteY2" fmla="*/ 10544 h 1265952"/>
                <a:gd name="connsiteX3" fmla="*/ 4058338 w 4060279"/>
                <a:gd name="connsiteY3" fmla="*/ 142240 h 1265952"/>
                <a:gd name="connsiteX4" fmla="*/ 3844978 w 4060279"/>
                <a:gd name="connsiteY4" fmla="*/ 0 h 1265952"/>
                <a:gd name="connsiteX5" fmla="*/ 4058338 w 4060279"/>
                <a:gd name="connsiteY5" fmla="*/ 1078663 h 1265952"/>
                <a:gd name="connsiteX6" fmla="*/ 3871049 w 4060279"/>
                <a:gd name="connsiteY6" fmla="*/ 1265952 h 1265952"/>
                <a:gd name="connsiteX7" fmla="*/ 50800 w 4060279"/>
                <a:gd name="connsiteY7" fmla="*/ 1265952 h 1265952"/>
                <a:gd name="connsiteX8" fmla="*/ 223520 w 4060279"/>
                <a:gd name="connsiteY8" fmla="*/ 1204992 h 1265952"/>
                <a:gd name="connsiteX9" fmla="*/ 0 w 4060279"/>
                <a:gd name="connsiteY9" fmla="*/ 471769 h 1265952"/>
                <a:gd name="connsiteX10" fmla="*/ 370169 w 4060279"/>
                <a:gd name="connsiteY10" fmla="*/ 162560 h 1265952"/>
                <a:gd name="connsiteX0" fmla="*/ 370169 w 4079230"/>
                <a:gd name="connsiteY0" fmla="*/ 162560 h 1265952"/>
                <a:gd name="connsiteX1" fmla="*/ 535492 w 4079230"/>
                <a:gd name="connsiteY1" fmla="*/ 41024 h 1265952"/>
                <a:gd name="connsiteX2" fmla="*/ 3613972 w 4079230"/>
                <a:gd name="connsiteY2" fmla="*/ 10544 h 1265952"/>
                <a:gd name="connsiteX3" fmla="*/ 4058338 w 4079230"/>
                <a:gd name="connsiteY3" fmla="*/ 142240 h 1265952"/>
                <a:gd name="connsiteX4" fmla="*/ 3844978 w 4079230"/>
                <a:gd name="connsiteY4" fmla="*/ 0 h 1265952"/>
                <a:gd name="connsiteX5" fmla="*/ 4061012 w 4079230"/>
                <a:gd name="connsiteY5" fmla="*/ 335664 h 1265952"/>
                <a:gd name="connsiteX6" fmla="*/ 4058338 w 4079230"/>
                <a:gd name="connsiteY6" fmla="*/ 1078663 h 1265952"/>
                <a:gd name="connsiteX7" fmla="*/ 3871049 w 4079230"/>
                <a:gd name="connsiteY7" fmla="*/ 1265952 h 1265952"/>
                <a:gd name="connsiteX8" fmla="*/ 50800 w 4079230"/>
                <a:gd name="connsiteY8" fmla="*/ 1265952 h 1265952"/>
                <a:gd name="connsiteX9" fmla="*/ 223520 w 4079230"/>
                <a:gd name="connsiteY9" fmla="*/ 1204992 h 1265952"/>
                <a:gd name="connsiteX10" fmla="*/ 0 w 4079230"/>
                <a:gd name="connsiteY10" fmla="*/ 471769 h 1265952"/>
                <a:gd name="connsiteX11" fmla="*/ 370169 w 4079230"/>
                <a:gd name="connsiteY11" fmla="*/ 162560 h 1265952"/>
                <a:gd name="connsiteX0" fmla="*/ 370169 w 4079230"/>
                <a:gd name="connsiteY0" fmla="*/ 162560 h 1265952"/>
                <a:gd name="connsiteX1" fmla="*/ 535492 w 4079230"/>
                <a:gd name="connsiteY1" fmla="*/ 41024 h 1265952"/>
                <a:gd name="connsiteX2" fmla="*/ 3613972 w 4079230"/>
                <a:gd name="connsiteY2" fmla="*/ 10544 h 1265952"/>
                <a:gd name="connsiteX3" fmla="*/ 4058338 w 4079230"/>
                <a:gd name="connsiteY3" fmla="*/ 142240 h 1265952"/>
                <a:gd name="connsiteX4" fmla="*/ 3844978 w 4079230"/>
                <a:gd name="connsiteY4" fmla="*/ 0 h 1265952"/>
                <a:gd name="connsiteX5" fmla="*/ 4061012 w 4079230"/>
                <a:gd name="connsiteY5" fmla="*/ 335664 h 1265952"/>
                <a:gd name="connsiteX6" fmla="*/ 4058338 w 4079230"/>
                <a:gd name="connsiteY6" fmla="*/ 1078663 h 1265952"/>
                <a:gd name="connsiteX7" fmla="*/ 3799929 w 4079230"/>
                <a:gd name="connsiteY7" fmla="*/ 1204992 h 1265952"/>
                <a:gd name="connsiteX8" fmla="*/ 50800 w 4079230"/>
                <a:gd name="connsiteY8" fmla="*/ 1265952 h 1265952"/>
                <a:gd name="connsiteX9" fmla="*/ 223520 w 4079230"/>
                <a:gd name="connsiteY9" fmla="*/ 1204992 h 1265952"/>
                <a:gd name="connsiteX10" fmla="*/ 0 w 4079230"/>
                <a:gd name="connsiteY10" fmla="*/ 471769 h 1265952"/>
                <a:gd name="connsiteX11" fmla="*/ 370169 w 4079230"/>
                <a:gd name="connsiteY11" fmla="*/ 162560 h 1265952"/>
                <a:gd name="connsiteX0" fmla="*/ 370169 w 4079230"/>
                <a:gd name="connsiteY0" fmla="*/ 162560 h 1282304"/>
                <a:gd name="connsiteX1" fmla="*/ 535492 w 4079230"/>
                <a:gd name="connsiteY1" fmla="*/ 41024 h 1282304"/>
                <a:gd name="connsiteX2" fmla="*/ 3613972 w 4079230"/>
                <a:gd name="connsiteY2" fmla="*/ 10544 h 1282304"/>
                <a:gd name="connsiteX3" fmla="*/ 4058338 w 4079230"/>
                <a:gd name="connsiteY3" fmla="*/ 142240 h 1282304"/>
                <a:gd name="connsiteX4" fmla="*/ 3844978 w 4079230"/>
                <a:gd name="connsiteY4" fmla="*/ 0 h 1282304"/>
                <a:gd name="connsiteX5" fmla="*/ 4061012 w 4079230"/>
                <a:gd name="connsiteY5" fmla="*/ 335664 h 1282304"/>
                <a:gd name="connsiteX6" fmla="*/ 4058338 w 4079230"/>
                <a:gd name="connsiteY6" fmla="*/ 1078663 h 1282304"/>
                <a:gd name="connsiteX7" fmla="*/ 3799929 w 4079230"/>
                <a:gd name="connsiteY7" fmla="*/ 1204992 h 1282304"/>
                <a:gd name="connsiteX8" fmla="*/ 50800 w 4079230"/>
                <a:gd name="connsiteY8" fmla="*/ 1265952 h 1282304"/>
                <a:gd name="connsiteX9" fmla="*/ 223520 w 4079230"/>
                <a:gd name="connsiteY9" fmla="*/ 1204992 h 1282304"/>
                <a:gd name="connsiteX10" fmla="*/ 0 w 4079230"/>
                <a:gd name="connsiteY10" fmla="*/ 471769 h 1282304"/>
                <a:gd name="connsiteX11" fmla="*/ 370169 w 4079230"/>
                <a:gd name="connsiteY11" fmla="*/ 162560 h 1282304"/>
                <a:gd name="connsiteX0" fmla="*/ 370169 w 4079230"/>
                <a:gd name="connsiteY0" fmla="*/ 162560 h 1267479"/>
                <a:gd name="connsiteX1" fmla="*/ 535492 w 4079230"/>
                <a:gd name="connsiteY1" fmla="*/ 41024 h 1267479"/>
                <a:gd name="connsiteX2" fmla="*/ 3613972 w 4079230"/>
                <a:gd name="connsiteY2" fmla="*/ 10544 h 1267479"/>
                <a:gd name="connsiteX3" fmla="*/ 4058338 w 4079230"/>
                <a:gd name="connsiteY3" fmla="*/ 142240 h 1267479"/>
                <a:gd name="connsiteX4" fmla="*/ 3844978 w 4079230"/>
                <a:gd name="connsiteY4" fmla="*/ 0 h 1267479"/>
                <a:gd name="connsiteX5" fmla="*/ 4061012 w 4079230"/>
                <a:gd name="connsiteY5" fmla="*/ 335664 h 1267479"/>
                <a:gd name="connsiteX6" fmla="*/ 4058338 w 4079230"/>
                <a:gd name="connsiteY6" fmla="*/ 1078663 h 1267479"/>
                <a:gd name="connsiteX7" fmla="*/ 3799929 w 4079230"/>
                <a:gd name="connsiteY7" fmla="*/ 1204992 h 1267479"/>
                <a:gd name="connsiteX8" fmla="*/ 2069651 w 4079230"/>
                <a:gd name="connsiteY8" fmla="*/ 1199264 h 1267479"/>
                <a:gd name="connsiteX9" fmla="*/ 50800 w 4079230"/>
                <a:gd name="connsiteY9" fmla="*/ 1265952 h 1267479"/>
                <a:gd name="connsiteX10" fmla="*/ 223520 w 4079230"/>
                <a:gd name="connsiteY10" fmla="*/ 1204992 h 1267479"/>
                <a:gd name="connsiteX11" fmla="*/ 0 w 4079230"/>
                <a:gd name="connsiteY11" fmla="*/ 471769 h 1267479"/>
                <a:gd name="connsiteX12" fmla="*/ 370169 w 4079230"/>
                <a:gd name="connsiteY12" fmla="*/ 162560 h 1267479"/>
                <a:gd name="connsiteX0" fmla="*/ 370169 w 4079230"/>
                <a:gd name="connsiteY0" fmla="*/ 162560 h 1290704"/>
                <a:gd name="connsiteX1" fmla="*/ 535492 w 4079230"/>
                <a:gd name="connsiteY1" fmla="*/ 41024 h 1290704"/>
                <a:gd name="connsiteX2" fmla="*/ 3613972 w 4079230"/>
                <a:gd name="connsiteY2" fmla="*/ 10544 h 1290704"/>
                <a:gd name="connsiteX3" fmla="*/ 4058338 w 4079230"/>
                <a:gd name="connsiteY3" fmla="*/ 142240 h 1290704"/>
                <a:gd name="connsiteX4" fmla="*/ 3844978 w 4079230"/>
                <a:gd name="connsiteY4" fmla="*/ 0 h 1290704"/>
                <a:gd name="connsiteX5" fmla="*/ 4061012 w 4079230"/>
                <a:gd name="connsiteY5" fmla="*/ 335664 h 1290704"/>
                <a:gd name="connsiteX6" fmla="*/ 4058338 w 4079230"/>
                <a:gd name="connsiteY6" fmla="*/ 1078663 h 1290704"/>
                <a:gd name="connsiteX7" fmla="*/ 3799929 w 4079230"/>
                <a:gd name="connsiteY7" fmla="*/ 1204992 h 1290704"/>
                <a:gd name="connsiteX8" fmla="*/ 2079811 w 4079230"/>
                <a:gd name="connsiteY8" fmla="*/ 1290704 h 1290704"/>
                <a:gd name="connsiteX9" fmla="*/ 50800 w 4079230"/>
                <a:gd name="connsiteY9" fmla="*/ 1265952 h 1290704"/>
                <a:gd name="connsiteX10" fmla="*/ 223520 w 4079230"/>
                <a:gd name="connsiteY10" fmla="*/ 1204992 h 1290704"/>
                <a:gd name="connsiteX11" fmla="*/ 0 w 4079230"/>
                <a:gd name="connsiteY11" fmla="*/ 471769 h 1290704"/>
                <a:gd name="connsiteX12" fmla="*/ 370169 w 4079230"/>
                <a:gd name="connsiteY12" fmla="*/ 162560 h 1290704"/>
                <a:gd name="connsiteX0" fmla="*/ 370169 w 4079230"/>
                <a:gd name="connsiteY0" fmla="*/ 162560 h 1290704"/>
                <a:gd name="connsiteX1" fmla="*/ 535492 w 4079230"/>
                <a:gd name="connsiteY1" fmla="*/ 41024 h 1290704"/>
                <a:gd name="connsiteX2" fmla="*/ 3613972 w 4079230"/>
                <a:gd name="connsiteY2" fmla="*/ 10544 h 1290704"/>
                <a:gd name="connsiteX3" fmla="*/ 4058338 w 4079230"/>
                <a:gd name="connsiteY3" fmla="*/ 142240 h 1290704"/>
                <a:gd name="connsiteX4" fmla="*/ 3844978 w 4079230"/>
                <a:gd name="connsiteY4" fmla="*/ 0 h 1290704"/>
                <a:gd name="connsiteX5" fmla="*/ 4061012 w 4079230"/>
                <a:gd name="connsiteY5" fmla="*/ 335664 h 1290704"/>
                <a:gd name="connsiteX6" fmla="*/ 4058338 w 4079230"/>
                <a:gd name="connsiteY6" fmla="*/ 1078663 h 1290704"/>
                <a:gd name="connsiteX7" fmla="*/ 3799929 w 4079230"/>
                <a:gd name="connsiteY7" fmla="*/ 1204992 h 1290704"/>
                <a:gd name="connsiteX8" fmla="*/ 2079811 w 4079230"/>
                <a:gd name="connsiteY8" fmla="*/ 1290704 h 1290704"/>
                <a:gd name="connsiteX9" fmla="*/ 1073971 w 4079230"/>
                <a:gd name="connsiteY9" fmla="*/ 1209424 h 1290704"/>
                <a:gd name="connsiteX10" fmla="*/ 50800 w 4079230"/>
                <a:gd name="connsiteY10" fmla="*/ 1265952 h 1290704"/>
                <a:gd name="connsiteX11" fmla="*/ 223520 w 4079230"/>
                <a:gd name="connsiteY11" fmla="*/ 1204992 h 1290704"/>
                <a:gd name="connsiteX12" fmla="*/ 0 w 4079230"/>
                <a:gd name="connsiteY12" fmla="*/ 471769 h 1290704"/>
                <a:gd name="connsiteX13" fmla="*/ 370169 w 4079230"/>
                <a:gd name="connsiteY13" fmla="*/ 162560 h 1290704"/>
                <a:gd name="connsiteX0" fmla="*/ 425033 w 4134094"/>
                <a:gd name="connsiteY0" fmla="*/ 162560 h 1290704"/>
                <a:gd name="connsiteX1" fmla="*/ 590356 w 4134094"/>
                <a:gd name="connsiteY1" fmla="*/ 41024 h 1290704"/>
                <a:gd name="connsiteX2" fmla="*/ 3668836 w 4134094"/>
                <a:gd name="connsiteY2" fmla="*/ 10544 h 1290704"/>
                <a:gd name="connsiteX3" fmla="*/ 4113202 w 4134094"/>
                <a:gd name="connsiteY3" fmla="*/ 142240 h 1290704"/>
                <a:gd name="connsiteX4" fmla="*/ 3899842 w 4134094"/>
                <a:gd name="connsiteY4" fmla="*/ 0 h 1290704"/>
                <a:gd name="connsiteX5" fmla="*/ 4115876 w 4134094"/>
                <a:gd name="connsiteY5" fmla="*/ 335664 h 1290704"/>
                <a:gd name="connsiteX6" fmla="*/ 4113202 w 4134094"/>
                <a:gd name="connsiteY6" fmla="*/ 1078663 h 1290704"/>
                <a:gd name="connsiteX7" fmla="*/ 3854793 w 4134094"/>
                <a:gd name="connsiteY7" fmla="*/ 1204992 h 1290704"/>
                <a:gd name="connsiteX8" fmla="*/ 2134675 w 4134094"/>
                <a:gd name="connsiteY8" fmla="*/ 1290704 h 1290704"/>
                <a:gd name="connsiteX9" fmla="*/ 1128835 w 4134094"/>
                <a:gd name="connsiteY9" fmla="*/ 1209424 h 1290704"/>
                <a:gd name="connsiteX10" fmla="*/ 105664 w 4134094"/>
                <a:gd name="connsiteY10" fmla="*/ 1265952 h 1290704"/>
                <a:gd name="connsiteX11" fmla="*/ 105664 w 4134094"/>
                <a:gd name="connsiteY11" fmla="*/ 1174512 h 1290704"/>
                <a:gd name="connsiteX12" fmla="*/ 54864 w 4134094"/>
                <a:gd name="connsiteY12" fmla="*/ 471769 h 1290704"/>
                <a:gd name="connsiteX13" fmla="*/ 425033 w 4134094"/>
                <a:gd name="connsiteY13" fmla="*/ 162560 h 1290704"/>
                <a:gd name="connsiteX0" fmla="*/ 292953 w 4134094"/>
                <a:gd name="connsiteY0" fmla="*/ 101600 h 1290704"/>
                <a:gd name="connsiteX1" fmla="*/ 590356 w 4134094"/>
                <a:gd name="connsiteY1" fmla="*/ 41024 h 1290704"/>
                <a:gd name="connsiteX2" fmla="*/ 3668836 w 4134094"/>
                <a:gd name="connsiteY2" fmla="*/ 10544 h 1290704"/>
                <a:gd name="connsiteX3" fmla="*/ 4113202 w 4134094"/>
                <a:gd name="connsiteY3" fmla="*/ 142240 h 1290704"/>
                <a:gd name="connsiteX4" fmla="*/ 3899842 w 4134094"/>
                <a:gd name="connsiteY4" fmla="*/ 0 h 1290704"/>
                <a:gd name="connsiteX5" fmla="*/ 4115876 w 4134094"/>
                <a:gd name="connsiteY5" fmla="*/ 335664 h 1290704"/>
                <a:gd name="connsiteX6" fmla="*/ 4113202 w 4134094"/>
                <a:gd name="connsiteY6" fmla="*/ 1078663 h 1290704"/>
                <a:gd name="connsiteX7" fmla="*/ 3854793 w 4134094"/>
                <a:gd name="connsiteY7" fmla="*/ 1204992 h 1290704"/>
                <a:gd name="connsiteX8" fmla="*/ 2134675 w 4134094"/>
                <a:gd name="connsiteY8" fmla="*/ 1290704 h 1290704"/>
                <a:gd name="connsiteX9" fmla="*/ 1128835 w 4134094"/>
                <a:gd name="connsiteY9" fmla="*/ 1209424 h 1290704"/>
                <a:gd name="connsiteX10" fmla="*/ 105664 w 4134094"/>
                <a:gd name="connsiteY10" fmla="*/ 1265952 h 1290704"/>
                <a:gd name="connsiteX11" fmla="*/ 105664 w 4134094"/>
                <a:gd name="connsiteY11" fmla="*/ 1174512 h 1290704"/>
                <a:gd name="connsiteX12" fmla="*/ 54864 w 4134094"/>
                <a:gd name="connsiteY12" fmla="*/ 471769 h 1290704"/>
                <a:gd name="connsiteX13" fmla="*/ 292953 w 4134094"/>
                <a:gd name="connsiteY13" fmla="*/ 101600 h 1290704"/>
                <a:gd name="connsiteX0" fmla="*/ 292953 w 4134094"/>
                <a:gd name="connsiteY0" fmla="*/ 101600 h 1290704"/>
                <a:gd name="connsiteX1" fmla="*/ 651316 w 4134094"/>
                <a:gd name="connsiteY1" fmla="*/ 91824 h 1290704"/>
                <a:gd name="connsiteX2" fmla="*/ 3668836 w 4134094"/>
                <a:gd name="connsiteY2" fmla="*/ 10544 h 1290704"/>
                <a:gd name="connsiteX3" fmla="*/ 4113202 w 4134094"/>
                <a:gd name="connsiteY3" fmla="*/ 142240 h 1290704"/>
                <a:gd name="connsiteX4" fmla="*/ 3899842 w 4134094"/>
                <a:gd name="connsiteY4" fmla="*/ 0 h 1290704"/>
                <a:gd name="connsiteX5" fmla="*/ 4115876 w 4134094"/>
                <a:gd name="connsiteY5" fmla="*/ 335664 h 1290704"/>
                <a:gd name="connsiteX6" fmla="*/ 4113202 w 4134094"/>
                <a:gd name="connsiteY6" fmla="*/ 1078663 h 1290704"/>
                <a:gd name="connsiteX7" fmla="*/ 3854793 w 4134094"/>
                <a:gd name="connsiteY7" fmla="*/ 1204992 h 1290704"/>
                <a:gd name="connsiteX8" fmla="*/ 2134675 w 4134094"/>
                <a:gd name="connsiteY8" fmla="*/ 1290704 h 1290704"/>
                <a:gd name="connsiteX9" fmla="*/ 1128835 w 4134094"/>
                <a:gd name="connsiteY9" fmla="*/ 1209424 h 1290704"/>
                <a:gd name="connsiteX10" fmla="*/ 105664 w 4134094"/>
                <a:gd name="connsiteY10" fmla="*/ 1265952 h 1290704"/>
                <a:gd name="connsiteX11" fmla="*/ 105664 w 4134094"/>
                <a:gd name="connsiteY11" fmla="*/ 1174512 h 1290704"/>
                <a:gd name="connsiteX12" fmla="*/ 54864 w 4134094"/>
                <a:gd name="connsiteY12" fmla="*/ 471769 h 1290704"/>
                <a:gd name="connsiteX13" fmla="*/ 292953 w 4134094"/>
                <a:gd name="connsiteY13" fmla="*/ 101600 h 1290704"/>
                <a:gd name="connsiteX0" fmla="*/ 292953 w 4134094"/>
                <a:gd name="connsiteY0" fmla="*/ 101600 h 1290704"/>
                <a:gd name="connsiteX1" fmla="*/ 651316 w 4134094"/>
                <a:gd name="connsiteY1" fmla="*/ 91824 h 1290704"/>
                <a:gd name="connsiteX2" fmla="*/ 3668836 w 4134094"/>
                <a:gd name="connsiteY2" fmla="*/ 10544 h 1290704"/>
                <a:gd name="connsiteX3" fmla="*/ 4113202 w 4134094"/>
                <a:gd name="connsiteY3" fmla="*/ 142240 h 1290704"/>
                <a:gd name="connsiteX4" fmla="*/ 3899842 w 4134094"/>
                <a:gd name="connsiteY4" fmla="*/ 0 h 1290704"/>
                <a:gd name="connsiteX5" fmla="*/ 4115876 w 4134094"/>
                <a:gd name="connsiteY5" fmla="*/ 335664 h 1290704"/>
                <a:gd name="connsiteX6" fmla="*/ 4113202 w 4134094"/>
                <a:gd name="connsiteY6" fmla="*/ 1078663 h 1290704"/>
                <a:gd name="connsiteX7" fmla="*/ 3854793 w 4134094"/>
                <a:gd name="connsiteY7" fmla="*/ 1204992 h 1290704"/>
                <a:gd name="connsiteX8" fmla="*/ 2134675 w 4134094"/>
                <a:gd name="connsiteY8" fmla="*/ 1290704 h 1290704"/>
                <a:gd name="connsiteX9" fmla="*/ 1128835 w 4134094"/>
                <a:gd name="connsiteY9" fmla="*/ 1209424 h 1290704"/>
                <a:gd name="connsiteX10" fmla="*/ 105664 w 4134094"/>
                <a:gd name="connsiteY10" fmla="*/ 1265952 h 1290704"/>
                <a:gd name="connsiteX11" fmla="*/ 105664 w 4134094"/>
                <a:gd name="connsiteY11" fmla="*/ 1174512 h 1290704"/>
                <a:gd name="connsiteX12" fmla="*/ 54864 w 4134094"/>
                <a:gd name="connsiteY12" fmla="*/ 471769 h 1290704"/>
                <a:gd name="connsiteX13" fmla="*/ 292953 w 4134094"/>
                <a:gd name="connsiteY13" fmla="*/ 101600 h 129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34094" h="1290704">
                  <a:moveTo>
                    <a:pt x="292953" y="101600"/>
                  </a:moveTo>
                  <a:cubicBezTo>
                    <a:pt x="368381" y="101728"/>
                    <a:pt x="575888" y="91696"/>
                    <a:pt x="651316" y="91824"/>
                  </a:cubicBezTo>
                  <a:cubicBezTo>
                    <a:pt x="1321876" y="-26709"/>
                    <a:pt x="2662996" y="37637"/>
                    <a:pt x="3668836" y="10544"/>
                  </a:cubicBezTo>
                  <a:cubicBezTo>
                    <a:pt x="4255977" y="27413"/>
                    <a:pt x="4083168" y="164317"/>
                    <a:pt x="4113202" y="142240"/>
                  </a:cubicBezTo>
                  <a:lnTo>
                    <a:pt x="3899842" y="0"/>
                  </a:lnTo>
                  <a:cubicBezTo>
                    <a:pt x="3881661" y="16997"/>
                    <a:pt x="4080316" y="155887"/>
                    <a:pt x="4115876" y="335664"/>
                  </a:cubicBezTo>
                  <a:cubicBezTo>
                    <a:pt x="4151436" y="515441"/>
                    <a:pt x="4126236" y="908375"/>
                    <a:pt x="4113202" y="1078663"/>
                  </a:cubicBezTo>
                  <a:cubicBezTo>
                    <a:pt x="4113202" y="1182100"/>
                    <a:pt x="3958230" y="1204992"/>
                    <a:pt x="3854793" y="1204992"/>
                  </a:cubicBezTo>
                  <a:cubicBezTo>
                    <a:pt x="3523345" y="1238639"/>
                    <a:pt x="2759530" y="1280544"/>
                    <a:pt x="2134675" y="1290704"/>
                  </a:cubicBezTo>
                  <a:cubicBezTo>
                    <a:pt x="1799395" y="1283931"/>
                    <a:pt x="1464115" y="1216197"/>
                    <a:pt x="1128835" y="1209424"/>
                  </a:cubicBezTo>
                  <a:lnTo>
                    <a:pt x="105664" y="1265952"/>
                  </a:lnTo>
                  <a:lnTo>
                    <a:pt x="105664" y="1174512"/>
                  </a:lnTo>
                  <a:cubicBezTo>
                    <a:pt x="-97536" y="1197651"/>
                    <a:pt x="54864" y="783910"/>
                    <a:pt x="54864" y="471769"/>
                  </a:cubicBezTo>
                  <a:cubicBezTo>
                    <a:pt x="54864" y="368332"/>
                    <a:pt x="189516" y="101600"/>
                    <a:pt x="292953" y="101600"/>
                  </a:cubicBezTo>
                  <a:close/>
                </a:path>
              </a:pathLst>
            </a:custGeom>
            <a:solidFill>
              <a:srgbClr val="F6FDE3"/>
            </a:solidFill>
            <a:ln w="28575">
              <a:solidFill>
                <a:srgbClr val="6F930A"/>
              </a:solidFill>
              <a:prstDash val="dash"/>
            </a:ln>
          </p:spPr>
          <p:txBody>
            <a:bodyPr wrap="square" tIns="91440" bIns="18288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9pPr>
            </a:lstStyle>
            <a:p>
              <a:pPr marL="0" marR="0" lvl="0" indent="0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56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3FA56A-46C9-BF98-A1B5-CC77054E94CD}"/>
                </a:ext>
              </a:extLst>
            </p:cNvPr>
            <p:cNvSpPr txBox="1"/>
            <p:nvPr/>
          </p:nvSpPr>
          <p:spPr>
            <a:xfrm>
              <a:off x="1904124" y="1686844"/>
              <a:ext cx="154820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1 =</a:t>
              </a:r>
              <a:endParaRPr lang="en-US" sz="20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18DC5E-B2B1-171F-7D51-07156C0F217B}"/>
              </a:ext>
            </a:extLst>
          </p:cNvPr>
          <p:cNvGrpSpPr/>
          <p:nvPr/>
        </p:nvGrpSpPr>
        <p:grpSpPr>
          <a:xfrm>
            <a:off x="1730022" y="2560488"/>
            <a:ext cx="2513754" cy="769441"/>
            <a:chOff x="1730022" y="2560488"/>
            <a:chExt cx="2513754" cy="769441"/>
          </a:xfrm>
        </p:grpSpPr>
        <p:sp>
          <p:nvSpPr>
            <p:cNvPr id="10" name="TextBox 38">
              <a:extLst>
                <a:ext uri="{FF2B5EF4-FFF2-40B4-BE49-F238E27FC236}">
                  <a16:creationId xmlns:a16="http://schemas.microsoft.com/office/drawing/2014/main" id="{603DBD43-933F-1B52-2996-CDF9B40BD900}"/>
                </a:ext>
              </a:extLst>
            </p:cNvPr>
            <p:cNvSpPr txBox="1"/>
            <p:nvPr/>
          </p:nvSpPr>
          <p:spPr>
            <a:xfrm flipH="1">
              <a:off x="1730022" y="2560488"/>
              <a:ext cx="2513754" cy="769441"/>
            </a:xfrm>
            <a:custGeom>
              <a:avLst/>
              <a:gdLst>
                <a:gd name="connsiteX0" fmla="*/ 187289 w 4007538"/>
                <a:gd name="connsiteY0" fmla="*/ 0 h 1123712"/>
                <a:gd name="connsiteX1" fmla="*/ 4007538 w 4007538"/>
                <a:gd name="connsiteY1" fmla="*/ 0 h 1123712"/>
                <a:gd name="connsiteX2" fmla="*/ 4007538 w 4007538"/>
                <a:gd name="connsiteY2" fmla="*/ 0 h 1123712"/>
                <a:gd name="connsiteX3" fmla="*/ 4007538 w 4007538"/>
                <a:gd name="connsiteY3" fmla="*/ 936423 h 1123712"/>
                <a:gd name="connsiteX4" fmla="*/ 3820249 w 4007538"/>
                <a:gd name="connsiteY4" fmla="*/ 1123712 h 1123712"/>
                <a:gd name="connsiteX5" fmla="*/ 0 w 4007538"/>
                <a:gd name="connsiteY5" fmla="*/ 1123712 h 1123712"/>
                <a:gd name="connsiteX6" fmla="*/ 0 w 4007538"/>
                <a:gd name="connsiteY6" fmla="*/ 1123712 h 1123712"/>
                <a:gd name="connsiteX7" fmla="*/ 0 w 4007538"/>
                <a:gd name="connsiteY7" fmla="*/ 187289 h 1123712"/>
                <a:gd name="connsiteX8" fmla="*/ 187289 w 4007538"/>
                <a:gd name="connsiteY8" fmla="*/ 0 h 1123712"/>
                <a:gd name="connsiteX0" fmla="*/ 187289 w 4007538"/>
                <a:gd name="connsiteY0" fmla="*/ 0 h 1123712"/>
                <a:gd name="connsiteX1" fmla="*/ 4007538 w 4007538"/>
                <a:gd name="connsiteY1" fmla="*/ 0 h 1123712"/>
                <a:gd name="connsiteX2" fmla="*/ 4007538 w 4007538"/>
                <a:gd name="connsiteY2" fmla="*/ 0 h 1123712"/>
                <a:gd name="connsiteX3" fmla="*/ 4007538 w 4007538"/>
                <a:gd name="connsiteY3" fmla="*/ 936423 h 1123712"/>
                <a:gd name="connsiteX4" fmla="*/ 3820249 w 4007538"/>
                <a:gd name="connsiteY4" fmla="*/ 1123712 h 1123712"/>
                <a:gd name="connsiteX5" fmla="*/ 0 w 4007538"/>
                <a:gd name="connsiteY5" fmla="*/ 1123712 h 1123712"/>
                <a:gd name="connsiteX6" fmla="*/ 172720 w 4007538"/>
                <a:gd name="connsiteY6" fmla="*/ 1062752 h 1123712"/>
                <a:gd name="connsiteX7" fmla="*/ 0 w 4007538"/>
                <a:gd name="connsiteY7" fmla="*/ 187289 h 1123712"/>
                <a:gd name="connsiteX8" fmla="*/ 187289 w 4007538"/>
                <a:gd name="connsiteY8" fmla="*/ 0 h 1123712"/>
                <a:gd name="connsiteX0" fmla="*/ 188912 w 4009161"/>
                <a:gd name="connsiteY0" fmla="*/ 0 h 1123712"/>
                <a:gd name="connsiteX1" fmla="*/ 4009161 w 4009161"/>
                <a:gd name="connsiteY1" fmla="*/ 0 h 1123712"/>
                <a:gd name="connsiteX2" fmla="*/ 4009161 w 4009161"/>
                <a:gd name="connsiteY2" fmla="*/ 0 h 1123712"/>
                <a:gd name="connsiteX3" fmla="*/ 4009161 w 4009161"/>
                <a:gd name="connsiteY3" fmla="*/ 936423 h 1123712"/>
                <a:gd name="connsiteX4" fmla="*/ 3821872 w 4009161"/>
                <a:gd name="connsiteY4" fmla="*/ 1123712 h 1123712"/>
                <a:gd name="connsiteX5" fmla="*/ 1623 w 4009161"/>
                <a:gd name="connsiteY5" fmla="*/ 1123712 h 1123712"/>
                <a:gd name="connsiteX6" fmla="*/ 174343 w 4009161"/>
                <a:gd name="connsiteY6" fmla="*/ 1062752 h 1123712"/>
                <a:gd name="connsiteX7" fmla="*/ 1623 w 4009161"/>
                <a:gd name="connsiteY7" fmla="*/ 187289 h 1123712"/>
                <a:gd name="connsiteX8" fmla="*/ 188912 w 4009161"/>
                <a:gd name="connsiteY8" fmla="*/ 0 h 1123712"/>
                <a:gd name="connsiteX0" fmla="*/ 238089 w 4058338"/>
                <a:gd name="connsiteY0" fmla="*/ 0 h 1123712"/>
                <a:gd name="connsiteX1" fmla="*/ 4058338 w 4058338"/>
                <a:gd name="connsiteY1" fmla="*/ 0 h 1123712"/>
                <a:gd name="connsiteX2" fmla="*/ 4058338 w 4058338"/>
                <a:gd name="connsiteY2" fmla="*/ 0 h 1123712"/>
                <a:gd name="connsiteX3" fmla="*/ 4058338 w 4058338"/>
                <a:gd name="connsiteY3" fmla="*/ 936423 h 1123712"/>
                <a:gd name="connsiteX4" fmla="*/ 3871049 w 4058338"/>
                <a:gd name="connsiteY4" fmla="*/ 1123712 h 1123712"/>
                <a:gd name="connsiteX5" fmla="*/ 50800 w 4058338"/>
                <a:gd name="connsiteY5" fmla="*/ 1123712 h 1123712"/>
                <a:gd name="connsiteX6" fmla="*/ 223520 w 4058338"/>
                <a:gd name="connsiteY6" fmla="*/ 1062752 h 1123712"/>
                <a:gd name="connsiteX7" fmla="*/ 0 w 4058338"/>
                <a:gd name="connsiteY7" fmla="*/ 329529 h 1123712"/>
                <a:gd name="connsiteX8" fmla="*/ 238089 w 4058338"/>
                <a:gd name="connsiteY8" fmla="*/ 0 h 1123712"/>
                <a:gd name="connsiteX0" fmla="*/ 370169 w 4058338"/>
                <a:gd name="connsiteY0" fmla="*/ 20320 h 1123712"/>
                <a:gd name="connsiteX1" fmla="*/ 4058338 w 4058338"/>
                <a:gd name="connsiteY1" fmla="*/ 0 h 1123712"/>
                <a:gd name="connsiteX2" fmla="*/ 4058338 w 4058338"/>
                <a:gd name="connsiteY2" fmla="*/ 0 h 1123712"/>
                <a:gd name="connsiteX3" fmla="*/ 4058338 w 4058338"/>
                <a:gd name="connsiteY3" fmla="*/ 936423 h 1123712"/>
                <a:gd name="connsiteX4" fmla="*/ 3871049 w 4058338"/>
                <a:gd name="connsiteY4" fmla="*/ 1123712 h 1123712"/>
                <a:gd name="connsiteX5" fmla="*/ 50800 w 4058338"/>
                <a:gd name="connsiteY5" fmla="*/ 1123712 h 1123712"/>
                <a:gd name="connsiteX6" fmla="*/ 223520 w 4058338"/>
                <a:gd name="connsiteY6" fmla="*/ 1062752 h 1123712"/>
                <a:gd name="connsiteX7" fmla="*/ 0 w 4058338"/>
                <a:gd name="connsiteY7" fmla="*/ 329529 h 1123712"/>
                <a:gd name="connsiteX8" fmla="*/ 370169 w 4058338"/>
                <a:gd name="connsiteY8" fmla="*/ 20320 h 1123712"/>
                <a:gd name="connsiteX0" fmla="*/ 370169 w 4058338"/>
                <a:gd name="connsiteY0" fmla="*/ 121536 h 1224928"/>
                <a:gd name="connsiteX1" fmla="*/ 535492 w 4058338"/>
                <a:gd name="connsiteY1" fmla="*/ 0 h 1224928"/>
                <a:gd name="connsiteX2" fmla="*/ 4058338 w 4058338"/>
                <a:gd name="connsiteY2" fmla="*/ 101216 h 1224928"/>
                <a:gd name="connsiteX3" fmla="*/ 4058338 w 4058338"/>
                <a:gd name="connsiteY3" fmla="*/ 101216 h 1224928"/>
                <a:gd name="connsiteX4" fmla="*/ 4058338 w 4058338"/>
                <a:gd name="connsiteY4" fmla="*/ 1037639 h 1224928"/>
                <a:gd name="connsiteX5" fmla="*/ 3871049 w 4058338"/>
                <a:gd name="connsiteY5" fmla="*/ 1224928 h 1224928"/>
                <a:gd name="connsiteX6" fmla="*/ 50800 w 4058338"/>
                <a:gd name="connsiteY6" fmla="*/ 1224928 h 1224928"/>
                <a:gd name="connsiteX7" fmla="*/ 223520 w 4058338"/>
                <a:gd name="connsiteY7" fmla="*/ 1163968 h 1224928"/>
                <a:gd name="connsiteX8" fmla="*/ 0 w 4058338"/>
                <a:gd name="connsiteY8" fmla="*/ 430745 h 1224928"/>
                <a:gd name="connsiteX9" fmla="*/ 370169 w 4058338"/>
                <a:gd name="connsiteY9" fmla="*/ 121536 h 1224928"/>
                <a:gd name="connsiteX0" fmla="*/ 370169 w 4058338"/>
                <a:gd name="connsiteY0" fmla="*/ 123784 h 1227176"/>
                <a:gd name="connsiteX1" fmla="*/ 535492 w 4058338"/>
                <a:gd name="connsiteY1" fmla="*/ 2248 h 1227176"/>
                <a:gd name="connsiteX2" fmla="*/ 4058338 w 4058338"/>
                <a:gd name="connsiteY2" fmla="*/ 103464 h 1227176"/>
                <a:gd name="connsiteX3" fmla="*/ 4058338 w 4058338"/>
                <a:gd name="connsiteY3" fmla="*/ 103464 h 1227176"/>
                <a:gd name="connsiteX4" fmla="*/ 4058338 w 4058338"/>
                <a:gd name="connsiteY4" fmla="*/ 1039887 h 1227176"/>
                <a:gd name="connsiteX5" fmla="*/ 3871049 w 4058338"/>
                <a:gd name="connsiteY5" fmla="*/ 1227176 h 1227176"/>
                <a:gd name="connsiteX6" fmla="*/ 50800 w 4058338"/>
                <a:gd name="connsiteY6" fmla="*/ 1227176 h 1227176"/>
                <a:gd name="connsiteX7" fmla="*/ 223520 w 4058338"/>
                <a:gd name="connsiteY7" fmla="*/ 1166216 h 1227176"/>
                <a:gd name="connsiteX8" fmla="*/ 0 w 4058338"/>
                <a:gd name="connsiteY8" fmla="*/ 432993 h 1227176"/>
                <a:gd name="connsiteX9" fmla="*/ 370169 w 4058338"/>
                <a:gd name="connsiteY9" fmla="*/ 123784 h 1227176"/>
                <a:gd name="connsiteX0" fmla="*/ 370169 w 4058338"/>
                <a:gd name="connsiteY0" fmla="*/ 162560 h 1265952"/>
                <a:gd name="connsiteX1" fmla="*/ 535492 w 4058338"/>
                <a:gd name="connsiteY1" fmla="*/ 41024 h 1265952"/>
                <a:gd name="connsiteX2" fmla="*/ 4058338 w 4058338"/>
                <a:gd name="connsiteY2" fmla="*/ 142240 h 1265952"/>
                <a:gd name="connsiteX3" fmla="*/ 3844978 w 4058338"/>
                <a:gd name="connsiteY3" fmla="*/ 0 h 1265952"/>
                <a:gd name="connsiteX4" fmla="*/ 4058338 w 4058338"/>
                <a:gd name="connsiteY4" fmla="*/ 1078663 h 1265952"/>
                <a:gd name="connsiteX5" fmla="*/ 3871049 w 4058338"/>
                <a:gd name="connsiteY5" fmla="*/ 1265952 h 1265952"/>
                <a:gd name="connsiteX6" fmla="*/ 50800 w 4058338"/>
                <a:gd name="connsiteY6" fmla="*/ 1265952 h 1265952"/>
                <a:gd name="connsiteX7" fmla="*/ 223520 w 4058338"/>
                <a:gd name="connsiteY7" fmla="*/ 1204992 h 1265952"/>
                <a:gd name="connsiteX8" fmla="*/ 0 w 4058338"/>
                <a:gd name="connsiteY8" fmla="*/ 471769 h 1265952"/>
                <a:gd name="connsiteX9" fmla="*/ 370169 w 4058338"/>
                <a:gd name="connsiteY9" fmla="*/ 162560 h 1265952"/>
                <a:gd name="connsiteX0" fmla="*/ 370169 w 4058338"/>
                <a:gd name="connsiteY0" fmla="*/ 162560 h 1265952"/>
                <a:gd name="connsiteX1" fmla="*/ 535492 w 4058338"/>
                <a:gd name="connsiteY1" fmla="*/ 41024 h 1265952"/>
                <a:gd name="connsiteX2" fmla="*/ 4058338 w 4058338"/>
                <a:gd name="connsiteY2" fmla="*/ 142240 h 1265952"/>
                <a:gd name="connsiteX3" fmla="*/ 3844978 w 4058338"/>
                <a:gd name="connsiteY3" fmla="*/ 0 h 1265952"/>
                <a:gd name="connsiteX4" fmla="*/ 4058338 w 4058338"/>
                <a:gd name="connsiteY4" fmla="*/ 1078663 h 1265952"/>
                <a:gd name="connsiteX5" fmla="*/ 3871049 w 4058338"/>
                <a:gd name="connsiteY5" fmla="*/ 1265952 h 1265952"/>
                <a:gd name="connsiteX6" fmla="*/ 50800 w 4058338"/>
                <a:gd name="connsiteY6" fmla="*/ 1265952 h 1265952"/>
                <a:gd name="connsiteX7" fmla="*/ 223520 w 4058338"/>
                <a:gd name="connsiteY7" fmla="*/ 1204992 h 1265952"/>
                <a:gd name="connsiteX8" fmla="*/ 0 w 4058338"/>
                <a:gd name="connsiteY8" fmla="*/ 471769 h 1265952"/>
                <a:gd name="connsiteX9" fmla="*/ 370169 w 4058338"/>
                <a:gd name="connsiteY9" fmla="*/ 162560 h 1265952"/>
                <a:gd name="connsiteX0" fmla="*/ 370169 w 4060279"/>
                <a:gd name="connsiteY0" fmla="*/ 162560 h 1265952"/>
                <a:gd name="connsiteX1" fmla="*/ 535492 w 4060279"/>
                <a:gd name="connsiteY1" fmla="*/ 41024 h 1265952"/>
                <a:gd name="connsiteX2" fmla="*/ 3613972 w 4060279"/>
                <a:gd name="connsiteY2" fmla="*/ 10544 h 1265952"/>
                <a:gd name="connsiteX3" fmla="*/ 4058338 w 4060279"/>
                <a:gd name="connsiteY3" fmla="*/ 142240 h 1265952"/>
                <a:gd name="connsiteX4" fmla="*/ 3844978 w 4060279"/>
                <a:gd name="connsiteY4" fmla="*/ 0 h 1265952"/>
                <a:gd name="connsiteX5" fmla="*/ 4058338 w 4060279"/>
                <a:gd name="connsiteY5" fmla="*/ 1078663 h 1265952"/>
                <a:gd name="connsiteX6" fmla="*/ 3871049 w 4060279"/>
                <a:gd name="connsiteY6" fmla="*/ 1265952 h 1265952"/>
                <a:gd name="connsiteX7" fmla="*/ 50800 w 4060279"/>
                <a:gd name="connsiteY7" fmla="*/ 1265952 h 1265952"/>
                <a:gd name="connsiteX8" fmla="*/ 223520 w 4060279"/>
                <a:gd name="connsiteY8" fmla="*/ 1204992 h 1265952"/>
                <a:gd name="connsiteX9" fmla="*/ 0 w 4060279"/>
                <a:gd name="connsiteY9" fmla="*/ 471769 h 1265952"/>
                <a:gd name="connsiteX10" fmla="*/ 370169 w 4060279"/>
                <a:gd name="connsiteY10" fmla="*/ 162560 h 1265952"/>
                <a:gd name="connsiteX0" fmla="*/ 370169 w 4079230"/>
                <a:gd name="connsiteY0" fmla="*/ 162560 h 1265952"/>
                <a:gd name="connsiteX1" fmla="*/ 535492 w 4079230"/>
                <a:gd name="connsiteY1" fmla="*/ 41024 h 1265952"/>
                <a:gd name="connsiteX2" fmla="*/ 3613972 w 4079230"/>
                <a:gd name="connsiteY2" fmla="*/ 10544 h 1265952"/>
                <a:gd name="connsiteX3" fmla="*/ 4058338 w 4079230"/>
                <a:gd name="connsiteY3" fmla="*/ 142240 h 1265952"/>
                <a:gd name="connsiteX4" fmla="*/ 3844978 w 4079230"/>
                <a:gd name="connsiteY4" fmla="*/ 0 h 1265952"/>
                <a:gd name="connsiteX5" fmla="*/ 4061012 w 4079230"/>
                <a:gd name="connsiteY5" fmla="*/ 335664 h 1265952"/>
                <a:gd name="connsiteX6" fmla="*/ 4058338 w 4079230"/>
                <a:gd name="connsiteY6" fmla="*/ 1078663 h 1265952"/>
                <a:gd name="connsiteX7" fmla="*/ 3871049 w 4079230"/>
                <a:gd name="connsiteY7" fmla="*/ 1265952 h 1265952"/>
                <a:gd name="connsiteX8" fmla="*/ 50800 w 4079230"/>
                <a:gd name="connsiteY8" fmla="*/ 1265952 h 1265952"/>
                <a:gd name="connsiteX9" fmla="*/ 223520 w 4079230"/>
                <a:gd name="connsiteY9" fmla="*/ 1204992 h 1265952"/>
                <a:gd name="connsiteX10" fmla="*/ 0 w 4079230"/>
                <a:gd name="connsiteY10" fmla="*/ 471769 h 1265952"/>
                <a:gd name="connsiteX11" fmla="*/ 370169 w 4079230"/>
                <a:gd name="connsiteY11" fmla="*/ 162560 h 1265952"/>
                <a:gd name="connsiteX0" fmla="*/ 370169 w 4079230"/>
                <a:gd name="connsiteY0" fmla="*/ 162560 h 1265952"/>
                <a:gd name="connsiteX1" fmla="*/ 535492 w 4079230"/>
                <a:gd name="connsiteY1" fmla="*/ 41024 h 1265952"/>
                <a:gd name="connsiteX2" fmla="*/ 3613972 w 4079230"/>
                <a:gd name="connsiteY2" fmla="*/ 10544 h 1265952"/>
                <a:gd name="connsiteX3" fmla="*/ 4058338 w 4079230"/>
                <a:gd name="connsiteY3" fmla="*/ 142240 h 1265952"/>
                <a:gd name="connsiteX4" fmla="*/ 3844978 w 4079230"/>
                <a:gd name="connsiteY4" fmla="*/ 0 h 1265952"/>
                <a:gd name="connsiteX5" fmla="*/ 4061012 w 4079230"/>
                <a:gd name="connsiteY5" fmla="*/ 335664 h 1265952"/>
                <a:gd name="connsiteX6" fmla="*/ 4058338 w 4079230"/>
                <a:gd name="connsiteY6" fmla="*/ 1078663 h 1265952"/>
                <a:gd name="connsiteX7" fmla="*/ 3799929 w 4079230"/>
                <a:gd name="connsiteY7" fmla="*/ 1204992 h 1265952"/>
                <a:gd name="connsiteX8" fmla="*/ 50800 w 4079230"/>
                <a:gd name="connsiteY8" fmla="*/ 1265952 h 1265952"/>
                <a:gd name="connsiteX9" fmla="*/ 223520 w 4079230"/>
                <a:gd name="connsiteY9" fmla="*/ 1204992 h 1265952"/>
                <a:gd name="connsiteX10" fmla="*/ 0 w 4079230"/>
                <a:gd name="connsiteY10" fmla="*/ 471769 h 1265952"/>
                <a:gd name="connsiteX11" fmla="*/ 370169 w 4079230"/>
                <a:gd name="connsiteY11" fmla="*/ 162560 h 1265952"/>
                <a:gd name="connsiteX0" fmla="*/ 370169 w 4079230"/>
                <a:gd name="connsiteY0" fmla="*/ 162560 h 1282304"/>
                <a:gd name="connsiteX1" fmla="*/ 535492 w 4079230"/>
                <a:gd name="connsiteY1" fmla="*/ 41024 h 1282304"/>
                <a:gd name="connsiteX2" fmla="*/ 3613972 w 4079230"/>
                <a:gd name="connsiteY2" fmla="*/ 10544 h 1282304"/>
                <a:gd name="connsiteX3" fmla="*/ 4058338 w 4079230"/>
                <a:gd name="connsiteY3" fmla="*/ 142240 h 1282304"/>
                <a:gd name="connsiteX4" fmla="*/ 3844978 w 4079230"/>
                <a:gd name="connsiteY4" fmla="*/ 0 h 1282304"/>
                <a:gd name="connsiteX5" fmla="*/ 4061012 w 4079230"/>
                <a:gd name="connsiteY5" fmla="*/ 335664 h 1282304"/>
                <a:gd name="connsiteX6" fmla="*/ 4058338 w 4079230"/>
                <a:gd name="connsiteY6" fmla="*/ 1078663 h 1282304"/>
                <a:gd name="connsiteX7" fmla="*/ 3799929 w 4079230"/>
                <a:gd name="connsiteY7" fmla="*/ 1204992 h 1282304"/>
                <a:gd name="connsiteX8" fmla="*/ 50800 w 4079230"/>
                <a:gd name="connsiteY8" fmla="*/ 1265952 h 1282304"/>
                <a:gd name="connsiteX9" fmla="*/ 223520 w 4079230"/>
                <a:gd name="connsiteY9" fmla="*/ 1204992 h 1282304"/>
                <a:gd name="connsiteX10" fmla="*/ 0 w 4079230"/>
                <a:gd name="connsiteY10" fmla="*/ 471769 h 1282304"/>
                <a:gd name="connsiteX11" fmla="*/ 370169 w 4079230"/>
                <a:gd name="connsiteY11" fmla="*/ 162560 h 1282304"/>
                <a:gd name="connsiteX0" fmla="*/ 370169 w 4079230"/>
                <a:gd name="connsiteY0" fmla="*/ 162560 h 1267479"/>
                <a:gd name="connsiteX1" fmla="*/ 535492 w 4079230"/>
                <a:gd name="connsiteY1" fmla="*/ 41024 h 1267479"/>
                <a:gd name="connsiteX2" fmla="*/ 3613972 w 4079230"/>
                <a:gd name="connsiteY2" fmla="*/ 10544 h 1267479"/>
                <a:gd name="connsiteX3" fmla="*/ 4058338 w 4079230"/>
                <a:gd name="connsiteY3" fmla="*/ 142240 h 1267479"/>
                <a:gd name="connsiteX4" fmla="*/ 3844978 w 4079230"/>
                <a:gd name="connsiteY4" fmla="*/ 0 h 1267479"/>
                <a:gd name="connsiteX5" fmla="*/ 4061012 w 4079230"/>
                <a:gd name="connsiteY5" fmla="*/ 335664 h 1267479"/>
                <a:gd name="connsiteX6" fmla="*/ 4058338 w 4079230"/>
                <a:gd name="connsiteY6" fmla="*/ 1078663 h 1267479"/>
                <a:gd name="connsiteX7" fmla="*/ 3799929 w 4079230"/>
                <a:gd name="connsiteY7" fmla="*/ 1204992 h 1267479"/>
                <a:gd name="connsiteX8" fmla="*/ 2069651 w 4079230"/>
                <a:gd name="connsiteY8" fmla="*/ 1199264 h 1267479"/>
                <a:gd name="connsiteX9" fmla="*/ 50800 w 4079230"/>
                <a:gd name="connsiteY9" fmla="*/ 1265952 h 1267479"/>
                <a:gd name="connsiteX10" fmla="*/ 223520 w 4079230"/>
                <a:gd name="connsiteY10" fmla="*/ 1204992 h 1267479"/>
                <a:gd name="connsiteX11" fmla="*/ 0 w 4079230"/>
                <a:gd name="connsiteY11" fmla="*/ 471769 h 1267479"/>
                <a:gd name="connsiteX12" fmla="*/ 370169 w 4079230"/>
                <a:gd name="connsiteY12" fmla="*/ 162560 h 1267479"/>
                <a:gd name="connsiteX0" fmla="*/ 370169 w 4079230"/>
                <a:gd name="connsiteY0" fmla="*/ 162560 h 1290704"/>
                <a:gd name="connsiteX1" fmla="*/ 535492 w 4079230"/>
                <a:gd name="connsiteY1" fmla="*/ 41024 h 1290704"/>
                <a:gd name="connsiteX2" fmla="*/ 3613972 w 4079230"/>
                <a:gd name="connsiteY2" fmla="*/ 10544 h 1290704"/>
                <a:gd name="connsiteX3" fmla="*/ 4058338 w 4079230"/>
                <a:gd name="connsiteY3" fmla="*/ 142240 h 1290704"/>
                <a:gd name="connsiteX4" fmla="*/ 3844978 w 4079230"/>
                <a:gd name="connsiteY4" fmla="*/ 0 h 1290704"/>
                <a:gd name="connsiteX5" fmla="*/ 4061012 w 4079230"/>
                <a:gd name="connsiteY5" fmla="*/ 335664 h 1290704"/>
                <a:gd name="connsiteX6" fmla="*/ 4058338 w 4079230"/>
                <a:gd name="connsiteY6" fmla="*/ 1078663 h 1290704"/>
                <a:gd name="connsiteX7" fmla="*/ 3799929 w 4079230"/>
                <a:gd name="connsiteY7" fmla="*/ 1204992 h 1290704"/>
                <a:gd name="connsiteX8" fmla="*/ 2079811 w 4079230"/>
                <a:gd name="connsiteY8" fmla="*/ 1290704 h 1290704"/>
                <a:gd name="connsiteX9" fmla="*/ 50800 w 4079230"/>
                <a:gd name="connsiteY9" fmla="*/ 1265952 h 1290704"/>
                <a:gd name="connsiteX10" fmla="*/ 223520 w 4079230"/>
                <a:gd name="connsiteY10" fmla="*/ 1204992 h 1290704"/>
                <a:gd name="connsiteX11" fmla="*/ 0 w 4079230"/>
                <a:gd name="connsiteY11" fmla="*/ 471769 h 1290704"/>
                <a:gd name="connsiteX12" fmla="*/ 370169 w 4079230"/>
                <a:gd name="connsiteY12" fmla="*/ 162560 h 1290704"/>
                <a:gd name="connsiteX0" fmla="*/ 370169 w 4079230"/>
                <a:gd name="connsiteY0" fmla="*/ 162560 h 1290704"/>
                <a:gd name="connsiteX1" fmla="*/ 535492 w 4079230"/>
                <a:gd name="connsiteY1" fmla="*/ 41024 h 1290704"/>
                <a:gd name="connsiteX2" fmla="*/ 3613972 w 4079230"/>
                <a:gd name="connsiteY2" fmla="*/ 10544 h 1290704"/>
                <a:gd name="connsiteX3" fmla="*/ 4058338 w 4079230"/>
                <a:gd name="connsiteY3" fmla="*/ 142240 h 1290704"/>
                <a:gd name="connsiteX4" fmla="*/ 3844978 w 4079230"/>
                <a:gd name="connsiteY4" fmla="*/ 0 h 1290704"/>
                <a:gd name="connsiteX5" fmla="*/ 4061012 w 4079230"/>
                <a:gd name="connsiteY5" fmla="*/ 335664 h 1290704"/>
                <a:gd name="connsiteX6" fmla="*/ 4058338 w 4079230"/>
                <a:gd name="connsiteY6" fmla="*/ 1078663 h 1290704"/>
                <a:gd name="connsiteX7" fmla="*/ 3799929 w 4079230"/>
                <a:gd name="connsiteY7" fmla="*/ 1204992 h 1290704"/>
                <a:gd name="connsiteX8" fmla="*/ 2079811 w 4079230"/>
                <a:gd name="connsiteY8" fmla="*/ 1290704 h 1290704"/>
                <a:gd name="connsiteX9" fmla="*/ 1073971 w 4079230"/>
                <a:gd name="connsiteY9" fmla="*/ 1209424 h 1290704"/>
                <a:gd name="connsiteX10" fmla="*/ 50800 w 4079230"/>
                <a:gd name="connsiteY10" fmla="*/ 1265952 h 1290704"/>
                <a:gd name="connsiteX11" fmla="*/ 223520 w 4079230"/>
                <a:gd name="connsiteY11" fmla="*/ 1204992 h 1290704"/>
                <a:gd name="connsiteX12" fmla="*/ 0 w 4079230"/>
                <a:gd name="connsiteY12" fmla="*/ 471769 h 1290704"/>
                <a:gd name="connsiteX13" fmla="*/ 370169 w 4079230"/>
                <a:gd name="connsiteY13" fmla="*/ 162560 h 1290704"/>
                <a:gd name="connsiteX0" fmla="*/ 425033 w 4134094"/>
                <a:gd name="connsiteY0" fmla="*/ 162560 h 1290704"/>
                <a:gd name="connsiteX1" fmla="*/ 590356 w 4134094"/>
                <a:gd name="connsiteY1" fmla="*/ 41024 h 1290704"/>
                <a:gd name="connsiteX2" fmla="*/ 3668836 w 4134094"/>
                <a:gd name="connsiteY2" fmla="*/ 10544 h 1290704"/>
                <a:gd name="connsiteX3" fmla="*/ 4113202 w 4134094"/>
                <a:gd name="connsiteY3" fmla="*/ 142240 h 1290704"/>
                <a:gd name="connsiteX4" fmla="*/ 3899842 w 4134094"/>
                <a:gd name="connsiteY4" fmla="*/ 0 h 1290704"/>
                <a:gd name="connsiteX5" fmla="*/ 4115876 w 4134094"/>
                <a:gd name="connsiteY5" fmla="*/ 335664 h 1290704"/>
                <a:gd name="connsiteX6" fmla="*/ 4113202 w 4134094"/>
                <a:gd name="connsiteY6" fmla="*/ 1078663 h 1290704"/>
                <a:gd name="connsiteX7" fmla="*/ 3854793 w 4134094"/>
                <a:gd name="connsiteY7" fmla="*/ 1204992 h 1290704"/>
                <a:gd name="connsiteX8" fmla="*/ 2134675 w 4134094"/>
                <a:gd name="connsiteY8" fmla="*/ 1290704 h 1290704"/>
                <a:gd name="connsiteX9" fmla="*/ 1128835 w 4134094"/>
                <a:gd name="connsiteY9" fmla="*/ 1209424 h 1290704"/>
                <a:gd name="connsiteX10" fmla="*/ 105664 w 4134094"/>
                <a:gd name="connsiteY10" fmla="*/ 1265952 h 1290704"/>
                <a:gd name="connsiteX11" fmla="*/ 105664 w 4134094"/>
                <a:gd name="connsiteY11" fmla="*/ 1174512 h 1290704"/>
                <a:gd name="connsiteX12" fmla="*/ 54864 w 4134094"/>
                <a:gd name="connsiteY12" fmla="*/ 471769 h 1290704"/>
                <a:gd name="connsiteX13" fmla="*/ 425033 w 4134094"/>
                <a:gd name="connsiteY13" fmla="*/ 162560 h 1290704"/>
                <a:gd name="connsiteX0" fmla="*/ 292953 w 4134094"/>
                <a:gd name="connsiteY0" fmla="*/ 101600 h 1290704"/>
                <a:gd name="connsiteX1" fmla="*/ 590356 w 4134094"/>
                <a:gd name="connsiteY1" fmla="*/ 41024 h 1290704"/>
                <a:gd name="connsiteX2" fmla="*/ 3668836 w 4134094"/>
                <a:gd name="connsiteY2" fmla="*/ 10544 h 1290704"/>
                <a:gd name="connsiteX3" fmla="*/ 4113202 w 4134094"/>
                <a:gd name="connsiteY3" fmla="*/ 142240 h 1290704"/>
                <a:gd name="connsiteX4" fmla="*/ 3899842 w 4134094"/>
                <a:gd name="connsiteY4" fmla="*/ 0 h 1290704"/>
                <a:gd name="connsiteX5" fmla="*/ 4115876 w 4134094"/>
                <a:gd name="connsiteY5" fmla="*/ 335664 h 1290704"/>
                <a:gd name="connsiteX6" fmla="*/ 4113202 w 4134094"/>
                <a:gd name="connsiteY6" fmla="*/ 1078663 h 1290704"/>
                <a:gd name="connsiteX7" fmla="*/ 3854793 w 4134094"/>
                <a:gd name="connsiteY7" fmla="*/ 1204992 h 1290704"/>
                <a:gd name="connsiteX8" fmla="*/ 2134675 w 4134094"/>
                <a:gd name="connsiteY8" fmla="*/ 1290704 h 1290704"/>
                <a:gd name="connsiteX9" fmla="*/ 1128835 w 4134094"/>
                <a:gd name="connsiteY9" fmla="*/ 1209424 h 1290704"/>
                <a:gd name="connsiteX10" fmla="*/ 105664 w 4134094"/>
                <a:gd name="connsiteY10" fmla="*/ 1265952 h 1290704"/>
                <a:gd name="connsiteX11" fmla="*/ 105664 w 4134094"/>
                <a:gd name="connsiteY11" fmla="*/ 1174512 h 1290704"/>
                <a:gd name="connsiteX12" fmla="*/ 54864 w 4134094"/>
                <a:gd name="connsiteY12" fmla="*/ 471769 h 1290704"/>
                <a:gd name="connsiteX13" fmla="*/ 292953 w 4134094"/>
                <a:gd name="connsiteY13" fmla="*/ 101600 h 1290704"/>
                <a:gd name="connsiteX0" fmla="*/ 292953 w 4134094"/>
                <a:gd name="connsiteY0" fmla="*/ 101600 h 1290704"/>
                <a:gd name="connsiteX1" fmla="*/ 651316 w 4134094"/>
                <a:gd name="connsiteY1" fmla="*/ 91824 h 1290704"/>
                <a:gd name="connsiteX2" fmla="*/ 3668836 w 4134094"/>
                <a:gd name="connsiteY2" fmla="*/ 10544 h 1290704"/>
                <a:gd name="connsiteX3" fmla="*/ 4113202 w 4134094"/>
                <a:gd name="connsiteY3" fmla="*/ 142240 h 1290704"/>
                <a:gd name="connsiteX4" fmla="*/ 3899842 w 4134094"/>
                <a:gd name="connsiteY4" fmla="*/ 0 h 1290704"/>
                <a:gd name="connsiteX5" fmla="*/ 4115876 w 4134094"/>
                <a:gd name="connsiteY5" fmla="*/ 335664 h 1290704"/>
                <a:gd name="connsiteX6" fmla="*/ 4113202 w 4134094"/>
                <a:gd name="connsiteY6" fmla="*/ 1078663 h 1290704"/>
                <a:gd name="connsiteX7" fmla="*/ 3854793 w 4134094"/>
                <a:gd name="connsiteY7" fmla="*/ 1204992 h 1290704"/>
                <a:gd name="connsiteX8" fmla="*/ 2134675 w 4134094"/>
                <a:gd name="connsiteY8" fmla="*/ 1290704 h 1290704"/>
                <a:gd name="connsiteX9" fmla="*/ 1128835 w 4134094"/>
                <a:gd name="connsiteY9" fmla="*/ 1209424 h 1290704"/>
                <a:gd name="connsiteX10" fmla="*/ 105664 w 4134094"/>
                <a:gd name="connsiteY10" fmla="*/ 1265952 h 1290704"/>
                <a:gd name="connsiteX11" fmla="*/ 105664 w 4134094"/>
                <a:gd name="connsiteY11" fmla="*/ 1174512 h 1290704"/>
                <a:gd name="connsiteX12" fmla="*/ 54864 w 4134094"/>
                <a:gd name="connsiteY12" fmla="*/ 471769 h 1290704"/>
                <a:gd name="connsiteX13" fmla="*/ 292953 w 4134094"/>
                <a:gd name="connsiteY13" fmla="*/ 101600 h 1290704"/>
                <a:gd name="connsiteX0" fmla="*/ 292953 w 4134094"/>
                <a:gd name="connsiteY0" fmla="*/ 101600 h 1290704"/>
                <a:gd name="connsiteX1" fmla="*/ 651316 w 4134094"/>
                <a:gd name="connsiteY1" fmla="*/ 91824 h 1290704"/>
                <a:gd name="connsiteX2" fmla="*/ 3668836 w 4134094"/>
                <a:gd name="connsiteY2" fmla="*/ 10544 h 1290704"/>
                <a:gd name="connsiteX3" fmla="*/ 4113202 w 4134094"/>
                <a:gd name="connsiteY3" fmla="*/ 142240 h 1290704"/>
                <a:gd name="connsiteX4" fmla="*/ 3899842 w 4134094"/>
                <a:gd name="connsiteY4" fmla="*/ 0 h 1290704"/>
                <a:gd name="connsiteX5" fmla="*/ 4115876 w 4134094"/>
                <a:gd name="connsiteY5" fmla="*/ 335664 h 1290704"/>
                <a:gd name="connsiteX6" fmla="*/ 4113202 w 4134094"/>
                <a:gd name="connsiteY6" fmla="*/ 1078663 h 1290704"/>
                <a:gd name="connsiteX7" fmla="*/ 3854793 w 4134094"/>
                <a:gd name="connsiteY7" fmla="*/ 1204992 h 1290704"/>
                <a:gd name="connsiteX8" fmla="*/ 2134675 w 4134094"/>
                <a:gd name="connsiteY8" fmla="*/ 1290704 h 1290704"/>
                <a:gd name="connsiteX9" fmla="*/ 1128835 w 4134094"/>
                <a:gd name="connsiteY9" fmla="*/ 1209424 h 1290704"/>
                <a:gd name="connsiteX10" fmla="*/ 105664 w 4134094"/>
                <a:gd name="connsiteY10" fmla="*/ 1265952 h 1290704"/>
                <a:gd name="connsiteX11" fmla="*/ 105664 w 4134094"/>
                <a:gd name="connsiteY11" fmla="*/ 1174512 h 1290704"/>
                <a:gd name="connsiteX12" fmla="*/ 54864 w 4134094"/>
                <a:gd name="connsiteY12" fmla="*/ 471769 h 1290704"/>
                <a:gd name="connsiteX13" fmla="*/ 292953 w 4134094"/>
                <a:gd name="connsiteY13" fmla="*/ 101600 h 129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34094" h="1290704">
                  <a:moveTo>
                    <a:pt x="292953" y="101600"/>
                  </a:moveTo>
                  <a:cubicBezTo>
                    <a:pt x="368381" y="101728"/>
                    <a:pt x="575888" y="91696"/>
                    <a:pt x="651316" y="91824"/>
                  </a:cubicBezTo>
                  <a:cubicBezTo>
                    <a:pt x="1321876" y="-26709"/>
                    <a:pt x="2662996" y="37637"/>
                    <a:pt x="3668836" y="10544"/>
                  </a:cubicBezTo>
                  <a:cubicBezTo>
                    <a:pt x="4255977" y="27413"/>
                    <a:pt x="4083168" y="164317"/>
                    <a:pt x="4113202" y="142240"/>
                  </a:cubicBezTo>
                  <a:lnTo>
                    <a:pt x="3899842" y="0"/>
                  </a:lnTo>
                  <a:cubicBezTo>
                    <a:pt x="3881661" y="16997"/>
                    <a:pt x="4080316" y="155887"/>
                    <a:pt x="4115876" y="335664"/>
                  </a:cubicBezTo>
                  <a:cubicBezTo>
                    <a:pt x="4151436" y="515441"/>
                    <a:pt x="4126236" y="908375"/>
                    <a:pt x="4113202" y="1078663"/>
                  </a:cubicBezTo>
                  <a:cubicBezTo>
                    <a:pt x="4113202" y="1182100"/>
                    <a:pt x="3958230" y="1204992"/>
                    <a:pt x="3854793" y="1204992"/>
                  </a:cubicBezTo>
                  <a:cubicBezTo>
                    <a:pt x="3523345" y="1238639"/>
                    <a:pt x="2759530" y="1280544"/>
                    <a:pt x="2134675" y="1290704"/>
                  </a:cubicBezTo>
                  <a:cubicBezTo>
                    <a:pt x="1799395" y="1283931"/>
                    <a:pt x="1464115" y="1216197"/>
                    <a:pt x="1128835" y="1209424"/>
                  </a:cubicBezTo>
                  <a:lnTo>
                    <a:pt x="105664" y="1265952"/>
                  </a:lnTo>
                  <a:lnTo>
                    <a:pt x="105664" y="1174512"/>
                  </a:lnTo>
                  <a:cubicBezTo>
                    <a:pt x="-97536" y="1197651"/>
                    <a:pt x="54864" y="783910"/>
                    <a:pt x="54864" y="471769"/>
                  </a:cubicBezTo>
                  <a:cubicBezTo>
                    <a:pt x="54864" y="368332"/>
                    <a:pt x="189516" y="101600"/>
                    <a:pt x="292953" y="101600"/>
                  </a:cubicBezTo>
                  <a:close/>
                </a:path>
              </a:pathLst>
            </a:custGeom>
            <a:solidFill>
              <a:srgbClr val="F6FDE3"/>
            </a:solidFill>
            <a:ln w="28575">
              <a:solidFill>
                <a:srgbClr val="6F930A"/>
              </a:solidFill>
              <a:prstDash val="dash"/>
            </a:ln>
          </p:spPr>
          <p:txBody>
            <a:bodyPr wrap="square" tIns="91440" bIns="18288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9pPr>
            </a:lstStyle>
            <a:p>
              <a:pPr marL="0" marR="0" lvl="0" indent="0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56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6C7C80-2AB2-7973-A476-E54AAB02B541}"/>
                </a:ext>
              </a:extLst>
            </p:cNvPr>
            <p:cNvSpPr txBox="1"/>
            <p:nvPr/>
          </p:nvSpPr>
          <p:spPr>
            <a:xfrm>
              <a:off x="1832590" y="2622042"/>
              <a:ext cx="154820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2 =</a:t>
              </a:r>
              <a:endParaRPr lang="en-US" sz="20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898C391-FDC7-AF88-FBAE-88D693F380A3}"/>
              </a:ext>
            </a:extLst>
          </p:cNvPr>
          <p:cNvSpPr txBox="1"/>
          <p:nvPr/>
        </p:nvSpPr>
        <p:spPr>
          <a:xfrm>
            <a:off x="3452327" y="1686843"/>
            <a:ext cx="6866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F4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lang="en-US" sz="2000" dirty="0">
              <a:solidFill>
                <a:srgbClr val="FF6F48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5ECF50-3668-C038-A1DF-29D738C23648}"/>
              </a:ext>
            </a:extLst>
          </p:cNvPr>
          <p:cNvSpPr txBox="1"/>
          <p:nvPr/>
        </p:nvSpPr>
        <p:spPr>
          <a:xfrm>
            <a:off x="3384632" y="2622042"/>
            <a:ext cx="859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F4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16</a:t>
            </a:r>
            <a:endParaRPr lang="en-US" sz="2000" dirty="0">
              <a:solidFill>
                <a:srgbClr val="FF6F48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173EBF-6B6B-ECBD-3121-7A055D3116C2}"/>
              </a:ext>
            </a:extLst>
          </p:cNvPr>
          <p:cNvGrpSpPr/>
          <p:nvPr/>
        </p:nvGrpSpPr>
        <p:grpSpPr>
          <a:xfrm>
            <a:off x="1730021" y="3547834"/>
            <a:ext cx="2513754" cy="769441"/>
            <a:chOff x="1730022" y="2560488"/>
            <a:chExt cx="2513754" cy="769441"/>
          </a:xfrm>
        </p:grpSpPr>
        <p:sp>
          <p:nvSpPr>
            <p:cNvPr id="17" name="TextBox 38">
              <a:extLst>
                <a:ext uri="{FF2B5EF4-FFF2-40B4-BE49-F238E27FC236}">
                  <a16:creationId xmlns:a16="http://schemas.microsoft.com/office/drawing/2014/main" id="{38CD4E5D-696F-7D7F-AEE0-845FC800834E}"/>
                </a:ext>
              </a:extLst>
            </p:cNvPr>
            <p:cNvSpPr txBox="1"/>
            <p:nvPr/>
          </p:nvSpPr>
          <p:spPr>
            <a:xfrm flipH="1">
              <a:off x="1730022" y="2560488"/>
              <a:ext cx="2513754" cy="769441"/>
            </a:xfrm>
            <a:custGeom>
              <a:avLst/>
              <a:gdLst>
                <a:gd name="connsiteX0" fmla="*/ 187289 w 4007538"/>
                <a:gd name="connsiteY0" fmla="*/ 0 h 1123712"/>
                <a:gd name="connsiteX1" fmla="*/ 4007538 w 4007538"/>
                <a:gd name="connsiteY1" fmla="*/ 0 h 1123712"/>
                <a:gd name="connsiteX2" fmla="*/ 4007538 w 4007538"/>
                <a:gd name="connsiteY2" fmla="*/ 0 h 1123712"/>
                <a:gd name="connsiteX3" fmla="*/ 4007538 w 4007538"/>
                <a:gd name="connsiteY3" fmla="*/ 936423 h 1123712"/>
                <a:gd name="connsiteX4" fmla="*/ 3820249 w 4007538"/>
                <a:gd name="connsiteY4" fmla="*/ 1123712 h 1123712"/>
                <a:gd name="connsiteX5" fmla="*/ 0 w 4007538"/>
                <a:gd name="connsiteY5" fmla="*/ 1123712 h 1123712"/>
                <a:gd name="connsiteX6" fmla="*/ 0 w 4007538"/>
                <a:gd name="connsiteY6" fmla="*/ 1123712 h 1123712"/>
                <a:gd name="connsiteX7" fmla="*/ 0 w 4007538"/>
                <a:gd name="connsiteY7" fmla="*/ 187289 h 1123712"/>
                <a:gd name="connsiteX8" fmla="*/ 187289 w 4007538"/>
                <a:gd name="connsiteY8" fmla="*/ 0 h 1123712"/>
                <a:gd name="connsiteX0" fmla="*/ 187289 w 4007538"/>
                <a:gd name="connsiteY0" fmla="*/ 0 h 1123712"/>
                <a:gd name="connsiteX1" fmla="*/ 4007538 w 4007538"/>
                <a:gd name="connsiteY1" fmla="*/ 0 h 1123712"/>
                <a:gd name="connsiteX2" fmla="*/ 4007538 w 4007538"/>
                <a:gd name="connsiteY2" fmla="*/ 0 h 1123712"/>
                <a:gd name="connsiteX3" fmla="*/ 4007538 w 4007538"/>
                <a:gd name="connsiteY3" fmla="*/ 936423 h 1123712"/>
                <a:gd name="connsiteX4" fmla="*/ 3820249 w 4007538"/>
                <a:gd name="connsiteY4" fmla="*/ 1123712 h 1123712"/>
                <a:gd name="connsiteX5" fmla="*/ 0 w 4007538"/>
                <a:gd name="connsiteY5" fmla="*/ 1123712 h 1123712"/>
                <a:gd name="connsiteX6" fmla="*/ 172720 w 4007538"/>
                <a:gd name="connsiteY6" fmla="*/ 1062752 h 1123712"/>
                <a:gd name="connsiteX7" fmla="*/ 0 w 4007538"/>
                <a:gd name="connsiteY7" fmla="*/ 187289 h 1123712"/>
                <a:gd name="connsiteX8" fmla="*/ 187289 w 4007538"/>
                <a:gd name="connsiteY8" fmla="*/ 0 h 1123712"/>
                <a:gd name="connsiteX0" fmla="*/ 188912 w 4009161"/>
                <a:gd name="connsiteY0" fmla="*/ 0 h 1123712"/>
                <a:gd name="connsiteX1" fmla="*/ 4009161 w 4009161"/>
                <a:gd name="connsiteY1" fmla="*/ 0 h 1123712"/>
                <a:gd name="connsiteX2" fmla="*/ 4009161 w 4009161"/>
                <a:gd name="connsiteY2" fmla="*/ 0 h 1123712"/>
                <a:gd name="connsiteX3" fmla="*/ 4009161 w 4009161"/>
                <a:gd name="connsiteY3" fmla="*/ 936423 h 1123712"/>
                <a:gd name="connsiteX4" fmla="*/ 3821872 w 4009161"/>
                <a:gd name="connsiteY4" fmla="*/ 1123712 h 1123712"/>
                <a:gd name="connsiteX5" fmla="*/ 1623 w 4009161"/>
                <a:gd name="connsiteY5" fmla="*/ 1123712 h 1123712"/>
                <a:gd name="connsiteX6" fmla="*/ 174343 w 4009161"/>
                <a:gd name="connsiteY6" fmla="*/ 1062752 h 1123712"/>
                <a:gd name="connsiteX7" fmla="*/ 1623 w 4009161"/>
                <a:gd name="connsiteY7" fmla="*/ 187289 h 1123712"/>
                <a:gd name="connsiteX8" fmla="*/ 188912 w 4009161"/>
                <a:gd name="connsiteY8" fmla="*/ 0 h 1123712"/>
                <a:gd name="connsiteX0" fmla="*/ 238089 w 4058338"/>
                <a:gd name="connsiteY0" fmla="*/ 0 h 1123712"/>
                <a:gd name="connsiteX1" fmla="*/ 4058338 w 4058338"/>
                <a:gd name="connsiteY1" fmla="*/ 0 h 1123712"/>
                <a:gd name="connsiteX2" fmla="*/ 4058338 w 4058338"/>
                <a:gd name="connsiteY2" fmla="*/ 0 h 1123712"/>
                <a:gd name="connsiteX3" fmla="*/ 4058338 w 4058338"/>
                <a:gd name="connsiteY3" fmla="*/ 936423 h 1123712"/>
                <a:gd name="connsiteX4" fmla="*/ 3871049 w 4058338"/>
                <a:gd name="connsiteY4" fmla="*/ 1123712 h 1123712"/>
                <a:gd name="connsiteX5" fmla="*/ 50800 w 4058338"/>
                <a:gd name="connsiteY5" fmla="*/ 1123712 h 1123712"/>
                <a:gd name="connsiteX6" fmla="*/ 223520 w 4058338"/>
                <a:gd name="connsiteY6" fmla="*/ 1062752 h 1123712"/>
                <a:gd name="connsiteX7" fmla="*/ 0 w 4058338"/>
                <a:gd name="connsiteY7" fmla="*/ 329529 h 1123712"/>
                <a:gd name="connsiteX8" fmla="*/ 238089 w 4058338"/>
                <a:gd name="connsiteY8" fmla="*/ 0 h 1123712"/>
                <a:gd name="connsiteX0" fmla="*/ 370169 w 4058338"/>
                <a:gd name="connsiteY0" fmla="*/ 20320 h 1123712"/>
                <a:gd name="connsiteX1" fmla="*/ 4058338 w 4058338"/>
                <a:gd name="connsiteY1" fmla="*/ 0 h 1123712"/>
                <a:gd name="connsiteX2" fmla="*/ 4058338 w 4058338"/>
                <a:gd name="connsiteY2" fmla="*/ 0 h 1123712"/>
                <a:gd name="connsiteX3" fmla="*/ 4058338 w 4058338"/>
                <a:gd name="connsiteY3" fmla="*/ 936423 h 1123712"/>
                <a:gd name="connsiteX4" fmla="*/ 3871049 w 4058338"/>
                <a:gd name="connsiteY4" fmla="*/ 1123712 h 1123712"/>
                <a:gd name="connsiteX5" fmla="*/ 50800 w 4058338"/>
                <a:gd name="connsiteY5" fmla="*/ 1123712 h 1123712"/>
                <a:gd name="connsiteX6" fmla="*/ 223520 w 4058338"/>
                <a:gd name="connsiteY6" fmla="*/ 1062752 h 1123712"/>
                <a:gd name="connsiteX7" fmla="*/ 0 w 4058338"/>
                <a:gd name="connsiteY7" fmla="*/ 329529 h 1123712"/>
                <a:gd name="connsiteX8" fmla="*/ 370169 w 4058338"/>
                <a:gd name="connsiteY8" fmla="*/ 20320 h 1123712"/>
                <a:gd name="connsiteX0" fmla="*/ 370169 w 4058338"/>
                <a:gd name="connsiteY0" fmla="*/ 121536 h 1224928"/>
                <a:gd name="connsiteX1" fmla="*/ 535492 w 4058338"/>
                <a:gd name="connsiteY1" fmla="*/ 0 h 1224928"/>
                <a:gd name="connsiteX2" fmla="*/ 4058338 w 4058338"/>
                <a:gd name="connsiteY2" fmla="*/ 101216 h 1224928"/>
                <a:gd name="connsiteX3" fmla="*/ 4058338 w 4058338"/>
                <a:gd name="connsiteY3" fmla="*/ 101216 h 1224928"/>
                <a:gd name="connsiteX4" fmla="*/ 4058338 w 4058338"/>
                <a:gd name="connsiteY4" fmla="*/ 1037639 h 1224928"/>
                <a:gd name="connsiteX5" fmla="*/ 3871049 w 4058338"/>
                <a:gd name="connsiteY5" fmla="*/ 1224928 h 1224928"/>
                <a:gd name="connsiteX6" fmla="*/ 50800 w 4058338"/>
                <a:gd name="connsiteY6" fmla="*/ 1224928 h 1224928"/>
                <a:gd name="connsiteX7" fmla="*/ 223520 w 4058338"/>
                <a:gd name="connsiteY7" fmla="*/ 1163968 h 1224928"/>
                <a:gd name="connsiteX8" fmla="*/ 0 w 4058338"/>
                <a:gd name="connsiteY8" fmla="*/ 430745 h 1224928"/>
                <a:gd name="connsiteX9" fmla="*/ 370169 w 4058338"/>
                <a:gd name="connsiteY9" fmla="*/ 121536 h 1224928"/>
                <a:gd name="connsiteX0" fmla="*/ 370169 w 4058338"/>
                <a:gd name="connsiteY0" fmla="*/ 123784 h 1227176"/>
                <a:gd name="connsiteX1" fmla="*/ 535492 w 4058338"/>
                <a:gd name="connsiteY1" fmla="*/ 2248 h 1227176"/>
                <a:gd name="connsiteX2" fmla="*/ 4058338 w 4058338"/>
                <a:gd name="connsiteY2" fmla="*/ 103464 h 1227176"/>
                <a:gd name="connsiteX3" fmla="*/ 4058338 w 4058338"/>
                <a:gd name="connsiteY3" fmla="*/ 103464 h 1227176"/>
                <a:gd name="connsiteX4" fmla="*/ 4058338 w 4058338"/>
                <a:gd name="connsiteY4" fmla="*/ 1039887 h 1227176"/>
                <a:gd name="connsiteX5" fmla="*/ 3871049 w 4058338"/>
                <a:gd name="connsiteY5" fmla="*/ 1227176 h 1227176"/>
                <a:gd name="connsiteX6" fmla="*/ 50800 w 4058338"/>
                <a:gd name="connsiteY6" fmla="*/ 1227176 h 1227176"/>
                <a:gd name="connsiteX7" fmla="*/ 223520 w 4058338"/>
                <a:gd name="connsiteY7" fmla="*/ 1166216 h 1227176"/>
                <a:gd name="connsiteX8" fmla="*/ 0 w 4058338"/>
                <a:gd name="connsiteY8" fmla="*/ 432993 h 1227176"/>
                <a:gd name="connsiteX9" fmla="*/ 370169 w 4058338"/>
                <a:gd name="connsiteY9" fmla="*/ 123784 h 1227176"/>
                <a:gd name="connsiteX0" fmla="*/ 370169 w 4058338"/>
                <a:gd name="connsiteY0" fmla="*/ 162560 h 1265952"/>
                <a:gd name="connsiteX1" fmla="*/ 535492 w 4058338"/>
                <a:gd name="connsiteY1" fmla="*/ 41024 h 1265952"/>
                <a:gd name="connsiteX2" fmla="*/ 4058338 w 4058338"/>
                <a:gd name="connsiteY2" fmla="*/ 142240 h 1265952"/>
                <a:gd name="connsiteX3" fmla="*/ 3844978 w 4058338"/>
                <a:gd name="connsiteY3" fmla="*/ 0 h 1265952"/>
                <a:gd name="connsiteX4" fmla="*/ 4058338 w 4058338"/>
                <a:gd name="connsiteY4" fmla="*/ 1078663 h 1265952"/>
                <a:gd name="connsiteX5" fmla="*/ 3871049 w 4058338"/>
                <a:gd name="connsiteY5" fmla="*/ 1265952 h 1265952"/>
                <a:gd name="connsiteX6" fmla="*/ 50800 w 4058338"/>
                <a:gd name="connsiteY6" fmla="*/ 1265952 h 1265952"/>
                <a:gd name="connsiteX7" fmla="*/ 223520 w 4058338"/>
                <a:gd name="connsiteY7" fmla="*/ 1204992 h 1265952"/>
                <a:gd name="connsiteX8" fmla="*/ 0 w 4058338"/>
                <a:gd name="connsiteY8" fmla="*/ 471769 h 1265952"/>
                <a:gd name="connsiteX9" fmla="*/ 370169 w 4058338"/>
                <a:gd name="connsiteY9" fmla="*/ 162560 h 1265952"/>
                <a:gd name="connsiteX0" fmla="*/ 370169 w 4058338"/>
                <a:gd name="connsiteY0" fmla="*/ 162560 h 1265952"/>
                <a:gd name="connsiteX1" fmla="*/ 535492 w 4058338"/>
                <a:gd name="connsiteY1" fmla="*/ 41024 h 1265952"/>
                <a:gd name="connsiteX2" fmla="*/ 4058338 w 4058338"/>
                <a:gd name="connsiteY2" fmla="*/ 142240 h 1265952"/>
                <a:gd name="connsiteX3" fmla="*/ 3844978 w 4058338"/>
                <a:gd name="connsiteY3" fmla="*/ 0 h 1265952"/>
                <a:gd name="connsiteX4" fmla="*/ 4058338 w 4058338"/>
                <a:gd name="connsiteY4" fmla="*/ 1078663 h 1265952"/>
                <a:gd name="connsiteX5" fmla="*/ 3871049 w 4058338"/>
                <a:gd name="connsiteY5" fmla="*/ 1265952 h 1265952"/>
                <a:gd name="connsiteX6" fmla="*/ 50800 w 4058338"/>
                <a:gd name="connsiteY6" fmla="*/ 1265952 h 1265952"/>
                <a:gd name="connsiteX7" fmla="*/ 223520 w 4058338"/>
                <a:gd name="connsiteY7" fmla="*/ 1204992 h 1265952"/>
                <a:gd name="connsiteX8" fmla="*/ 0 w 4058338"/>
                <a:gd name="connsiteY8" fmla="*/ 471769 h 1265952"/>
                <a:gd name="connsiteX9" fmla="*/ 370169 w 4058338"/>
                <a:gd name="connsiteY9" fmla="*/ 162560 h 1265952"/>
                <a:gd name="connsiteX0" fmla="*/ 370169 w 4060279"/>
                <a:gd name="connsiteY0" fmla="*/ 162560 h 1265952"/>
                <a:gd name="connsiteX1" fmla="*/ 535492 w 4060279"/>
                <a:gd name="connsiteY1" fmla="*/ 41024 h 1265952"/>
                <a:gd name="connsiteX2" fmla="*/ 3613972 w 4060279"/>
                <a:gd name="connsiteY2" fmla="*/ 10544 h 1265952"/>
                <a:gd name="connsiteX3" fmla="*/ 4058338 w 4060279"/>
                <a:gd name="connsiteY3" fmla="*/ 142240 h 1265952"/>
                <a:gd name="connsiteX4" fmla="*/ 3844978 w 4060279"/>
                <a:gd name="connsiteY4" fmla="*/ 0 h 1265952"/>
                <a:gd name="connsiteX5" fmla="*/ 4058338 w 4060279"/>
                <a:gd name="connsiteY5" fmla="*/ 1078663 h 1265952"/>
                <a:gd name="connsiteX6" fmla="*/ 3871049 w 4060279"/>
                <a:gd name="connsiteY6" fmla="*/ 1265952 h 1265952"/>
                <a:gd name="connsiteX7" fmla="*/ 50800 w 4060279"/>
                <a:gd name="connsiteY7" fmla="*/ 1265952 h 1265952"/>
                <a:gd name="connsiteX8" fmla="*/ 223520 w 4060279"/>
                <a:gd name="connsiteY8" fmla="*/ 1204992 h 1265952"/>
                <a:gd name="connsiteX9" fmla="*/ 0 w 4060279"/>
                <a:gd name="connsiteY9" fmla="*/ 471769 h 1265952"/>
                <a:gd name="connsiteX10" fmla="*/ 370169 w 4060279"/>
                <a:gd name="connsiteY10" fmla="*/ 162560 h 1265952"/>
                <a:gd name="connsiteX0" fmla="*/ 370169 w 4079230"/>
                <a:gd name="connsiteY0" fmla="*/ 162560 h 1265952"/>
                <a:gd name="connsiteX1" fmla="*/ 535492 w 4079230"/>
                <a:gd name="connsiteY1" fmla="*/ 41024 h 1265952"/>
                <a:gd name="connsiteX2" fmla="*/ 3613972 w 4079230"/>
                <a:gd name="connsiteY2" fmla="*/ 10544 h 1265952"/>
                <a:gd name="connsiteX3" fmla="*/ 4058338 w 4079230"/>
                <a:gd name="connsiteY3" fmla="*/ 142240 h 1265952"/>
                <a:gd name="connsiteX4" fmla="*/ 3844978 w 4079230"/>
                <a:gd name="connsiteY4" fmla="*/ 0 h 1265952"/>
                <a:gd name="connsiteX5" fmla="*/ 4061012 w 4079230"/>
                <a:gd name="connsiteY5" fmla="*/ 335664 h 1265952"/>
                <a:gd name="connsiteX6" fmla="*/ 4058338 w 4079230"/>
                <a:gd name="connsiteY6" fmla="*/ 1078663 h 1265952"/>
                <a:gd name="connsiteX7" fmla="*/ 3871049 w 4079230"/>
                <a:gd name="connsiteY7" fmla="*/ 1265952 h 1265952"/>
                <a:gd name="connsiteX8" fmla="*/ 50800 w 4079230"/>
                <a:gd name="connsiteY8" fmla="*/ 1265952 h 1265952"/>
                <a:gd name="connsiteX9" fmla="*/ 223520 w 4079230"/>
                <a:gd name="connsiteY9" fmla="*/ 1204992 h 1265952"/>
                <a:gd name="connsiteX10" fmla="*/ 0 w 4079230"/>
                <a:gd name="connsiteY10" fmla="*/ 471769 h 1265952"/>
                <a:gd name="connsiteX11" fmla="*/ 370169 w 4079230"/>
                <a:gd name="connsiteY11" fmla="*/ 162560 h 1265952"/>
                <a:gd name="connsiteX0" fmla="*/ 370169 w 4079230"/>
                <a:gd name="connsiteY0" fmla="*/ 162560 h 1265952"/>
                <a:gd name="connsiteX1" fmla="*/ 535492 w 4079230"/>
                <a:gd name="connsiteY1" fmla="*/ 41024 h 1265952"/>
                <a:gd name="connsiteX2" fmla="*/ 3613972 w 4079230"/>
                <a:gd name="connsiteY2" fmla="*/ 10544 h 1265952"/>
                <a:gd name="connsiteX3" fmla="*/ 4058338 w 4079230"/>
                <a:gd name="connsiteY3" fmla="*/ 142240 h 1265952"/>
                <a:gd name="connsiteX4" fmla="*/ 3844978 w 4079230"/>
                <a:gd name="connsiteY4" fmla="*/ 0 h 1265952"/>
                <a:gd name="connsiteX5" fmla="*/ 4061012 w 4079230"/>
                <a:gd name="connsiteY5" fmla="*/ 335664 h 1265952"/>
                <a:gd name="connsiteX6" fmla="*/ 4058338 w 4079230"/>
                <a:gd name="connsiteY6" fmla="*/ 1078663 h 1265952"/>
                <a:gd name="connsiteX7" fmla="*/ 3799929 w 4079230"/>
                <a:gd name="connsiteY7" fmla="*/ 1204992 h 1265952"/>
                <a:gd name="connsiteX8" fmla="*/ 50800 w 4079230"/>
                <a:gd name="connsiteY8" fmla="*/ 1265952 h 1265952"/>
                <a:gd name="connsiteX9" fmla="*/ 223520 w 4079230"/>
                <a:gd name="connsiteY9" fmla="*/ 1204992 h 1265952"/>
                <a:gd name="connsiteX10" fmla="*/ 0 w 4079230"/>
                <a:gd name="connsiteY10" fmla="*/ 471769 h 1265952"/>
                <a:gd name="connsiteX11" fmla="*/ 370169 w 4079230"/>
                <a:gd name="connsiteY11" fmla="*/ 162560 h 1265952"/>
                <a:gd name="connsiteX0" fmla="*/ 370169 w 4079230"/>
                <a:gd name="connsiteY0" fmla="*/ 162560 h 1282304"/>
                <a:gd name="connsiteX1" fmla="*/ 535492 w 4079230"/>
                <a:gd name="connsiteY1" fmla="*/ 41024 h 1282304"/>
                <a:gd name="connsiteX2" fmla="*/ 3613972 w 4079230"/>
                <a:gd name="connsiteY2" fmla="*/ 10544 h 1282304"/>
                <a:gd name="connsiteX3" fmla="*/ 4058338 w 4079230"/>
                <a:gd name="connsiteY3" fmla="*/ 142240 h 1282304"/>
                <a:gd name="connsiteX4" fmla="*/ 3844978 w 4079230"/>
                <a:gd name="connsiteY4" fmla="*/ 0 h 1282304"/>
                <a:gd name="connsiteX5" fmla="*/ 4061012 w 4079230"/>
                <a:gd name="connsiteY5" fmla="*/ 335664 h 1282304"/>
                <a:gd name="connsiteX6" fmla="*/ 4058338 w 4079230"/>
                <a:gd name="connsiteY6" fmla="*/ 1078663 h 1282304"/>
                <a:gd name="connsiteX7" fmla="*/ 3799929 w 4079230"/>
                <a:gd name="connsiteY7" fmla="*/ 1204992 h 1282304"/>
                <a:gd name="connsiteX8" fmla="*/ 50800 w 4079230"/>
                <a:gd name="connsiteY8" fmla="*/ 1265952 h 1282304"/>
                <a:gd name="connsiteX9" fmla="*/ 223520 w 4079230"/>
                <a:gd name="connsiteY9" fmla="*/ 1204992 h 1282304"/>
                <a:gd name="connsiteX10" fmla="*/ 0 w 4079230"/>
                <a:gd name="connsiteY10" fmla="*/ 471769 h 1282304"/>
                <a:gd name="connsiteX11" fmla="*/ 370169 w 4079230"/>
                <a:gd name="connsiteY11" fmla="*/ 162560 h 1282304"/>
                <a:gd name="connsiteX0" fmla="*/ 370169 w 4079230"/>
                <a:gd name="connsiteY0" fmla="*/ 162560 h 1267479"/>
                <a:gd name="connsiteX1" fmla="*/ 535492 w 4079230"/>
                <a:gd name="connsiteY1" fmla="*/ 41024 h 1267479"/>
                <a:gd name="connsiteX2" fmla="*/ 3613972 w 4079230"/>
                <a:gd name="connsiteY2" fmla="*/ 10544 h 1267479"/>
                <a:gd name="connsiteX3" fmla="*/ 4058338 w 4079230"/>
                <a:gd name="connsiteY3" fmla="*/ 142240 h 1267479"/>
                <a:gd name="connsiteX4" fmla="*/ 3844978 w 4079230"/>
                <a:gd name="connsiteY4" fmla="*/ 0 h 1267479"/>
                <a:gd name="connsiteX5" fmla="*/ 4061012 w 4079230"/>
                <a:gd name="connsiteY5" fmla="*/ 335664 h 1267479"/>
                <a:gd name="connsiteX6" fmla="*/ 4058338 w 4079230"/>
                <a:gd name="connsiteY6" fmla="*/ 1078663 h 1267479"/>
                <a:gd name="connsiteX7" fmla="*/ 3799929 w 4079230"/>
                <a:gd name="connsiteY7" fmla="*/ 1204992 h 1267479"/>
                <a:gd name="connsiteX8" fmla="*/ 2069651 w 4079230"/>
                <a:gd name="connsiteY8" fmla="*/ 1199264 h 1267479"/>
                <a:gd name="connsiteX9" fmla="*/ 50800 w 4079230"/>
                <a:gd name="connsiteY9" fmla="*/ 1265952 h 1267479"/>
                <a:gd name="connsiteX10" fmla="*/ 223520 w 4079230"/>
                <a:gd name="connsiteY10" fmla="*/ 1204992 h 1267479"/>
                <a:gd name="connsiteX11" fmla="*/ 0 w 4079230"/>
                <a:gd name="connsiteY11" fmla="*/ 471769 h 1267479"/>
                <a:gd name="connsiteX12" fmla="*/ 370169 w 4079230"/>
                <a:gd name="connsiteY12" fmla="*/ 162560 h 1267479"/>
                <a:gd name="connsiteX0" fmla="*/ 370169 w 4079230"/>
                <a:gd name="connsiteY0" fmla="*/ 162560 h 1290704"/>
                <a:gd name="connsiteX1" fmla="*/ 535492 w 4079230"/>
                <a:gd name="connsiteY1" fmla="*/ 41024 h 1290704"/>
                <a:gd name="connsiteX2" fmla="*/ 3613972 w 4079230"/>
                <a:gd name="connsiteY2" fmla="*/ 10544 h 1290704"/>
                <a:gd name="connsiteX3" fmla="*/ 4058338 w 4079230"/>
                <a:gd name="connsiteY3" fmla="*/ 142240 h 1290704"/>
                <a:gd name="connsiteX4" fmla="*/ 3844978 w 4079230"/>
                <a:gd name="connsiteY4" fmla="*/ 0 h 1290704"/>
                <a:gd name="connsiteX5" fmla="*/ 4061012 w 4079230"/>
                <a:gd name="connsiteY5" fmla="*/ 335664 h 1290704"/>
                <a:gd name="connsiteX6" fmla="*/ 4058338 w 4079230"/>
                <a:gd name="connsiteY6" fmla="*/ 1078663 h 1290704"/>
                <a:gd name="connsiteX7" fmla="*/ 3799929 w 4079230"/>
                <a:gd name="connsiteY7" fmla="*/ 1204992 h 1290704"/>
                <a:gd name="connsiteX8" fmla="*/ 2079811 w 4079230"/>
                <a:gd name="connsiteY8" fmla="*/ 1290704 h 1290704"/>
                <a:gd name="connsiteX9" fmla="*/ 50800 w 4079230"/>
                <a:gd name="connsiteY9" fmla="*/ 1265952 h 1290704"/>
                <a:gd name="connsiteX10" fmla="*/ 223520 w 4079230"/>
                <a:gd name="connsiteY10" fmla="*/ 1204992 h 1290704"/>
                <a:gd name="connsiteX11" fmla="*/ 0 w 4079230"/>
                <a:gd name="connsiteY11" fmla="*/ 471769 h 1290704"/>
                <a:gd name="connsiteX12" fmla="*/ 370169 w 4079230"/>
                <a:gd name="connsiteY12" fmla="*/ 162560 h 1290704"/>
                <a:gd name="connsiteX0" fmla="*/ 370169 w 4079230"/>
                <a:gd name="connsiteY0" fmla="*/ 162560 h 1290704"/>
                <a:gd name="connsiteX1" fmla="*/ 535492 w 4079230"/>
                <a:gd name="connsiteY1" fmla="*/ 41024 h 1290704"/>
                <a:gd name="connsiteX2" fmla="*/ 3613972 w 4079230"/>
                <a:gd name="connsiteY2" fmla="*/ 10544 h 1290704"/>
                <a:gd name="connsiteX3" fmla="*/ 4058338 w 4079230"/>
                <a:gd name="connsiteY3" fmla="*/ 142240 h 1290704"/>
                <a:gd name="connsiteX4" fmla="*/ 3844978 w 4079230"/>
                <a:gd name="connsiteY4" fmla="*/ 0 h 1290704"/>
                <a:gd name="connsiteX5" fmla="*/ 4061012 w 4079230"/>
                <a:gd name="connsiteY5" fmla="*/ 335664 h 1290704"/>
                <a:gd name="connsiteX6" fmla="*/ 4058338 w 4079230"/>
                <a:gd name="connsiteY6" fmla="*/ 1078663 h 1290704"/>
                <a:gd name="connsiteX7" fmla="*/ 3799929 w 4079230"/>
                <a:gd name="connsiteY7" fmla="*/ 1204992 h 1290704"/>
                <a:gd name="connsiteX8" fmla="*/ 2079811 w 4079230"/>
                <a:gd name="connsiteY8" fmla="*/ 1290704 h 1290704"/>
                <a:gd name="connsiteX9" fmla="*/ 1073971 w 4079230"/>
                <a:gd name="connsiteY9" fmla="*/ 1209424 h 1290704"/>
                <a:gd name="connsiteX10" fmla="*/ 50800 w 4079230"/>
                <a:gd name="connsiteY10" fmla="*/ 1265952 h 1290704"/>
                <a:gd name="connsiteX11" fmla="*/ 223520 w 4079230"/>
                <a:gd name="connsiteY11" fmla="*/ 1204992 h 1290704"/>
                <a:gd name="connsiteX12" fmla="*/ 0 w 4079230"/>
                <a:gd name="connsiteY12" fmla="*/ 471769 h 1290704"/>
                <a:gd name="connsiteX13" fmla="*/ 370169 w 4079230"/>
                <a:gd name="connsiteY13" fmla="*/ 162560 h 1290704"/>
                <a:gd name="connsiteX0" fmla="*/ 425033 w 4134094"/>
                <a:gd name="connsiteY0" fmla="*/ 162560 h 1290704"/>
                <a:gd name="connsiteX1" fmla="*/ 590356 w 4134094"/>
                <a:gd name="connsiteY1" fmla="*/ 41024 h 1290704"/>
                <a:gd name="connsiteX2" fmla="*/ 3668836 w 4134094"/>
                <a:gd name="connsiteY2" fmla="*/ 10544 h 1290704"/>
                <a:gd name="connsiteX3" fmla="*/ 4113202 w 4134094"/>
                <a:gd name="connsiteY3" fmla="*/ 142240 h 1290704"/>
                <a:gd name="connsiteX4" fmla="*/ 3899842 w 4134094"/>
                <a:gd name="connsiteY4" fmla="*/ 0 h 1290704"/>
                <a:gd name="connsiteX5" fmla="*/ 4115876 w 4134094"/>
                <a:gd name="connsiteY5" fmla="*/ 335664 h 1290704"/>
                <a:gd name="connsiteX6" fmla="*/ 4113202 w 4134094"/>
                <a:gd name="connsiteY6" fmla="*/ 1078663 h 1290704"/>
                <a:gd name="connsiteX7" fmla="*/ 3854793 w 4134094"/>
                <a:gd name="connsiteY7" fmla="*/ 1204992 h 1290704"/>
                <a:gd name="connsiteX8" fmla="*/ 2134675 w 4134094"/>
                <a:gd name="connsiteY8" fmla="*/ 1290704 h 1290704"/>
                <a:gd name="connsiteX9" fmla="*/ 1128835 w 4134094"/>
                <a:gd name="connsiteY9" fmla="*/ 1209424 h 1290704"/>
                <a:gd name="connsiteX10" fmla="*/ 105664 w 4134094"/>
                <a:gd name="connsiteY10" fmla="*/ 1265952 h 1290704"/>
                <a:gd name="connsiteX11" fmla="*/ 105664 w 4134094"/>
                <a:gd name="connsiteY11" fmla="*/ 1174512 h 1290704"/>
                <a:gd name="connsiteX12" fmla="*/ 54864 w 4134094"/>
                <a:gd name="connsiteY12" fmla="*/ 471769 h 1290704"/>
                <a:gd name="connsiteX13" fmla="*/ 425033 w 4134094"/>
                <a:gd name="connsiteY13" fmla="*/ 162560 h 1290704"/>
                <a:gd name="connsiteX0" fmla="*/ 292953 w 4134094"/>
                <a:gd name="connsiteY0" fmla="*/ 101600 h 1290704"/>
                <a:gd name="connsiteX1" fmla="*/ 590356 w 4134094"/>
                <a:gd name="connsiteY1" fmla="*/ 41024 h 1290704"/>
                <a:gd name="connsiteX2" fmla="*/ 3668836 w 4134094"/>
                <a:gd name="connsiteY2" fmla="*/ 10544 h 1290704"/>
                <a:gd name="connsiteX3" fmla="*/ 4113202 w 4134094"/>
                <a:gd name="connsiteY3" fmla="*/ 142240 h 1290704"/>
                <a:gd name="connsiteX4" fmla="*/ 3899842 w 4134094"/>
                <a:gd name="connsiteY4" fmla="*/ 0 h 1290704"/>
                <a:gd name="connsiteX5" fmla="*/ 4115876 w 4134094"/>
                <a:gd name="connsiteY5" fmla="*/ 335664 h 1290704"/>
                <a:gd name="connsiteX6" fmla="*/ 4113202 w 4134094"/>
                <a:gd name="connsiteY6" fmla="*/ 1078663 h 1290704"/>
                <a:gd name="connsiteX7" fmla="*/ 3854793 w 4134094"/>
                <a:gd name="connsiteY7" fmla="*/ 1204992 h 1290704"/>
                <a:gd name="connsiteX8" fmla="*/ 2134675 w 4134094"/>
                <a:gd name="connsiteY8" fmla="*/ 1290704 h 1290704"/>
                <a:gd name="connsiteX9" fmla="*/ 1128835 w 4134094"/>
                <a:gd name="connsiteY9" fmla="*/ 1209424 h 1290704"/>
                <a:gd name="connsiteX10" fmla="*/ 105664 w 4134094"/>
                <a:gd name="connsiteY10" fmla="*/ 1265952 h 1290704"/>
                <a:gd name="connsiteX11" fmla="*/ 105664 w 4134094"/>
                <a:gd name="connsiteY11" fmla="*/ 1174512 h 1290704"/>
                <a:gd name="connsiteX12" fmla="*/ 54864 w 4134094"/>
                <a:gd name="connsiteY12" fmla="*/ 471769 h 1290704"/>
                <a:gd name="connsiteX13" fmla="*/ 292953 w 4134094"/>
                <a:gd name="connsiteY13" fmla="*/ 101600 h 1290704"/>
                <a:gd name="connsiteX0" fmla="*/ 292953 w 4134094"/>
                <a:gd name="connsiteY0" fmla="*/ 101600 h 1290704"/>
                <a:gd name="connsiteX1" fmla="*/ 651316 w 4134094"/>
                <a:gd name="connsiteY1" fmla="*/ 91824 h 1290704"/>
                <a:gd name="connsiteX2" fmla="*/ 3668836 w 4134094"/>
                <a:gd name="connsiteY2" fmla="*/ 10544 h 1290704"/>
                <a:gd name="connsiteX3" fmla="*/ 4113202 w 4134094"/>
                <a:gd name="connsiteY3" fmla="*/ 142240 h 1290704"/>
                <a:gd name="connsiteX4" fmla="*/ 3899842 w 4134094"/>
                <a:gd name="connsiteY4" fmla="*/ 0 h 1290704"/>
                <a:gd name="connsiteX5" fmla="*/ 4115876 w 4134094"/>
                <a:gd name="connsiteY5" fmla="*/ 335664 h 1290704"/>
                <a:gd name="connsiteX6" fmla="*/ 4113202 w 4134094"/>
                <a:gd name="connsiteY6" fmla="*/ 1078663 h 1290704"/>
                <a:gd name="connsiteX7" fmla="*/ 3854793 w 4134094"/>
                <a:gd name="connsiteY7" fmla="*/ 1204992 h 1290704"/>
                <a:gd name="connsiteX8" fmla="*/ 2134675 w 4134094"/>
                <a:gd name="connsiteY8" fmla="*/ 1290704 h 1290704"/>
                <a:gd name="connsiteX9" fmla="*/ 1128835 w 4134094"/>
                <a:gd name="connsiteY9" fmla="*/ 1209424 h 1290704"/>
                <a:gd name="connsiteX10" fmla="*/ 105664 w 4134094"/>
                <a:gd name="connsiteY10" fmla="*/ 1265952 h 1290704"/>
                <a:gd name="connsiteX11" fmla="*/ 105664 w 4134094"/>
                <a:gd name="connsiteY11" fmla="*/ 1174512 h 1290704"/>
                <a:gd name="connsiteX12" fmla="*/ 54864 w 4134094"/>
                <a:gd name="connsiteY12" fmla="*/ 471769 h 1290704"/>
                <a:gd name="connsiteX13" fmla="*/ 292953 w 4134094"/>
                <a:gd name="connsiteY13" fmla="*/ 101600 h 1290704"/>
                <a:gd name="connsiteX0" fmla="*/ 292953 w 4134094"/>
                <a:gd name="connsiteY0" fmla="*/ 101600 h 1290704"/>
                <a:gd name="connsiteX1" fmla="*/ 651316 w 4134094"/>
                <a:gd name="connsiteY1" fmla="*/ 91824 h 1290704"/>
                <a:gd name="connsiteX2" fmla="*/ 3668836 w 4134094"/>
                <a:gd name="connsiteY2" fmla="*/ 10544 h 1290704"/>
                <a:gd name="connsiteX3" fmla="*/ 4113202 w 4134094"/>
                <a:gd name="connsiteY3" fmla="*/ 142240 h 1290704"/>
                <a:gd name="connsiteX4" fmla="*/ 3899842 w 4134094"/>
                <a:gd name="connsiteY4" fmla="*/ 0 h 1290704"/>
                <a:gd name="connsiteX5" fmla="*/ 4115876 w 4134094"/>
                <a:gd name="connsiteY5" fmla="*/ 335664 h 1290704"/>
                <a:gd name="connsiteX6" fmla="*/ 4113202 w 4134094"/>
                <a:gd name="connsiteY6" fmla="*/ 1078663 h 1290704"/>
                <a:gd name="connsiteX7" fmla="*/ 3854793 w 4134094"/>
                <a:gd name="connsiteY7" fmla="*/ 1204992 h 1290704"/>
                <a:gd name="connsiteX8" fmla="*/ 2134675 w 4134094"/>
                <a:gd name="connsiteY8" fmla="*/ 1290704 h 1290704"/>
                <a:gd name="connsiteX9" fmla="*/ 1128835 w 4134094"/>
                <a:gd name="connsiteY9" fmla="*/ 1209424 h 1290704"/>
                <a:gd name="connsiteX10" fmla="*/ 105664 w 4134094"/>
                <a:gd name="connsiteY10" fmla="*/ 1265952 h 1290704"/>
                <a:gd name="connsiteX11" fmla="*/ 105664 w 4134094"/>
                <a:gd name="connsiteY11" fmla="*/ 1174512 h 1290704"/>
                <a:gd name="connsiteX12" fmla="*/ 54864 w 4134094"/>
                <a:gd name="connsiteY12" fmla="*/ 471769 h 1290704"/>
                <a:gd name="connsiteX13" fmla="*/ 292953 w 4134094"/>
                <a:gd name="connsiteY13" fmla="*/ 101600 h 129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34094" h="1290704">
                  <a:moveTo>
                    <a:pt x="292953" y="101600"/>
                  </a:moveTo>
                  <a:cubicBezTo>
                    <a:pt x="368381" y="101728"/>
                    <a:pt x="575888" y="91696"/>
                    <a:pt x="651316" y="91824"/>
                  </a:cubicBezTo>
                  <a:cubicBezTo>
                    <a:pt x="1321876" y="-26709"/>
                    <a:pt x="2662996" y="37637"/>
                    <a:pt x="3668836" y="10544"/>
                  </a:cubicBezTo>
                  <a:cubicBezTo>
                    <a:pt x="4255977" y="27413"/>
                    <a:pt x="4083168" y="164317"/>
                    <a:pt x="4113202" y="142240"/>
                  </a:cubicBezTo>
                  <a:lnTo>
                    <a:pt x="3899842" y="0"/>
                  </a:lnTo>
                  <a:cubicBezTo>
                    <a:pt x="3881661" y="16997"/>
                    <a:pt x="4080316" y="155887"/>
                    <a:pt x="4115876" y="335664"/>
                  </a:cubicBezTo>
                  <a:cubicBezTo>
                    <a:pt x="4151436" y="515441"/>
                    <a:pt x="4126236" y="908375"/>
                    <a:pt x="4113202" y="1078663"/>
                  </a:cubicBezTo>
                  <a:cubicBezTo>
                    <a:pt x="4113202" y="1182100"/>
                    <a:pt x="3958230" y="1204992"/>
                    <a:pt x="3854793" y="1204992"/>
                  </a:cubicBezTo>
                  <a:cubicBezTo>
                    <a:pt x="3523345" y="1238639"/>
                    <a:pt x="2759530" y="1280544"/>
                    <a:pt x="2134675" y="1290704"/>
                  </a:cubicBezTo>
                  <a:cubicBezTo>
                    <a:pt x="1799395" y="1283931"/>
                    <a:pt x="1464115" y="1216197"/>
                    <a:pt x="1128835" y="1209424"/>
                  </a:cubicBezTo>
                  <a:lnTo>
                    <a:pt x="105664" y="1265952"/>
                  </a:lnTo>
                  <a:lnTo>
                    <a:pt x="105664" y="1174512"/>
                  </a:lnTo>
                  <a:cubicBezTo>
                    <a:pt x="-97536" y="1197651"/>
                    <a:pt x="54864" y="783910"/>
                    <a:pt x="54864" y="471769"/>
                  </a:cubicBezTo>
                  <a:cubicBezTo>
                    <a:pt x="54864" y="368332"/>
                    <a:pt x="189516" y="101600"/>
                    <a:pt x="292953" y="101600"/>
                  </a:cubicBezTo>
                  <a:close/>
                </a:path>
              </a:pathLst>
            </a:custGeom>
            <a:solidFill>
              <a:srgbClr val="F6FDE3"/>
            </a:solidFill>
            <a:ln w="28575">
              <a:solidFill>
                <a:srgbClr val="6F930A"/>
              </a:solidFill>
              <a:prstDash val="dash"/>
            </a:ln>
          </p:spPr>
          <p:txBody>
            <a:bodyPr wrap="square" tIns="91440" bIns="18288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Poppins Light"/>
                  <a:ea typeface="Arial Unicode MS"/>
                </a:defRPr>
              </a:lvl9pPr>
            </a:lstStyle>
            <a:p>
              <a:pPr marL="0" marR="0" lvl="0" indent="0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56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53A069-3F42-35B4-D456-EA7D96D7626F}"/>
                </a:ext>
              </a:extLst>
            </p:cNvPr>
            <p:cNvSpPr txBox="1"/>
            <p:nvPr/>
          </p:nvSpPr>
          <p:spPr>
            <a:xfrm>
              <a:off x="1832590" y="2622042"/>
              <a:ext cx="154820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3 =</a:t>
              </a:r>
              <a:endParaRPr lang="en-US" sz="20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BA5F13B-5E0C-5A50-21B0-2DBE57B933FF}"/>
              </a:ext>
            </a:extLst>
          </p:cNvPr>
          <p:cNvSpPr txBox="1"/>
          <p:nvPr/>
        </p:nvSpPr>
        <p:spPr>
          <a:xfrm>
            <a:off x="3384631" y="3609388"/>
            <a:ext cx="859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F4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</a:t>
            </a:r>
            <a:endParaRPr lang="en-US" sz="2000" dirty="0">
              <a:solidFill>
                <a:srgbClr val="FF6F48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BF00B4-27E9-A33C-9B28-DC8DF7418AC1}"/>
              </a:ext>
            </a:extLst>
          </p:cNvPr>
          <p:cNvSpPr txBox="1"/>
          <p:nvPr/>
        </p:nvSpPr>
        <p:spPr>
          <a:xfrm>
            <a:off x="7747641" y="864602"/>
            <a:ext cx="1908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 x 1 =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lang="en-US" sz="2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176006-BBA6-2237-DA37-6342CF434C50}"/>
              </a:ext>
            </a:extLst>
          </p:cNvPr>
          <p:cNvSpPr txBox="1"/>
          <p:nvPr/>
        </p:nvSpPr>
        <p:spPr>
          <a:xfrm>
            <a:off x="7705079" y="1350976"/>
            <a:ext cx="22355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 x 2 =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16</a:t>
            </a:r>
            <a:endParaRPr lang="en-US" sz="2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1E4138-2565-A6B4-635F-D6DA3B98BD07}"/>
              </a:ext>
            </a:extLst>
          </p:cNvPr>
          <p:cNvSpPr txBox="1"/>
          <p:nvPr/>
        </p:nvSpPr>
        <p:spPr>
          <a:xfrm>
            <a:off x="7712292" y="1873152"/>
            <a:ext cx="1573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 x 3 =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AED222-893A-B519-EAEB-9B12CD84C027}"/>
              </a:ext>
            </a:extLst>
          </p:cNvPr>
          <p:cNvSpPr txBox="1"/>
          <p:nvPr/>
        </p:nvSpPr>
        <p:spPr>
          <a:xfrm>
            <a:off x="7718727" y="2383395"/>
            <a:ext cx="1573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 x 4 =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C18CED-8A05-4D53-7029-405AF96660EE}"/>
              </a:ext>
            </a:extLst>
          </p:cNvPr>
          <p:cNvSpPr txBox="1"/>
          <p:nvPr/>
        </p:nvSpPr>
        <p:spPr>
          <a:xfrm>
            <a:off x="7699279" y="2936792"/>
            <a:ext cx="1573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 x 5 =</a:t>
            </a:r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33CA9A-814C-AF56-4C2D-F2E61F0E8601}"/>
              </a:ext>
            </a:extLst>
          </p:cNvPr>
          <p:cNvSpPr txBox="1"/>
          <p:nvPr/>
        </p:nvSpPr>
        <p:spPr>
          <a:xfrm>
            <a:off x="7697785" y="3492298"/>
            <a:ext cx="1573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 x 6 =</a:t>
            </a:r>
            <a:endParaRPr lang="en-US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4AA4B8-4DC4-B187-291D-4134B0305389}"/>
              </a:ext>
            </a:extLst>
          </p:cNvPr>
          <p:cNvSpPr txBox="1"/>
          <p:nvPr/>
        </p:nvSpPr>
        <p:spPr>
          <a:xfrm>
            <a:off x="7684870" y="4053916"/>
            <a:ext cx="1573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 x 7 =</a:t>
            </a:r>
            <a:endParaRPr lang="en-US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45BA7E-82DD-AD47-1DC9-D6319608EE9A}"/>
              </a:ext>
            </a:extLst>
          </p:cNvPr>
          <p:cNvSpPr txBox="1"/>
          <p:nvPr/>
        </p:nvSpPr>
        <p:spPr>
          <a:xfrm>
            <a:off x="7726575" y="4598923"/>
            <a:ext cx="1573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 x 8 =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484ACA-8920-477F-5A09-9E338892F314}"/>
              </a:ext>
            </a:extLst>
          </p:cNvPr>
          <p:cNvSpPr txBox="1"/>
          <p:nvPr/>
        </p:nvSpPr>
        <p:spPr>
          <a:xfrm>
            <a:off x="7726575" y="5169863"/>
            <a:ext cx="1573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 x 9 =</a:t>
            </a:r>
            <a:endParaRPr lang="en-US" sz="2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5D15C1-3CDD-2028-30D3-40B116AFD388}"/>
              </a:ext>
            </a:extLst>
          </p:cNvPr>
          <p:cNvSpPr txBox="1"/>
          <p:nvPr/>
        </p:nvSpPr>
        <p:spPr>
          <a:xfrm>
            <a:off x="7705078" y="5723241"/>
            <a:ext cx="2636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 x 10 =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80</a:t>
            </a:r>
            <a:endParaRPr lang="en-US" sz="20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9F116F-4F3F-D24C-E0E8-44D7D3230CB1}"/>
              </a:ext>
            </a:extLst>
          </p:cNvPr>
          <p:cNvSpPr txBox="1"/>
          <p:nvPr/>
        </p:nvSpPr>
        <p:spPr>
          <a:xfrm>
            <a:off x="9160680" y="2391528"/>
            <a:ext cx="859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32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1754DF-39C2-70B4-D333-0BEE7C489402}"/>
              </a:ext>
            </a:extLst>
          </p:cNvPr>
          <p:cNvSpPr txBox="1"/>
          <p:nvPr/>
        </p:nvSpPr>
        <p:spPr>
          <a:xfrm>
            <a:off x="9141231" y="2941143"/>
            <a:ext cx="859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40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B7DC9C0-3A34-1FAB-909C-7947EEFC8371}"/>
              </a:ext>
            </a:extLst>
          </p:cNvPr>
          <p:cNvSpPr txBox="1"/>
          <p:nvPr/>
        </p:nvSpPr>
        <p:spPr>
          <a:xfrm>
            <a:off x="9139736" y="3507475"/>
            <a:ext cx="859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48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8E0EAC-A7AD-B23E-2B61-C8C11DA7E491}"/>
              </a:ext>
            </a:extLst>
          </p:cNvPr>
          <p:cNvSpPr txBox="1"/>
          <p:nvPr/>
        </p:nvSpPr>
        <p:spPr>
          <a:xfrm>
            <a:off x="9168526" y="4043090"/>
            <a:ext cx="859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56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ED2E36-654C-393F-A94D-C374F4DD0EBE}"/>
              </a:ext>
            </a:extLst>
          </p:cNvPr>
          <p:cNvSpPr txBox="1"/>
          <p:nvPr/>
        </p:nvSpPr>
        <p:spPr>
          <a:xfrm>
            <a:off x="9227058" y="4616485"/>
            <a:ext cx="859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64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60C453-BDE1-4BBD-C038-6C8FDA606C07}"/>
              </a:ext>
            </a:extLst>
          </p:cNvPr>
          <p:cNvSpPr txBox="1"/>
          <p:nvPr/>
        </p:nvSpPr>
        <p:spPr>
          <a:xfrm>
            <a:off x="9227057" y="5198138"/>
            <a:ext cx="859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72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C566C5-DC9B-8B71-3E82-99F5EB9B5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28" y="446087"/>
            <a:ext cx="4330359" cy="122547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6ED3B9A-95BE-0A59-A2A2-AC553DC1BF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6" t="5625" r="55439" b="69503"/>
          <a:stretch/>
        </p:blipFill>
        <p:spPr>
          <a:xfrm rot="20927862">
            <a:off x="4100362" y="1856810"/>
            <a:ext cx="914138" cy="1248819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C83F40BF-242F-A38A-D54F-2095DECA75C1}"/>
              </a:ext>
            </a:extLst>
          </p:cNvPr>
          <p:cNvGrpSpPr/>
          <p:nvPr/>
        </p:nvGrpSpPr>
        <p:grpSpPr>
          <a:xfrm>
            <a:off x="4844073" y="1825637"/>
            <a:ext cx="1173147" cy="1015074"/>
            <a:chOff x="4844073" y="1825637"/>
            <a:chExt cx="1173147" cy="1015074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EB5908BF-1EC4-7D38-5C73-828571F7F3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1" t="30193" r="40408" b="29516"/>
            <a:stretch/>
          </p:blipFill>
          <p:spPr>
            <a:xfrm>
              <a:off x="5354235" y="1825637"/>
              <a:ext cx="662985" cy="101507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019B2F4-7A0A-2810-9A93-B7712C3FC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0" t="70653" r="77253" b="-3304"/>
            <a:stretch/>
          </p:blipFill>
          <p:spPr>
            <a:xfrm>
              <a:off x="4844073" y="2098896"/>
              <a:ext cx="596700" cy="607664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EEF8723-1A0A-FAEC-2343-5720F891DF85}"/>
              </a:ext>
            </a:extLst>
          </p:cNvPr>
          <p:cNvGrpSpPr/>
          <p:nvPr/>
        </p:nvGrpSpPr>
        <p:grpSpPr>
          <a:xfrm>
            <a:off x="4856829" y="3025546"/>
            <a:ext cx="1173147" cy="1015074"/>
            <a:chOff x="4844073" y="1825637"/>
            <a:chExt cx="1173147" cy="1015074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1243B413-344F-5305-B84D-1E39F2A9A4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1" t="30193" r="40408" b="29516"/>
            <a:stretch/>
          </p:blipFill>
          <p:spPr>
            <a:xfrm>
              <a:off x="5354235" y="1825637"/>
              <a:ext cx="662985" cy="1015074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C60468CA-78BE-6138-1DA3-A80EC2E019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0" t="70653" r="77253" b="-3304"/>
            <a:stretch/>
          </p:blipFill>
          <p:spPr>
            <a:xfrm>
              <a:off x="4844073" y="2098896"/>
              <a:ext cx="596700" cy="607664"/>
            </a:xfrm>
            <a:prstGeom prst="rect">
              <a:avLst/>
            </a:prstGeom>
          </p:spPr>
        </p:pic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EEDB605E-B25C-9241-7F97-921693566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6" t="5625" r="55439" b="69503"/>
          <a:stretch/>
        </p:blipFill>
        <p:spPr>
          <a:xfrm rot="20927862">
            <a:off x="4205371" y="2927660"/>
            <a:ext cx="914138" cy="12488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52297326-B0CD-E4B1-0D64-9B57D1C615F8}"/>
              </a:ext>
            </a:extLst>
          </p:cNvPr>
          <p:cNvGrpSpPr/>
          <p:nvPr/>
        </p:nvGrpSpPr>
        <p:grpSpPr>
          <a:xfrm>
            <a:off x="9146420" y="2867357"/>
            <a:ext cx="802847" cy="769441"/>
            <a:chOff x="316419" y="1188136"/>
            <a:chExt cx="802847" cy="769441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144AFC7-F2E9-731F-539F-BF81359E0CF1}"/>
                </a:ext>
              </a:extLst>
            </p:cNvPr>
            <p:cNvSpPr/>
            <p:nvPr/>
          </p:nvSpPr>
          <p:spPr>
            <a:xfrm>
              <a:off x="316419" y="1350976"/>
              <a:ext cx="802847" cy="505907"/>
            </a:xfrm>
            <a:prstGeom prst="rect">
              <a:avLst/>
            </a:prstGeom>
            <a:solidFill>
              <a:srgbClr val="F6FD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486A482-2364-7BC0-7D65-FFB6FD2F20CC}"/>
                </a:ext>
              </a:extLst>
            </p:cNvPr>
            <p:cNvSpPr txBox="1"/>
            <p:nvPr/>
          </p:nvSpPr>
          <p:spPr>
            <a:xfrm>
              <a:off x="489251" y="1188136"/>
              <a:ext cx="4571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3 AllRoundGothic" panose="020B0703020202020104" pitchFamily="34" charset="0"/>
                </a:rPr>
                <a:t>?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605FE60-5EE1-0301-0AFF-A286EBCDD645}"/>
              </a:ext>
            </a:extLst>
          </p:cNvPr>
          <p:cNvGrpSpPr/>
          <p:nvPr/>
        </p:nvGrpSpPr>
        <p:grpSpPr>
          <a:xfrm>
            <a:off x="9142273" y="3469134"/>
            <a:ext cx="802847" cy="769441"/>
            <a:chOff x="316419" y="1188136"/>
            <a:chExt cx="802847" cy="769441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538BF27-DA9B-74F7-03A2-06EAD1BBFC3C}"/>
                </a:ext>
              </a:extLst>
            </p:cNvPr>
            <p:cNvSpPr/>
            <p:nvPr/>
          </p:nvSpPr>
          <p:spPr>
            <a:xfrm>
              <a:off x="316419" y="1350976"/>
              <a:ext cx="802847" cy="505907"/>
            </a:xfrm>
            <a:prstGeom prst="rect">
              <a:avLst/>
            </a:prstGeom>
            <a:solidFill>
              <a:srgbClr val="F6FD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C7584A2-858D-D1BC-6B05-29C7899CF201}"/>
                </a:ext>
              </a:extLst>
            </p:cNvPr>
            <p:cNvSpPr txBox="1"/>
            <p:nvPr/>
          </p:nvSpPr>
          <p:spPr>
            <a:xfrm>
              <a:off x="489251" y="1188136"/>
              <a:ext cx="4571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3 AllRoundGothic" panose="020B0703020202020104" pitchFamily="34" charset="0"/>
                </a:rPr>
                <a:t>?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DF3F48B-CEE0-F55C-1E60-4F66DCC80AEC}"/>
              </a:ext>
            </a:extLst>
          </p:cNvPr>
          <p:cNvGrpSpPr/>
          <p:nvPr/>
        </p:nvGrpSpPr>
        <p:grpSpPr>
          <a:xfrm>
            <a:off x="9170967" y="4039700"/>
            <a:ext cx="802847" cy="769441"/>
            <a:chOff x="316419" y="1188136"/>
            <a:chExt cx="802847" cy="769441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67B95A9-9EC8-9361-5ECD-8107A1E16A30}"/>
                </a:ext>
              </a:extLst>
            </p:cNvPr>
            <p:cNvSpPr/>
            <p:nvPr/>
          </p:nvSpPr>
          <p:spPr>
            <a:xfrm>
              <a:off x="316419" y="1350976"/>
              <a:ext cx="802847" cy="505907"/>
            </a:xfrm>
            <a:prstGeom prst="rect">
              <a:avLst/>
            </a:prstGeom>
            <a:solidFill>
              <a:srgbClr val="F6FD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CEDB1AA-EBAD-E723-271C-8D67F53374CE}"/>
                </a:ext>
              </a:extLst>
            </p:cNvPr>
            <p:cNvSpPr txBox="1"/>
            <p:nvPr/>
          </p:nvSpPr>
          <p:spPr>
            <a:xfrm>
              <a:off x="489251" y="1188136"/>
              <a:ext cx="4571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3 AllRoundGothic" panose="020B0703020202020104" pitchFamily="34" charset="0"/>
                </a:rPr>
                <a:t>?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BB50D75-CDD6-155A-3ECE-982C39300C85}"/>
              </a:ext>
            </a:extLst>
          </p:cNvPr>
          <p:cNvGrpSpPr/>
          <p:nvPr/>
        </p:nvGrpSpPr>
        <p:grpSpPr>
          <a:xfrm>
            <a:off x="9176551" y="4572061"/>
            <a:ext cx="802847" cy="769441"/>
            <a:chOff x="316419" y="1188136"/>
            <a:chExt cx="802847" cy="769441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3EF9685-D43F-91A6-CF66-298D0EDBC6A2}"/>
                </a:ext>
              </a:extLst>
            </p:cNvPr>
            <p:cNvSpPr/>
            <p:nvPr/>
          </p:nvSpPr>
          <p:spPr>
            <a:xfrm>
              <a:off x="316419" y="1350976"/>
              <a:ext cx="802847" cy="505907"/>
            </a:xfrm>
            <a:prstGeom prst="rect">
              <a:avLst/>
            </a:prstGeom>
            <a:solidFill>
              <a:srgbClr val="F6FD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9971C50-2CE5-5E62-F60C-8144DDB696FF}"/>
                </a:ext>
              </a:extLst>
            </p:cNvPr>
            <p:cNvSpPr txBox="1"/>
            <p:nvPr/>
          </p:nvSpPr>
          <p:spPr>
            <a:xfrm>
              <a:off x="489251" y="1188136"/>
              <a:ext cx="4571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3 AllRoundGothic" panose="020B0703020202020104" pitchFamily="34" charset="0"/>
                </a:rPr>
                <a:t>?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AE40566-96F2-CEB7-8845-5EB1203DAC36}"/>
              </a:ext>
            </a:extLst>
          </p:cNvPr>
          <p:cNvGrpSpPr/>
          <p:nvPr/>
        </p:nvGrpSpPr>
        <p:grpSpPr>
          <a:xfrm>
            <a:off x="9170967" y="5195243"/>
            <a:ext cx="802847" cy="769441"/>
            <a:chOff x="316419" y="1188136"/>
            <a:chExt cx="802847" cy="769441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2017641-4C6E-5AA3-C7EC-E95FE6C9EF08}"/>
                </a:ext>
              </a:extLst>
            </p:cNvPr>
            <p:cNvSpPr/>
            <p:nvPr/>
          </p:nvSpPr>
          <p:spPr>
            <a:xfrm>
              <a:off x="316419" y="1350976"/>
              <a:ext cx="802847" cy="505907"/>
            </a:xfrm>
            <a:prstGeom prst="rect">
              <a:avLst/>
            </a:prstGeom>
            <a:solidFill>
              <a:srgbClr val="F6FD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D907D2C-7C8B-94B8-D03C-50B657F7458A}"/>
                </a:ext>
              </a:extLst>
            </p:cNvPr>
            <p:cNvSpPr txBox="1"/>
            <p:nvPr/>
          </p:nvSpPr>
          <p:spPr>
            <a:xfrm>
              <a:off x="489251" y="1188136"/>
              <a:ext cx="4571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3 AllRoundGothic" panose="020B0703020202020104" pitchFamily="34" charset="0"/>
                </a:rPr>
                <a:t>?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F1CD73A0-24E0-5013-6220-586A6CF884A1}"/>
              </a:ext>
            </a:extLst>
          </p:cNvPr>
          <p:cNvSpPr txBox="1"/>
          <p:nvPr/>
        </p:nvSpPr>
        <p:spPr>
          <a:xfrm>
            <a:off x="9160422" y="1872369"/>
            <a:ext cx="859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24</a:t>
            </a:r>
            <a:endParaRPr lang="en-US" sz="2000" dirty="0">
              <a:solidFill>
                <a:srgbClr val="C00000"/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3DA14D0-44A3-CCA1-10CD-9EA2FB8EFE57}"/>
              </a:ext>
            </a:extLst>
          </p:cNvPr>
          <p:cNvGrpSpPr/>
          <p:nvPr/>
        </p:nvGrpSpPr>
        <p:grpSpPr>
          <a:xfrm>
            <a:off x="9095632" y="1744168"/>
            <a:ext cx="802847" cy="769441"/>
            <a:chOff x="316419" y="1188136"/>
            <a:chExt cx="802847" cy="769441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22D08BF-D6A4-9767-F2DE-DA13368582F1}"/>
                </a:ext>
              </a:extLst>
            </p:cNvPr>
            <p:cNvSpPr/>
            <p:nvPr/>
          </p:nvSpPr>
          <p:spPr>
            <a:xfrm>
              <a:off x="316419" y="1350976"/>
              <a:ext cx="802847" cy="505907"/>
            </a:xfrm>
            <a:prstGeom prst="rect">
              <a:avLst/>
            </a:prstGeom>
            <a:solidFill>
              <a:srgbClr val="F6FD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83D0A10-C059-8CA5-6D36-94CC4EDA8A56}"/>
                </a:ext>
              </a:extLst>
            </p:cNvPr>
            <p:cNvSpPr txBox="1"/>
            <p:nvPr/>
          </p:nvSpPr>
          <p:spPr>
            <a:xfrm>
              <a:off x="489251" y="1188136"/>
              <a:ext cx="4571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3 AllRoundGothic" panose="020B0703020202020104" pitchFamily="34" charset="0"/>
                </a:rPr>
                <a:t>?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0920B6E-CBC9-F26E-417F-7DD8DAC8D2F1}"/>
              </a:ext>
            </a:extLst>
          </p:cNvPr>
          <p:cNvGrpSpPr/>
          <p:nvPr/>
        </p:nvGrpSpPr>
        <p:grpSpPr>
          <a:xfrm>
            <a:off x="9121070" y="2370865"/>
            <a:ext cx="802847" cy="769441"/>
            <a:chOff x="316419" y="1188136"/>
            <a:chExt cx="802847" cy="769441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C4AF056-573E-4B7B-9BAB-BBF04ED83D13}"/>
                </a:ext>
              </a:extLst>
            </p:cNvPr>
            <p:cNvSpPr/>
            <p:nvPr/>
          </p:nvSpPr>
          <p:spPr>
            <a:xfrm>
              <a:off x="316419" y="1350976"/>
              <a:ext cx="802847" cy="505907"/>
            </a:xfrm>
            <a:prstGeom prst="rect">
              <a:avLst/>
            </a:prstGeom>
            <a:solidFill>
              <a:srgbClr val="F6FD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DFAAD33-46C3-2CCA-7A68-A382E38FDF24}"/>
                </a:ext>
              </a:extLst>
            </p:cNvPr>
            <p:cNvSpPr txBox="1"/>
            <p:nvPr/>
          </p:nvSpPr>
          <p:spPr>
            <a:xfrm>
              <a:off x="489251" y="1188136"/>
              <a:ext cx="4571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3 AllRoundGothic" panose="020B07030202020201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327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6" grpId="0"/>
      <p:bldP spid="37" grpId="0"/>
      <p:bldP spid="38" grpId="0"/>
      <p:bldP spid="39" grpId="0"/>
      <p:bldP spid="40" grpId="0"/>
      <p:bldP spid="41" grpId="0"/>
      <p:bldP spid="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355A196-CDFA-8361-9531-311C8CF1929E}"/>
              </a:ext>
            </a:extLst>
          </p:cNvPr>
          <p:cNvGrpSpPr/>
          <p:nvPr/>
        </p:nvGrpSpPr>
        <p:grpSpPr>
          <a:xfrm>
            <a:off x="708722" y="1345262"/>
            <a:ext cx="3052302" cy="769441"/>
            <a:chOff x="5779652" y="3592286"/>
            <a:chExt cx="3052302" cy="76944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003DDD8-FAA4-7D5F-2B3B-9CFF387DF755}"/>
                </a:ext>
              </a:extLst>
            </p:cNvPr>
            <p:cNvSpPr/>
            <p:nvPr/>
          </p:nvSpPr>
          <p:spPr>
            <a:xfrm>
              <a:off x="5779652" y="3592286"/>
              <a:ext cx="3052302" cy="7694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AD174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DA37CA-701C-A7A0-8F82-ABB59A6E7E29}"/>
                </a:ext>
              </a:extLst>
            </p:cNvPr>
            <p:cNvSpPr txBox="1"/>
            <p:nvPr/>
          </p:nvSpPr>
          <p:spPr>
            <a:xfrm>
              <a:off x="5980263" y="3592286"/>
              <a:ext cx="189166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8 x 2 = 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F39D23E-A4D5-E718-3BA3-46C07D2A002B}"/>
              </a:ext>
            </a:extLst>
          </p:cNvPr>
          <p:cNvSpPr txBox="1"/>
          <p:nvPr/>
        </p:nvSpPr>
        <p:spPr>
          <a:xfrm>
            <a:off x="2706845" y="1320470"/>
            <a:ext cx="8995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0" cap="none" spc="0" normalizeH="0" baseline="0" noProof="0" dirty="0">
                <a:ln>
                  <a:noFill/>
                </a:ln>
                <a:solidFill>
                  <a:srgbClr val="AD1742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16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AD1742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C659A52-12F8-AAD8-8A15-70D0E7F1F590}"/>
              </a:ext>
            </a:extLst>
          </p:cNvPr>
          <p:cNvGrpSpPr/>
          <p:nvPr/>
        </p:nvGrpSpPr>
        <p:grpSpPr>
          <a:xfrm>
            <a:off x="769489" y="2520417"/>
            <a:ext cx="3052302" cy="769441"/>
            <a:chOff x="5779652" y="3592286"/>
            <a:chExt cx="3052302" cy="76944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4301B15-53D1-803D-4DAC-2AF16DB662BE}"/>
                </a:ext>
              </a:extLst>
            </p:cNvPr>
            <p:cNvSpPr/>
            <p:nvPr/>
          </p:nvSpPr>
          <p:spPr>
            <a:xfrm>
              <a:off x="5779652" y="3592286"/>
              <a:ext cx="3052302" cy="7694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6F930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0927DF-E30E-70F0-5ED5-55A191E23F12}"/>
                </a:ext>
              </a:extLst>
            </p:cNvPr>
            <p:cNvSpPr txBox="1"/>
            <p:nvPr/>
          </p:nvSpPr>
          <p:spPr>
            <a:xfrm>
              <a:off x="5905618" y="3592286"/>
              <a:ext cx="215801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AD1742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16</a:t>
              </a:r>
              <a:r>
                <a:rPr kumimoji="0" lang="nl-NL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: 8 = 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29E4475-4EC4-D2B6-C026-F599F73482F3}"/>
              </a:ext>
            </a:extLst>
          </p:cNvPr>
          <p:cNvSpPr txBox="1"/>
          <p:nvPr/>
        </p:nvSpPr>
        <p:spPr>
          <a:xfrm>
            <a:off x="2923604" y="2506421"/>
            <a:ext cx="5396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0" cap="none" spc="0" normalizeH="0" baseline="0" noProof="0" dirty="0">
                <a:ln>
                  <a:noFill/>
                </a:ln>
                <a:solidFill>
                  <a:srgbClr val="6F930A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6F930A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011CBC9-B635-80F1-D0BB-D467BC38C74C}"/>
              </a:ext>
            </a:extLst>
          </p:cNvPr>
          <p:cNvGrpSpPr/>
          <p:nvPr/>
        </p:nvGrpSpPr>
        <p:grpSpPr>
          <a:xfrm>
            <a:off x="4598508" y="230756"/>
            <a:ext cx="3069075" cy="6267942"/>
            <a:chOff x="4598508" y="230756"/>
            <a:chExt cx="3069075" cy="6267942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3E83AC1-9627-D4E2-FDDD-EA756356AEDE}"/>
                </a:ext>
              </a:extLst>
            </p:cNvPr>
            <p:cNvSpPr/>
            <p:nvPr/>
          </p:nvSpPr>
          <p:spPr>
            <a:xfrm>
              <a:off x="4598508" y="230756"/>
              <a:ext cx="2903029" cy="6267942"/>
            </a:xfrm>
            <a:prstGeom prst="roundRect">
              <a:avLst/>
            </a:prstGeom>
            <a:solidFill>
              <a:srgbClr val="F6FDE3"/>
            </a:solidFill>
            <a:ln w="38100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877E025-1E61-9942-B2A8-783EF04A1315}"/>
                </a:ext>
              </a:extLst>
            </p:cNvPr>
            <p:cNvSpPr txBox="1"/>
            <p:nvPr/>
          </p:nvSpPr>
          <p:spPr>
            <a:xfrm>
              <a:off x="5073372" y="832851"/>
              <a:ext cx="190898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1 =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7C8F19-B4AE-1640-864A-B0E824AC34CE}"/>
                </a:ext>
              </a:extLst>
            </p:cNvPr>
            <p:cNvSpPr txBox="1"/>
            <p:nvPr/>
          </p:nvSpPr>
          <p:spPr>
            <a:xfrm>
              <a:off x="5030810" y="1319225"/>
              <a:ext cx="223555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2 =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16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670246D-053D-72BB-EB2F-443E58631FA7}"/>
                </a:ext>
              </a:extLst>
            </p:cNvPr>
            <p:cNvSpPr txBox="1"/>
            <p:nvPr/>
          </p:nvSpPr>
          <p:spPr>
            <a:xfrm>
              <a:off x="5038023" y="1841401"/>
              <a:ext cx="157308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3 =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99B022-E155-6BAD-0BA6-85AA66223C78}"/>
                </a:ext>
              </a:extLst>
            </p:cNvPr>
            <p:cNvSpPr txBox="1"/>
            <p:nvPr/>
          </p:nvSpPr>
          <p:spPr>
            <a:xfrm>
              <a:off x="5044458" y="2351644"/>
              <a:ext cx="157308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4 =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21BBBA7-5844-3294-5421-33769D4268C8}"/>
                </a:ext>
              </a:extLst>
            </p:cNvPr>
            <p:cNvSpPr txBox="1"/>
            <p:nvPr/>
          </p:nvSpPr>
          <p:spPr>
            <a:xfrm>
              <a:off x="5025010" y="2905041"/>
              <a:ext cx="157308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5 =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14275B-D0EB-A6EA-420D-74103CDBD488}"/>
                </a:ext>
              </a:extLst>
            </p:cNvPr>
            <p:cNvSpPr txBox="1"/>
            <p:nvPr/>
          </p:nvSpPr>
          <p:spPr>
            <a:xfrm>
              <a:off x="5023516" y="3460547"/>
              <a:ext cx="157308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6 =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B528CF-FCCE-E058-AA32-1027A57033EA}"/>
                </a:ext>
              </a:extLst>
            </p:cNvPr>
            <p:cNvSpPr txBox="1"/>
            <p:nvPr/>
          </p:nvSpPr>
          <p:spPr>
            <a:xfrm>
              <a:off x="5010601" y="4022165"/>
              <a:ext cx="157308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7 =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5C1BBB0-FA9B-8256-FE0F-5B51669E442A}"/>
                </a:ext>
              </a:extLst>
            </p:cNvPr>
            <p:cNvSpPr txBox="1"/>
            <p:nvPr/>
          </p:nvSpPr>
          <p:spPr>
            <a:xfrm>
              <a:off x="5052306" y="4567172"/>
              <a:ext cx="157308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8 =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85A7A5-17FD-2995-CDF6-7999053DB52C}"/>
                </a:ext>
              </a:extLst>
            </p:cNvPr>
            <p:cNvSpPr txBox="1"/>
            <p:nvPr/>
          </p:nvSpPr>
          <p:spPr>
            <a:xfrm>
              <a:off x="5052306" y="5138112"/>
              <a:ext cx="157308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9 =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2EB0D9-BAC3-DA48-13A5-ED53C6DBBD26}"/>
                </a:ext>
              </a:extLst>
            </p:cNvPr>
            <p:cNvSpPr txBox="1"/>
            <p:nvPr/>
          </p:nvSpPr>
          <p:spPr>
            <a:xfrm>
              <a:off x="5030809" y="5691490"/>
              <a:ext cx="263677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10 =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80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0BE7F42-C6C6-3FFC-21F5-712FB98F9BEC}"/>
                </a:ext>
              </a:extLst>
            </p:cNvPr>
            <p:cNvSpPr txBox="1"/>
            <p:nvPr/>
          </p:nvSpPr>
          <p:spPr>
            <a:xfrm>
              <a:off x="4830201" y="361106"/>
              <a:ext cx="26367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BẢNG NHÂN 8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E16804-AF4D-25CD-5ABC-97DFF45DE17C}"/>
                </a:ext>
              </a:extLst>
            </p:cNvPr>
            <p:cNvSpPr txBox="1"/>
            <p:nvPr/>
          </p:nvSpPr>
          <p:spPr>
            <a:xfrm>
              <a:off x="6536822" y="1827943"/>
              <a:ext cx="8591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24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D7999CA-DB6A-2432-1C94-4E0408908791}"/>
                </a:ext>
              </a:extLst>
            </p:cNvPr>
            <p:cNvSpPr txBox="1"/>
            <p:nvPr/>
          </p:nvSpPr>
          <p:spPr>
            <a:xfrm>
              <a:off x="6486411" y="2359777"/>
              <a:ext cx="8591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32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BE43FC-8487-C72F-CB1C-4456AA580835}"/>
                </a:ext>
              </a:extLst>
            </p:cNvPr>
            <p:cNvSpPr txBox="1"/>
            <p:nvPr/>
          </p:nvSpPr>
          <p:spPr>
            <a:xfrm>
              <a:off x="6466962" y="2909392"/>
              <a:ext cx="8591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40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6D3ECC-915F-BDD5-9265-00184C27E9F0}"/>
                </a:ext>
              </a:extLst>
            </p:cNvPr>
            <p:cNvSpPr txBox="1"/>
            <p:nvPr/>
          </p:nvSpPr>
          <p:spPr>
            <a:xfrm>
              <a:off x="6465467" y="3475724"/>
              <a:ext cx="8591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48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123672E-97A7-DD29-14BD-3FFD35010242}"/>
                </a:ext>
              </a:extLst>
            </p:cNvPr>
            <p:cNvSpPr txBox="1"/>
            <p:nvPr/>
          </p:nvSpPr>
          <p:spPr>
            <a:xfrm>
              <a:off x="6494257" y="4011339"/>
              <a:ext cx="8591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56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38B471-97EB-DCD6-EB26-51FB13D5BA51}"/>
                </a:ext>
              </a:extLst>
            </p:cNvPr>
            <p:cNvSpPr txBox="1"/>
            <p:nvPr/>
          </p:nvSpPr>
          <p:spPr>
            <a:xfrm>
              <a:off x="6552789" y="4584734"/>
              <a:ext cx="8591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64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C65583-1777-1D1F-7D83-BABD05B3F1DA}"/>
                </a:ext>
              </a:extLst>
            </p:cNvPr>
            <p:cNvSpPr txBox="1"/>
            <p:nvPr/>
          </p:nvSpPr>
          <p:spPr>
            <a:xfrm>
              <a:off x="6552788" y="5166387"/>
              <a:ext cx="8591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72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A5BA2AB-1D13-E70D-E4A5-2FE8E9176F0D}"/>
              </a:ext>
            </a:extLst>
          </p:cNvPr>
          <p:cNvSpPr/>
          <p:nvPr/>
        </p:nvSpPr>
        <p:spPr>
          <a:xfrm>
            <a:off x="8339823" y="290574"/>
            <a:ext cx="2903029" cy="6267942"/>
          </a:xfrm>
          <a:prstGeom prst="roundRect">
            <a:avLst/>
          </a:prstGeom>
          <a:solidFill>
            <a:srgbClr val="E7F9FF"/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9954C3-8A0A-663D-FF0C-0609B50E422B}"/>
              </a:ext>
            </a:extLst>
          </p:cNvPr>
          <p:cNvSpPr txBox="1"/>
          <p:nvPr/>
        </p:nvSpPr>
        <p:spPr>
          <a:xfrm>
            <a:off x="8814687" y="892669"/>
            <a:ext cx="2073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 : 8 =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D3C3C9-4622-EE62-2578-037164DD144C}"/>
              </a:ext>
            </a:extLst>
          </p:cNvPr>
          <p:cNvSpPr txBox="1"/>
          <p:nvPr/>
        </p:nvSpPr>
        <p:spPr>
          <a:xfrm>
            <a:off x="8628000" y="1376116"/>
            <a:ext cx="22599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16 : 8 =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33CF314-8D24-9C31-A00C-E69C8472ABE8}"/>
              </a:ext>
            </a:extLst>
          </p:cNvPr>
          <p:cNvSpPr txBox="1"/>
          <p:nvPr/>
        </p:nvSpPr>
        <p:spPr>
          <a:xfrm>
            <a:off x="8659856" y="1903841"/>
            <a:ext cx="16712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 : 8 =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A1DDC36-85AF-ABBF-43A7-B4B48FFE0793}"/>
              </a:ext>
            </a:extLst>
          </p:cNvPr>
          <p:cNvSpPr txBox="1"/>
          <p:nvPr/>
        </p:nvSpPr>
        <p:spPr>
          <a:xfrm>
            <a:off x="8686492" y="2411710"/>
            <a:ext cx="17873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32 : 8 =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7720BD-A429-3738-A267-8CAD64410033}"/>
              </a:ext>
            </a:extLst>
          </p:cNvPr>
          <p:cNvSpPr txBox="1"/>
          <p:nvPr/>
        </p:nvSpPr>
        <p:spPr>
          <a:xfrm>
            <a:off x="8705942" y="2965023"/>
            <a:ext cx="1787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40 : 8 =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E7777B-D682-F453-56F7-3E94012A61B4}"/>
              </a:ext>
            </a:extLst>
          </p:cNvPr>
          <p:cNvSpPr txBox="1"/>
          <p:nvPr/>
        </p:nvSpPr>
        <p:spPr>
          <a:xfrm>
            <a:off x="8706299" y="3521410"/>
            <a:ext cx="17869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48 : 8 =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FA55191-BE1D-FBCF-573A-8BF060F5E1BB}"/>
              </a:ext>
            </a:extLst>
          </p:cNvPr>
          <p:cNvSpPr txBox="1"/>
          <p:nvPr/>
        </p:nvSpPr>
        <p:spPr>
          <a:xfrm>
            <a:off x="8713797" y="4079972"/>
            <a:ext cx="1638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56 : 8 =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BB284E-FE6B-2661-B93A-64FC6B8B6C12}"/>
              </a:ext>
            </a:extLst>
          </p:cNvPr>
          <p:cNvSpPr txBox="1"/>
          <p:nvPr/>
        </p:nvSpPr>
        <p:spPr>
          <a:xfrm>
            <a:off x="8698320" y="4636359"/>
            <a:ext cx="17068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64 : 8 =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BEEA6BC-70B1-3838-5848-EDC3ADB7B2B7}"/>
              </a:ext>
            </a:extLst>
          </p:cNvPr>
          <p:cNvSpPr txBox="1"/>
          <p:nvPr/>
        </p:nvSpPr>
        <p:spPr>
          <a:xfrm>
            <a:off x="8725518" y="5197797"/>
            <a:ext cx="16802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72 : 8 =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0BF3DD3-6727-6BC6-63F6-E533EFBBADDF}"/>
              </a:ext>
            </a:extLst>
          </p:cNvPr>
          <p:cNvSpPr txBox="1"/>
          <p:nvPr/>
        </p:nvSpPr>
        <p:spPr>
          <a:xfrm>
            <a:off x="8725518" y="5751308"/>
            <a:ext cx="2636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80 : 8 =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0E0FF1-821C-BA47-6CE1-558AF0D54F63}"/>
              </a:ext>
            </a:extLst>
          </p:cNvPr>
          <p:cNvSpPr txBox="1"/>
          <p:nvPr/>
        </p:nvSpPr>
        <p:spPr>
          <a:xfrm>
            <a:off x="8571516" y="420924"/>
            <a:ext cx="26367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BẢNG CHIA 8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7C6786-C6BB-709C-97A8-88FBC6C3FAA4}"/>
              </a:ext>
            </a:extLst>
          </p:cNvPr>
          <p:cNvSpPr txBox="1"/>
          <p:nvPr/>
        </p:nvSpPr>
        <p:spPr>
          <a:xfrm>
            <a:off x="10317331" y="1887648"/>
            <a:ext cx="859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C02CBC7-7F08-D336-3B96-ED35D0F2F4C5}"/>
              </a:ext>
            </a:extLst>
          </p:cNvPr>
          <p:cNvSpPr txBox="1"/>
          <p:nvPr/>
        </p:nvSpPr>
        <p:spPr>
          <a:xfrm>
            <a:off x="10323262" y="2419595"/>
            <a:ext cx="859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6BEA072-1440-216E-817A-006E55C7873A}"/>
              </a:ext>
            </a:extLst>
          </p:cNvPr>
          <p:cNvSpPr txBox="1"/>
          <p:nvPr/>
        </p:nvSpPr>
        <p:spPr>
          <a:xfrm>
            <a:off x="10347690" y="2970410"/>
            <a:ext cx="640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41B8D74-7714-C022-0666-4900D721740C}"/>
              </a:ext>
            </a:extLst>
          </p:cNvPr>
          <p:cNvSpPr txBox="1"/>
          <p:nvPr/>
        </p:nvSpPr>
        <p:spPr>
          <a:xfrm>
            <a:off x="10363850" y="3507682"/>
            <a:ext cx="859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586B147-6683-3831-4288-C001A2A90BC8}"/>
              </a:ext>
            </a:extLst>
          </p:cNvPr>
          <p:cNvSpPr txBox="1"/>
          <p:nvPr/>
        </p:nvSpPr>
        <p:spPr>
          <a:xfrm>
            <a:off x="10331108" y="4071157"/>
            <a:ext cx="7078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3942F50-749F-6C4D-1300-6F53B77CAD85}"/>
              </a:ext>
            </a:extLst>
          </p:cNvPr>
          <p:cNvSpPr txBox="1"/>
          <p:nvPr/>
        </p:nvSpPr>
        <p:spPr>
          <a:xfrm>
            <a:off x="10352305" y="4644091"/>
            <a:ext cx="60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8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62AFAA7-3435-CA59-FFDF-7EC814B29105}"/>
              </a:ext>
            </a:extLst>
          </p:cNvPr>
          <p:cNvSpPr txBox="1"/>
          <p:nvPr/>
        </p:nvSpPr>
        <p:spPr>
          <a:xfrm>
            <a:off x="10382584" y="5223583"/>
            <a:ext cx="859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EC42686-E12F-7498-78D5-C499D73705FE}"/>
              </a:ext>
            </a:extLst>
          </p:cNvPr>
          <p:cNvCxnSpPr>
            <a:cxnSpLocks/>
          </p:cNvCxnSpPr>
          <p:nvPr/>
        </p:nvCxnSpPr>
        <p:spPr>
          <a:xfrm>
            <a:off x="7625396" y="681981"/>
            <a:ext cx="686146" cy="0"/>
          </a:xfrm>
          <a:prstGeom prst="straightConnector1">
            <a:avLst/>
          </a:prstGeom>
          <a:ln w="1174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9450194-3F65-5606-D072-5CFC9ADC2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89" y="205797"/>
            <a:ext cx="3866926" cy="114518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07DA8A9-AB78-3F5D-E1EE-146FE9CCF1C2}"/>
              </a:ext>
            </a:extLst>
          </p:cNvPr>
          <p:cNvGrpSpPr/>
          <p:nvPr/>
        </p:nvGrpSpPr>
        <p:grpSpPr>
          <a:xfrm>
            <a:off x="10182839" y="1826092"/>
            <a:ext cx="802847" cy="769441"/>
            <a:chOff x="316419" y="1188136"/>
            <a:chExt cx="802847" cy="76944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8A6F54D-1E90-60C6-144C-CE0735F15CDF}"/>
                </a:ext>
              </a:extLst>
            </p:cNvPr>
            <p:cNvSpPr/>
            <p:nvPr/>
          </p:nvSpPr>
          <p:spPr>
            <a:xfrm>
              <a:off x="316419" y="1350976"/>
              <a:ext cx="802847" cy="505907"/>
            </a:xfrm>
            <a:prstGeom prst="rect">
              <a:avLst/>
            </a:prstGeom>
            <a:solidFill>
              <a:srgbClr val="E7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C507D0-7614-5427-E49F-786D5A9CE8A9}"/>
                </a:ext>
              </a:extLst>
            </p:cNvPr>
            <p:cNvSpPr txBox="1"/>
            <p:nvPr/>
          </p:nvSpPr>
          <p:spPr>
            <a:xfrm>
              <a:off x="489251" y="1188136"/>
              <a:ext cx="4571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3 AllRoundGothic" panose="020B0703020202020104" pitchFamily="34" charset="0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8798A34-BD18-E186-7BEB-DF2C215AD5A7}"/>
              </a:ext>
            </a:extLst>
          </p:cNvPr>
          <p:cNvGrpSpPr/>
          <p:nvPr/>
        </p:nvGrpSpPr>
        <p:grpSpPr>
          <a:xfrm>
            <a:off x="10229230" y="2391195"/>
            <a:ext cx="802847" cy="769441"/>
            <a:chOff x="316419" y="1188136"/>
            <a:chExt cx="802847" cy="769441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ECF84FB-A24C-187B-9997-5ABBFC6B4BAD}"/>
                </a:ext>
              </a:extLst>
            </p:cNvPr>
            <p:cNvSpPr/>
            <p:nvPr/>
          </p:nvSpPr>
          <p:spPr>
            <a:xfrm>
              <a:off x="316419" y="1350976"/>
              <a:ext cx="802847" cy="505907"/>
            </a:xfrm>
            <a:prstGeom prst="rect">
              <a:avLst/>
            </a:prstGeom>
            <a:solidFill>
              <a:srgbClr val="E7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6A06D69-4AAD-CD18-0C5B-3DEE4983626F}"/>
                </a:ext>
              </a:extLst>
            </p:cNvPr>
            <p:cNvSpPr txBox="1"/>
            <p:nvPr/>
          </p:nvSpPr>
          <p:spPr>
            <a:xfrm>
              <a:off x="489251" y="1188136"/>
              <a:ext cx="4571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3 AllRoundGothic" panose="020B0703020202020104" pitchFamily="34" charset="0"/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4D62E34-F1BA-DCBD-BF63-F2A34C8BA6CC}"/>
              </a:ext>
            </a:extLst>
          </p:cNvPr>
          <p:cNvGrpSpPr/>
          <p:nvPr/>
        </p:nvGrpSpPr>
        <p:grpSpPr>
          <a:xfrm>
            <a:off x="10229230" y="2974362"/>
            <a:ext cx="802847" cy="769441"/>
            <a:chOff x="316419" y="1188136"/>
            <a:chExt cx="802847" cy="769441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ACD5609-0329-7816-85B7-B332AB6ED0A1}"/>
                </a:ext>
              </a:extLst>
            </p:cNvPr>
            <p:cNvSpPr/>
            <p:nvPr/>
          </p:nvSpPr>
          <p:spPr>
            <a:xfrm>
              <a:off x="316419" y="1350976"/>
              <a:ext cx="802847" cy="505907"/>
            </a:xfrm>
            <a:prstGeom prst="rect">
              <a:avLst/>
            </a:prstGeom>
            <a:solidFill>
              <a:srgbClr val="E7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52C07C0-93BB-6D66-A58C-C3BA02FA34A5}"/>
                </a:ext>
              </a:extLst>
            </p:cNvPr>
            <p:cNvSpPr txBox="1"/>
            <p:nvPr/>
          </p:nvSpPr>
          <p:spPr>
            <a:xfrm>
              <a:off x="489251" y="1188136"/>
              <a:ext cx="4571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3 AllRoundGothic" panose="020B0703020202020104" pitchFamily="34" charset="0"/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89276AD-7599-BE2A-EC05-C77CF5932538}"/>
              </a:ext>
            </a:extLst>
          </p:cNvPr>
          <p:cNvGrpSpPr/>
          <p:nvPr/>
        </p:nvGrpSpPr>
        <p:grpSpPr>
          <a:xfrm>
            <a:off x="10229230" y="3493285"/>
            <a:ext cx="802847" cy="769441"/>
            <a:chOff x="316419" y="1188136"/>
            <a:chExt cx="802847" cy="769441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9BA6483-433A-1EF0-F225-6E63AA78C23E}"/>
                </a:ext>
              </a:extLst>
            </p:cNvPr>
            <p:cNvSpPr/>
            <p:nvPr/>
          </p:nvSpPr>
          <p:spPr>
            <a:xfrm>
              <a:off x="316419" y="1350976"/>
              <a:ext cx="802847" cy="505907"/>
            </a:xfrm>
            <a:prstGeom prst="rect">
              <a:avLst/>
            </a:prstGeom>
            <a:solidFill>
              <a:srgbClr val="E7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9C3AD06-E3BC-2509-F8E8-B8333DDF1E29}"/>
                </a:ext>
              </a:extLst>
            </p:cNvPr>
            <p:cNvSpPr txBox="1"/>
            <p:nvPr/>
          </p:nvSpPr>
          <p:spPr>
            <a:xfrm>
              <a:off x="489251" y="1188136"/>
              <a:ext cx="4571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3 AllRoundGothic" panose="020B0703020202020104" pitchFamily="34" charset="0"/>
                </a:rPr>
                <a:t>?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8465537-884B-B29E-C4F2-08529942F20E}"/>
              </a:ext>
            </a:extLst>
          </p:cNvPr>
          <p:cNvGrpSpPr/>
          <p:nvPr/>
        </p:nvGrpSpPr>
        <p:grpSpPr>
          <a:xfrm>
            <a:off x="10223299" y="4037025"/>
            <a:ext cx="802847" cy="769441"/>
            <a:chOff x="316419" y="1188136"/>
            <a:chExt cx="802847" cy="769441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891F79E-BB97-710B-2BBA-F4E53A677ADC}"/>
                </a:ext>
              </a:extLst>
            </p:cNvPr>
            <p:cNvSpPr/>
            <p:nvPr/>
          </p:nvSpPr>
          <p:spPr>
            <a:xfrm>
              <a:off x="316419" y="1350976"/>
              <a:ext cx="802847" cy="505907"/>
            </a:xfrm>
            <a:prstGeom prst="rect">
              <a:avLst/>
            </a:prstGeom>
            <a:solidFill>
              <a:srgbClr val="E7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0BF044B-E33A-DAB1-4C55-39E2728E55AA}"/>
                </a:ext>
              </a:extLst>
            </p:cNvPr>
            <p:cNvSpPr txBox="1"/>
            <p:nvPr/>
          </p:nvSpPr>
          <p:spPr>
            <a:xfrm>
              <a:off x="489251" y="1188136"/>
              <a:ext cx="4571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3 AllRoundGothic" panose="020B0703020202020104" pitchFamily="34" charset="0"/>
                </a:rPr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6A14612-A277-70CD-1D1E-05C0713C462B}"/>
              </a:ext>
            </a:extLst>
          </p:cNvPr>
          <p:cNvGrpSpPr/>
          <p:nvPr/>
        </p:nvGrpSpPr>
        <p:grpSpPr>
          <a:xfrm>
            <a:off x="10210357" y="4640455"/>
            <a:ext cx="802847" cy="769441"/>
            <a:chOff x="316419" y="1188136"/>
            <a:chExt cx="802847" cy="769441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5416C5C-03B8-BC15-FEE1-E5B235DC3818}"/>
                </a:ext>
              </a:extLst>
            </p:cNvPr>
            <p:cNvSpPr/>
            <p:nvPr/>
          </p:nvSpPr>
          <p:spPr>
            <a:xfrm>
              <a:off x="316419" y="1350976"/>
              <a:ext cx="802847" cy="505907"/>
            </a:xfrm>
            <a:prstGeom prst="rect">
              <a:avLst/>
            </a:prstGeom>
            <a:solidFill>
              <a:srgbClr val="E7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F6608DB-D5CD-FA4E-C28E-CBE8C4AB7133}"/>
                </a:ext>
              </a:extLst>
            </p:cNvPr>
            <p:cNvSpPr txBox="1"/>
            <p:nvPr/>
          </p:nvSpPr>
          <p:spPr>
            <a:xfrm>
              <a:off x="489251" y="1188136"/>
              <a:ext cx="4571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3 AllRoundGothic" panose="020B0703020202020104" pitchFamily="34" charset="0"/>
                </a:rPr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D70826C-5367-9383-0BE8-1B5E2BCEB02C}"/>
              </a:ext>
            </a:extLst>
          </p:cNvPr>
          <p:cNvGrpSpPr/>
          <p:nvPr/>
        </p:nvGrpSpPr>
        <p:grpSpPr>
          <a:xfrm>
            <a:off x="10231795" y="5162027"/>
            <a:ext cx="802847" cy="769441"/>
            <a:chOff x="316419" y="1188136"/>
            <a:chExt cx="802847" cy="769441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363BA6-F1CA-4592-FE38-2484BE03D32C}"/>
                </a:ext>
              </a:extLst>
            </p:cNvPr>
            <p:cNvSpPr/>
            <p:nvPr/>
          </p:nvSpPr>
          <p:spPr>
            <a:xfrm>
              <a:off x="316419" y="1350976"/>
              <a:ext cx="802847" cy="505907"/>
            </a:xfrm>
            <a:prstGeom prst="rect">
              <a:avLst/>
            </a:prstGeom>
            <a:solidFill>
              <a:srgbClr val="E7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6E81BDB-CE63-DDDF-5066-223605ED4350}"/>
                </a:ext>
              </a:extLst>
            </p:cNvPr>
            <p:cNvSpPr txBox="1"/>
            <p:nvPr/>
          </p:nvSpPr>
          <p:spPr>
            <a:xfrm>
              <a:off x="489251" y="1188136"/>
              <a:ext cx="4571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3 AllRoundGothic" panose="020B0703020202020104" pitchFamily="34" charset="0"/>
                </a:rPr>
                <a:t>?</a:t>
              </a:r>
            </a:p>
          </p:txBody>
        </p:sp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69A937D-1182-6D1A-A723-5EB8A872D8F7}"/>
              </a:ext>
            </a:extLst>
          </p:cNvPr>
          <p:cNvCxnSpPr>
            <a:cxnSpLocks/>
          </p:cNvCxnSpPr>
          <p:nvPr/>
        </p:nvCxnSpPr>
        <p:spPr>
          <a:xfrm flipV="1">
            <a:off x="115614" y="2938288"/>
            <a:ext cx="593108" cy="26735"/>
          </a:xfrm>
          <a:prstGeom prst="straightConnector1">
            <a:avLst/>
          </a:pr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89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8D03F1-66FF-0C99-0B3A-FCDF10295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406" y="69390"/>
            <a:ext cx="6834969" cy="299963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94EC8A5-E816-DF7C-A951-62F21989ADA4}"/>
              </a:ext>
            </a:extLst>
          </p:cNvPr>
          <p:cNvGrpSpPr/>
          <p:nvPr/>
        </p:nvGrpSpPr>
        <p:grpSpPr>
          <a:xfrm>
            <a:off x="5652427" y="2779439"/>
            <a:ext cx="5937958" cy="3508375"/>
            <a:chOff x="2571705" y="2516639"/>
            <a:chExt cx="7463350" cy="42365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35B3B0F-1045-F8E1-2346-03698DC49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705" y="2516639"/>
              <a:ext cx="7427702" cy="423656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171A0A-9EB4-10CB-614A-F9D6E517E8F0}"/>
                </a:ext>
              </a:extLst>
            </p:cNvPr>
            <p:cNvSpPr txBox="1"/>
            <p:nvPr/>
          </p:nvSpPr>
          <p:spPr>
            <a:xfrm rot="935395">
              <a:off x="8190888" y="3245593"/>
              <a:ext cx="1844167" cy="6318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x 5 =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BD5D64E-700A-277F-1A31-7ED29BD4A0E4}"/>
              </a:ext>
            </a:extLst>
          </p:cNvPr>
          <p:cNvGrpSpPr/>
          <p:nvPr/>
        </p:nvGrpSpPr>
        <p:grpSpPr>
          <a:xfrm>
            <a:off x="473105" y="2686368"/>
            <a:ext cx="4583154" cy="2205224"/>
            <a:chOff x="473105" y="2686368"/>
            <a:chExt cx="4583154" cy="2205224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2F211AD7-607B-5122-DB2F-FE0D967EC44A}"/>
                </a:ext>
              </a:extLst>
            </p:cNvPr>
            <p:cNvSpPr/>
            <p:nvPr/>
          </p:nvSpPr>
          <p:spPr>
            <a:xfrm>
              <a:off x="558297" y="2686368"/>
              <a:ext cx="4421387" cy="2205224"/>
            </a:xfrm>
            <a:prstGeom prst="wedgeRoundRectCallout">
              <a:avLst>
                <a:gd name="adj1" fmla="val 73432"/>
                <a:gd name="adj2" fmla="val 37792"/>
                <a:gd name="adj3" fmla="val 16667"/>
              </a:avLst>
            </a:prstGeom>
            <a:solidFill>
              <a:srgbClr val="FFFFFF"/>
            </a:solidFill>
            <a:ln w="28575" cap="flat" cmpd="sng" algn="ctr">
              <a:solidFill>
                <a:srgbClr val="0065AD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49FFB34-51DE-E4B1-12BE-40F933C7B267}"/>
                </a:ext>
              </a:extLst>
            </p:cNvPr>
            <p:cNvSpPr txBox="1"/>
            <p:nvPr/>
          </p:nvSpPr>
          <p:spPr>
            <a:xfrm>
              <a:off x="473105" y="2757928"/>
              <a:ext cx="4583154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</a:rPr>
                <a:t>Cùng xem ai nhớ được nhiều phép tính nhất trong </a:t>
              </a:r>
              <a:r>
                <a:rPr kumimoji="0" lang="nl-NL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65AD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</a:rPr>
                <a:t>bảng nhân 8</a:t>
              </a:r>
              <a:r>
                <a:rPr kumimoji="0" lang="nl-NL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</a:rPr>
                <a:t>;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65AD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</a:rPr>
                <a:t>bảng chia 8 </a:t>
              </a:r>
              <a:r>
                <a:rPr kumimoji="0" lang="nl-NL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</a:rPr>
                <a:t>nhé!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460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016F98EC-BB6F-81E1-BE91-262A7F0652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>
            <a:extLst>
              <a:ext uri="{FF2B5EF4-FFF2-40B4-BE49-F238E27FC236}">
                <a16:creationId xmlns:a16="http://schemas.microsoft.com/office/drawing/2014/main" id="{A1BF9799-8502-CC58-6A93-B28009643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>
            <a:extLst>
              <a:ext uri="{FF2B5EF4-FFF2-40B4-BE49-F238E27FC236}">
                <a16:creationId xmlns:a16="http://schemas.microsoft.com/office/drawing/2014/main" id="{0A9EF6D2-B6A2-CBBB-8008-482FEE6407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/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>
            <a:extLst>
              <a:ext uri="{FF2B5EF4-FFF2-40B4-BE49-F238E27FC236}">
                <a16:creationId xmlns:a16="http://schemas.microsoft.com/office/drawing/2014/main" id="{F2505A2D-DA46-CC35-4DE6-75888A1DC0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/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id="{43191343-22AF-A06C-370E-C10C4387F1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C4AB2DE-4EBE-8242-F373-0F1E338D4F54}"/>
              </a:ext>
            </a:extLst>
          </p:cNvPr>
          <p:cNvGrpSpPr/>
          <p:nvPr/>
        </p:nvGrpSpPr>
        <p:grpSpPr>
          <a:xfrm>
            <a:off x="1920208" y="660420"/>
            <a:ext cx="8087509" cy="5025070"/>
            <a:chOff x="1920208" y="660420"/>
            <a:chExt cx="8087509" cy="5025070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4F4886B0-41BD-4D8F-57AD-09FE40C9C9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rot="10580711" flipV="1">
              <a:off x="1920208" y="660420"/>
              <a:ext cx="8087509" cy="4690472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C59FF30-3B41-8C3E-2040-477BDEFAE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85585" y="911908"/>
              <a:ext cx="6620830" cy="4773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061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A55A242-E2DE-BD14-5C67-639EEAB08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337824"/>
              </p:ext>
            </p:extLst>
          </p:nvPr>
        </p:nvGraphicFramePr>
        <p:xfrm>
          <a:off x="1531651" y="1253765"/>
          <a:ext cx="9659047" cy="382907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84983">
                  <a:extLst>
                    <a:ext uri="{9D8B030D-6E8A-4147-A177-3AD203B41FA5}">
                      <a16:colId xmlns:a16="http://schemas.microsoft.com/office/drawing/2014/main" val="1422056185"/>
                    </a:ext>
                  </a:extLst>
                </a:gridCol>
                <a:gridCol w="1237159">
                  <a:extLst>
                    <a:ext uri="{9D8B030D-6E8A-4147-A177-3AD203B41FA5}">
                      <a16:colId xmlns:a16="http://schemas.microsoft.com/office/drawing/2014/main" val="1965241880"/>
                    </a:ext>
                  </a:extLst>
                </a:gridCol>
                <a:gridCol w="1207381">
                  <a:extLst>
                    <a:ext uri="{9D8B030D-6E8A-4147-A177-3AD203B41FA5}">
                      <a16:colId xmlns:a16="http://schemas.microsoft.com/office/drawing/2014/main" val="2779295119"/>
                    </a:ext>
                  </a:extLst>
                </a:gridCol>
                <a:gridCol w="1207381">
                  <a:extLst>
                    <a:ext uri="{9D8B030D-6E8A-4147-A177-3AD203B41FA5}">
                      <a16:colId xmlns:a16="http://schemas.microsoft.com/office/drawing/2014/main" val="3319947383"/>
                    </a:ext>
                  </a:extLst>
                </a:gridCol>
                <a:gridCol w="1207381">
                  <a:extLst>
                    <a:ext uri="{9D8B030D-6E8A-4147-A177-3AD203B41FA5}">
                      <a16:colId xmlns:a16="http://schemas.microsoft.com/office/drawing/2014/main" val="3119293589"/>
                    </a:ext>
                  </a:extLst>
                </a:gridCol>
                <a:gridCol w="1207381">
                  <a:extLst>
                    <a:ext uri="{9D8B030D-6E8A-4147-A177-3AD203B41FA5}">
                      <a16:colId xmlns:a16="http://schemas.microsoft.com/office/drawing/2014/main" val="3094439017"/>
                    </a:ext>
                  </a:extLst>
                </a:gridCol>
                <a:gridCol w="1207381">
                  <a:extLst>
                    <a:ext uri="{9D8B030D-6E8A-4147-A177-3AD203B41FA5}">
                      <a16:colId xmlns:a16="http://schemas.microsoft.com/office/drawing/2014/main" val="3860362859"/>
                    </a:ext>
                  </a:extLst>
                </a:gridCol>
              </a:tblGrid>
              <a:tr h="12763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US" sz="40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4F7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4F7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4F7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4F7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4F7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4F7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4F7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24554"/>
                  </a:ext>
                </a:extLst>
              </a:tr>
              <a:tr h="12763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US" sz="40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4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195481"/>
                  </a:ext>
                </a:extLst>
              </a:tr>
              <a:tr h="12763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endParaRPr lang="en-US" sz="4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E36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E36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E36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E36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E36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56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930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539656"/>
                  </a:ext>
                </a:extLst>
              </a:tr>
            </a:tbl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id="{2AF72053-B775-D398-AE1D-2B0E3D0570AD}"/>
              </a:ext>
            </a:extLst>
          </p:cNvPr>
          <p:cNvGrpSpPr/>
          <p:nvPr/>
        </p:nvGrpSpPr>
        <p:grpSpPr>
          <a:xfrm>
            <a:off x="6584958" y="4050382"/>
            <a:ext cx="849684" cy="815419"/>
            <a:chOff x="1677971" y="5532161"/>
            <a:chExt cx="924787" cy="887493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A67C28E4-A219-E600-6385-8D44D88BEAD6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8BD9470-A3B8-BA94-A013-24C6A202DB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9D3F721-131D-36CE-0809-FEB6CEFD605E}"/>
              </a:ext>
            </a:extLst>
          </p:cNvPr>
          <p:cNvGrpSpPr/>
          <p:nvPr/>
        </p:nvGrpSpPr>
        <p:grpSpPr>
          <a:xfrm>
            <a:off x="5384277" y="4050383"/>
            <a:ext cx="849684" cy="815419"/>
            <a:chOff x="1677971" y="5532161"/>
            <a:chExt cx="924787" cy="887493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26ABD30-3D98-68A9-7D74-A11481CD71A9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8D0AD30-DEC8-13B0-727D-B842E9A10B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4A0C38C-4D02-BEA8-377F-2F2596407339}"/>
              </a:ext>
            </a:extLst>
          </p:cNvPr>
          <p:cNvGrpSpPr/>
          <p:nvPr/>
        </p:nvGrpSpPr>
        <p:grpSpPr>
          <a:xfrm>
            <a:off x="7792149" y="4050381"/>
            <a:ext cx="849684" cy="815419"/>
            <a:chOff x="1677971" y="5532161"/>
            <a:chExt cx="924787" cy="887493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74089624-04D9-03BF-0370-727648093FB2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913E494-A510-89F2-8B1B-A21F83AD8E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1379A9E-106C-69A2-D12C-F267D56026BB}"/>
              </a:ext>
            </a:extLst>
          </p:cNvPr>
          <p:cNvGrpSpPr/>
          <p:nvPr/>
        </p:nvGrpSpPr>
        <p:grpSpPr>
          <a:xfrm>
            <a:off x="8992830" y="4050380"/>
            <a:ext cx="849684" cy="815419"/>
            <a:chOff x="1677971" y="5532161"/>
            <a:chExt cx="924787" cy="887493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A161DA74-0C35-7745-698E-45053978FA03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BF062C9-68E6-0B04-BC60-9C40EAD514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0C8F868-3696-5502-F432-0E6849394F4E}"/>
              </a:ext>
            </a:extLst>
          </p:cNvPr>
          <p:cNvGrpSpPr/>
          <p:nvPr/>
        </p:nvGrpSpPr>
        <p:grpSpPr>
          <a:xfrm>
            <a:off x="10235507" y="4050379"/>
            <a:ext cx="849684" cy="815419"/>
            <a:chOff x="1677971" y="5532161"/>
            <a:chExt cx="924787" cy="887493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4EF2172F-4A3D-8069-3446-30D527584BC0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F7D9EC0-7967-3548-E01B-2AF3A8C22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1D62FDC-FF25-1BDB-3B91-BB320DA7D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951" y="-39081"/>
            <a:ext cx="2822693" cy="16033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F18D14-065E-ABAF-E18B-3BD06F70D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3312" y="921122"/>
            <a:ext cx="1536325" cy="1286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A55A242-E2DE-BD14-5C67-639EEAB08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460061"/>
              </p:ext>
            </p:extLst>
          </p:nvPr>
        </p:nvGraphicFramePr>
        <p:xfrm>
          <a:off x="1310327" y="1253765"/>
          <a:ext cx="9880374" cy="382907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9632">
                  <a:extLst>
                    <a:ext uri="{9D8B030D-6E8A-4147-A177-3AD203B41FA5}">
                      <a16:colId xmlns:a16="http://schemas.microsoft.com/office/drawing/2014/main" val="1422056185"/>
                    </a:ext>
                  </a:extLst>
                </a:gridCol>
                <a:gridCol w="1265507">
                  <a:extLst>
                    <a:ext uri="{9D8B030D-6E8A-4147-A177-3AD203B41FA5}">
                      <a16:colId xmlns:a16="http://schemas.microsoft.com/office/drawing/2014/main" val="1965241880"/>
                    </a:ext>
                  </a:extLst>
                </a:gridCol>
                <a:gridCol w="1235047">
                  <a:extLst>
                    <a:ext uri="{9D8B030D-6E8A-4147-A177-3AD203B41FA5}">
                      <a16:colId xmlns:a16="http://schemas.microsoft.com/office/drawing/2014/main" val="2779295119"/>
                    </a:ext>
                  </a:extLst>
                </a:gridCol>
                <a:gridCol w="1235047">
                  <a:extLst>
                    <a:ext uri="{9D8B030D-6E8A-4147-A177-3AD203B41FA5}">
                      <a16:colId xmlns:a16="http://schemas.microsoft.com/office/drawing/2014/main" val="3319947383"/>
                    </a:ext>
                  </a:extLst>
                </a:gridCol>
                <a:gridCol w="1235047">
                  <a:extLst>
                    <a:ext uri="{9D8B030D-6E8A-4147-A177-3AD203B41FA5}">
                      <a16:colId xmlns:a16="http://schemas.microsoft.com/office/drawing/2014/main" val="3119293589"/>
                    </a:ext>
                  </a:extLst>
                </a:gridCol>
                <a:gridCol w="1235047">
                  <a:extLst>
                    <a:ext uri="{9D8B030D-6E8A-4147-A177-3AD203B41FA5}">
                      <a16:colId xmlns:a16="http://schemas.microsoft.com/office/drawing/2014/main" val="3094439017"/>
                    </a:ext>
                  </a:extLst>
                </a:gridCol>
                <a:gridCol w="1235047">
                  <a:extLst>
                    <a:ext uri="{9D8B030D-6E8A-4147-A177-3AD203B41FA5}">
                      <a16:colId xmlns:a16="http://schemas.microsoft.com/office/drawing/2014/main" val="3860362859"/>
                    </a:ext>
                  </a:extLst>
                </a:gridCol>
              </a:tblGrid>
              <a:tr h="12763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bị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chia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DBB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DBB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DBB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DBB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DBB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DBB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6DB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24554"/>
                  </a:ext>
                </a:extLst>
              </a:tr>
              <a:tr h="12763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chia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195481"/>
                  </a:ext>
                </a:extLst>
              </a:tr>
              <a:tr h="12763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Thương</a:t>
                      </a:r>
                      <a:endParaRPr lang="en-US" sz="4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539656"/>
                  </a:ext>
                </a:extLst>
              </a:tr>
            </a:tbl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id="{2AF72053-B775-D398-AE1D-2B0E3D0570AD}"/>
              </a:ext>
            </a:extLst>
          </p:cNvPr>
          <p:cNvGrpSpPr/>
          <p:nvPr/>
        </p:nvGrpSpPr>
        <p:grpSpPr>
          <a:xfrm>
            <a:off x="6450220" y="4109454"/>
            <a:ext cx="849684" cy="815419"/>
            <a:chOff x="1677971" y="5532161"/>
            <a:chExt cx="924787" cy="887493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A67C28E4-A219-E600-6385-8D44D88BEAD6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8BD9470-A3B8-BA94-A013-24C6A202DB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9D3F721-131D-36CE-0809-FEB6CEFD605E}"/>
              </a:ext>
            </a:extLst>
          </p:cNvPr>
          <p:cNvGrpSpPr/>
          <p:nvPr/>
        </p:nvGrpSpPr>
        <p:grpSpPr>
          <a:xfrm>
            <a:off x="5180759" y="4106944"/>
            <a:ext cx="849684" cy="815419"/>
            <a:chOff x="1677971" y="5532161"/>
            <a:chExt cx="924787" cy="887493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26ABD30-3D98-68A9-7D74-A11481CD71A9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8D0AD30-DEC8-13B0-727D-B842E9A10B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4A0C38C-4D02-BEA8-377F-2F2596407339}"/>
              </a:ext>
            </a:extLst>
          </p:cNvPr>
          <p:cNvGrpSpPr/>
          <p:nvPr/>
        </p:nvGrpSpPr>
        <p:grpSpPr>
          <a:xfrm>
            <a:off x="7651796" y="4106940"/>
            <a:ext cx="849684" cy="815419"/>
            <a:chOff x="1677971" y="5532161"/>
            <a:chExt cx="924787" cy="887493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74089624-04D9-03BF-0370-727648093FB2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913E494-A510-89F2-8B1B-A21F83AD8E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1379A9E-106C-69A2-D12C-F267D56026BB}"/>
              </a:ext>
            </a:extLst>
          </p:cNvPr>
          <p:cNvGrpSpPr/>
          <p:nvPr/>
        </p:nvGrpSpPr>
        <p:grpSpPr>
          <a:xfrm>
            <a:off x="8909133" y="4106940"/>
            <a:ext cx="849684" cy="815419"/>
            <a:chOff x="1677971" y="5532161"/>
            <a:chExt cx="924787" cy="887493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A161DA74-0C35-7745-698E-45053978FA03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BF062C9-68E6-0B04-BC60-9C40EAD514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0C8F868-3696-5502-F432-0E6849394F4E}"/>
              </a:ext>
            </a:extLst>
          </p:cNvPr>
          <p:cNvGrpSpPr/>
          <p:nvPr/>
        </p:nvGrpSpPr>
        <p:grpSpPr>
          <a:xfrm>
            <a:off x="10153738" y="4106940"/>
            <a:ext cx="849684" cy="815419"/>
            <a:chOff x="1677971" y="5532161"/>
            <a:chExt cx="924787" cy="887493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4EF2172F-4A3D-8069-3446-30D527584BC0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F7D9EC0-7967-3548-E01B-2AF3A8C22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A2490D0-7739-A7D1-3C4E-5E848ADC0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020" y="-39081"/>
            <a:ext cx="2822693" cy="16033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4E0709-AECA-8B0F-0BD8-D8ED088A5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03669"/>
            <a:ext cx="153632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9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5AEA9AE-5658-F185-2209-87A122B878BE}"/>
              </a:ext>
            </a:extLst>
          </p:cNvPr>
          <p:cNvSpPr txBox="1"/>
          <p:nvPr/>
        </p:nvSpPr>
        <p:spPr>
          <a:xfrm>
            <a:off x="2849252" y="184311"/>
            <a:ext cx="68037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hộp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bút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8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chiếc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bút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6494E2-C6B6-8A4E-F166-05EE23F22FC1}"/>
              </a:ext>
            </a:extLst>
          </p:cNvPr>
          <p:cNvGrpSpPr/>
          <p:nvPr/>
        </p:nvGrpSpPr>
        <p:grpSpPr>
          <a:xfrm>
            <a:off x="1493685" y="1134607"/>
            <a:ext cx="4218957" cy="963695"/>
            <a:chOff x="1041199" y="1455119"/>
            <a:chExt cx="4218957" cy="96369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7C37B91-F658-1AAA-1AD2-FF4E87954DB1}"/>
                </a:ext>
              </a:extLst>
            </p:cNvPr>
            <p:cNvSpPr/>
            <p:nvPr/>
          </p:nvSpPr>
          <p:spPr>
            <a:xfrm>
              <a:off x="1041199" y="1464707"/>
              <a:ext cx="4218957" cy="954107"/>
            </a:xfrm>
            <a:prstGeom prst="roundRect">
              <a:avLst>
                <a:gd name="adj" fmla="val 24571"/>
              </a:avLst>
            </a:prstGeom>
            <a:solidFill>
              <a:srgbClr val="A7E0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CCF169-70B0-3522-8C4D-1FB506AB4B6E}"/>
                </a:ext>
              </a:extLst>
            </p:cNvPr>
            <p:cNvSpPr txBox="1"/>
            <p:nvPr/>
          </p:nvSpPr>
          <p:spPr>
            <a:xfrm>
              <a:off x="1118717" y="1455119"/>
              <a:ext cx="40094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hộp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bút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bao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chiếc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bút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màu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9C1668-A9C2-32B4-D452-1E20F5BA056C}"/>
              </a:ext>
            </a:extLst>
          </p:cNvPr>
          <p:cNvGrpSpPr/>
          <p:nvPr/>
        </p:nvGrpSpPr>
        <p:grpSpPr>
          <a:xfrm>
            <a:off x="1513731" y="2215548"/>
            <a:ext cx="4218957" cy="963695"/>
            <a:chOff x="1041199" y="1455119"/>
            <a:chExt cx="4218957" cy="96369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90E6D13-0D1B-B4D1-A7FB-70916C6E9EF5}"/>
                </a:ext>
              </a:extLst>
            </p:cNvPr>
            <p:cNvSpPr/>
            <p:nvPr/>
          </p:nvSpPr>
          <p:spPr>
            <a:xfrm>
              <a:off x="1041199" y="1464707"/>
              <a:ext cx="4218957" cy="954107"/>
            </a:xfrm>
            <a:prstGeom prst="roundRect">
              <a:avLst>
                <a:gd name="adj" fmla="val 24571"/>
              </a:avLst>
            </a:prstGeom>
            <a:solidFill>
              <a:srgbClr val="F5A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B6E30A-8D0F-71B6-BCAC-66504749D7F7}"/>
                </a:ext>
              </a:extLst>
            </p:cNvPr>
            <p:cNvSpPr txBox="1"/>
            <p:nvPr/>
          </p:nvSpPr>
          <p:spPr>
            <a:xfrm>
              <a:off x="1118717" y="1455119"/>
              <a:ext cx="40094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6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hộp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bút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bao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chiếc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bút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màu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E2621D-4A0B-0ABB-DE4D-C56B46D3616D}"/>
              </a:ext>
            </a:extLst>
          </p:cNvPr>
          <p:cNvGrpSpPr/>
          <p:nvPr/>
        </p:nvGrpSpPr>
        <p:grpSpPr>
          <a:xfrm>
            <a:off x="1571203" y="3306077"/>
            <a:ext cx="4218957" cy="963695"/>
            <a:chOff x="1041199" y="1455119"/>
            <a:chExt cx="4218957" cy="96369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C53E30C-72CB-04ED-6D54-3C8F79772F97}"/>
                </a:ext>
              </a:extLst>
            </p:cNvPr>
            <p:cNvSpPr/>
            <p:nvPr/>
          </p:nvSpPr>
          <p:spPr>
            <a:xfrm>
              <a:off x="1041199" y="1464707"/>
              <a:ext cx="4218957" cy="954107"/>
            </a:xfrm>
            <a:prstGeom prst="roundRect">
              <a:avLst>
                <a:gd name="adj" fmla="val 24571"/>
              </a:avLst>
            </a:prstGeom>
            <a:solidFill>
              <a:srgbClr val="B5D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43EA74-D484-262A-DD4C-62D759E9F4EE}"/>
                </a:ext>
              </a:extLst>
            </p:cNvPr>
            <p:cNvSpPr txBox="1"/>
            <p:nvPr/>
          </p:nvSpPr>
          <p:spPr>
            <a:xfrm>
              <a:off x="1118717" y="1455119"/>
              <a:ext cx="40094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hộp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bút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bao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chiếc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bút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màu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3BEB975-C506-5566-003C-E2BF783880DB}"/>
              </a:ext>
            </a:extLst>
          </p:cNvPr>
          <p:cNvGrpSpPr/>
          <p:nvPr/>
        </p:nvGrpSpPr>
        <p:grpSpPr>
          <a:xfrm>
            <a:off x="1571203" y="4439026"/>
            <a:ext cx="4218957" cy="963695"/>
            <a:chOff x="1041199" y="1455119"/>
            <a:chExt cx="4218957" cy="963695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6B64D38-695B-84A4-A6E2-9FD784EA5F62}"/>
                </a:ext>
              </a:extLst>
            </p:cNvPr>
            <p:cNvSpPr/>
            <p:nvPr/>
          </p:nvSpPr>
          <p:spPr>
            <a:xfrm>
              <a:off x="1041199" y="1464707"/>
              <a:ext cx="4218957" cy="954107"/>
            </a:xfrm>
            <a:prstGeom prst="roundRect">
              <a:avLst>
                <a:gd name="adj" fmla="val 24571"/>
              </a:avLst>
            </a:prstGeom>
            <a:solidFill>
              <a:srgbClr val="EAA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2C08B16-8A70-2B2E-2A2A-3DDD5B1C5791}"/>
                </a:ext>
              </a:extLst>
            </p:cNvPr>
            <p:cNvSpPr txBox="1"/>
            <p:nvPr/>
          </p:nvSpPr>
          <p:spPr>
            <a:xfrm>
              <a:off x="1118716" y="1455119"/>
              <a:ext cx="414143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hộp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bút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bao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chiếc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bút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màu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36DD78-5FEF-0574-DDCA-F662A019A5D4}"/>
              </a:ext>
            </a:extLst>
          </p:cNvPr>
          <p:cNvGrpSpPr/>
          <p:nvPr/>
        </p:nvGrpSpPr>
        <p:grpSpPr>
          <a:xfrm>
            <a:off x="1644597" y="5536820"/>
            <a:ext cx="4218957" cy="963695"/>
            <a:chOff x="1041199" y="1455119"/>
            <a:chExt cx="4218957" cy="96369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7BAA898-FE77-CF06-F297-DF526BA60E2E}"/>
                </a:ext>
              </a:extLst>
            </p:cNvPr>
            <p:cNvSpPr/>
            <p:nvPr/>
          </p:nvSpPr>
          <p:spPr>
            <a:xfrm>
              <a:off x="1041199" y="1464707"/>
              <a:ext cx="4218957" cy="954107"/>
            </a:xfrm>
            <a:prstGeom prst="roundRect">
              <a:avLst>
                <a:gd name="adj" fmla="val 24571"/>
              </a:avLst>
            </a:prstGeom>
            <a:solidFill>
              <a:srgbClr val="CC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E78A0DB-E2E5-E22D-B278-A790B93187A3}"/>
                </a:ext>
              </a:extLst>
            </p:cNvPr>
            <p:cNvSpPr txBox="1"/>
            <p:nvPr/>
          </p:nvSpPr>
          <p:spPr>
            <a:xfrm>
              <a:off x="1118717" y="1455119"/>
              <a:ext cx="40094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hộp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bút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bao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chiếc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bút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màu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1B6F9C-A908-53A4-8A78-1EAF746D7D92}"/>
              </a:ext>
            </a:extLst>
          </p:cNvPr>
          <p:cNvGrpSpPr/>
          <p:nvPr/>
        </p:nvGrpSpPr>
        <p:grpSpPr>
          <a:xfrm>
            <a:off x="7303577" y="1256420"/>
            <a:ext cx="2628889" cy="808178"/>
            <a:chOff x="7460642" y="1023745"/>
            <a:chExt cx="2628889" cy="808178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78775E13-C00B-74C2-7FB0-2E0B85C47847}"/>
                </a:ext>
              </a:extLst>
            </p:cNvPr>
            <p:cNvSpPr/>
            <p:nvPr/>
          </p:nvSpPr>
          <p:spPr>
            <a:xfrm>
              <a:off x="7460642" y="1023745"/>
              <a:ext cx="2628889" cy="808178"/>
            </a:xfrm>
            <a:prstGeom prst="roundRect">
              <a:avLst>
                <a:gd name="adj" fmla="val 35330"/>
              </a:avLst>
            </a:prstGeom>
            <a:solidFill>
              <a:srgbClr val="FF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6C28F61-03F4-45D4-FC23-6113FAB9265C}"/>
                </a:ext>
              </a:extLst>
            </p:cNvPr>
            <p:cNvSpPr txBox="1"/>
            <p:nvPr/>
          </p:nvSpPr>
          <p:spPr>
            <a:xfrm>
              <a:off x="7533206" y="1042786"/>
              <a:ext cx="241207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 x 6 = </a:t>
              </a:r>
              <a:r>
                <a:rPr lang="en-US" sz="4000" b="1" dirty="0">
                  <a:solidFill>
                    <a:srgbClr val="37817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48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614CE92-127C-EA62-7639-43555D5ADEF3}"/>
              </a:ext>
            </a:extLst>
          </p:cNvPr>
          <p:cNvGrpSpPr/>
          <p:nvPr/>
        </p:nvGrpSpPr>
        <p:grpSpPr>
          <a:xfrm>
            <a:off x="9103397" y="1389345"/>
            <a:ext cx="600410" cy="576197"/>
            <a:chOff x="1677971" y="5532161"/>
            <a:chExt cx="924787" cy="887493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B2940721-4250-0BC8-2D9D-C51E5357AB88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0A13812-865E-1795-8B72-F9A8671D4C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3142DF-6571-F47A-A317-9E1658ACAF2B}"/>
              </a:ext>
            </a:extLst>
          </p:cNvPr>
          <p:cNvGrpSpPr/>
          <p:nvPr/>
        </p:nvGrpSpPr>
        <p:grpSpPr>
          <a:xfrm>
            <a:off x="7342343" y="2312619"/>
            <a:ext cx="2668923" cy="808178"/>
            <a:chOff x="7460642" y="1023745"/>
            <a:chExt cx="2668923" cy="808178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3C4F3723-85F3-3465-DB4E-36A81B227922}"/>
                </a:ext>
              </a:extLst>
            </p:cNvPr>
            <p:cNvSpPr/>
            <p:nvPr/>
          </p:nvSpPr>
          <p:spPr>
            <a:xfrm>
              <a:off x="7460642" y="1023745"/>
              <a:ext cx="2628889" cy="808178"/>
            </a:xfrm>
            <a:prstGeom prst="roundRect">
              <a:avLst>
                <a:gd name="adj" fmla="val 35330"/>
              </a:avLst>
            </a:prstGeom>
            <a:solidFill>
              <a:srgbClr val="FF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CEC305F-9936-A165-6278-598B602F021B}"/>
                </a:ext>
              </a:extLst>
            </p:cNvPr>
            <p:cNvSpPr txBox="1"/>
            <p:nvPr/>
          </p:nvSpPr>
          <p:spPr>
            <a:xfrm>
              <a:off x="7460642" y="1073891"/>
              <a:ext cx="266892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 x 10= </a:t>
              </a:r>
              <a:r>
                <a:rPr lang="en-US" sz="4000" b="1" dirty="0">
                  <a:solidFill>
                    <a:srgbClr val="37817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80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2FCB2DE-DCD5-F795-31F3-F8DDE8207F92}"/>
              </a:ext>
            </a:extLst>
          </p:cNvPr>
          <p:cNvGrpSpPr/>
          <p:nvPr/>
        </p:nvGrpSpPr>
        <p:grpSpPr>
          <a:xfrm>
            <a:off x="9266165" y="2453068"/>
            <a:ext cx="600410" cy="576197"/>
            <a:chOff x="1677971" y="5532161"/>
            <a:chExt cx="924787" cy="88749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B8286754-CBC5-947A-55C4-DD6AFA5FE8EA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D8DBB292-0453-1563-C992-8CDC147BC1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20A6607-431D-FED1-CD9C-0B7681E2F2C8}"/>
              </a:ext>
            </a:extLst>
          </p:cNvPr>
          <p:cNvGrpSpPr/>
          <p:nvPr/>
        </p:nvGrpSpPr>
        <p:grpSpPr>
          <a:xfrm>
            <a:off x="7382377" y="3443093"/>
            <a:ext cx="2628889" cy="808178"/>
            <a:chOff x="7460642" y="1023745"/>
            <a:chExt cx="2628889" cy="808178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D712351-8E55-83BB-867E-55C6CB56F1C6}"/>
                </a:ext>
              </a:extLst>
            </p:cNvPr>
            <p:cNvSpPr/>
            <p:nvPr/>
          </p:nvSpPr>
          <p:spPr>
            <a:xfrm>
              <a:off x="7460642" y="1023745"/>
              <a:ext cx="2628889" cy="808178"/>
            </a:xfrm>
            <a:prstGeom prst="roundRect">
              <a:avLst>
                <a:gd name="adj" fmla="val 35330"/>
              </a:avLst>
            </a:prstGeom>
            <a:solidFill>
              <a:srgbClr val="FF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CB44ABA-900D-1658-3C99-BEBD1186A292}"/>
                </a:ext>
              </a:extLst>
            </p:cNvPr>
            <p:cNvSpPr txBox="1"/>
            <p:nvPr/>
          </p:nvSpPr>
          <p:spPr>
            <a:xfrm>
              <a:off x="7605332" y="1073891"/>
              <a:ext cx="233950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 x 4= </a:t>
              </a:r>
              <a:r>
                <a:rPr lang="en-US" sz="4000" b="1" dirty="0">
                  <a:solidFill>
                    <a:srgbClr val="37817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32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2FDDC2E-7AD9-86A8-A542-54DCCF726C1A}"/>
              </a:ext>
            </a:extLst>
          </p:cNvPr>
          <p:cNvGrpSpPr/>
          <p:nvPr/>
        </p:nvGrpSpPr>
        <p:grpSpPr>
          <a:xfrm>
            <a:off x="9134100" y="3557434"/>
            <a:ext cx="600410" cy="576197"/>
            <a:chOff x="1677971" y="5532161"/>
            <a:chExt cx="924787" cy="887493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9D80AC55-F14B-4735-A0A8-78AFC570F876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3CBF911-8F9E-0DB1-7871-2911B1B1C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86FAB54-9CA5-77B1-BAB2-8A3F9F784E80}"/>
              </a:ext>
            </a:extLst>
          </p:cNvPr>
          <p:cNvGrpSpPr/>
          <p:nvPr/>
        </p:nvGrpSpPr>
        <p:grpSpPr>
          <a:xfrm>
            <a:off x="7372950" y="4502730"/>
            <a:ext cx="2628889" cy="808178"/>
            <a:chOff x="7460642" y="1023745"/>
            <a:chExt cx="2628889" cy="808178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6AC8D350-8209-CCE3-B204-49C95F4E5DF7}"/>
                </a:ext>
              </a:extLst>
            </p:cNvPr>
            <p:cNvSpPr/>
            <p:nvPr/>
          </p:nvSpPr>
          <p:spPr>
            <a:xfrm>
              <a:off x="7460642" y="1023745"/>
              <a:ext cx="2628889" cy="808178"/>
            </a:xfrm>
            <a:prstGeom prst="roundRect">
              <a:avLst>
                <a:gd name="adj" fmla="val 35330"/>
              </a:avLst>
            </a:prstGeom>
            <a:solidFill>
              <a:srgbClr val="FF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58F68D0-0DFA-5A2C-854A-AA91C5471E18}"/>
                </a:ext>
              </a:extLst>
            </p:cNvPr>
            <p:cNvSpPr txBox="1"/>
            <p:nvPr/>
          </p:nvSpPr>
          <p:spPr>
            <a:xfrm>
              <a:off x="7605332" y="1073891"/>
              <a:ext cx="233950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 x 5= </a:t>
              </a:r>
              <a:r>
                <a:rPr lang="en-US" sz="4000" b="1" dirty="0">
                  <a:solidFill>
                    <a:srgbClr val="37817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40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42A0D7A-E955-4A26-78A7-55857AF16795}"/>
              </a:ext>
            </a:extLst>
          </p:cNvPr>
          <p:cNvGrpSpPr/>
          <p:nvPr/>
        </p:nvGrpSpPr>
        <p:grpSpPr>
          <a:xfrm>
            <a:off x="9146144" y="4612880"/>
            <a:ext cx="600410" cy="576197"/>
            <a:chOff x="1677971" y="5532161"/>
            <a:chExt cx="924787" cy="887493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FDC7437F-5863-0C52-FCC5-3C0A0CB82722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EAA14AF0-E15C-D5DD-DCB7-DE013614C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ED7E49C-2C98-4832-09B4-511FCB4A03B0}"/>
              </a:ext>
            </a:extLst>
          </p:cNvPr>
          <p:cNvGrpSpPr/>
          <p:nvPr/>
        </p:nvGrpSpPr>
        <p:grpSpPr>
          <a:xfrm>
            <a:off x="7422409" y="5682482"/>
            <a:ext cx="2628889" cy="808178"/>
            <a:chOff x="7460642" y="1023745"/>
            <a:chExt cx="2628889" cy="808178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DD6437-457C-59F6-93E8-2F8899110C0E}"/>
                </a:ext>
              </a:extLst>
            </p:cNvPr>
            <p:cNvSpPr/>
            <p:nvPr/>
          </p:nvSpPr>
          <p:spPr>
            <a:xfrm>
              <a:off x="7460642" y="1023745"/>
              <a:ext cx="2628889" cy="808178"/>
            </a:xfrm>
            <a:prstGeom prst="roundRect">
              <a:avLst>
                <a:gd name="adj" fmla="val 35330"/>
              </a:avLst>
            </a:prstGeom>
            <a:solidFill>
              <a:srgbClr val="FF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157A64E-C70E-953E-F7B1-817B06149642}"/>
                </a:ext>
              </a:extLst>
            </p:cNvPr>
            <p:cNvSpPr txBox="1"/>
            <p:nvPr/>
          </p:nvSpPr>
          <p:spPr>
            <a:xfrm>
              <a:off x="7605332" y="1073891"/>
              <a:ext cx="233950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 x 3= </a:t>
              </a:r>
              <a:r>
                <a:rPr lang="en-US" sz="4000" b="1" dirty="0">
                  <a:solidFill>
                    <a:srgbClr val="37817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24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B16D0BB-3D22-99AB-28E0-0CF658770FE3}"/>
              </a:ext>
            </a:extLst>
          </p:cNvPr>
          <p:cNvGrpSpPr/>
          <p:nvPr/>
        </p:nvGrpSpPr>
        <p:grpSpPr>
          <a:xfrm>
            <a:off x="9186178" y="5798472"/>
            <a:ext cx="600410" cy="576197"/>
            <a:chOff x="1677971" y="5532161"/>
            <a:chExt cx="924787" cy="887493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74DCEAF1-E6F1-E7DB-8D9E-A6249EC84076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DD0A7CB-E8C8-4994-997C-406D4525B5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cxnSp>
        <p:nvCxnSpPr>
          <p:cNvPr id="79" name="Connector: Curved 78">
            <a:extLst>
              <a:ext uri="{FF2B5EF4-FFF2-40B4-BE49-F238E27FC236}">
                <a16:creationId xmlns:a16="http://schemas.microsoft.com/office/drawing/2014/main" id="{00A053CE-A976-97D9-162D-008053D5B7AD}"/>
              </a:ext>
            </a:extLst>
          </p:cNvPr>
          <p:cNvCxnSpPr>
            <a:cxnSpLocks/>
            <a:stCxn id="13" idx="3"/>
            <a:endCxn id="41" idx="1"/>
          </p:cNvCxnSpPr>
          <p:nvPr/>
        </p:nvCxnSpPr>
        <p:spPr>
          <a:xfrm>
            <a:off x="5712642" y="1621249"/>
            <a:ext cx="1669735" cy="2225933"/>
          </a:xfrm>
          <a:prstGeom prst="curvedConnector3">
            <a:avLst>
              <a:gd name="adj1" fmla="val 50000"/>
            </a:avLst>
          </a:prstGeom>
          <a:ln w="381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Curved 81">
            <a:extLst>
              <a:ext uri="{FF2B5EF4-FFF2-40B4-BE49-F238E27FC236}">
                <a16:creationId xmlns:a16="http://schemas.microsoft.com/office/drawing/2014/main" id="{1AB7315B-18C3-0A04-6D63-619A2470DDE7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5723134" y="1660509"/>
            <a:ext cx="1580443" cy="1059637"/>
          </a:xfrm>
          <a:prstGeom prst="curvedConnector3">
            <a:avLst>
              <a:gd name="adj1" fmla="val 50000"/>
            </a:avLst>
          </a:prstGeom>
          <a:ln w="38100">
            <a:solidFill>
              <a:srgbClr val="EB579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Curved 83">
            <a:extLst>
              <a:ext uri="{FF2B5EF4-FFF2-40B4-BE49-F238E27FC236}">
                <a16:creationId xmlns:a16="http://schemas.microsoft.com/office/drawing/2014/main" id="{CF8A468D-FD3D-EA8A-A2EA-7A517E495BCB}"/>
              </a:ext>
            </a:extLst>
          </p:cNvPr>
          <p:cNvCxnSpPr>
            <a:cxnSpLocks/>
            <a:stCxn id="19" idx="3"/>
            <a:endCxn id="47" idx="1"/>
          </p:cNvCxnSpPr>
          <p:nvPr/>
        </p:nvCxnSpPr>
        <p:spPr>
          <a:xfrm>
            <a:off x="5790160" y="3792719"/>
            <a:ext cx="1632249" cy="2293852"/>
          </a:xfrm>
          <a:prstGeom prst="curvedConnector3">
            <a:avLst>
              <a:gd name="adj1" fmla="val 50000"/>
            </a:avLst>
          </a:prstGeom>
          <a:ln w="38100">
            <a:solidFill>
              <a:srgbClr val="5B964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46940244-536E-3778-ECDF-A15D59AC400D}"/>
              </a:ext>
            </a:extLst>
          </p:cNvPr>
          <p:cNvCxnSpPr>
            <a:cxnSpLocks/>
            <a:stCxn id="23" idx="3"/>
            <a:endCxn id="39" idx="1"/>
          </p:cNvCxnSpPr>
          <p:nvPr/>
        </p:nvCxnSpPr>
        <p:spPr>
          <a:xfrm flipV="1">
            <a:off x="5790159" y="2716708"/>
            <a:ext cx="1552184" cy="2199372"/>
          </a:xfrm>
          <a:prstGeom prst="curvedConnector3">
            <a:avLst>
              <a:gd name="adj1" fmla="val 50000"/>
            </a:avLst>
          </a:prstGeom>
          <a:ln w="38100">
            <a:solidFill>
              <a:srgbClr val="FF6F4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Curved 90">
            <a:extLst>
              <a:ext uri="{FF2B5EF4-FFF2-40B4-BE49-F238E27FC236}">
                <a16:creationId xmlns:a16="http://schemas.microsoft.com/office/drawing/2014/main" id="{58F7E847-612F-F6E4-2A6C-E2FFC3EDBBA3}"/>
              </a:ext>
            </a:extLst>
          </p:cNvPr>
          <p:cNvCxnSpPr>
            <a:cxnSpLocks/>
            <a:stCxn id="25" idx="3"/>
            <a:endCxn id="44" idx="1"/>
          </p:cNvCxnSpPr>
          <p:nvPr/>
        </p:nvCxnSpPr>
        <p:spPr>
          <a:xfrm flipV="1">
            <a:off x="5863554" y="4906819"/>
            <a:ext cx="1509396" cy="1116643"/>
          </a:xfrm>
          <a:prstGeom prst="curvedConnector3">
            <a:avLst>
              <a:gd name="adj1" fmla="val 50000"/>
            </a:avLst>
          </a:prstGeom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272DE70A-68FA-28AD-3F27-244365719E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 r="8077" b="18629"/>
          <a:stretch/>
        </p:blipFill>
        <p:spPr>
          <a:xfrm>
            <a:off x="9971232" y="95058"/>
            <a:ext cx="2108718" cy="20982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EA4940E-A285-20DC-3D35-BDC83C9872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7250" y="-108015"/>
            <a:ext cx="2581425" cy="146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1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5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5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5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5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016F98EC-BB6F-81E1-BE91-262A7F0652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>
            <a:extLst>
              <a:ext uri="{FF2B5EF4-FFF2-40B4-BE49-F238E27FC236}">
                <a16:creationId xmlns:a16="http://schemas.microsoft.com/office/drawing/2014/main" id="{A1BF9799-8502-CC58-6A93-B28009643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>
            <a:extLst>
              <a:ext uri="{FF2B5EF4-FFF2-40B4-BE49-F238E27FC236}">
                <a16:creationId xmlns:a16="http://schemas.microsoft.com/office/drawing/2014/main" id="{0A9EF6D2-B6A2-CBBB-8008-482FEE6407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/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>
            <a:extLst>
              <a:ext uri="{FF2B5EF4-FFF2-40B4-BE49-F238E27FC236}">
                <a16:creationId xmlns:a16="http://schemas.microsoft.com/office/drawing/2014/main" id="{F2505A2D-DA46-CC35-4DE6-75888A1DC0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/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id="{43191343-22AF-A06C-370E-C10C4387F1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054152A-77FD-0A2B-5C1F-0F0CFEC5A2D7}"/>
              </a:ext>
            </a:extLst>
          </p:cNvPr>
          <p:cNvGrpSpPr/>
          <p:nvPr/>
        </p:nvGrpSpPr>
        <p:grpSpPr>
          <a:xfrm>
            <a:off x="2052245" y="824869"/>
            <a:ext cx="8087509" cy="5167092"/>
            <a:chOff x="2052245" y="824869"/>
            <a:chExt cx="8087509" cy="5167092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4F4886B0-41BD-4D8F-57AD-09FE40C9C9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rot="10580711" flipV="1">
              <a:off x="2052245" y="824869"/>
              <a:ext cx="8087509" cy="4690472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C47F4C0-0BC8-C838-B39C-5DA362DF9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83440" y="1218379"/>
              <a:ext cx="5950212" cy="4773582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98316FFE-DB23-0F11-283C-96E86C591892}"/>
              </a:ext>
            </a:extLst>
          </p:cNvPr>
          <p:cNvSpPr txBox="1">
            <a:spLocks/>
          </p:cNvSpPr>
          <p:nvPr/>
        </p:nvSpPr>
        <p:spPr>
          <a:xfrm>
            <a:off x="-684627" y="612930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rgbClr val="00B050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rgbClr val="00B050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CC3910-0BF2-0E5F-98AD-F4CD2869E8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6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 descr="图片包含 游戏机, 物体, 钟表, 花&#10;&#10;描述已自动生成">
            <a:extLst>
              <a:ext uri="{FF2B5EF4-FFF2-40B4-BE49-F238E27FC236}">
                <a16:creationId xmlns:a16="http://schemas.microsoft.com/office/drawing/2014/main" id="{6562951C-04C3-2529-A125-66466144D2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93"/>
          <a:stretch/>
        </p:blipFill>
        <p:spPr>
          <a:xfrm flipV="1">
            <a:off x="0" y="4300780"/>
            <a:ext cx="12192000" cy="2557220"/>
          </a:xfrm>
          <a:prstGeom prst="rect">
            <a:avLst/>
          </a:prstGeom>
        </p:spPr>
      </p:pic>
      <p:pic>
        <p:nvPicPr>
          <p:cNvPr id="3" name="图片 10" descr="图片包含 图标&#10;&#10;描述已自动生成">
            <a:extLst>
              <a:ext uri="{FF2B5EF4-FFF2-40B4-BE49-F238E27FC236}">
                <a16:creationId xmlns:a16="http://schemas.microsoft.com/office/drawing/2014/main" id="{7EC83B53-8CA3-1F56-E6A2-E6D68DBFE5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 flipV="1">
            <a:off x="0" y="9741"/>
            <a:ext cx="12192000" cy="2193010"/>
          </a:xfrm>
          <a:prstGeom prst="rect">
            <a:avLst/>
          </a:prstGeom>
        </p:spPr>
      </p:pic>
      <p:pic>
        <p:nvPicPr>
          <p:cNvPr id="4" name="图片 51" descr="卡通人物&#10;&#10;中度可信度描述已自动生成">
            <a:extLst>
              <a:ext uri="{FF2B5EF4-FFF2-40B4-BE49-F238E27FC236}">
                <a16:creationId xmlns:a16="http://schemas.microsoft.com/office/drawing/2014/main" id="{11B5A8DB-60AE-51EF-A0A3-964FF831A4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>
            <a:off x="0" y="163051"/>
            <a:ext cx="2712203" cy="1323636"/>
          </a:xfrm>
          <a:prstGeom prst="rect">
            <a:avLst/>
          </a:prstGeom>
        </p:spPr>
      </p:pic>
      <p:pic>
        <p:nvPicPr>
          <p:cNvPr id="5" name="图片 52" descr="卡通人物&#10;&#10;中度可信度描述已自动生成">
            <a:extLst>
              <a:ext uri="{FF2B5EF4-FFF2-40B4-BE49-F238E27FC236}">
                <a16:creationId xmlns:a16="http://schemas.microsoft.com/office/drawing/2014/main" id="{2F11512F-A5B7-857C-691A-12ECAAF381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3" t="6205" b="76597"/>
          <a:stretch/>
        </p:blipFill>
        <p:spPr>
          <a:xfrm>
            <a:off x="10306372" y="425551"/>
            <a:ext cx="1885627" cy="117942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4637A41-E100-D835-1834-A604603CFA4D}"/>
              </a:ext>
            </a:extLst>
          </p:cNvPr>
          <p:cNvGrpSpPr/>
          <p:nvPr/>
        </p:nvGrpSpPr>
        <p:grpSpPr>
          <a:xfrm>
            <a:off x="658572" y="1665272"/>
            <a:ext cx="10284397" cy="3492841"/>
            <a:chOff x="-134530" y="3301099"/>
            <a:chExt cx="10284397" cy="349284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60E33E5-C14E-8284-AD7E-CE31D6731894}"/>
                </a:ext>
              </a:extLst>
            </p:cNvPr>
            <p:cNvSpPr/>
            <p:nvPr/>
          </p:nvSpPr>
          <p:spPr>
            <a:xfrm>
              <a:off x="-134530" y="3301099"/>
              <a:ext cx="10266801" cy="3492841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  <a:ln w="28575">
              <a:solidFill>
                <a:srgbClr val="6F930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08AEC6-D143-E160-1246-DE86E5F91811}"/>
                </a:ext>
              </a:extLst>
            </p:cNvPr>
            <p:cNvSpPr txBox="1"/>
            <p:nvPr/>
          </p:nvSpPr>
          <p:spPr>
            <a:xfrm>
              <a:off x="-134530" y="3585158"/>
              <a:ext cx="10284397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Tx/>
                <a:buChar char="-"/>
              </a:pP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Tự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lập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bảng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nhân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8,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bảng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chia 8.</a:t>
              </a:r>
            </a:p>
            <a:p>
              <a:pPr marL="285750" indent="-285750" algn="just">
                <a:buFontTx/>
                <a:buChar char="-"/>
              </a:pP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Vận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nhẩm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giải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tập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toán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tế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liên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quan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bảng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nhân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8, </a:t>
              </a:r>
              <a:r>
                <a:rPr lang="en-US" sz="4000" b="1" dirty="0" err="1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bảng</a:t>
              </a:r>
              <a:r>
                <a:rPr lang="en-US" sz="4000" b="1" dirty="0">
                  <a:solidFill>
                    <a:srgbClr val="7249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chia 8 </a:t>
              </a:r>
            </a:p>
          </p:txBody>
        </p:sp>
      </p:grpSp>
      <p:pic>
        <p:nvPicPr>
          <p:cNvPr id="9" name="图片 47" descr="卡通人物&#10;&#10;中度可信度描述已自动生成">
            <a:extLst>
              <a:ext uri="{FF2B5EF4-FFF2-40B4-BE49-F238E27FC236}">
                <a16:creationId xmlns:a16="http://schemas.microsoft.com/office/drawing/2014/main" id="{BEBFDEED-59CC-5444-FBBF-28AEE92489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266" y="3692810"/>
            <a:ext cx="3287775" cy="3287775"/>
          </a:xfrm>
          <a:prstGeom prst="rect">
            <a:avLst/>
          </a:prstGeom>
        </p:spPr>
      </p:pic>
      <p:pic>
        <p:nvPicPr>
          <p:cNvPr id="10" name="图片 13" descr="图标&#10;&#10;描述已自动生成">
            <a:extLst>
              <a:ext uri="{FF2B5EF4-FFF2-40B4-BE49-F238E27FC236}">
                <a16:creationId xmlns:a16="http://schemas.microsoft.com/office/drawing/2014/main" id="{5ADEA4EC-AA92-EA02-7F75-F3C5FE7E2C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581" y="1556819"/>
            <a:ext cx="1291526" cy="12915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38B02E-93E2-477B-CCF3-E502A5ECA7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2731" y="301196"/>
            <a:ext cx="7486537" cy="17497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E2998D-5AEC-891D-5F46-A1F714AF4D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0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716EB7-7F5C-8CDA-DD64-41ACC4A44EF7}"/>
              </a:ext>
            </a:extLst>
          </p:cNvPr>
          <p:cNvSpPr txBox="1"/>
          <p:nvPr/>
        </p:nvSpPr>
        <p:spPr>
          <a:xfrm>
            <a:off x="213064" y="1381327"/>
            <a:ext cx="119789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Ôn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lại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bảng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nhân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8,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bảng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chia 8</a:t>
            </a:r>
          </a:p>
          <a:p>
            <a:pPr marL="285750" indent="-285750">
              <a:buFontTx/>
              <a:buChar char="-"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Chuẩn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b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ị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bài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sau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: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bảng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nhân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8,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bảng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chia 8 ( T2 )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12D96C-A386-BCAA-E0F5-5D20ED696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978" y="-177119"/>
            <a:ext cx="4243184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7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FC402D2-E212-D7A3-90DA-5A5B558E57D8}"/>
              </a:ext>
            </a:extLst>
          </p:cNvPr>
          <p:cNvGrpSpPr/>
          <p:nvPr/>
        </p:nvGrpSpPr>
        <p:grpSpPr>
          <a:xfrm>
            <a:off x="-29863" y="4469136"/>
            <a:ext cx="12589775" cy="2652258"/>
            <a:chOff x="37557" y="4469136"/>
            <a:chExt cx="12589775" cy="2652258"/>
          </a:xfrm>
        </p:grpSpPr>
        <p:pic>
          <p:nvPicPr>
            <p:cNvPr id="15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DDA98A51-4475-5193-4B3B-7514D52FC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89" r="80761"/>
            <a:stretch/>
          </p:blipFill>
          <p:spPr>
            <a:xfrm>
              <a:off x="37557" y="4469136"/>
              <a:ext cx="2636345" cy="2388864"/>
            </a:xfrm>
            <a:prstGeom prst="rect">
              <a:avLst/>
            </a:prstGeom>
          </p:spPr>
        </p:pic>
        <p:pic>
          <p:nvPicPr>
            <p:cNvPr id="2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14E57AB5-D073-492D-4F47-8DCFC7B14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2" t="67253" r="61879" b="-3864"/>
            <a:stretch/>
          </p:blipFill>
          <p:spPr>
            <a:xfrm>
              <a:off x="2045172" y="4732530"/>
              <a:ext cx="2636345" cy="2388864"/>
            </a:xfrm>
            <a:prstGeom prst="rect">
              <a:avLst/>
            </a:prstGeom>
          </p:spPr>
        </p:pic>
        <p:pic>
          <p:nvPicPr>
            <p:cNvPr id="8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2FDE9110-C403-25C7-212E-34D329E80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1" t="63675" r="40860" b="-286"/>
            <a:stretch/>
          </p:blipFill>
          <p:spPr>
            <a:xfrm>
              <a:off x="4581419" y="4485690"/>
              <a:ext cx="2636345" cy="2388864"/>
            </a:xfrm>
            <a:prstGeom prst="rect">
              <a:avLst/>
            </a:prstGeom>
          </p:spPr>
        </p:pic>
        <p:pic>
          <p:nvPicPr>
            <p:cNvPr id="9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A8FDC74B-6B21-6F0A-1A8E-B0D2B2345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84" t="63300" r="17777" b="89"/>
            <a:stretch/>
          </p:blipFill>
          <p:spPr>
            <a:xfrm>
              <a:off x="7354642" y="4483192"/>
              <a:ext cx="2636345" cy="2388864"/>
            </a:xfrm>
            <a:prstGeom prst="rect">
              <a:avLst/>
            </a:prstGeom>
          </p:spPr>
        </p:pic>
        <p:pic>
          <p:nvPicPr>
            <p:cNvPr id="10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F36FF9C6-DEBD-EA70-E0DF-30CFCD8F37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41" t="64330" r="-2880" b="-941"/>
            <a:stretch/>
          </p:blipFill>
          <p:spPr>
            <a:xfrm>
              <a:off x="9990987" y="4518867"/>
              <a:ext cx="2636345" cy="2388864"/>
            </a:xfrm>
            <a:prstGeom prst="rect">
              <a:avLst/>
            </a:prstGeom>
          </p:spPr>
        </p:pic>
      </p:grpSp>
      <p:pic>
        <p:nvPicPr>
          <p:cNvPr id="29" name="图片 28" descr="图片包含 游戏机, 物体, 钟表, 花&#10;&#10;描述已自动生成">
            <a:extLst>
              <a:ext uri="{FF2B5EF4-FFF2-40B4-BE49-F238E27FC236}">
                <a16:creationId xmlns:a16="http://schemas.microsoft.com/office/drawing/2014/main" id="{9F9D2F69-0F80-5E8B-720D-8DF531E998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93"/>
          <a:stretch/>
        </p:blipFill>
        <p:spPr>
          <a:xfrm>
            <a:off x="0" y="0"/>
            <a:ext cx="12192000" cy="2557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07E4F3-6B3F-0C44-DEEA-EDB0424F44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6059" y="1879289"/>
            <a:ext cx="9339881" cy="39749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8A06F6-1116-C802-DFCD-701A656CDF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814" y="994443"/>
            <a:ext cx="2377646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9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469FDF4-3479-64F9-43D6-57AA656CCED1}"/>
              </a:ext>
            </a:extLst>
          </p:cNvPr>
          <p:cNvGrpSpPr/>
          <p:nvPr/>
        </p:nvGrpSpPr>
        <p:grpSpPr>
          <a:xfrm>
            <a:off x="0" y="-54916"/>
            <a:ext cx="12192000" cy="6912916"/>
            <a:chOff x="0" y="-54916"/>
            <a:chExt cx="12192000" cy="69129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6C24050-FC43-7162-4722-993F96F4F2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504" r="24528" b="43"/>
            <a:stretch/>
          </p:blipFill>
          <p:spPr>
            <a:xfrm>
              <a:off x="0" y="-1"/>
              <a:ext cx="12192000" cy="685800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9534F44-D332-77C4-589C-8DB7E0EFA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15884" y="-54916"/>
              <a:ext cx="868472" cy="105474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968D568-B960-C9A3-A2D7-0C3F8E851B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5EB97-CB8F-A087-95F1-62D6E86927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210065" y="3789406"/>
            <a:ext cx="3249827" cy="2318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D19A99-3C7B-8696-B35B-639AD987AD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4114800" y="3707027"/>
            <a:ext cx="3118021" cy="2084174"/>
          </a:xfrm>
          <a:prstGeom prst="rect">
            <a:avLst/>
          </a:prstGeom>
        </p:spPr>
      </p:pic>
      <p:pic>
        <p:nvPicPr>
          <p:cNvPr id="2" name="Picture 1">
            <a:hlinkClick r:id="rId6" action="ppaction://hlinksldjump"/>
            <a:extLst>
              <a:ext uri="{FF2B5EF4-FFF2-40B4-BE49-F238E27FC236}">
                <a16:creationId xmlns:a16="http://schemas.microsoft.com/office/drawing/2014/main" id="{BC896769-1754-C469-EC6A-BA12B18CC6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8" action="ppaction://hlinksldjump"/>
            <a:extLst>
              <a:ext uri="{FF2B5EF4-FFF2-40B4-BE49-F238E27FC236}">
                <a16:creationId xmlns:a16="http://schemas.microsoft.com/office/drawing/2014/main" id="{2459B7B2-D1A1-EE94-D8D1-EAC86016D5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594" y="5148017"/>
            <a:ext cx="1072989" cy="1286367"/>
          </a:xfrm>
          <a:prstGeom prst="rect">
            <a:avLst/>
          </a:prstGeom>
        </p:spPr>
      </p:pic>
      <p:pic>
        <p:nvPicPr>
          <p:cNvPr id="5" name="Picture 4">
            <a:hlinkClick r:id="rId10" action="ppaction://hlinksldjump"/>
            <a:extLst>
              <a:ext uri="{FF2B5EF4-FFF2-40B4-BE49-F238E27FC236}">
                <a16:creationId xmlns:a16="http://schemas.microsoft.com/office/drawing/2014/main" id="{B3287FDE-BE03-FA08-3FE8-02992D5072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6560" y="5038233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2" action="ppaction://hlinksldjump"/>
            <a:extLst>
              <a:ext uri="{FF2B5EF4-FFF2-40B4-BE49-F238E27FC236}">
                <a16:creationId xmlns:a16="http://schemas.microsoft.com/office/drawing/2014/main" id="{F14D3786-DAFD-7A60-00B2-6F6A796F27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C15026-C1BF-40D4-54FC-AB37A77736C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11016" y="1749192"/>
            <a:ext cx="7635892" cy="40405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DDBE3-EE90-8407-9655-A68735FE31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3" name="Picture 2">
            <a:hlinkClick r:id="rId15" action="ppaction://hlinksldjump"/>
            <a:extLst>
              <a:ext uri="{FF2B5EF4-FFF2-40B4-BE49-F238E27FC236}">
                <a16:creationId xmlns:a16="http://schemas.microsoft.com/office/drawing/2014/main" id="{70C8335E-6C33-CF58-120E-1A039233F3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27CFA4B-46D9-1FDA-D965-879A3C375ADE}"/>
              </a:ext>
            </a:extLst>
          </p:cNvPr>
          <p:cNvGrpSpPr/>
          <p:nvPr/>
        </p:nvGrpSpPr>
        <p:grpSpPr>
          <a:xfrm>
            <a:off x="-19778" y="0"/>
            <a:ext cx="12211778" cy="6858000"/>
            <a:chOff x="-19778" y="0"/>
            <a:chExt cx="12211778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AD31E3-E4D0-69CB-66F2-6CBE70D9A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642C9BE-1858-8F92-D7D8-680B41E87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9778" y="0"/>
              <a:ext cx="868472" cy="1054746"/>
            </a:xfrm>
            <a:prstGeom prst="rect">
              <a:avLst/>
            </a:prstGeom>
          </p:spPr>
        </p:pic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Câu hỏi: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4800" b="0" spc="-3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7 x 8 = ?</a:t>
            </a:r>
            <a:endParaRPr kumimoji="0" lang="zh-CN" altLang="en-US" sz="4800" b="1" i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9"/>
            <a:ext cx="4292321" cy="1205445"/>
            <a:chOff x="1092954" y="2371437"/>
            <a:chExt cx="4611922" cy="120544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7"/>
              <a:ext cx="4248331" cy="1205445"/>
              <a:chOff x="1108416" y="4554145"/>
              <a:chExt cx="5124211" cy="145983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341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+mn-cs"/>
                  </a:rPr>
                  <a:t>54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29507"/>
            <a:chOff x="6092322" y="2271847"/>
            <a:chExt cx="4568775" cy="122950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2"/>
              <a:ext cx="4297561" cy="1119342"/>
              <a:chOff x="1122602" y="2520411"/>
              <a:chExt cx="5016486" cy="1337553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323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55</a:t>
                </a: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1323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56</a:t>
                </a: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Rectangle 33">
                <a:extLst>
                  <a:ext uri="{FF2B5EF4-FFF2-40B4-BE49-F238E27FC236}">
                    <a16:creationId xmlns:a16="http://schemas.microsoft.com/office/drawing/2014/main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174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57</a:t>
                </a: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5" name="Picture 4">
            <a:hlinkClick r:id="rId8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F07EFE3-EC92-7744-9A9E-C4913E6AA635}"/>
              </a:ext>
            </a:extLst>
          </p:cNvPr>
          <p:cNvGrpSpPr/>
          <p:nvPr/>
        </p:nvGrpSpPr>
        <p:grpSpPr>
          <a:xfrm>
            <a:off x="-126159" y="-40066"/>
            <a:ext cx="12318159" cy="6898066"/>
            <a:chOff x="-126159" y="-40066"/>
            <a:chExt cx="12318159" cy="68980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AD31E3-E4D0-69CB-66F2-6CBE70D9A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B7E16C7-41F8-6CB1-54CD-C7FB4A994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26159" y="-40066"/>
              <a:ext cx="868472" cy="1054746"/>
            </a:xfrm>
            <a:prstGeom prst="rect">
              <a:avLst/>
            </a:prstGeom>
          </p:spPr>
        </p:pic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9"/>
            <a:ext cx="4292321" cy="1205445"/>
            <a:chOff x="1092954" y="2371437"/>
            <a:chExt cx="4611922" cy="120544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7"/>
              <a:ext cx="4248331" cy="1205445"/>
              <a:chOff x="1108416" y="4554145"/>
              <a:chExt cx="5124211" cy="145983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341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+mn-cs"/>
                  </a:rPr>
                  <a:t>20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29507"/>
            <a:chOff x="6092322" y="2271847"/>
            <a:chExt cx="4568775" cy="122950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2"/>
              <a:ext cx="4297561" cy="1119342"/>
              <a:chOff x="1122602" y="2520411"/>
              <a:chExt cx="5016486" cy="1337553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323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9</a:t>
                </a: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1323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10</a:t>
                </a: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Rectangle 33">
                <a:extLst>
                  <a:ext uri="{FF2B5EF4-FFF2-40B4-BE49-F238E27FC236}">
                    <a16:creationId xmlns:a16="http://schemas.microsoft.com/office/drawing/2014/main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174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25</a:t>
                </a: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Câu hỏi: </a:t>
            </a:r>
            <a:r>
              <a:rPr lang="en-US" altLang="zh-CN" sz="4800" b="0" spc="-300" dirty="0" err="1">
                <a:solidFill>
                  <a:prstClr val="black"/>
                </a:solidFill>
                <a:effectLst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Một</a:t>
            </a:r>
            <a:r>
              <a:rPr lang="en-US" altLang="zh-CN" sz="4800" b="0" spc="-3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con </a:t>
            </a:r>
            <a:r>
              <a:rPr lang="en-US" altLang="zh-CN" sz="4800" b="0" spc="-300" dirty="0" err="1">
                <a:solidFill>
                  <a:prstClr val="black"/>
                </a:solidFill>
                <a:effectLst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bò</a:t>
            </a:r>
            <a:r>
              <a:rPr lang="en-US" altLang="zh-CN" sz="4800" b="0" spc="-3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4800" b="0" spc="-300" dirty="0" err="1">
                <a:solidFill>
                  <a:prstClr val="black"/>
                </a:solidFill>
                <a:effectLst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có</a:t>
            </a:r>
            <a:r>
              <a:rPr lang="en-US" altLang="zh-CN" sz="4800" b="0" spc="-3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4 </a:t>
            </a:r>
            <a:r>
              <a:rPr lang="en-US" altLang="zh-CN" sz="4800" b="0" spc="-300" dirty="0" err="1">
                <a:solidFill>
                  <a:prstClr val="black"/>
                </a:solidFill>
                <a:effectLst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chân</a:t>
            </a:r>
            <a:r>
              <a:rPr lang="en-US" altLang="zh-CN" sz="4800" b="0" spc="-3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0" spc="-3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5 con </a:t>
            </a:r>
            <a:r>
              <a:rPr lang="en-US" altLang="zh-CN" sz="4800" b="0" spc="-300" dirty="0" err="1">
                <a:solidFill>
                  <a:prstClr val="black"/>
                </a:solidFill>
                <a:effectLst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bò</a:t>
            </a:r>
            <a:r>
              <a:rPr lang="en-US" altLang="zh-CN" sz="4800" b="0" spc="-3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4800" b="0" spc="-300" dirty="0" err="1">
                <a:solidFill>
                  <a:prstClr val="black"/>
                </a:solidFill>
                <a:effectLst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có</a:t>
            </a:r>
            <a:r>
              <a:rPr lang="en-US" altLang="zh-CN" sz="4800" b="0" spc="-3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bao </a:t>
            </a:r>
            <a:r>
              <a:rPr lang="en-US" altLang="zh-CN" sz="4800" b="0" spc="-300" dirty="0" err="1">
                <a:solidFill>
                  <a:prstClr val="black"/>
                </a:solidFill>
                <a:effectLst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nhiêu</a:t>
            </a:r>
            <a:r>
              <a:rPr lang="en-US" altLang="zh-CN" sz="4800" b="0" spc="-3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4800" b="0" spc="-300" dirty="0" err="1">
                <a:solidFill>
                  <a:prstClr val="black"/>
                </a:solidFill>
                <a:effectLst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chân</a:t>
            </a:r>
            <a:r>
              <a:rPr lang="en-US" altLang="zh-CN" sz="4800" b="0" spc="-3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pic>
        <p:nvPicPr>
          <p:cNvPr id="51" name="Picture 50">
            <a:hlinkClick r:id="rId9" action="ppaction://hlinksldjump"/>
            <a:extLst>
              <a:ext uri="{FF2B5EF4-FFF2-40B4-BE49-F238E27FC236}">
                <a16:creationId xmlns:a16="http://schemas.microsoft.com/office/drawing/2014/main" id="{96793489-3C48-E530-FE45-70DEF9DA9E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5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8FB7B52-D078-A853-4A68-DC23739DA7F6}"/>
              </a:ext>
            </a:extLst>
          </p:cNvPr>
          <p:cNvGrpSpPr/>
          <p:nvPr/>
        </p:nvGrpSpPr>
        <p:grpSpPr>
          <a:xfrm>
            <a:off x="-103830" y="0"/>
            <a:ext cx="12295830" cy="6858000"/>
            <a:chOff x="-103830" y="0"/>
            <a:chExt cx="1229583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AD31E3-E4D0-69CB-66F2-6CBE70D9A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F6672FD-4126-2DD6-DD7E-2FD5E9ABC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03830" y="0"/>
              <a:ext cx="868472" cy="1054746"/>
            </a:xfrm>
            <a:prstGeom prst="rect">
              <a:avLst/>
            </a:prstGeom>
          </p:spPr>
        </p:pic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9"/>
            <a:ext cx="4292321" cy="1205445"/>
            <a:chOff x="1092954" y="2371437"/>
            <a:chExt cx="4611922" cy="120544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7"/>
              <a:ext cx="4248331" cy="1205445"/>
              <a:chOff x="1108416" y="4554145"/>
              <a:chExt cx="5124211" cy="145983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341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+mn-cs"/>
                  </a:rPr>
                  <a:t>11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29507"/>
            <a:chOff x="6092322" y="2271847"/>
            <a:chExt cx="4568775" cy="122950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2"/>
              <a:ext cx="4297561" cy="1119342"/>
              <a:chOff x="1122602" y="2520411"/>
              <a:chExt cx="5016486" cy="1337553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323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28</a:t>
                </a: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814983" y="4018492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1323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6600" b="1" kern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32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99C31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981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Câu hỏi: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Một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bông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hoa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có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7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cánh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4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bông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hoa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có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bao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nhiêu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cánh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:a16="http://schemas.microsoft.com/office/drawing/2014/main" id="{354D1126-795D-C4DA-4C50-45BB20ABE15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37" name="Picture 36">
            <a:hlinkClick r:id="rId9" action="ppaction://hlinksldjump"/>
            <a:extLst>
              <a:ext uri="{FF2B5EF4-FFF2-40B4-BE49-F238E27FC236}">
                <a16:creationId xmlns:a16="http://schemas.microsoft.com/office/drawing/2014/main" id="{865CAF61-59F9-5FB1-C53E-A42FDE18B7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8AC75495-DEAB-8A53-1F5E-31E81DCB6E5F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E9D62FE-0E30-6170-D76D-46D023E139CB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59D51BD5-C928-C41B-3FA5-9847B3D1A2BB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4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538747E-B8EA-B6EA-A347-FC8B3516045E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BD4AEF7B-0EFF-7728-E81F-1EE45D144FA8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" name="Rectangle 33">
                <a:extLst>
                  <a:ext uri="{FF2B5EF4-FFF2-40B4-BE49-F238E27FC236}">
                    <a16:creationId xmlns:a16="http://schemas.microsoft.com/office/drawing/2014/main" id="{1E291EE3-75F0-7074-2148-6C246C9CA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174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6600" b="1" kern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17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7A24766-8CF1-06DD-8E10-AB88DD0FB9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772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E06AE3-6F5F-F73E-C899-61CF361741A6}"/>
              </a:ext>
            </a:extLst>
          </p:cNvPr>
          <p:cNvGrpSpPr/>
          <p:nvPr/>
        </p:nvGrpSpPr>
        <p:grpSpPr>
          <a:xfrm>
            <a:off x="-97404" y="-122707"/>
            <a:ext cx="12289404" cy="6980707"/>
            <a:chOff x="-97404" y="-122707"/>
            <a:chExt cx="12289404" cy="698070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AD31E3-E4D0-69CB-66F2-6CBE70D9A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640293A-9BD8-105F-8CE3-401343D7A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7404" y="-122707"/>
              <a:ext cx="868472" cy="1054746"/>
            </a:xfrm>
            <a:prstGeom prst="rect">
              <a:avLst/>
            </a:prstGeom>
          </p:spPr>
        </p:pic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Câu hỏi: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Một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con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bọ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có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6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chân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8 con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bọ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có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bao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nhiêu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chân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?</a:t>
            </a:r>
            <a:endParaRPr kumimoji="0" lang="zh-CN" altLang="en-US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9"/>
            <a:ext cx="4292321" cy="1205445"/>
            <a:chOff x="1092954" y="2371437"/>
            <a:chExt cx="4611922" cy="120544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7"/>
              <a:ext cx="4248331" cy="1205445"/>
              <a:chOff x="1108416" y="4554145"/>
              <a:chExt cx="5124211" cy="145983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341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6600" b="1" kern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18</a:t>
                </a:r>
                <a:endParaRPr kumimoji="0" lang="en-US" altLang="en-US" sz="66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2E74B4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+mn-cs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29507"/>
            <a:chOff x="6092322" y="2271847"/>
            <a:chExt cx="4568775" cy="122950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2"/>
              <a:ext cx="4297561" cy="1119342"/>
              <a:chOff x="1122602" y="2520411"/>
              <a:chExt cx="5016486" cy="1337553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323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14</a:t>
                </a: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1323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48</a:t>
                </a: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4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41" name="Rectangle 33">
                <a:extLst>
                  <a:ext uri="{FF2B5EF4-FFF2-40B4-BE49-F238E27FC236}">
                    <a16:creationId xmlns:a16="http://schemas.microsoft.com/office/drawing/2014/main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174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42</a:t>
                </a: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8" name="Picture 47">
            <a:hlinkClick r:id="rId9" action="ppaction://hlinksldjump"/>
            <a:extLst>
              <a:ext uri="{FF2B5EF4-FFF2-40B4-BE49-F238E27FC236}">
                <a16:creationId xmlns:a16="http://schemas.microsoft.com/office/drawing/2014/main" id="{E095621F-1D77-0895-CD86-6C815C8DF5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ECECCF5-3D1D-A48C-1D6F-B2D51A3098B3}"/>
              </a:ext>
            </a:extLst>
          </p:cNvPr>
          <p:cNvGrpSpPr/>
          <p:nvPr/>
        </p:nvGrpSpPr>
        <p:grpSpPr>
          <a:xfrm>
            <a:off x="-36622" y="-61530"/>
            <a:ext cx="12222272" cy="6921359"/>
            <a:chOff x="-36622" y="-129262"/>
            <a:chExt cx="12222272" cy="692135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680E695-DB3D-E7FF-7211-CA08F0540D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-6350" y="-65903"/>
              <a:ext cx="12192000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5279D3F-7863-1239-00EE-202C02622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36622" y="-129262"/>
              <a:ext cx="868472" cy="105474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8C73FC-8E71-65CD-D88C-03BBF844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782E6-9265-7D90-32C9-978443B11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:a16="http://schemas.microsoft.com/office/drawing/2014/main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:a16="http://schemas.microsoft.com/office/drawing/2014/main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94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FC402D2-E212-D7A3-90DA-5A5B558E57D8}"/>
              </a:ext>
            </a:extLst>
          </p:cNvPr>
          <p:cNvGrpSpPr/>
          <p:nvPr/>
        </p:nvGrpSpPr>
        <p:grpSpPr>
          <a:xfrm>
            <a:off x="-29863" y="4469136"/>
            <a:ext cx="12589775" cy="2652258"/>
            <a:chOff x="37557" y="4469136"/>
            <a:chExt cx="12589775" cy="2652258"/>
          </a:xfrm>
        </p:grpSpPr>
        <p:pic>
          <p:nvPicPr>
            <p:cNvPr id="15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DDA98A51-4475-5193-4B3B-7514D52FC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89" r="80761"/>
            <a:stretch/>
          </p:blipFill>
          <p:spPr>
            <a:xfrm>
              <a:off x="37557" y="4469136"/>
              <a:ext cx="2636345" cy="2388864"/>
            </a:xfrm>
            <a:prstGeom prst="rect">
              <a:avLst/>
            </a:prstGeom>
          </p:spPr>
        </p:pic>
        <p:pic>
          <p:nvPicPr>
            <p:cNvPr id="2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14E57AB5-D073-492D-4F47-8DCFC7B14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2" t="67253" r="61879" b="-3864"/>
            <a:stretch/>
          </p:blipFill>
          <p:spPr>
            <a:xfrm>
              <a:off x="2045172" y="4732530"/>
              <a:ext cx="2636345" cy="2388864"/>
            </a:xfrm>
            <a:prstGeom prst="rect">
              <a:avLst/>
            </a:prstGeom>
          </p:spPr>
        </p:pic>
        <p:pic>
          <p:nvPicPr>
            <p:cNvPr id="8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2FDE9110-C403-25C7-212E-34D329E80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1" t="63675" r="40860" b="-286"/>
            <a:stretch/>
          </p:blipFill>
          <p:spPr>
            <a:xfrm>
              <a:off x="4581419" y="4485690"/>
              <a:ext cx="2636345" cy="2388864"/>
            </a:xfrm>
            <a:prstGeom prst="rect">
              <a:avLst/>
            </a:prstGeom>
          </p:spPr>
        </p:pic>
        <p:pic>
          <p:nvPicPr>
            <p:cNvPr id="9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A8FDC74B-6B21-6F0A-1A8E-B0D2B2345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84" t="63300" r="17777" b="89"/>
            <a:stretch/>
          </p:blipFill>
          <p:spPr>
            <a:xfrm>
              <a:off x="7354642" y="4483192"/>
              <a:ext cx="2636345" cy="2388864"/>
            </a:xfrm>
            <a:prstGeom prst="rect">
              <a:avLst/>
            </a:prstGeom>
          </p:spPr>
        </p:pic>
        <p:pic>
          <p:nvPicPr>
            <p:cNvPr id="10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F36FF9C6-DEBD-EA70-E0DF-30CFCD8F37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41" t="64330" r="-2880" b="-941"/>
            <a:stretch/>
          </p:blipFill>
          <p:spPr>
            <a:xfrm>
              <a:off x="9990987" y="4518867"/>
              <a:ext cx="2636345" cy="2388864"/>
            </a:xfrm>
            <a:prstGeom prst="rect">
              <a:avLst/>
            </a:prstGeom>
          </p:spPr>
        </p:pic>
      </p:grpSp>
      <p:pic>
        <p:nvPicPr>
          <p:cNvPr id="29" name="图片 28" descr="图片包含 游戏机, 物体, 钟表, 花&#10;&#10;描述已自动生成">
            <a:extLst>
              <a:ext uri="{FF2B5EF4-FFF2-40B4-BE49-F238E27FC236}">
                <a16:creationId xmlns:a16="http://schemas.microsoft.com/office/drawing/2014/main" id="{9F9D2F69-0F80-5E8B-720D-8DF531E998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93"/>
          <a:stretch/>
        </p:blipFill>
        <p:spPr>
          <a:xfrm>
            <a:off x="0" y="0"/>
            <a:ext cx="12192000" cy="2557220"/>
          </a:xfrm>
          <a:prstGeom prst="rect">
            <a:avLst/>
          </a:prstGeom>
        </p:spPr>
      </p:pic>
      <p:sp>
        <p:nvSpPr>
          <p:cNvPr id="7" name="文本框 43">
            <a:extLst>
              <a:ext uri="{FF2B5EF4-FFF2-40B4-BE49-F238E27FC236}">
                <a16:creationId xmlns:a16="http://schemas.microsoft.com/office/drawing/2014/main" id="{1812517F-8882-40FE-756B-5276200D8F13}"/>
              </a:ext>
            </a:extLst>
          </p:cNvPr>
          <p:cNvSpPr txBox="1"/>
          <p:nvPr/>
        </p:nvSpPr>
        <p:spPr>
          <a:xfrm>
            <a:off x="5230396" y="4477197"/>
            <a:ext cx="2069258" cy="932474"/>
          </a:xfrm>
          <a:prstGeom prst="roundRect">
            <a:avLst>
              <a:gd name="adj" fmla="val 43400"/>
            </a:avLst>
          </a:prstGeom>
          <a:noFill/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D44A00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(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D44A00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Tiết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D44A00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 1)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D44A00"/>
              </a:solidFill>
              <a:effectLst/>
              <a:uLnTx/>
              <a:uFillTx/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  <a:sym typeface="Arial" panose="020B0604020202020204" pitchFamily="34" charset="0"/>
            </a:endParaRPr>
          </a:p>
        </p:txBody>
      </p:sp>
      <p:pic>
        <p:nvPicPr>
          <p:cNvPr id="14" name="Picture 4" descr="Division Symbol clipart - Number, Sign, Yellow, transparent clip art">
            <a:extLst>
              <a:ext uri="{FF2B5EF4-FFF2-40B4-BE49-F238E27FC236}">
                <a16:creationId xmlns:a16="http://schemas.microsoft.com/office/drawing/2014/main" id="{F62DA7E3-2AAC-E723-FF4E-63DB4C1FE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758" b="100000" l="38222" r="69889">
                        <a14:foregroundMark x1="52778" y1="62121" x2="57333" y2="72424"/>
                        <a14:foregroundMark x1="50889" y1="88485" x2="57444" y2="9742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57948" r="26869" b="-8286"/>
          <a:stretch/>
        </p:blipFill>
        <p:spPr bwMode="auto">
          <a:xfrm rot="561589">
            <a:off x="9550" y="1219802"/>
            <a:ext cx="1479461" cy="144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ultiplication Sign Png Background Image - Multiplication Clipart Black And  White, Transparent Png - 666x567 PNG - DLF.PT">
            <a:extLst>
              <a:ext uri="{FF2B5EF4-FFF2-40B4-BE49-F238E27FC236}">
                <a16:creationId xmlns:a16="http://schemas.microsoft.com/office/drawing/2014/main" id="{3EBB6694-9287-2A45-C039-8E2DEFFD3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46" b="958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91250" y="2454517"/>
            <a:ext cx="1428436" cy="10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8F088C-7BD2-E5BB-3579-2AC3A2FC978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7" t="73972" r="24005"/>
          <a:stretch/>
        </p:blipFill>
        <p:spPr>
          <a:xfrm>
            <a:off x="929747" y="2837085"/>
            <a:ext cx="1141651" cy="10697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DEC6BD-4C98-0793-5456-EAA2CBF4213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5" t="72364" r="-533" b="-1551"/>
          <a:stretch/>
        </p:blipFill>
        <p:spPr>
          <a:xfrm rot="1173953">
            <a:off x="10469695" y="1095283"/>
            <a:ext cx="1156812" cy="12154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401DD6-B0CB-0705-D35B-492548DF4C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/>
        </p:blipFill>
        <p:spPr>
          <a:xfrm>
            <a:off x="1505294" y="574289"/>
            <a:ext cx="1141651" cy="10697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C3C5C1-7D2E-E53B-6700-914C3A706CF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/>
        </p:blipFill>
        <p:spPr>
          <a:xfrm>
            <a:off x="10037490" y="3866740"/>
            <a:ext cx="1141651" cy="10697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C681EF-9135-12B1-896C-D03B476FC86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/>
        </p:blipFill>
        <p:spPr>
          <a:xfrm rot="1173953">
            <a:off x="3384" y="3877958"/>
            <a:ext cx="1156812" cy="12154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5433C1-E3DE-74A9-C365-82C923CD150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/>
        </p:blipFill>
        <p:spPr>
          <a:xfrm rot="1173953">
            <a:off x="9236086" y="884817"/>
            <a:ext cx="1156812" cy="121546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62A5A61-3D3F-BDB9-1311-19B022EDED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0419" y="1636197"/>
            <a:ext cx="8833870" cy="364572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35151B-62B1-C7F9-3A76-45D1BB7799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83890" y="756373"/>
            <a:ext cx="2334970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7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679</Words>
  <Application>Microsoft Office PowerPoint</Application>
  <PresentationFormat>Widescreen</PresentationFormat>
  <Paragraphs>188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等线</vt:lpstr>
      <vt:lpstr>微软雅黑</vt:lpstr>
      <vt:lpstr>#9Slide03 AllRoundGothic</vt:lpstr>
      <vt:lpstr>#9Slide07 HoneyCream</vt:lpstr>
      <vt:lpstr>Arial</vt:lpstr>
      <vt:lpstr>Calibri</vt:lpstr>
      <vt:lpstr>Calibri Light</vt:lpstr>
      <vt:lpstr>Cambria</vt:lpstr>
      <vt:lpstr>SVN-Cookies</vt:lpstr>
      <vt:lpstr>SVN-Newton</vt:lpstr>
      <vt:lpstr>SVN-Ready</vt:lpstr>
      <vt:lpstr>Times New Roman</vt:lpstr>
      <vt:lpstr>UTM Avo</vt:lpstr>
      <vt:lpstr>Vogue-ExtraBold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KHuyen;KhanhHuyen</dc:creator>
  <cp:keywords>MNT;MangnonTeam</cp:keywords>
  <cp:lastModifiedBy>Dell</cp:lastModifiedBy>
  <cp:revision>33</cp:revision>
  <dcterms:created xsi:type="dcterms:W3CDTF">2022-08-16T23:23:33Z</dcterms:created>
  <dcterms:modified xsi:type="dcterms:W3CDTF">2022-10-03T05:18:26Z</dcterms:modified>
</cp:coreProperties>
</file>