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4"/>
  </p:notesMasterIdLst>
  <p:handoutMasterIdLst>
    <p:handoutMasterId r:id="rId35"/>
  </p:handoutMasterIdLst>
  <p:sldIdLst>
    <p:sldId id="257" r:id="rId4"/>
    <p:sldId id="283" r:id="rId5"/>
    <p:sldId id="488" r:id="rId6"/>
    <p:sldId id="493" r:id="rId7"/>
    <p:sldId id="494" r:id="rId8"/>
    <p:sldId id="495" r:id="rId9"/>
    <p:sldId id="496" r:id="rId10"/>
    <p:sldId id="498" r:id="rId11"/>
    <p:sldId id="497" r:id="rId12"/>
    <p:sldId id="267" r:id="rId13"/>
    <p:sldId id="256" r:id="rId14"/>
    <p:sldId id="274" r:id="rId15"/>
    <p:sldId id="268" r:id="rId16"/>
    <p:sldId id="275" r:id="rId17"/>
    <p:sldId id="263" r:id="rId18"/>
    <p:sldId id="276" r:id="rId19"/>
    <p:sldId id="266" r:id="rId20"/>
    <p:sldId id="269" r:id="rId21"/>
    <p:sldId id="280" r:id="rId22"/>
    <p:sldId id="264" r:id="rId23"/>
    <p:sldId id="277" r:id="rId24"/>
    <p:sldId id="271" r:id="rId25"/>
    <p:sldId id="281" r:id="rId26"/>
    <p:sldId id="265" r:id="rId27"/>
    <p:sldId id="278" r:id="rId28"/>
    <p:sldId id="272" r:id="rId29"/>
    <p:sldId id="273" r:id="rId30"/>
    <p:sldId id="282" r:id="rId31"/>
    <p:sldId id="279" r:id="rId32"/>
    <p:sldId id="26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25684"/>
    <a:srgbClr val="931D19"/>
    <a:srgbClr val="FFFFAF"/>
    <a:srgbClr val="FEF6F0"/>
    <a:srgbClr val="FFC5C5"/>
    <a:srgbClr val="F26D12"/>
    <a:srgbClr val="7ACAEB"/>
    <a:srgbClr val="644275"/>
    <a:srgbClr val="598E09"/>
    <a:srgbClr val="5E6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932BE0-9CF5-DBD6-11B3-72096D81B1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FB091-68BD-30BC-AA38-FDA23D63C6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56A865-2992-414A-A6CD-9E5FA5EA3CA3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887AF-9791-EC35-9FD8-2A074981E4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673A5-7831-9341-AA76-1DE069E64D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0950CB-1A80-4C12-9EA3-35FAEE7DB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6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EE9B5-1DE9-4208-9643-18FF57FEA0B4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2A211-CF16-4874-96AF-529FE054DA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79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841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2A211-CF16-4874-96AF-529FE054DA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FC9B84-3A2F-E0FD-AEAB-78D27662A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01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44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31A53A-E877-5E1C-DD71-9EFE0412B53E}"/>
              </a:ext>
            </a:extLst>
          </p:cNvPr>
          <p:cNvSpPr/>
          <p:nvPr userDrawn="1"/>
        </p:nvSpPr>
        <p:spPr>
          <a:xfrm>
            <a:off x="582999" y="51511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FA98EF-DD93-3848-E0CF-73A26DA3C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01580" y="6462372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7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76C006-CC0A-22DA-AF33-23A3B9AC40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1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74E657-AA26-ACF6-6E08-566DAD4C7E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77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F79-57AA-20DC-2A22-CE54BF0A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9B33-04AB-D2B1-DE87-1BB25B5E7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ECE4E-C0CB-EAF7-3A94-94309BA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C59E-2D00-21BB-BEC1-8623B018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5FE70-B689-AC0F-0344-35793675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813B-B089-8BEB-AC98-2E08C23C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0E3010-BC61-8F12-09BA-BF5A227D65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79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154-EEED-1105-319B-6223DCCC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0473-8527-43F1-84F1-8932179C0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ED9E-B168-65DC-F6D9-AEA68869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51CD-D42F-6D41-3455-781C79B74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733BE-E476-4396-3CDB-290C4D43F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9F99-96FA-AB60-077C-5C96BD81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7FA44-7330-0F55-046B-F1FA4E5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1BC0B-7F66-D0BE-4703-B13EC115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B9B61F-EA71-5B3C-E2D9-F1A9E863F6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0983" y="6488759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1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A3FEF-1C7C-60D5-2234-7CBB89F4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957B-54C8-0750-8A61-D01E20CA0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2E43D-D236-E4DA-5425-7FADA83B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A964-7FEB-4E16-E98E-5E7CF580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1C03-66A0-2687-0F98-D52AA030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9A889F-A3E4-8F72-151D-85F253204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20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6B8AF-2638-3024-415F-144BFA28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071C-D8F2-2FFA-3ACD-B21F4BF7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4C868-8A73-E65F-3C4E-8C0A82B9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0660C0-F456-1442-6136-AD80F2B705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22131" y="656139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0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DF79-57AA-20DC-2A22-CE54BF0A7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9B33-04AB-D2B1-DE87-1BB25B5E7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ECE4E-C0CB-EAF7-3A94-94309BA2E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0C59E-2D00-21BB-BEC1-8623B018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5FE70-B689-AC0F-0344-357936755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C813B-B089-8BEB-AC98-2E08C23C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BE2B4B-B050-FEF7-5DDD-58A2E125C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61611" y="6429488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1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154-EEED-1105-319B-6223DCCCF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B0473-8527-43F1-84F1-8932179C0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DED9E-B168-65DC-F6D9-AEA688698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951CD-D42F-6D41-3455-781C79B74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B733BE-E476-4396-3CDB-290C4D43F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9F99-96FA-AB60-077C-5C96BD81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7FA44-7330-0F55-046B-F1FA4E53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81BC0B-7F66-D0BE-4703-B13EC115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3EF111-317C-B2E1-12DE-B65AF10B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70983" y="640805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8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1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4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theme" Target="../theme/them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9051-3B0B-4F01-9C6E-0742C3D94F2F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B266F89-FD1A-F3CF-483F-92AC899B87B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A870BB-4699-B177-0895-BFD8F486ED7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03DAF4-A93C-E212-59F4-938F29F3FCE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D2A662-D6BC-E005-F579-C1B0C5E0545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9ADC4F-F1EC-9DB9-1416-B890CC568F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CD1FC6-8226-13E0-458E-B011954DC41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A4E35-7C07-064F-3436-ADBFE77A80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21425E-D7CC-80FD-5F44-4B85B7F3A7B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3CA6E9-4B91-7434-AE09-8E47F33D3CF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4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45FBC1B-CC1E-6710-DCE5-9FD7C77D911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2E83D-10CC-331C-7C2C-DA52F405FB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B5986-C68B-9C0E-A0D8-A2811B0D9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6499B0-39E6-3CFC-3753-5A93945815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0FD65-6DDF-80F8-FCFF-0F68114400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6A63A6-DF4F-71D3-DE61-4AFC99EF55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B49D1E-C34E-553D-FAE9-D4E44885B26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F991FA-39BF-E6A3-AFD5-C159EAF241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BB8949-F95A-6566-4DB3-EC409985B5F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F85393-B2AD-5BB0-B705-0E7EE610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AAE1F-1FDE-8B2E-4AE6-0FF63DC7C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432F2-158A-1737-E637-338FAAB8E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29051-3B0B-4F01-9C6E-0742C3D94F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25503-9B2A-0664-AA37-391EBECE1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757-03BE-AD92-387D-B6A4D031D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5F8FD-F93E-4078-A38C-AF467D5B65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84A6CF8-6A4C-B34E-B571-9C507AAD4BA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44202D-2F9C-6342-41D3-2B2E367DF9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40E46A-5C8D-EC58-AA67-EE86393CEE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B42B2-ED89-195F-555B-F897F9A0D1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AC3E51-F03D-2192-37F8-CF1350F792A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9B821A-ED86-603A-25B8-A2AA92DA00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458233-BCD8-2FE8-F868-D7A5F9B6846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B5A0D1-E827-158C-BDC4-C402F0C48B7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962560" y="-1706353"/>
            <a:ext cx="3566469" cy="627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2A9A55-AD72-3873-BADB-AAA38BBC7ED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48205" y="648942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8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0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6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image" Target="../media/image3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18" Type="http://schemas.microsoft.com/office/2007/relationships/hdphoto" Target="../media/hdphoto6.wdp"/><Relationship Id="rId3" Type="http://schemas.openxmlformats.org/officeDocument/2006/relationships/image" Target="../media/image13.jpg"/><Relationship Id="rId7" Type="http://schemas.openxmlformats.org/officeDocument/2006/relationships/slide" Target="slide7.xml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microsoft.com/office/2007/relationships/hdphoto" Target="../media/hdphoto5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5.xml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slide" Target="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slideLayout" Target="../slideLayouts/slideLayout12.xml"/><Relationship Id="rId4" Type="http://schemas.microsoft.com/office/2007/relationships/media" Target="../media/media2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F9A6B-3CC0-4841-6664-D70CBF346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0" y="-102969"/>
            <a:ext cx="12192000" cy="5784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052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8003187" y="208260"/>
            <a:ext cx="3310344" cy="2312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E3DBD-51DC-24AC-89C6-E12FBD481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4E2686-210F-0CD5-B2B2-477A63704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19100" y="3144525"/>
            <a:ext cx="4611781" cy="381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05E50-8CFC-6795-0906-4C9153348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9879" y="50740"/>
            <a:ext cx="927262" cy="11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05215-FE91-A821-12EE-75D1F75EC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79" y="403975"/>
            <a:ext cx="5901439" cy="117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36E1B-A2E8-F6BC-8453-BBB89D230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645" y="4043976"/>
            <a:ext cx="3621338" cy="29872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AD2CB7-8485-159D-5173-33078D117B51}"/>
              </a:ext>
            </a:extLst>
          </p:cNvPr>
          <p:cNvGrpSpPr/>
          <p:nvPr/>
        </p:nvGrpSpPr>
        <p:grpSpPr>
          <a:xfrm>
            <a:off x="1737316" y="1402856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349343FB-86BC-EA3F-2ABF-A25E11EE98C8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FDAF70DC-3E43-3BD3-4701-705F5900F48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200" dirty="0">
                  <a:solidFill>
                    <a:srgbClr val="FFFFFF"/>
                  </a:solidFill>
                  <a:latin typeface="Calibri"/>
                </a:rPr>
                <a:t>H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ọc thuộc lòng bảng nhân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4682DAFC-761A-4E33-EC51-E872CE0700DB}"/>
              </a:ext>
            </a:extLst>
          </p:cNvPr>
          <p:cNvSpPr/>
          <p:nvPr/>
        </p:nvSpPr>
        <p:spPr>
          <a:xfrm>
            <a:off x="1600618" y="1402856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89812B-3A66-698D-110B-52CFAB6BB575}"/>
              </a:ext>
            </a:extLst>
          </p:cNvPr>
          <p:cNvGrpSpPr/>
          <p:nvPr/>
        </p:nvGrpSpPr>
        <p:grpSpPr>
          <a:xfrm>
            <a:off x="1870065" y="2851517"/>
            <a:ext cx="8675479" cy="1156555"/>
            <a:chOff x="1766827" y="1449625"/>
            <a:chExt cx="8675479" cy="1156555"/>
          </a:xfrm>
        </p:grpSpPr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957818BA-AFE0-A377-6C38-2A9193126CB2}"/>
                </a:ext>
              </a:extLst>
            </p:cNvPr>
            <p:cNvSpPr/>
            <p:nvPr/>
          </p:nvSpPr>
          <p:spPr>
            <a:xfrm rot="10800000">
              <a:off x="1766827" y="1449625"/>
              <a:ext cx="8675479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Pentagon 7">
              <a:extLst>
                <a:ext uri="{FF2B5EF4-FFF2-40B4-BE49-F238E27FC236}">
                  <a16:creationId xmlns:a16="http://schemas.microsoft.com/office/drawing/2014/main" id="{5D9DD90F-EECC-7C84-7A7B-5816F1D44B14}"/>
                </a:ext>
              </a:extLst>
            </p:cNvPr>
            <p:cNvSpPr/>
            <p:nvPr/>
          </p:nvSpPr>
          <p:spPr>
            <a:xfrm rot="21600000">
              <a:off x="2055966" y="1449625"/>
              <a:ext cx="8386340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 kĩ năng đếm thêm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AF67DEE9-8546-1B68-E8B9-90E3165FAEBD}"/>
              </a:ext>
            </a:extLst>
          </p:cNvPr>
          <p:cNvSpPr/>
          <p:nvPr/>
        </p:nvSpPr>
        <p:spPr>
          <a:xfrm>
            <a:off x="1621731" y="2753354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143F6A-5EED-B309-5EB4-A93F381DC9BA}"/>
              </a:ext>
            </a:extLst>
          </p:cNvPr>
          <p:cNvGrpSpPr/>
          <p:nvPr/>
        </p:nvGrpSpPr>
        <p:grpSpPr>
          <a:xfrm>
            <a:off x="1506752" y="4300177"/>
            <a:ext cx="9176908" cy="1156555"/>
            <a:chOff x="1403514" y="2898285"/>
            <a:chExt cx="9176908" cy="1156555"/>
          </a:xfrm>
        </p:grpSpPr>
        <p:sp>
          <p:nvSpPr>
            <p:cNvPr id="16" name="Pentagon 7">
              <a:extLst>
                <a:ext uri="{FF2B5EF4-FFF2-40B4-BE49-F238E27FC236}">
                  <a16:creationId xmlns:a16="http://schemas.microsoft.com/office/drawing/2014/main" id="{12928E37-6F67-CCFD-0F3A-AFE843EB8B5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Pentagon 10">
              <a:extLst>
                <a:ext uri="{FF2B5EF4-FFF2-40B4-BE49-F238E27FC236}">
                  <a16:creationId xmlns:a16="http://schemas.microsoft.com/office/drawing/2014/main" id="{472E7DE9-E134-7D88-7CF6-588C27CA54AA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V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 vào giải toán có lời văn bằng một phép tính nhân. 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7764A13-2438-E74B-3190-36C2B5995032}"/>
              </a:ext>
            </a:extLst>
          </p:cNvPr>
          <p:cNvSpPr/>
          <p:nvPr/>
        </p:nvSpPr>
        <p:spPr>
          <a:xfrm>
            <a:off x="1532269" y="4300177"/>
            <a:ext cx="1156555" cy="1156555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5213CE-9E13-CDB7-653B-DE532EAFFDFE}"/>
              </a:ext>
            </a:extLst>
          </p:cNvPr>
          <p:cNvSpPr/>
          <p:nvPr/>
        </p:nvSpPr>
        <p:spPr>
          <a:xfrm>
            <a:off x="1932148" y="151946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E35BFF-9560-B785-BC65-B127DE9EB6E7}"/>
              </a:ext>
            </a:extLst>
          </p:cNvPr>
          <p:cNvSpPr/>
          <p:nvPr/>
        </p:nvSpPr>
        <p:spPr>
          <a:xfrm>
            <a:off x="1946428" y="2869966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E2AFDD8-F358-BD27-4BB1-6D39093D4C86}"/>
              </a:ext>
            </a:extLst>
          </p:cNvPr>
          <p:cNvSpPr/>
          <p:nvPr/>
        </p:nvSpPr>
        <p:spPr>
          <a:xfrm>
            <a:off x="1842684" y="4398340"/>
            <a:ext cx="535724" cy="923330"/>
          </a:xfrm>
          <a:prstGeom prst="rect">
            <a:avLst/>
          </a:prstGeom>
          <a:solidFill>
            <a:srgbClr val="CCC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79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C3A77-22F2-8D97-5DF7-3F86020C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8" y="404236"/>
            <a:ext cx="1158340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2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3680025" y="1155272"/>
            <a:ext cx="7371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quả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trứng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Long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đang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bệnh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nên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chú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Long con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chưa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chào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đời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Long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mẹ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chữa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bệnh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quả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trứng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nhé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747187" y="1025969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610A6E02-404F-96EB-4526-EC11AAADB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6" t="3772" r="4158" b="80787"/>
          <a:stretch/>
        </p:blipFill>
        <p:spPr>
          <a:xfrm rot="20213568">
            <a:off x="10036845" y="535444"/>
            <a:ext cx="1116829" cy="140562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6ECA735-1893-B74D-15BA-AACCE4D1B5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7" b="85432"/>
          <a:stretch/>
        </p:blipFill>
        <p:spPr>
          <a:xfrm>
            <a:off x="7959219" y="560194"/>
            <a:ext cx="986256" cy="15383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233E56-8012-FEA8-1AEF-D98D11F941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8993820" y="367642"/>
            <a:ext cx="1101013" cy="164237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D533F72-53C3-2E17-16D8-1C42E724A0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865885" y="591255"/>
            <a:ext cx="1267268" cy="157471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54BDA77E-1EA5-B61F-BC5D-6CA7FAC82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563" y="853659"/>
            <a:ext cx="5889311" cy="1075227"/>
          </a:xfrm>
          <a:prstGeom prst="rect">
            <a:avLst/>
          </a:prstGeom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2E0564F-1BCF-83E3-030B-A1B640ECBF6A}"/>
              </a:ext>
            </a:extLst>
          </p:cNvPr>
          <p:cNvSpPr/>
          <p:nvPr/>
        </p:nvSpPr>
        <p:spPr>
          <a:xfrm>
            <a:off x="1029138" y="2771896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03493-DDDF-999F-2242-EF53020ADC32}"/>
              </a:ext>
            </a:extLst>
          </p:cNvPr>
          <p:cNvSpPr txBox="1"/>
          <p:nvPr/>
        </p:nvSpPr>
        <p:spPr>
          <a:xfrm>
            <a:off x="429089" y="301356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6" name="Flowchart: Decision 5">
            <a:extLst>
              <a:ext uri="{FF2B5EF4-FFF2-40B4-BE49-F238E27FC236}">
                <a16:creationId xmlns:a16="http://schemas.microsoft.com/office/drawing/2014/main" id="{2B8CAB4E-3D1E-277B-0131-C502AD8FAC55}"/>
              </a:ext>
            </a:extLst>
          </p:cNvPr>
          <p:cNvSpPr/>
          <p:nvPr/>
        </p:nvSpPr>
        <p:spPr>
          <a:xfrm>
            <a:off x="2068229" y="2775942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7" name="Flowchart: Decision 6">
            <a:extLst>
              <a:ext uri="{FF2B5EF4-FFF2-40B4-BE49-F238E27FC236}">
                <a16:creationId xmlns:a16="http://schemas.microsoft.com/office/drawing/2014/main" id="{9EBB9EAB-9CD3-8CC3-42A0-9B2482A288A6}"/>
              </a:ext>
            </a:extLst>
          </p:cNvPr>
          <p:cNvSpPr/>
          <p:nvPr/>
        </p:nvSpPr>
        <p:spPr>
          <a:xfrm>
            <a:off x="3107320" y="2755851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8" name="Flowchart: Decision 7">
            <a:extLst>
              <a:ext uri="{FF2B5EF4-FFF2-40B4-BE49-F238E27FC236}">
                <a16:creationId xmlns:a16="http://schemas.microsoft.com/office/drawing/2014/main" id="{EDF1AB9C-0D00-4EA9-BEED-6CD19EA639DC}"/>
              </a:ext>
            </a:extLst>
          </p:cNvPr>
          <p:cNvSpPr/>
          <p:nvPr/>
        </p:nvSpPr>
        <p:spPr>
          <a:xfrm>
            <a:off x="4146411" y="2766623"/>
            <a:ext cx="1025236" cy="1020183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9" name="Flowchart: Decision 8">
            <a:extLst>
              <a:ext uri="{FF2B5EF4-FFF2-40B4-BE49-F238E27FC236}">
                <a16:creationId xmlns:a16="http://schemas.microsoft.com/office/drawing/2014/main" id="{5A34A915-E839-1A28-24AA-76B5FF0E1642}"/>
              </a:ext>
            </a:extLst>
          </p:cNvPr>
          <p:cNvSpPr/>
          <p:nvPr/>
        </p:nvSpPr>
        <p:spPr>
          <a:xfrm>
            <a:off x="5185502" y="2770669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247E9F4-4119-EB3C-1A2B-98D706305DCC}"/>
              </a:ext>
            </a:extLst>
          </p:cNvPr>
          <p:cNvSpPr/>
          <p:nvPr/>
        </p:nvSpPr>
        <p:spPr>
          <a:xfrm>
            <a:off x="6224593" y="2750578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4F203B3-8919-E3F8-639F-17C9B7CEC8E4}"/>
              </a:ext>
            </a:extLst>
          </p:cNvPr>
          <p:cNvSpPr/>
          <p:nvPr/>
        </p:nvSpPr>
        <p:spPr>
          <a:xfrm>
            <a:off x="7268929" y="2741033"/>
            <a:ext cx="1025236" cy="1020183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40" name="Flowchart: Decision 39">
            <a:extLst>
              <a:ext uri="{FF2B5EF4-FFF2-40B4-BE49-F238E27FC236}">
                <a16:creationId xmlns:a16="http://schemas.microsoft.com/office/drawing/2014/main" id="{7CA41075-1CF8-3A8F-F5BF-B7BC450FBCC7}"/>
              </a:ext>
            </a:extLst>
          </p:cNvPr>
          <p:cNvSpPr/>
          <p:nvPr/>
        </p:nvSpPr>
        <p:spPr>
          <a:xfrm>
            <a:off x="8308020" y="2751805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41" name="Flowchart: Decision 40">
            <a:extLst>
              <a:ext uri="{FF2B5EF4-FFF2-40B4-BE49-F238E27FC236}">
                <a16:creationId xmlns:a16="http://schemas.microsoft.com/office/drawing/2014/main" id="{EB1464F2-8B2A-4261-C21C-F33634C2D011}"/>
              </a:ext>
            </a:extLst>
          </p:cNvPr>
          <p:cNvSpPr/>
          <p:nvPr/>
        </p:nvSpPr>
        <p:spPr>
          <a:xfrm>
            <a:off x="9347111" y="2755851"/>
            <a:ext cx="1025236" cy="1020183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5A1D45CB-D59B-352C-E326-1745C25BB57D}"/>
              </a:ext>
            </a:extLst>
          </p:cNvPr>
          <p:cNvSpPr/>
          <p:nvPr/>
        </p:nvSpPr>
        <p:spPr>
          <a:xfrm>
            <a:off x="10386202" y="2735760"/>
            <a:ext cx="1025236" cy="1020183"/>
          </a:xfrm>
          <a:prstGeom prst="flowChartDecision">
            <a:avLst/>
          </a:prstGeom>
          <a:solidFill>
            <a:srgbClr val="71CCF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52" name="Flowchart: Decision 51">
            <a:extLst>
              <a:ext uri="{FF2B5EF4-FFF2-40B4-BE49-F238E27FC236}">
                <a16:creationId xmlns:a16="http://schemas.microsoft.com/office/drawing/2014/main" id="{1FBD5664-4503-4609-BB04-7EBCD86EE8C9}"/>
              </a:ext>
            </a:extLst>
          </p:cNvPr>
          <p:cNvSpPr/>
          <p:nvPr/>
        </p:nvSpPr>
        <p:spPr>
          <a:xfrm>
            <a:off x="4142608" y="2764433"/>
            <a:ext cx="1025236" cy="1020183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3" name="Flowchart: Decision 52">
            <a:extLst>
              <a:ext uri="{FF2B5EF4-FFF2-40B4-BE49-F238E27FC236}">
                <a16:creationId xmlns:a16="http://schemas.microsoft.com/office/drawing/2014/main" id="{792D6BDD-F1E2-0276-E66A-1226F7D6AF84}"/>
              </a:ext>
            </a:extLst>
          </p:cNvPr>
          <p:cNvSpPr/>
          <p:nvPr/>
        </p:nvSpPr>
        <p:spPr>
          <a:xfrm>
            <a:off x="7277539" y="2735759"/>
            <a:ext cx="1025236" cy="1020183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F9D4946E-6205-84E6-4175-F4F1ADE3BC98}"/>
              </a:ext>
            </a:extLst>
          </p:cNvPr>
          <p:cNvSpPr/>
          <p:nvPr/>
        </p:nvSpPr>
        <p:spPr>
          <a:xfrm>
            <a:off x="9355721" y="2750578"/>
            <a:ext cx="1025236" cy="1020183"/>
          </a:xfrm>
          <a:prstGeom prst="flowChartDecis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1" name="Picture 4" descr="Hình ảnh Mũi Tên Xanh Hoạt Hình Mũi Tên Hướng Gió PNG , Mũi Tên Clipart,  Phim Hoạt Hình Mũi Tên, Biểu Tượng Mũi Tên PNG và Vector với nền trong suốt">
            <a:extLst>
              <a:ext uri="{FF2B5EF4-FFF2-40B4-BE49-F238E27FC236}">
                <a16:creationId xmlns:a16="http://schemas.microsoft.com/office/drawing/2014/main" id="{CEF7CD90-B454-9F20-58B8-66AA7EA9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5349" l="484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2598">
            <a:off x="1663715" y="2090965"/>
            <a:ext cx="753606" cy="10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A5B76702-91F6-A6A4-D4B3-73B7F4D40477}"/>
              </a:ext>
            </a:extLst>
          </p:cNvPr>
          <p:cNvSpPr txBox="1"/>
          <p:nvPr/>
        </p:nvSpPr>
        <p:spPr>
          <a:xfrm>
            <a:off x="1712543" y="1863145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</a:p>
        </p:txBody>
      </p:sp>
      <p:pic>
        <p:nvPicPr>
          <p:cNvPr id="104" name="Picture 4" descr="Hình ảnh Mũi Tên Xanh Hoạt Hình Mũi Tên Hướng Gió PNG , Mũi Tên Clipart,  Phim Hoạt Hình Mũi Tên, Biểu Tượng Mũi Tên PNG và Vector với nền trong suốt">
            <a:extLst>
              <a:ext uri="{FF2B5EF4-FFF2-40B4-BE49-F238E27FC236}">
                <a16:creationId xmlns:a16="http://schemas.microsoft.com/office/drawing/2014/main" id="{4425434D-D525-8DDE-CBF9-0CB725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5349" l="484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2598">
            <a:off x="2712859" y="2094758"/>
            <a:ext cx="753606" cy="10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D4B15547-CC56-5FED-574A-364A75F8371F}"/>
              </a:ext>
            </a:extLst>
          </p:cNvPr>
          <p:cNvSpPr txBox="1"/>
          <p:nvPr/>
        </p:nvSpPr>
        <p:spPr>
          <a:xfrm>
            <a:off x="2761687" y="1866938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</a:p>
        </p:txBody>
      </p:sp>
      <p:pic>
        <p:nvPicPr>
          <p:cNvPr id="106" name="Picture 4" descr="Hình ảnh Mũi Tên Xanh Hoạt Hình Mũi Tên Hướng Gió PNG , Mũi Tên Clipart,  Phim Hoạt Hình Mũi Tên, Biểu Tượng Mũi Tên PNG và Vector với nền trong suốt">
            <a:extLst>
              <a:ext uri="{FF2B5EF4-FFF2-40B4-BE49-F238E27FC236}">
                <a16:creationId xmlns:a16="http://schemas.microsoft.com/office/drawing/2014/main" id="{B04F7889-CD2E-11CA-C105-4959A3145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5349" l="484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2598">
            <a:off x="3805338" y="2066902"/>
            <a:ext cx="753606" cy="10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5B35899-856D-C4A2-E284-C16343CA652B}"/>
              </a:ext>
            </a:extLst>
          </p:cNvPr>
          <p:cNvSpPr txBox="1"/>
          <p:nvPr/>
        </p:nvSpPr>
        <p:spPr>
          <a:xfrm>
            <a:off x="3854166" y="1839082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28D10B0-0B18-E936-5994-639F797A9B8D}"/>
              </a:ext>
            </a:extLst>
          </p:cNvPr>
          <p:cNvSpPr txBox="1"/>
          <p:nvPr/>
        </p:nvSpPr>
        <p:spPr>
          <a:xfrm>
            <a:off x="439560" y="5197796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F8BDCA1-3DF4-9CA6-C7E8-607DD86C23D7}"/>
              </a:ext>
            </a:extLst>
          </p:cNvPr>
          <p:cNvSpPr/>
          <p:nvPr/>
        </p:nvSpPr>
        <p:spPr>
          <a:xfrm>
            <a:off x="992858" y="5139507"/>
            <a:ext cx="854321" cy="911514"/>
          </a:xfrm>
          <a:prstGeom prst="ellipse">
            <a:avLst/>
          </a:prstGeom>
          <a:solidFill>
            <a:srgbClr val="FCDD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578722C-1DCB-9A37-1428-67388CA1C97C}"/>
              </a:ext>
            </a:extLst>
          </p:cNvPr>
          <p:cNvSpPr/>
          <p:nvPr/>
        </p:nvSpPr>
        <p:spPr>
          <a:xfrm>
            <a:off x="2070610" y="5139507"/>
            <a:ext cx="854321" cy="911514"/>
          </a:xfrm>
          <a:prstGeom prst="ellipse">
            <a:avLst/>
          </a:prstGeom>
          <a:solidFill>
            <a:srgbClr val="FCDD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A18FBAB-C892-EDC3-A353-BB9CB8C3A39D}"/>
              </a:ext>
            </a:extLst>
          </p:cNvPr>
          <p:cNvSpPr/>
          <p:nvPr/>
        </p:nvSpPr>
        <p:spPr>
          <a:xfrm>
            <a:off x="3152277" y="5134303"/>
            <a:ext cx="854321" cy="911514"/>
          </a:xfrm>
          <a:prstGeom prst="ellipse">
            <a:avLst/>
          </a:prstGeom>
          <a:solidFill>
            <a:srgbClr val="FCDD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E6C082D3-3AFD-1936-84E6-640A654B07EE}"/>
              </a:ext>
            </a:extLst>
          </p:cNvPr>
          <p:cNvSpPr/>
          <p:nvPr/>
        </p:nvSpPr>
        <p:spPr>
          <a:xfrm>
            <a:off x="4230029" y="5134303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3E9ACAE-814E-8A14-DE30-17D31F49AC0A}"/>
              </a:ext>
            </a:extLst>
          </p:cNvPr>
          <p:cNvSpPr/>
          <p:nvPr/>
        </p:nvSpPr>
        <p:spPr>
          <a:xfrm>
            <a:off x="5318002" y="5146916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B7EA43-9C2B-9D41-6636-24D9790F3E8F}"/>
              </a:ext>
            </a:extLst>
          </p:cNvPr>
          <p:cNvSpPr/>
          <p:nvPr/>
        </p:nvSpPr>
        <p:spPr>
          <a:xfrm>
            <a:off x="6395754" y="5134303"/>
            <a:ext cx="854321" cy="911514"/>
          </a:xfrm>
          <a:prstGeom prst="ellipse">
            <a:avLst/>
          </a:prstGeom>
          <a:solidFill>
            <a:srgbClr val="FCDD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0B71283-D970-3418-1E7C-7B93860D877B}"/>
              </a:ext>
            </a:extLst>
          </p:cNvPr>
          <p:cNvSpPr/>
          <p:nvPr/>
        </p:nvSpPr>
        <p:spPr>
          <a:xfrm>
            <a:off x="7473506" y="5146916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82FB561-6CEC-FA04-4E87-E0EAE5FE0F76}"/>
              </a:ext>
            </a:extLst>
          </p:cNvPr>
          <p:cNvSpPr/>
          <p:nvPr/>
        </p:nvSpPr>
        <p:spPr>
          <a:xfrm>
            <a:off x="8551258" y="5134303"/>
            <a:ext cx="854321" cy="911514"/>
          </a:xfrm>
          <a:prstGeom prst="ellipse">
            <a:avLst/>
          </a:prstGeom>
          <a:solidFill>
            <a:srgbClr val="FCDD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2730F86-ECA3-F369-8C48-DDB2CE125D84}"/>
              </a:ext>
            </a:extLst>
          </p:cNvPr>
          <p:cNvSpPr/>
          <p:nvPr/>
        </p:nvSpPr>
        <p:spPr>
          <a:xfrm>
            <a:off x="9629010" y="5134303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78C15FF8-41D4-0D06-EA04-848BC0CE669A}"/>
              </a:ext>
            </a:extLst>
          </p:cNvPr>
          <p:cNvSpPr/>
          <p:nvPr/>
        </p:nvSpPr>
        <p:spPr>
          <a:xfrm>
            <a:off x="10706762" y="5146916"/>
            <a:ext cx="854321" cy="911514"/>
          </a:xfrm>
          <a:prstGeom prst="ellipse">
            <a:avLst/>
          </a:prstGeom>
          <a:solidFill>
            <a:srgbClr val="FCDD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9C98BBD-5D21-382E-7D99-E52D1988AEF2}"/>
              </a:ext>
            </a:extLst>
          </p:cNvPr>
          <p:cNvSpPr txBox="1"/>
          <p:nvPr/>
        </p:nvSpPr>
        <p:spPr>
          <a:xfrm>
            <a:off x="1493940" y="4262718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9E5CF73-EF2A-5060-43EE-A308A9576EE4}"/>
              </a:ext>
            </a:extLst>
          </p:cNvPr>
          <p:cNvSpPr txBox="1"/>
          <p:nvPr/>
        </p:nvSpPr>
        <p:spPr>
          <a:xfrm>
            <a:off x="2705270" y="4264741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F5A7772-F95B-3418-E0E0-FF9AA3C31E9B}"/>
              </a:ext>
            </a:extLst>
          </p:cNvPr>
          <p:cNvSpPr txBox="1"/>
          <p:nvPr/>
        </p:nvSpPr>
        <p:spPr>
          <a:xfrm>
            <a:off x="3886643" y="4275470"/>
            <a:ext cx="57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</a:t>
            </a:r>
          </a:p>
        </p:txBody>
      </p:sp>
      <p:pic>
        <p:nvPicPr>
          <p:cNvPr id="124" name="Picture 4" descr="Hình ảnh Mũi Tên Xanh Hoạt Hình Mũi Tên Hướng Gió PNG , Mũi Tên Clipart,  Phim Hoạt Hình Mũi Tên, Biểu Tượng Mũi Tên PNG và Vector với nền trong suốt">
            <a:extLst>
              <a:ext uri="{FF2B5EF4-FFF2-40B4-BE49-F238E27FC236}">
                <a16:creationId xmlns:a16="http://schemas.microsoft.com/office/drawing/2014/main" id="{48F823C0-2EB1-A34A-0D13-DC72A3D14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5349" l="484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2598">
            <a:off x="1498392" y="4487301"/>
            <a:ext cx="753606" cy="10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4" descr="Hình ảnh Mũi Tên Xanh Hoạt Hình Mũi Tên Hướng Gió PNG , Mũi Tên Clipart,  Phim Hoạt Hình Mũi Tên, Biểu Tượng Mũi Tên PNG và Vector với nền trong suốt">
            <a:extLst>
              <a:ext uri="{FF2B5EF4-FFF2-40B4-BE49-F238E27FC236}">
                <a16:creationId xmlns:a16="http://schemas.microsoft.com/office/drawing/2014/main" id="{BB93B83C-B3D3-68FE-1E96-50AA6B63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5349" l="484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2598">
            <a:off x="2652304" y="4491347"/>
            <a:ext cx="753606" cy="10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" descr="Hình ảnh Mũi Tên Xanh Hoạt Hình Mũi Tên Hướng Gió PNG , Mũi Tên Clipart,  Phim Hoạt Hình Mũi Tên, Biểu Tượng Mũi Tên PNG và Vector với nền trong suốt">
            <a:extLst>
              <a:ext uri="{FF2B5EF4-FFF2-40B4-BE49-F238E27FC236}">
                <a16:creationId xmlns:a16="http://schemas.microsoft.com/office/drawing/2014/main" id="{FB411524-1A2B-576E-278A-25BFE3E5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1" b="95349" l="4844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2598">
            <a:off x="3891464" y="4472324"/>
            <a:ext cx="753606" cy="101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id="{1745FAAA-F92A-4B66-52D6-AD6B6196D56C}"/>
              </a:ext>
            </a:extLst>
          </p:cNvPr>
          <p:cNvSpPr/>
          <p:nvPr/>
        </p:nvSpPr>
        <p:spPr>
          <a:xfrm>
            <a:off x="4232301" y="5136575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338A3BAF-D390-D7BE-9573-71B2EB9669D1}"/>
              </a:ext>
            </a:extLst>
          </p:cNvPr>
          <p:cNvSpPr/>
          <p:nvPr/>
        </p:nvSpPr>
        <p:spPr>
          <a:xfrm>
            <a:off x="5311755" y="5146916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9B1B15C8-3366-9423-D4DD-0A2FD381CD0C}"/>
              </a:ext>
            </a:extLst>
          </p:cNvPr>
          <p:cNvSpPr/>
          <p:nvPr/>
        </p:nvSpPr>
        <p:spPr>
          <a:xfrm>
            <a:off x="7467935" y="5149055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885AB368-F3C3-186E-7A8E-B8F7808C07AB}"/>
              </a:ext>
            </a:extLst>
          </p:cNvPr>
          <p:cNvSpPr/>
          <p:nvPr/>
        </p:nvSpPr>
        <p:spPr>
          <a:xfrm>
            <a:off x="9629009" y="5135407"/>
            <a:ext cx="854321" cy="91151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3045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0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0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3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5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5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7" presetClass="emph" presetSubtype="0" repeatCount="4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1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2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50" autoRev="1" fill="remove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2" grpId="0" animBg="1"/>
      <p:bldP spid="52" grpId="1" animBg="1"/>
      <p:bldP spid="53" grpId="0" animBg="1"/>
      <p:bldP spid="100" grpId="0" animBg="1"/>
      <p:bldP spid="102" grpId="0"/>
      <p:bldP spid="102" grpId="1"/>
      <p:bldP spid="105" grpId="0"/>
      <p:bldP spid="105" grpId="1"/>
      <p:bldP spid="107" grpId="0"/>
      <p:bldP spid="107" grpId="1"/>
      <p:bldP spid="110" grpId="0" animBg="1"/>
      <p:bldP spid="111" grpId="0" animBg="1"/>
      <p:bldP spid="114" grpId="0" animBg="1"/>
      <p:bldP spid="121" grpId="0"/>
      <p:bldP spid="122" grpId="0"/>
      <p:bldP spid="123" grpId="0"/>
      <p:bldP spid="127" grpId="0" animBg="1"/>
      <p:bldP spid="128" grpId="0" animBg="1"/>
      <p:bldP spid="129" grpId="0" animBg="1"/>
      <p:bldP spid="1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AF784-1027-8338-93AC-516AA530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65" y="726274"/>
            <a:ext cx="9935334" cy="152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C666C-B53F-537F-067D-837B10CC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6504793" y="1988306"/>
            <a:ext cx="2219117" cy="331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B79DD-D8FA-AECE-033B-E2C85C02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6" t="3772" r="4158" b="80787"/>
          <a:stretch/>
        </p:blipFill>
        <p:spPr>
          <a:xfrm rot="20213568">
            <a:off x="8787193" y="2482538"/>
            <a:ext cx="2060273" cy="2593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A34604-C749-F910-F0A1-CE9402C17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7" b="85432"/>
          <a:stretch/>
        </p:blipFill>
        <p:spPr>
          <a:xfrm>
            <a:off x="4255945" y="2561588"/>
            <a:ext cx="1819399" cy="2837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EED2C-063D-9A4B-28AE-C22B8C2D3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5" t="40901" r="96" b="45946"/>
          <a:stretch/>
        </p:blipFill>
        <p:spPr>
          <a:xfrm>
            <a:off x="8783510" y="1315240"/>
            <a:ext cx="2636247" cy="418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F6D10E-A702-71B2-F69E-28E264E5F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78605" r="64820" b="4236"/>
          <a:stretch/>
        </p:blipFill>
        <p:spPr>
          <a:xfrm>
            <a:off x="5516076" y="917224"/>
            <a:ext cx="3895228" cy="4825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DB2987-470B-B654-51D3-5B6E5E8D9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47928" r="83513" b="35856"/>
          <a:stretch/>
        </p:blipFill>
        <p:spPr>
          <a:xfrm>
            <a:off x="3849972" y="1615434"/>
            <a:ext cx="2679258" cy="39269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CCB938-EF4E-3E49-CF95-405A99790A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669514" y="2486996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AB2AF-C6DD-C40A-F7C9-B66AC337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75" y="2693774"/>
            <a:ext cx="7785540" cy="321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3D0FCC-5205-B024-08E1-173D8C6DC387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A2DDF-841C-B8AC-4EA1-67E9CE64F938}"/>
              </a:ext>
            </a:extLst>
          </p:cNvPr>
          <p:cNvSpPr txBox="1"/>
          <p:nvPr/>
        </p:nvSpPr>
        <p:spPr>
          <a:xfrm>
            <a:off x="4732261" y="1410341"/>
            <a:ext cx="63884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Núi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lửa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sắp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phun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trào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gây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nguy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hiểm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cuộc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sống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400" dirty="0">
                <a:solidFill>
                  <a:srgbClr val="025684"/>
                </a:solidFill>
                <a:latin typeface="Cambria" panose="02040503050406030204" pitchFamily="18" charset="0"/>
              </a:rPr>
              <a:t> Long. </a:t>
            </a:r>
          </a:p>
          <a:p>
            <a:pPr algn="ctr"/>
            <a:r>
              <a:rPr lang="en-US" sz="44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cứu</a:t>
            </a:r>
            <a:r>
              <a:rPr lang="en-US" sz="44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ngay</a:t>
            </a:r>
            <a:r>
              <a:rPr lang="en-US" sz="4400" b="1" dirty="0">
                <a:solidFill>
                  <a:srgbClr val="025684"/>
                </a:solidFill>
                <a:latin typeface="Cambria" panose="02040503050406030204" pitchFamily="18" charset="0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77B89-626F-F865-44B6-B8D6FC9749B9}"/>
              </a:ext>
            </a:extLst>
          </p:cNvPr>
          <p:cNvGrpSpPr/>
          <p:nvPr/>
        </p:nvGrpSpPr>
        <p:grpSpPr>
          <a:xfrm>
            <a:off x="676269" y="0"/>
            <a:ext cx="4744166" cy="6114049"/>
            <a:chOff x="676269" y="0"/>
            <a:chExt cx="4744166" cy="61140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2B750E-03EE-2761-D206-9A6D06D99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6" r="73834" b="59161"/>
            <a:stretch/>
          </p:blipFill>
          <p:spPr>
            <a:xfrm>
              <a:off x="676269" y="0"/>
              <a:ext cx="4269759" cy="51283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62A04-CD6A-F966-10A3-90B07A512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71939" r="62663" b="14538"/>
            <a:stretch/>
          </p:blipFill>
          <p:spPr>
            <a:xfrm>
              <a:off x="2357617" y="2308168"/>
              <a:ext cx="3062818" cy="3805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3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13DD19B-C3A7-B45E-6F09-9817F541D9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5093646"/>
                  </p:ext>
                </p:extLst>
              </p:nvPr>
            </p:nvGraphicFramePr>
            <p:xfrm>
              <a:off x="1363953" y="1935656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13DD19B-C3A7-B45E-6F09-9817F541D9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5093646"/>
                  </p:ext>
                </p:extLst>
              </p:nvPr>
            </p:nvGraphicFramePr>
            <p:xfrm>
              <a:off x="1363953" y="1935656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5" t="-477" r="-305357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4F7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49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8CBEC186-6661-B9D8-6B1C-1493AF045BAC}"/>
              </a:ext>
            </a:extLst>
          </p:cNvPr>
          <p:cNvGrpSpPr/>
          <p:nvPr/>
        </p:nvGrpSpPr>
        <p:grpSpPr>
          <a:xfrm>
            <a:off x="6409927" y="4798902"/>
            <a:ext cx="849684" cy="815419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151ADA5-900D-76CA-B762-006B06821C3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68CFC3-038A-B474-D149-0A9AF5F85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D7E8D5-EFF8-75EF-5053-D850F4765480}"/>
              </a:ext>
            </a:extLst>
          </p:cNvPr>
          <p:cNvGrpSpPr/>
          <p:nvPr/>
        </p:nvGrpSpPr>
        <p:grpSpPr>
          <a:xfrm>
            <a:off x="5209246" y="4798903"/>
            <a:ext cx="849684" cy="815419"/>
            <a:chOff x="1677971" y="5532161"/>
            <a:chExt cx="924787" cy="8874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2917F8A-997F-F449-086D-2A3C3A3AAD5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14EBECE-28BF-617C-5B33-B62A8FC79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A87788-E9B8-81DB-247D-F1CCD83543CE}"/>
              </a:ext>
            </a:extLst>
          </p:cNvPr>
          <p:cNvGrpSpPr/>
          <p:nvPr/>
        </p:nvGrpSpPr>
        <p:grpSpPr>
          <a:xfrm>
            <a:off x="7617118" y="4798901"/>
            <a:ext cx="849684" cy="815419"/>
            <a:chOff x="1677971" y="5532161"/>
            <a:chExt cx="924787" cy="88749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842063E-63B3-F4BE-FF90-7FDD1B8C215F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D24EFC-07A8-E99B-9359-910A00949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817799" y="4798900"/>
            <a:ext cx="849684" cy="815419"/>
            <a:chOff x="1677971" y="5532161"/>
            <a:chExt cx="924787" cy="8874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3DEFD6-BF23-4897-ABAC-C564E99FD2DE}"/>
              </a:ext>
            </a:extLst>
          </p:cNvPr>
          <p:cNvGrpSpPr/>
          <p:nvPr/>
        </p:nvGrpSpPr>
        <p:grpSpPr>
          <a:xfrm>
            <a:off x="10060476" y="4798899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9CF0CF7-2499-85E9-EDEE-25A10BB61C9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5158C7-06E3-AF72-7D33-9199C103A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9108103-2C4F-02E0-EDAC-9DABF908C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64712" y="360765"/>
            <a:ext cx="1267409" cy="1574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E512BB-73F9-17F9-B9BD-D5F0F2501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121" y="578300"/>
            <a:ext cx="1624333" cy="12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1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13DD19B-C3A7-B45E-6F09-9817F541D9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1321522"/>
                  </p:ext>
                </p:extLst>
              </p:nvPr>
            </p:nvGraphicFramePr>
            <p:xfrm>
              <a:off x="1357648" y="2076624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60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en-US" sz="6000" b="1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813DD19B-C3A7-B45E-6F09-9817F541D90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31321522"/>
                  </p:ext>
                </p:extLst>
              </p:nvPr>
            </p:nvGraphicFramePr>
            <p:xfrm>
              <a:off x="1357648" y="2076624"/>
              <a:ext cx="9659047" cy="3829071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384983">
                      <a:extLst>
                        <a:ext uri="{9D8B030D-6E8A-4147-A177-3AD203B41FA5}">
                          <a16:colId xmlns:a16="http://schemas.microsoft.com/office/drawing/2014/main" val="1422056185"/>
                        </a:ext>
                      </a:extLst>
                    </a:gridCol>
                    <a:gridCol w="1237159">
                      <a:extLst>
                        <a:ext uri="{9D8B030D-6E8A-4147-A177-3AD203B41FA5}">
                          <a16:colId xmlns:a16="http://schemas.microsoft.com/office/drawing/2014/main" val="1965241880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277929511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319947383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119293589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094439017"/>
                        </a:ext>
                      </a:extLst>
                    </a:gridCol>
                    <a:gridCol w="1207381">
                      <a:extLst>
                        <a:ext uri="{9D8B030D-6E8A-4147-A177-3AD203B41FA5}">
                          <a16:colId xmlns:a16="http://schemas.microsoft.com/office/drawing/2014/main" val="3860362859"/>
                        </a:ext>
                      </a:extLst>
                    </a:gridCol>
                  </a:tblGrid>
                  <a:tr h="127635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5" t="-239" r="-305357" b="-508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21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chemeClr val="tx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8724554"/>
                      </a:ext>
                    </a:extLst>
                  </a:tr>
                  <a:tr h="1276357">
                    <a:tc vMerge="1"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Thừa</a:t>
                          </a:r>
                          <a:r>
                            <a:rPr lang="en-US" sz="4000" b="1" baseline="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4000" b="1" baseline="0" dirty="0" err="1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6F930A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BFEE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195481"/>
                      </a:ext>
                    </a:extLst>
                  </a:tr>
                  <a:tr h="1276357">
                    <a:tc>
                      <a:txBody>
                        <a:bodyPr/>
                        <a:lstStyle/>
                        <a:p>
                          <a:pPr algn="ctr"/>
                          <a:endParaRPr lang="en-US" sz="4000" b="1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1" dirty="0">
                              <a:solidFill>
                                <a:srgbClr val="F26D12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</a:p>
                      </a:txBody>
                      <a:tcPr anchor="ctr">
                        <a:lnL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F26D12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EF6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1753965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058F28D-2B75-01D3-EC68-AEE4878ACE79}"/>
              </a:ext>
            </a:extLst>
          </p:cNvPr>
          <p:cNvGrpSpPr/>
          <p:nvPr/>
        </p:nvGrpSpPr>
        <p:grpSpPr>
          <a:xfrm>
            <a:off x="8809023" y="4829422"/>
            <a:ext cx="849684" cy="815419"/>
            <a:chOff x="1677971" y="5532161"/>
            <a:chExt cx="924787" cy="88749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22EE00C-62CB-BBFD-20A4-79FB21417A8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DE658D-67D1-35A4-6C47-B7B8FEF1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3DEFD6-BF23-4897-ABAC-C564E99FD2DE}"/>
              </a:ext>
            </a:extLst>
          </p:cNvPr>
          <p:cNvGrpSpPr/>
          <p:nvPr/>
        </p:nvGrpSpPr>
        <p:grpSpPr>
          <a:xfrm>
            <a:off x="9967780" y="4829421"/>
            <a:ext cx="849684" cy="815419"/>
            <a:chOff x="1677971" y="5532161"/>
            <a:chExt cx="924787" cy="88749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9CF0CF7-2499-85E9-EDEE-25A10BB61C9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5158C7-06E3-AF72-7D33-9199C103A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EC4F803-EB6F-CBB1-DF6D-48D6778C5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723943" y="363106"/>
            <a:ext cx="1267409" cy="15748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2A1F563-9D71-2FCA-AAD8-22B577B1B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830" y="507367"/>
            <a:ext cx="1700273" cy="14524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88BC68-80AF-4665-BB64-C1258C146A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4958" r="74890" b="88087"/>
          <a:stretch/>
        </p:blipFill>
        <p:spPr>
          <a:xfrm flipH="1">
            <a:off x="8637549" y="-296562"/>
            <a:ext cx="3495242" cy="252077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B7FBDA0-8A8E-1FE5-298D-5F8DFCCCBDF0}"/>
              </a:ext>
            </a:extLst>
          </p:cNvPr>
          <p:cNvGrpSpPr/>
          <p:nvPr/>
        </p:nvGrpSpPr>
        <p:grpSpPr>
          <a:xfrm>
            <a:off x="6405411" y="4829422"/>
            <a:ext cx="849684" cy="815419"/>
            <a:chOff x="1677971" y="5532161"/>
            <a:chExt cx="924787" cy="88749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72D953D-D440-A855-70C0-5074954653ED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D653913-2834-5C11-739A-87D5E6D19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C43D11-6FC7-6DB9-3984-F1518A1F7BD8}"/>
              </a:ext>
            </a:extLst>
          </p:cNvPr>
          <p:cNvGrpSpPr/>
          <p:nvPr/>
        </p:nvGrpSpPr>
        <p:grpSpPr>
          <a:xfrm>
            <a:off x="5216918" y="4832382"/>
            <a:ext cx="849684" cy="815419"/>
            <a:chOff x="1677971" y="5532161"/>
            <a:chExt cx="924787" cy="88749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CD17174-9907-479C-6A87-2926E7833BA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D344C37-618A-27F4-B518-C793CB8DC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2C85B5-8D29-B5D0-F493-9ABB37299F73}"/>
              </a:ext>
            </a:extLst>
          </p:cNvPr>
          <p:cNvGrpSpPr/>
          <p:nvPr/>
        </p:nvGrpSpPr>
        <p:grpSpPr>
          <a:xfrm>
            <a:off x="7635545" y="4864068"/>
            <a:ext cx="849684" cy="815419"/>
            <a:chOff x="1677971" y="5532161"/>
            <a:chExt cx="924787" cy="88749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92FE2DF-6AB5-67BE-2C1E-3DAEA1B0B8DE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FFC27F-110D-01CC-3CF7-0F9233330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6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8B31-9E27-08A7-B2DC-5BB463EB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367E-20BD-1855-CD89-927141CB8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A2312-3AAC-E9D6-A1D8-25EB9C526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7775" r="2721" b="-662"/>
          <a:stretch/>
        </p:blipFill>
        <p:spPr>
          <a:xfrm>
            <a:off x="0" y="-148281"/>
            <a:ext cx="12616249" cy="727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EC1AD-7028-E88C-211A-D446E011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-148281"/>
            <a:ext cx="10515599" cy="71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1406-1A43-3447-634E-BCA6E89A0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1BFFE-9F28-3E78-1B03-C50B8AB3D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27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0CE8C-8D20-A364-C6AA-B1D99E20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64" y="2320149"/>
            <a:ext cx="9387442" cy="33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7A134C-8608-4D81-97B1-B52505F3EA39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DA261-829E-D2C1-98B8-66358C36D22B}"/>
              </a:ext>
            </a:extLst>
          </p:cNvPr>
          <p:cNvSpPr txBox="1"/>
          <p:nvPr/>
        </p:nvSpPr>
        <p:spPr>
          <a:xfrm>
            <a:off x="4705021" y="1093489"/>
            <a:ext cx="6388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Thiên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thạch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khổng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lồ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bay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xuống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Trái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Đất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Vùng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đất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Long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cơ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thiêu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rụi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.</a:t>
            </a:r>
          </a:p>
          <a:p>
            <a:pPr algn="ctr"/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ngăn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chặn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thiên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thạch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cứu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vùng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đất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Long!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14CA9-1F6F-76CD-B130-7769A1BB2F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365597" y="338393"/>
            <a:ext cx="4149584" cy="51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形状&#10;&#10;描述已自动生成">
            <a:extLst>
              <a:ext uri="{FF2B5EF4-FFF2-40B4-BE49-F238E27FC236}">
                <a16:creationId xmlns:a16="http://schemas.microsoft.com/office/drawing/2014/main" id="{28DB53E1-C159-402F-6C56-333BC661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24" y="1402367"/>
            <a:ext cx="7484076" cy="5294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D048F4-1DA4-0E43-0473-508EA40ABC9E}"/>
              </a:ext>
            </a:extLst>
          </p:cNvPr>
          <p:cNvSpPr txBox="1"/>
          <p:nvPr/>
        </p:nvSpPr>
        <p:spPr>
          <a:xfrm>
            <a:off x="1841039" y="2505255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DC141-56B8-24E3-5007-D77FB4B19E3E}"/>
              </a:ext>
            </a:extLst>
          </p:cNvPr>
          <p:cNvSpPr txBox="1"/>
          <p:nvPr/>
        </p:nvSpPr>
        <p:spPr>
          <a:xfrm>
            <a:off x="797159" y="3268554"/>
            <a:ext cx="1756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3A1A5-66CC-2B3B-0B63-7AC4FAA8FC92}"/>
              </a:ext>
            </a:extLst>
          </p:cNvPr>
          <p:cNvSpPr txBox="1"/>
          <p:nvPr/>
        </p:nvSpPr>
        <p:spPr>
          <a:xfrm>
            <a:off x="2968413" y="3312504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42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54A32-1027-E987-2D25-415C4307D0E7}"/>
              </a:ext>
            </a:extLst>
          </p:cNvPr>
          <p:cNvSpPr txBox="1"/>
          <p:nvPr/>
        </p:nvSpPr>
        <p:spPr>
          <a:xfrm>
            <a:off x="797159" y="3868717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C99E7-2B9A-9138-8551-E6875212C482}"/>
              </a:ext>
            </a:extLst>
          </p:cNvPr>
          <p:cNvSpPr txBox="1"/>
          <p:nvPr/>
        </p:nvSpPr>
        <p:spPr>
          <a:xfrm>
            <a:off x="3035086" y="3868717"/>
            <a:ext cx="243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5E977-534A-D4B5-FC87-323EC892FED7}"/>
              </a:ext>
            </a:extLst>
          </p:cNvPr>
          <p:cNvSpPr txBox="1"/>
          <p:nvPr/>
        </p:nvSpPr>
        <p:spPr>
          <a:xfrm>
            <a:off x="7323214" y="235668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6795C4-A02D-C13A-ADEF-FA04AED358A8}"/>
              </a:ext>
            </a:extLst>
          </p:cNvPr>
          <p:cNvSpPr txBox="1"/>
          <p:nvPr/>
        </p:nvSpPr>
        <p:spPr>
          <a:xfrm>
            <a:off x="5674937" y="3061604"/>
            <a:ext cx="529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29FC0-A3BA-3962-19E8-1C3BF9A93C10}"/>
              </a:ext>
            </a:extLst>
          </p:cNvPr>
          <p:cNvSpPr txBox="1"/>
          <p:nvPr/>
        </p:nvSpPr>
        <p:spPr>
          <a:xfrm>
            <a:off x="5881366" y="370793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42 : 7 = 6 (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2F6B5-8915-6958-1B73-2299809E87F2}"/>
              </a:ext>
            </a:extLst>
          </p:cNvPr>
          <p:cNvSpPr txBox="1"/>
          <p:nvPr/>
        </p:nvSpPr>
        <p:spPr>
          <a:xfrm>
            <a:off x="5881366" y="4381477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6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86562-A5E6-608A-1B93-A2D119E72FCC}"/>
              </a:ext>
            </a:extLst>
          </p:cNvPr>
          <p:cNvSpPr txBox="1"/>
          <p:nvPr/>
        </p:nvSpPr>
        <p:spPr>
          <a:xfrm>
            <a:off x="2039272" y="581653"/>
            <a:ext cx="8229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42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7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40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83892-EC6B-0A32-A5A0-418DAF105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926495" y="430383"/>
            <a:ext cx="1308521" cy="162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4720A4-B566-DFA1-0135-B0774E932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3650"/>
          <a:stretch/>
        </p:blipFill>
        <p:spPr>
          <a:xfrm>
            <a:off x="-141639" y="-179174"/>
            <a:ext cx="12475278" cy="72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68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AA7FC1-B33A-ED7D-CC47-EBB7B14DA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54" y="197708"/>
            <a:ext cx="12461325" cy="19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9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006D546-3054-6148-8275-9C97E71C46F3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842A5-7E7A-F393-2D6B-09D0D4E219CF}"/>
              </a:ext>
            </a:extLst>
          </p:cNvPr>
          <p:cNvSpPr txBox="1"/>
          <p:nvPr/>
        </p:nvSpPr>
        <p:spPr>
          <a:xfrm>
            <a:off x="4856205" y="1118202"/>
            <a:ext cx="63884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Sau bao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nhiêu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khó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khăn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giúp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Long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bảo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vệ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cánh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rừng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5684"/>
                </a:solidFill>
                <a:latin typeface="Cambria" panose="02040503050406030204" pitchFamily="18" charset="0"/>
              </a:rPr>
              <a:t>mình</a:t>
            </a:r>
            <a:r>
              <a:rPr lang="en-US" sz="4000" dirty="0">
                <a:solidFill>
                  <a:srgbClr val="025684"/>
                </a:solidFill>
                <a:latin typeface="Cambria" panose="02040503050406030204" pitchFamily="18" charset="0"/>
              </a:rPr>
              <a:t>.</a:t>
            </a:r>
          </a:p>
          <a:p>
            <a:pPr algn="ctr"/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nhau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xây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dựng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ngôi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hạnh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phúc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Khủng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 Long </a:t>
            </a:r>
            <a:r>
              <a:rPr lang="en-US" sz="4000" b="1" dirty="0" err="1">
                <a:solidFill>
                  <a:srgbClr val="025684"/>
                </a:solidFill>
                <a:latin typeface="Cambria" panose="02040503050406030204" pitchFamily="18" charset="0"/>
              </a:rPr>
              <a:t>nhé</a:t>
            </a:r>
            <a:r>
              <a:rPr lang="en-US" sz="4000" b="1" dirty="0">
                <a:solidFill>
                  <a:srgbClr val="025684"/>
                </a:solidFill>
                <a:latin typeface="Cambria" panose="02040503050406030204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B0F944-3B33-4D3B-5F20-4BD40D03E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3" t="70899" r="30325" b="15578"/>
          <a:stretch/>
        </p:blipFill>
        <p:spPr>
          <a:xfrm>
            <a:off x="644810" y="363106"/>
            <a:ext cx="4149584" cy="51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4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EFD21B-F2F3-F086-5635-28829356E570}"/>
                  </a:ext>
                </a:extLst>
              </p:cNvPr>
              <p:cNvSpPr txBox="1"/>
              <p:nvPr/>
            </p:nvSpPr>
            <p:spPr>
              <a:xfrm>
                <a:off x="1042855" y="2666457"/>
                <a:ext cx="548201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a) 7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5         7</a:t>
                </a:r>
                <a:r>
                  <a:rPr lang="en-US" sz="44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4800" b="1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EFD21B-F2F3-F086-5635-28829356E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55" y="2666457"/>
                <a:ext cx="5482018" cy="769441"/>
              </a:xfrm>
              <a:prstGeom prst="rect">
                <a:avLst/>
              </a:prstGeom>
              <a:blipFill>
                <a:blip r:embed="rId3"/>
                <a:stretch>
                  <a:fillRect l="-4449" t="-17323" b="-34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4CD1508-5C06-7489-A751-8A8F3AE5311A}"/>
              </a:ext>
            </a:extLst>
          </p:cNvPr>
          <p:cNvGrpSpPr/>
          <p:nvPr/>
        </p:nvGrpSpPr>
        <p:grpSpPr>
          <a:xfrm>
            <a:off x="3263979" y="2656830"/>
            <a:ext cx="815472" cy="774288"/>
            <a:chOff x="2515719" y="2417300"/>
            <a:chExt cx="815472" cy="77428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E40AD68-2D0B-CB80-8595-C92DE07BA27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98668F-BD44-09EB-690A-DE15E6157580}"/>
                </a:ext>
              </a:extLst>
            </p:cNvPr>
            <p:cNvSpPr txBox="1"/>
            <p:nvPr/>
          </p:nvSpPr>
          <p:spPr>
            <a:xfrm>
              <a:off x="2678021" y="2417300"/>
              <a:ext cx="53267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&gt;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9B4205-ACA8-8145-EEBB-3B185A8A7514}"/>
              </a:ext>
            </a:extLst>
          </p:cNvPr>
          <p:cNvGrpSpPr/>
          <p:nvPr/>
        </p:nvGrpSpPr>
        <p:grpSpPr>
          <a:xfrm>
            <a:off x="3263979" y="2728966"/>
            <a:ext cx="815472" cy="744927"/>
            <a:chOff x="3208176" y="5138974"/>
            <a:chExt cx="815472" cy="74492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33D984F-3754-9214-3BD4-0078BE64774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10AEF1-2C87-C28F-43B4-DA35F1D5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AF431EF-58DB-6934-3065-71910EE09D54}"/>
                  </a:ext>
                </a:extLst>
              </p:cNvPr>
              <p:cNvSpPr txBox="1"/>
              <p:nvPr/>
            </p:nvSpPr>
            <p:spPr>
              <a:xfrm>
                <a:off x="7302995" y="2677931"/>
                <a:ext cx="40737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7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2         2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7 </a:t>
                </a:r>
                <a:endParaRPr lang="en-US" sz="4800" b="1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AF431EF-58DB-6934-3065-71910EE09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995" y="2677931"/>
                <a:ext cx="4073796" cy="769441"/>
              </a:xfrm>
              <a:prstGeom prst="rect">
                <a:avLst/>
              </a:prstGeom>
              <a:blipFill>
                <a:blip r:embed="rId5"/>
                <a:stretch>
                  <a:fillRect l="-6138" t="-15748" r="-4940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CC615E7-BBEC-26EE-DF85-90C156559CDA}"/>
              </a:ext>
            </a:extLst>
          </p:cNvPr>
          <p:cNvGrpSpPr/>
          <p:nvPr/>
        </p:nvGrpSpPr>
        <p:grpSpPr>
          <a:xfrm>
            <a:off x="8908299" y="2647202"/>
            <a:ext cx="815472" cy="774288"/>
            <a:chOff x="2515719" y="2417300"/>
            <a:chExt cx="815472" cy="77428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7B681BA-18BF-8917-90E7-4BD648AED96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3FEF6D-6C81-5984-B8BD-2A4702BC23A2}"/>
                </a:ext>
              </a:extLst>
            </p:cNvPr>
            <p:cNvSpPr txBox="1"/>
            <p:nvPr/>
          </p:nvSpPr>
          <p:spPr>
            <a:xfrm>
              <a:off x="2678021" y="2417300"/>
              <a:ext cx="53267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=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7BAB6EA-8199-5C80-6000-31A3BBEDCFB3}"/>
                  </a:ext>
                </a:extLst>
              </p:cNvPr>
              <p:cNvSpPr txBox="1"/>
              <p:nvPr/>
            </p:nvSpPr>
            <p:spPr>
              <a:xfrm>
                <a:off x="4487975" y="4087236"/>
                <a:ext cx="407379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7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 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8         7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9 </a:t>
                </a:r>
                <a:endParaRPr lang="en-US" sz="4800" b="1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7BAB6EA-8199-5C80-6000-31A3BBEDC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975" y="4087236"/>
                <a:ext cx="4073796" cy="769441"/>
              </a:xfrm>
              <a:prstGeom prst="rect">
                <a:avLst/>
              </a:prstGeom>
              <a:blipFill>
                <a:blip r:embed="rId6"/>
                <a:stretch>
                  <a:fillRect l="-5988" t="-15748" r="-5090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442A1360-B9F9-BE5E-59BB-3E1795AB6B81}"/>
              </a:ext>
            </a:extLst>
          </p:cNvPr>
          <p:cNvGrpSpPr/>
          <p:nvPr/>
        </p:nvGrpSpPr>
        <p:grpSpPr>
          <a:xfrm>
            <a:off x="6093279" y="4056507"/>
            <a:ext cx="815472" cy="774288"/>
            <a:chOff x="2515719" y="2417300"/>
            <a:chExt cx="815472" cy="77428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0C2F3B3-366C-2AF8-35B3-F02CE0604FF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CF4699-B5F2-4674-0D53-C62B35812326}"/>
                </a:ext>
              </a:extLst>
            </p:cNvPr>
            <p:cNvSpPr txBox="1"/>
            <p:nvPr/>
          </p:nvSpPr>
          <p:spPr>
            <a:xfrm>
              <a:off x="2678021" y="2417300"/>
              <a:ext cx="53267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&lt;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21A7D7-13FF-FA44-8E35-638C020AACC7}"/>
              </a:ext>
            </a:extLst>
          </p:cNvPr>
          <p:cNvGrpSpPr/>
          <p:nvPr/>
        </p:nvGrpSpPr>
        <p:grpSpPr>
          <a:xfrm>
            <a:off x="8910539" y="2702062"/>
            <a:ext cx="815472" cy="744927"/>
            <a:chOff x="3208176" y="5138974"/>
            <a:chExt cx="815472" cy="744927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9C73F67-484B-46F8-E8B5-4B2C7A98362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29DA876-6BC9-A195-4B48-9FFEF59F5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FFD6F3-03E6-12AD-2627-C75EA6C067E8}"/>
              </a:ext>
            </a:extLst>
          </p:cNvPr>
          <p:cNvGrpSpPr/>
          <p:nvPr/>
        </p:nvGrpSpPr>
        <p:grpSpPr>
          <a:xfrm>
            <a:off x="6093279" y="4087236"/>
            <a:ext cx="815472" cy="744927"/>
            <a:chOff x="3208176" y="5138974"/>
            <a:chExt cx="815472" cy="74492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D79A496-05A1-87D0-050D-D3CB2A80C67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277FB59-4366-C0EA-FBC6-75EE360CA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D587FF-CE5B-F569-89D3-40D621F9B6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3" t="70899" r="30325" b="15578"/>
          <a:stretch/>
        </p:blipFill>
        <p:spPr>
          <a:xfrm>
            <a:off x="766861" y="473983"/>
            <a:ext cx="1492816" cy="1854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72CA43-A9CD-EEBB-DAB3-DE3811EAD9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9" t="46667" r="27441" b="37477"/>
          <a:stretch/>
        </p:blipFill>
        <p:spPr>
          <a:xfrm>
            <a:off x="8514055" y="3719385"/>
            <a:ext cx="3796770" cy="3281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D892CD-7120-FB98-CEC5-C88B3C3E19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8602" y="822279"/>
            <a:ext cx="407248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EFD21B-F2F3-F086-5635-28829356E570}"/>
                  </a:ext>
                </a:extLst>
              </p:cNvPr>
              <p:cNvSpPr txBox="1"/>
              <p:nvPr/>
            </p:nvSpPr>
            <p:spPr>
              <a:xfrm>
                <a:off x="984684" y="2550203"/>
                <a:ext cx="511565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b) 4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7          42</a:t>
                </a:r>
                <a:r>
                  <a:rPr lang="en-US" sz="4400" b="1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sz="4800" b="1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BEFD21B-F2F3-F086-5635-28829356E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84" y="2550203"/>
                <a:ext cx="5115653" cy="769441"/>
              </a:xfrm>
              <a:prstGeom prst="rect">
                <a:avLst/>
              </a:prstGeom>
              <a:blipFill>
                <a:blip r:embed="rId3"/>
                <a:stretch>
                  <a:fillRect l="-4887" t="-17323" b="-34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4CD1508-5C06-7489-A751-8A8F3AE5311A}"/>
              </a:ext>
            </a:extLst>
          </p:cNvPr>
          <p:cNvGrpSpPr/>
          <p:nvPr/>
        </p:nvGrpSpPr>
        <p:grpSpPr>
          <a:xfrm>
            <a:off x="3410587" y="2525174"/>
            <a:ext cx="815472" cy="774288"/>
            <a:chOff x="2515719" y="2417300"/>
            <a:chExt cx="815472" cy="77428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E40AD68-2D0B-CB80-8595-C92DE07BA27C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498668F-BD44-09EB-690A-DE15E6157580}"/>
                </a:ext>
              </a:extLst>
            </p:cNvPr>
            <p:cNvSpPr txBox="1"/>
            <p:nvPr/>
          </p:nvSpPr>
          <p:spPr>
            <a:xfrm>
              <a:off x="2678021" y="2417300"/>
              <a:ext cx="53267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&lt;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AF431EF-58DB-6934-3065-71910EE09D54}"/>
                  </a:ext>
                </a:extLst>
              </p:cNvPr>
              <p:cNvSpPr txBox="1"/>
              <p:nvPr/>
            </p:nvSpPr>
            <p:spPr>
              <a:xfrm>
                <a:off x="7443619" y="2558445"/>
                <a:ext cx="427310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en-US" sz="4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𝟕</m:t>
                    </m:r>
                  </m:oMath>
                </a14:m>
                <a:r>
                  <a:rPr lang="en-US" sz="4400" b="1" dirty="0">
                    <a:latin typeface="Cambria" panose="02040503050406030204" pitchFamily="18" charset="0"/>
                    <a:cs typeface="Arial" panose="020B0604020202020204" pitchFamily="34" charset="0"/>
                  </a:rPr>
                  <a:t>          6 : 2</a:t>
                </a:r>
                <a:endParaRPr lang="en-US" sz="4800" b="1" dirty="0">
                  <a:latin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AF431EF-58DB-6934-3065-71910EE09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619" y="2558445"/>
                <a:ext cx="4273107" cy="769441"/>
              </a:xfrm>
              <a:prstGeom prst="rect">
                <a:avLst/>
              </a:prstGeom>
              <a:blipFill>
                <a:blip r:embed="rId4"/>
                <a:stretch>
                  <a:fillRect l="-5706" t="-16667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8CC615E7-BBEC-26EE-DF85-90C156559CDA}"/>
              </a:ext>
            </a:extLst>
          </p:cNvPr>
          <p:cNvGrpSpPr/>
          <p:nvPr/>
        </p:nvGrpSpPr>
        <p:grpSpPr>
          <a:xfrm>
            <a:off x="9229575" y="2535991"/>
            <a:ext cx="815472" cy="774288"/>
            <a:chOff x="2515719" y="2417300"/>
            <a:chExt cx="815472" cy="77428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7B681BA-18BF-8917-90E7-4BD648AED96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53FEF6D-6C81-5984-B8BD-2A4702BC23A2}"/>
                </a:ext>
              </a:extLst>
            </p:cNvPr>
            <p:cNvSpPr txBox="1"/>
            <p:nvPr/>
          </p:nvSpPr>
          <p:spPr>
            <a:xfrm>
              <a:off x="2678021" y="2417300"/>
              <a:ext cx="53267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=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7BAB6EA-8199-5C80-6000-31A3BBEDCFB3}"/>
              </a:ext>
            </a:extLst>
          </p:cNvPr>
          <p:cNvSpPr txBox="1"/>
          <p:nvPr/>
        </p:nvSpPr>
        <p:spPr>
          <a:xfrm>
            <a:off x="4350909" y="3947822"/>
            <a:ext cx="5307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cs typeface="Arial" panose="020B0604020202020204" pitchFamily="34" charset="0"/>
              </a:rPr>
              <a:t>56  :  7           49  :  7</a:t>
            </a:r>
            <a:endParaRPr lang="en-US" sz="48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2A1360-B9F9-BE5E-59BB-3E1795AB6B81}"/>
              </a:ext>
            </a:extLst>
          </p:cNvPr>
          <p:cNvGrpSpPr/>
          <p:nvPr/>
        </p:nvGrpSpPr>
        <p:grpSpPr>
          <a:xfrm>
            <a:off x="6414555" y="3945296"/>
            <a:ext cx="815472" cy="774288"/>
            <a:chOff x="2515719" y="2417300"/>
            <a:chExt cx="815472" cy="774288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B0C2F3B3-366C-2AF8-35B3-F02CE0604FF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CF4699-B5F2-4674-0D53-C62B35812326}"/>
                </a:ext>
              </a:extLst>
            </p:cNvPr>
            <p:cNvSpPr txBox="1"/>
            <p:nvPr/>
          </p:nvSpPr>
          <p:spPr>
            <a:xfrm>
              <a:off x="2678021" y="2417300"/>
              <a:ext cx="53267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&gt;</a:t>
              </a:r>
              <a:endParaRPr lang="en-US" sz="2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21A7D7-13FF-FA44-8E35-638C020AACC7}"/>
              </a:ext>
            </a:extLst>
          </p:cNvPr>
          <p:cNvGrpSpPr/>
          <p:nvPr/>
        </p:nvGrpSpPr>
        <p:grpSpPr>
          <a:xfrm>
            <a:off x="3410587" y="2591576"/>
            <a:ext cx="815472" cy="744927"/>
            <a:chOff x="3208176" y="5138974"/>
            <a:chExt cx="815472" cy="744927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9C73F67-484B-46F8-E8B5-4B2C7A98362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29DA876-6BC9-A195-4B48-9FFEF59F5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7FFD6F3-03E6-12AD-2627-C75EA6C067E8}"/>
              </a:ext>
            </a:extLst>
          </p:cNvPr>
          <p:cNvGrpSpPr/>
          <p:nvPr/>
        </p:nvGrpSpPr>
        <p:grpSpPr>
          <a:xfrm>
            <a:off x="9229575" y="2592409"/>
            <a:ext cx="815472" cy="744927"/>
            <a:chOff x="3208176" y="5138974"/>
            <a:chExt cx="815472" cy="74492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D79A496-05A1-87D0-050D-D3CB2A80C67A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9277FB59-4366-C0EA-FBC6-75EE360CA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9B4205-ACA8-8145-EEBB-3B185A8A7514}"/>
              </a:ext>
            </a:extLst>
          </p:cNvPr>
          <p:cNvGrpSpPr/>
          <p:nvPr/>
        </p:nvGrpSpPr>
        <p:grpSpPr>
          <a:xfrm>
            <a:off x="6414555" y="4011698"/>
            <a:ext cx="815472" cy="744927"/>
            <a:chOff x="3208176" y="5138974"/>
            <a:chExt cx="815472" cy="74492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33D984F-3754-9214-3BD4-0078BE64774D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10AEF1-2C87-C28F-43B4-DA35F1D5C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6D902EC-7FA3-6FBF-AF70-7159F58621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3" t="70899" r="30325" b="15578"/>
          <a:stretch/>
        </p:blipFill>
        <p:spPr>
          <a:xfrm>
            <a:off x="766861" y="733411"/>
            <a:ext cx="1492816" cy="1854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204DB9-D2B6-3879-DF9E-8041FA19B6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2" t="46580" r="45328" b="37564"/>
          <a:stretch/>
        </p:blipFill>
        <p:spPr>
          <a:xfrm>
            <a:off x="9034109" y="3928591"/>
            <a:ext cx="3796770" cy="32816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3FD7F1-577A-7B2E-2155-1809D11004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35323" r="63706" b="50467"/>
          <a:stretch/>
        </p:blipFill>
        <p:spPr>
          <a:xfrm flipH="1">
            <a:off x="-395416" y="3945296"/>
            <a:ext cx="3397842" cy="2940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42B50-428B-49CC-C0F2-3EA5FA8F7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602" y="822279"/>
            <a:ext cx="407248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03CDFAB-93C4-9AF2-C476-99C4F9AD1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54A063-7FAB-0C66-7DEC-E53445B67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79" y="403975"/>
            <a:ext cx="5901439" cy="11766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5159329-A13A-FB04-FE8F-24629C0D7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645" y="4043976"/>
            <a:ext cx="3621338" cy="298729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3F440E1-FD12-A62D-F723-158536FFA247}"/>
              </a:ext>
            </a:extLst>
          </p:cNvPr>
          <p:cNvGrpSpPr/>
          <p:nvPr/>
        </p:nvGrpSpPr>
        <p:grpSpPr>
          <a:xfrm>
            <a:off x="1737316" y="1402856"/>
            <a:ext cx="8852477" cy="1156555"/>
            <a:chOff x="1634078" y="964"/>
            <a:chExt cx="8852477" cy="1156555"/>
          </a:xfrm>
        </p:grpSpPr>
        <p:sp>
          <p:nvSpPr>
            <p:cNvPr id="31" name="Pentagon 11">
              <a:extLst>
                <a:ext uri="{FF2B5EF4-FFF2-40B4-BE49-F238E27FC236}">
                  <a16:creationId xmlns:a16="http://schemas.microsoft.com/office/drawing/2014/main" id="{4E55E3F4-0BDF-7703-C216-A17414668173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Pentagon 4">
              <a:extLst>
                <a:ext uri="{FF2B5EF4-FFF2-40B4-BE49-F238E27FC236}">
                  <a16:creationId xmlns:a16="http://schemas.microsoft.com/office/drawing/2014/main" id="{EBD60A96-5FA8-5D6C-37B9-41F6AEC0FA37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it-IT" sz="3200" dirty="0">
                  <a:solidFill>
                    <a:srgbClr val="FFFFFF"/>
                  </a:solidFill>
                  <a:latin typeface="Calibri"/>
                </a:rPr>
                <a:t>H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ọc thuộc lòng bảng nhân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D590E593-25C4-FB05-D106-BEE2EEF1CC53}"/>
              </a:ext>
            </a:extLst>
          </p:cNvPr>
          <p:cNvSpPr/>
          <p:nvPr/>
        </p:nvSpPr>
        <p:spPr>
          <a:xfrm>
            <a:off x="1600618" y="1402856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8AE9CC-70C9-B664-4AE9-21A5575FF37D}"/>
              </a:ext>
            </a:extLst>
          </p:cNvPr>
          <p:cNvGrpSpPr/>
          <p:nvPr/>
        </p:nvGrpSpPr>
        <p:grpSpPr>
          <a:xfrm>
            <a:off x="1870065" y="2851517"/>
            <a:ext cx="8675479" cy="1156555"/>
            <a:chOff x="1766827" y="1449625"/>
            <a:chExt cx="8675479" cy="1156555"/>
          </a:xfrm>
        </p:grpSpPr>
        <p:sp>
          <p:nvSpPr>
            <p:cNvPr id="35" name="Pentagon 9">
              <a:extLst>
                <a:ext uri="{FF2B5EF4-FFF2-40B4-BE49-F238E27FC236}">
                  <a16:creationId xmlns:a16="http://schemas.microsoft.com/office/drawing/2014/main" id="{F0A59686-7D4A-B755-A209-D01B89C27F27}"/>
                </a:ext>
              </a:extLst>
            </p:cNvPr>
            <p:cNvSpPr/>
            <p:nvPr/>
          </p:nvSpPr>
          <p:spPr>
            <a:xfrm rot="10800000">
              <a:off x="1766827" y="1449625"/>
              <a:ext cx="8675479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Pentagon 7">
              <a:extLst>
                <a:ext uri="{FF2B5EF4-FFF2-40B4-BE49-F238E27FC236}">
                  <a16:creationId xmlns:a16="http://schemas.microsoft.com/office/drawing/2014/main" id="{2AA9C8C9-6CF7-326D-AFB4-7A2121C7DD1B}"/>
                </a:ext>
              </a:extLst>
            </p:cNvPr>
            <p:cNvSpPr/>
            <p:nvPr/>
          </p:nvSpPr>
          <p:spPr>
            <a:xfrm rot="21600000">
              <a:off x="2055966" y="1449625"/>
              <a:ext cx="8386340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 kĩ năng đếm thêm 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54034630-09CB-9EA4-9765-AC7F8592AC8B}"/>
              </a:ext>
            </a:extLst>
          </p:cNvPr>
          <p:cNvSpPr/>
          <p:nvPr/>
        </p:nvSpPr>
        <p:spPr>
          <a:xfrm>
            <a:off x="1621731" y="2753354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3CDAEA-B1B1-D008-839F-9FE11E1A1C6E}"/>
              </a:ext>
            </a:extLst>
          </p:cNvPr>
          <p:cNvGrpSpPr/>
          <p:nvPr/>
        </p:nvGrpSpPr>
        <p:grpSpPr>
          <a:xfrm>
            <a:off x="1506752" y="4300177"/>
            <a:ext cx="9176908" cy="1156555"/>
            <a:chOff x="1403514" y="2898285"/>
            <a:chExt cx="9176908" cy="1156555"/>
          </a:xfrm>
        </p:grpSpPr>
        <p:sp>
          <p:nvSpPr>
            <p:cNvPr id="39" name="Pentagon 7">
              <a:extLst>
                <a:ext uri="{FF2B5EF4-FFF2-40B4-BE49-F238E27FC236}">
                  <a16:creationId xmlns:a16="http://schemas.microsoft.com/office/drawing/2014/main" id="{773FBA08-ED7D-E4CA-49D8-B3A933037ABF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Pentagon 10">
              <a:extLst>
                <a:ext uri="{FF2B5EF4-FFF2-40B4-BE49-F238E27FC236}">
                  <a16:creationId xmlns:a16="http://schemas.microsoft.com/office/drawing/2014/main" id="{22E3FAAB-D121-9C1B-6AF1-6B3C8791E19B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 V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bảng nhân 7 vào giải toán có lời văn bằng một phép tính nhân. 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4B7325C6-8077-3850-2597-69A53724E0BD}"/>
              </a:ext>
            </a:extLst>
          </p:cNvPr>
          <p:cNvSpPr/>
          <p:nvPr/>
        </p:nvSpPr>
        <p:spPr>
          <a:xfrm>
            <a:off x="1532269" y="4300177"/>
            <a:ext cx="1156555" cy="1156555"/>
          </a:xfrm>
          <a:prstGeom prst="ellipse">
            <a:avLst/>
          </a:prstGeom>
          <a:solidFill>
            <a:srgbClr val="CC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D17FEA-5831-764C-AAB0-06F687EACD1A}"/>
              </a:ext>
            </a:extLst>
          </p:cNvPr>
          <p:cNvSpPr/>
          <p:nvPr/>
        </p:nvSpPr>
        <p:spPr>
          <a:xfrm>
            <a:off x="1932148" y="151946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AA1E49-7C49-0C66-F945-463FE99C7FAA}"/>
              </a:ext>
            </a:extLst>
          </p:cNvPr>
          <p:cNvSpPr/>
          <p:nvPr/>
        </p:nvSpPr>
        <p:spPr>
          <a:xfrm>
            <a:off x="1946428" y="2869966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66FA05-7FD2-4D2E-697C-84A70C086FB5}"/>
              </a:ext>
            </a:extLst>
          </p:cNvPr>
          <p:cNvSpPr/>
          <p:nvPr/>
        </p:nvSpPr>
        <p:spPr>
          <a:xfrm>
            <a:off x="1842684" y="4398340"/>
            <a:ext cx="535724" cy="923330"/>
          </a:xfrm>
          <a:prstGeom prst="rect">
            <a:avLst/>
          </a:prstGeom>
          <a:solidFill>
            <a:srgbClr val="CCC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73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891F1-3714-8A96-9819-08C2AFA020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b="77044"/>
          <a:stretch/>
        </p:blipFill>
        <p:spPr>
          <a:xfrm flipH="1">
            <a:off x="8571724" y="3947613"/>
            <a:ext cx="3620276" cy="2987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724F8-5161-D6F0-E14B-9D966FDA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908" y="1341317"/>
            <a:ext cx="986418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0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7261" y="1027423"/>
            <a:ext cx="7989997" cy="2307778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126"/>
            <a:r>
              <a:rPr lang="en-US" sz="7199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</a:t>
            </a:r>
          </a:p>
          <a:p>
            <a:pPr algn="ctr" defTabSz="914126"/>
            <a:r>
              <a:rPr lang="en-US" sz="7199" b="1" cap="all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KHU PHỐ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81289" y="3404789"/>
            <a:ext cx="4206941" cy="2835921"/>
            <a:chOff x="179125" y="3405577"/>
            <a:chExt cx="4207915" cy="2836577"/>
          </a:xfrm>
        </p:grpSpPr>
        <p:sp>
          <p:nvSpPr>
            <p:cNvPr id="13" name="Cloud Callout 12"/>
            <p:cNvSpPr/>
            <p:nvPr/>
          </p:nvSpPr>
          <p:spPr>
            <a:xfrm>
              <a:off x="179125" y="3405577"/>
              <a:ext cx="4207915" cy="2836577"/>
            </a:xfrm>
            <a:prstGeom prst="cloudCallout">
              <a:avLst>
                <a:gd name="adj1" fmla="val 59589"/>
                <a:gd name="adj2" fmla="val 48573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126"/>
              <a:endParaRPr lang="en-US" sz="2799" dirty="0">
                <a:solidFill>
                  <a:prstClr val="black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85735" y="3915924"/>
              <a:ext cx="319469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126"/>
              <a:r>
                <a:rPr lang="en-US" sz="2799" dirty="0" err="1">
                  <a:solidFill>
                    <a:prstClr val="black"/>
                  </a:solidFill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ơi</a:t>
              </a:r>
              <a:r>
                <a:rPr lang="en-US" sz="2799" dirty="0">
                  <a:solidFill>
                    <a:prstClr val="black"/>
                  </a:solidFill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</a:rPr>
                <a:t>thành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phố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của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chúng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mình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bị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những</a:t>
              </a:r>
              <a:r>
                <a:rPr lang="en-US" sz="2799" dirty="0">
                  <a:solidFill>
                    <a:prstClr val="black"/>
                  </a:solidFill>
                </a:rPr>
                <a:t> con vi-</a:t>
              </a:r>
              <a:r>
                <a:rPr lang="en-US" sz="2799" dirty="0" err="1">
                  <a:solidFill>
                    <a:prstClr val="black"/>
                  </a:solidFill>
                </a:rPr>
                <a:t>rus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đe</a:t>
              </a:r>
              <a:r>
                <a:rPr lang="en-US" sz="2799" dirty="0">
                  <a:solidFill>
                    <a:prstClr val="black"/>
                  </a:solidFill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</a:rPr>
                <a:t>dọa</a:t>
              </a:r>
              <a:r>
                <a:rPr lang="en-US" sz="2799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715670" y="3051563"/>
            <a:ext cx="4653210" cy="2678917"/>
            <a:chOff x="7715250" y="3052269"/>
            <a:chExt cx="4654287" cy="2679537"/>
          </a:xfrm>
        </p:grpSpPr>
        <p:sp>
          <p:nvSpPr>
            <p:cNvPr id="2" name="Cloud Callout 1"/>
            <p:cNvSpPr/>
            <p:nvPr/>
          </p:nvSpPr>
          <p:spPr>
            <a:xfrm>
              <a:off x="7715250" y="3052269"/>
              <a:ext cx="4654287" cy="2679537"/>
            </a:xfrm>
            <a:prstGeom prst="cloudCallout">
              <a:avLst>
                <a:gd name="adj1" fmla="val -72473"/>
                <a:gd name="adj2" fmla="val 61888"/>
              </a:avLst>
            </a:prstGeom>
            <a:solidFill>
              <a:srgbClr val="FFFF8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126"/>
              <a:endParaRPr 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8288172" y="3429793"/>
              <a:ext cx="350844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126"/>
              <a:r>
                <a:rPr lang="en-US" sz="2799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bạn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hãy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trả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lời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đúng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các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câu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hỏi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mà</a:t>
              </a:r>
              <a:r>
                <a:rPr lang="en-US" sz="2799" spc="-150" dirty="0">
                  <a:solidFill>
                    <a:prstClr val="black"/>
                  </a:solidFill>
                </a:rPr>
                <a:t> vi -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rus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đưa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ra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để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trở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về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hành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tinh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của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chúng</a:t>
              </a:r>
              <a:r>
                <a:rPr lang="en-US" sz="2799" spc="-150" dirty="0">
                  <a:solidFill>
                    <a:prstClr val="black"/>
                  </a:solidFill>
                </a:rPr>
                <a:t> </a:t>
              </a:r>
              <a:r>
                <a:rPr lang="en-US" sz="2799" spc="-150" dirty="0" err="1">
                  <a:solidFill>
                    <a:prstClr val="black"/>
                  </a:solidFill>
                </a:rPr>
                <a:t>nhé</a:t>
              </a:r>
              <a:r>
                <a:rPr lang="en-US" sz="2799" spc="-150" dirty="0">
                  <a:solidFill>
                    <a:prstClr val="black"/>
                  </a:solidFill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4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86248E-6 -1.94862E-6 L 3.86248E-6 -0.07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0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5C6C9899-A1F8-A100-01FA-F745BD7B3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B22EE756-2FE4-AFD3-F806-372DCD849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05" y="3478680"/>
            <a:ext cx="2042264" cy="1948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C05E9-61DF-F1BA-DF9B-6438F8F27C79}"/>
              </a:ext>
            </a:extLst>
          </p:cNvPr>
          <p:cNvSpPr/>
          <p:nvPr/>
        </p:nvSpPr>
        <p:spPr>
          <a:xfrm>
            <a:off x="1525653" y="-17840"/>
            <a:ext cx="8925763" cy="6460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126"/>
            <a:r>
              <a:rPr lang="en-US" sz="3599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D3B5BF-69A7-80DA-2F3C-67BFE70B54F7}"/>
              </a:ext>
            </a:extLst>
          </p:cNvPr>
          <p:cNvSpPr/>
          <p:nvPr/>
        </p:nvSpPr>
        <p:spPr>
          <a:xfrm>
            <a:off x="5268014" y="6308279"/>
            <a:ext cx="3995192" cy="548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BE263789-6A6B-DD9C-4EB4-AA2F07175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99" y="4311126"/>
            <a:ext cx="1727567" cy="164793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641E52AB-D4D9-5481-602E-5521111E2C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26" y="238145"/>
            <a:ext cx="1834408" cy="174985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009D815F-C0EF-4B90-F2FC-0C4E36648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083" y="266351"/>
            <a:ext cx="2108109" cy="2010938"/>
          </a:xfrm>
          <a:prstGeom prst="rect">
            <a:avLst/>
          </a:prstGeom>
        </p:spPr>
      </p:pic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57B22C23-8F8C-BEC0-40D2-C53D24CEBE03}"/>
              </a:ext>
            </a:extLst>
          </p:cNvPr>
          <p:cNvSpPr/>
          <p:nvPr/>
        </p:nvSpPr>
        <p:spPr>
          <a:xfrm>
            <a:off x="9644081" y="371586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81C2BF0-A67F-A7B8-D3A3-F5CE7E29674E}"/>
              </a:ext>
            </a:extLst>
          </p:cNvPr>
          <p:cNvSpPr/>
          <p:nvPr/>
        </p:nvSpPr>
        <p:spPr>
          <a:xfrm>
            <a:off x="1417047" y="530918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284731E4-3B9A-1B8C-3849-66B81BE08F0F}"/>
              </a:ext>
            </a:extLst>
          </p:cNvPr>
          <p:cNvSpPr/>
          <p:nvPr/>
        </p:nvSpPr>
        <p:spPr>
          <a:xfrm>
            <a:off x="553264" y="4840632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ounded Rectangle 23">
            <a:extLst>
              <a:ext uri="{FF2B5EF4-FFF2-40B4-BE49-F238E27FC236}">
                <a16:creationId xmlns:a16="http://schemas.microsoft.com/office/drawing/2014/main" id="{07CB781C-7137-BD98-93C2-71E303B93076}"/>
              </a:ext>
            </a:extLst>
          </p:cNvPr>
          <p:cNvSpPr/>
          <p:nvPr/>
        </p:nvSpPr>
        <p:spPr>
          <a:xfrm>
            <a:off x="7047569" y="4158282"/>
            <a:ext cx="720070" cy="588922"/>
          </a:xfrm>
          <a:prstGeom prst="roundRect">
            <a:avLst/>
          </a:prstGeom>
          <a:solidFill>
            <a:srgbClr val="FFFF9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" name="Rounded 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F226FC5A-219B-7172-3B88-7D3A19A28E3D}"/>
              </a:ext>
            </a:extLst>
          </p:cNvPr>
          <p:cNvSpPr/>
          <p:nvPr/>
        </p:nvSpPr>
        <p:spPr>
          <a:xfrm>
            <a:off x="7047569" y="6106410"/>
            <a:ext cx="1754837" cy="593564"/>
          </a:xfrm>
          <a:prstGeom prst="roundRect">
            <a:avLst/>
          </a:prstGeom>
          <a:solidFill>
            <a:srgbClr val="FFFF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Hoàn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thành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EF4D74-7894-13A1-A91C-70FB3BDA79D9}"/>
              </a:ext>
            </a:extLst>
          </p:cNvPr>
          <p:cNvGrpSpPr/>
          <p:nvPr/>
        </p:nvGrpSpPr>
        <p:grpSpPr>
          <a:xfrm>
            <a:off x="5082144" y="5114828"/>
            <a:ext cx="2145443" cy="1743172"/>
            <a:chOff x="5081115" y="5116012"/>
            <a:chExt cx="2145940" cy="174357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FA1E0A-11B1-7DB0-BE7D-B2D70EC11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115" y="5116012"/>
              <a:ext cx="2145940" cy="1743576"/>
            </a:xfrm>
            <a:prstGeom prst="rect">
              <a:avLst/>
            </a:prstGeom>
          </p:spPr>
        </p:pic>
        <p:pic>
          <p:nvPicPr>
            <p:cNvPr id="16" name="Picture 2" descr="Disposable Face Mask 3ply | Yebi Health">
              <a:extLst>
                <a:ext uri="{FF2B5EF4-FFF2-40B4-BE49-F238E27FC236}">
                  <a16:creationId xmlns:a16="http://schemas.microsoft.com/office/drawing/2014/main" id="{9EFF45CF-6A36-6B9C-33CF-9F09385CF0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0968385">
              <a:off x="5377167" y="5688688"/>
              <a:ext cx="657681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isposable Face Mask 3ply | Yebi Health">
              <a:extLst>
                <a:ext uri="{FF2B5EF4-FFF2-40B4-BE49-F238E27FC236}">
                  <a16:creationId xmlns:a16="http://schemas.microsoft.com/office/drawing/2014/main" id="{61755403-BEA8-D60C-A660-EB970D8D7B3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575" b="85062" l="0" r="100000">
                          <a14:foregroundMark x1="18805" y1="31810" x2="77153" y2="30228"/>
                          <a14:foregroundMark x1="36555" y1="26011" x2="58524" y2="26714"/>
                          <a14:foregroundMark x1="27065" y1="71178" x2="27065" y2="71178"/>
                          <a14:foregroundMark x1="23023" y1="67838" x2="24780" y2="68014"/>
                          <a14:foregroundMark x1="21617" y1="65905" x2="21617" y2="65905"/>
                          <a14:foregroundMark x1="71002" y1="72759" x2="79438" y2="65202"/>
                          <a14:foregroundMark x1="19859" y1="64499" x2="20211" y2="64499"/>
                          <a14:foregroundMark x1="15290" y1="57645" x2="15290" y2="57645"/>
                          <a14:foregroundMark x1="3163" y1="34622" x2="3163" y2="34622"/>
                          <a14:foregroundMark x1="6503" y1="27592" x2="9842" y2="26889"/>
                          <a14:foregroundMark x1="17399" y1="30580" x2="17399" y2="30580"/>
                          <a14:foregroundMark x1="14587" y1="28471" x2="14587" y2="28471"/>
                          <a14:foregroundMark x1="6151" y1="28471" x2="6151" y2="28471"/>
                          <a14:foregroundMark x1="3866" y1="40070" x2="7206" y2="46397"/>
                          <a14:foregroundMark x1="15290" y1="57645" x2="8260" y2="47452"/>
                          <a14:foregroundMark x1="3163" y1="38313" x2="3163" y2="38313"/>
                          <a14:foregroundMark x1="4394" y1="29525" x2="4394" y2="29525"/>
                          <a14:foregroundMark x1="2988" y1="31459" x2="2988" y2="31459"/>
                          <a14:foregroundMark x1="2988" y1="34095" x2="2988" y2="36204"/>
                          <a14:foregroundMark x1="4218" y1="29701" x2="2636" y2="32162"/>
                          <a14:foregroundMark x1="2812" y1="36731" x2="2812" y2="36731"/>
                          <a14:foregroundMark x1="2812" y1="37258" x2="3515" y2="38489"/>
                          <a14:foregroundMark x1="9666" y1="27592" x2="15993" y2="29350"/>
                          <a14:foregroundMark x1="17399" y1="28120" x2="17399" y2="29174"/>
                          <a14:foregroundMark x1="16520" y1="30756" x2="17047" y2="34446"/>
                          <a14:foregroundMark x1="84710" y1="29350" x2="86116" y2="28647"/>
                          <a14:foregroundMark x1="86995" y1="28471" x2="87522" y2="28295"/>
                          <a14:foregroundMark x1="88752" y1="27768" x2="89982" y2="27065"/>
                          <a14:foregroundMark x1="91213" y1="27592" x2="92267" y2="27944"/>
                          <a14:foregroundMark x1="93322" y1="28120" x2="94552" y2="28471"/>
                          <a14:foregroundMark x1="95431" y1="29525" x2="95958" y2="30404"/>
                          <a14:foregroundMark x1="96837" y1="31459" x2="97012" y2="33040"/>
                          <a14:foregroundMark x1="97188" y1="34974" x2="97364" y2="35149"/>
                          <a14:foregroundMark x1="96661" y1="38313" x2="96661" y2="38313"/>
                          <a14:foregroundMark x1="97364" y1="33919" x2="97188" y2="36731"/>
                          <a14:foregroundMark x1="96485" y1="39543" x2="95958" y2="41301"/>
                          <a14:foregroundMark x1="97188" y1="37434" x2="97188" y2="37434"/>
                          <a14:foregroundMark x1="95958" y1="41476" x2="92443" y2="47276"/>
                          <a14:foregroundMark x1="91916" y1="48330" x2="85589" y2="56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4" t="22214" r="8571" b="14900"/>
            <a:stretch/>
          </p:blipFill>
          <p:spPr bwMode="auto">
            <a:xfrm rot="21383368">
              <a:off x="6296062" y="5746757"/>
              <a:ext cx="679475" cy="380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469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3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D69DC4FE-07B2-708B-A997-851DD5186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793F36A3-142E-24E2-FF28-DBC310C25E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4" name="Snip Diagonal Corner Rectangle 2">
            <a:extLst>
              <a:ext uri="{FF2B5EF4-FFF2-40B4-BE49-F238E27FC236}">
                <a16:creationId xmlns:a16="http://schemas.microsoft.com/office/drawing/2014/main" id="{C4B32E6D-EA58-AC0A-754E-61BE03DD6C18}"/>
              </a:ext>
            </a:extLst>
          </p:cNvPr>
          <p:cNvSpPr/>
          <p:nvPr/>
        </p:nvSpPr>
        <p:spPr>
          <a:xfrm>
            <a:off x="1310197" y="323482"/>
            <a:ext cx="9127820" cy="886060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/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1 :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Điền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số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thích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hợp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vào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chỗ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chấm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C2D4B-9F75-015D-B27B-05D3333CC2B6}"/>
              </a:ext>
            </a:extLst>
          </p:cNvPr>
          <p:cNvSpPr/>
          <p:nvPr/>
        </p:nvSpPr>
        <p:spPr>
          <a:xfrm>
            <a:off x="3300535" y="2399340"/>
            <a:ext cx="4187315" cy="120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1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x …. =</a:t>
            </a:r>
            <a:endParaRPr lang="en-US" sz="8798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474DC9-37F2-A410-6C1C-523523F3AF52}"/>
              </a:ext>
            </a:extLst>
          </p:cNvPr>
          <p:cNvSpPr/>
          <p:nvPr/>
        </p:nvSpPr>
        <p:spPr>
          <a:xfrm>
            <a:off x="6543698" y="2399341"/>
            <a:ext cx="2142632" cy="1200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1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en-US" sz="8798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5130FD-931A-89EB-9534-D7F6BFE422D8}"/>
              </a:ext>
            </a:extLst>
          </p:cNvPr>
          <p:cNvSpPr/>
          <p:nvPr/>
        </p:nvSpPr>
        <p:spPr>
          <a:xfrm>
            <a:off x="4802790" y="2284481"/>
            <a:ext cx="2142632" cy="120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1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8798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E71158B9-2C0F-DEB1-A4BB-92314AE1B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C3261C18-0D84-810B-3DB3-F3C32135B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4" name="Snip Diagonal Corner Rectangle 2">
            <a:extLst>
              <a:ext uri="{FF2B5EF4-FFF2-40B4-BE49-F238E27FC236}">
                <a16:creationId xmlns:a16="http://schemas.microsoft.com/office/drawing/2014/main" id="{5AC9DC87-5BA7-2D85-0DD8-E94BDBB9960A}"/>
              </a:ext>
            </a:extLst>
          </p:cNvPr>
          <p:cNvSpPr/>
          <p:nvPr/>
        </p:nvSpPr>
        <p:spPr>
          <a:xfrm>
            <a:off x="1629150" y="480337"/>
            <a:ext cx="9048915" cy="2339702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/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2: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Trong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tuần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qua,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mỗi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ngày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Lan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gấp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8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ngôi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sao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.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Hỏi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cả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tuần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Lan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gấp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mấy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ngôi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sao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? </a:t>
            </a:r>
          </a:p>
          <a:p>
            <a:pPr algn="ctr" defTabSz="914126"/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D2C4E-D314-7C41-B04A-4BBE765FC9D7}"/>
              </a:ext>
            </a:extLst>
          </p:cNvPr>
          <p:cNvSpPr/>
          <p:nvPr/>
        </p:nvSpPr>
        <p:spPr>
          <a:xfrm>
            <a:off x="3500125" y="3668670"/>
            <a:ext cx="4827798" cy="10155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9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56 </a:t>
            </a:r>
            <a:r>
              <a:rPr lang="en-US" sz="5999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59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999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59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55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FB378E32-CA49-2084-9F1B-579EE1163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9C9C0C8F-7608-0B31-EDCC-2CCEB1620D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4" name="Snip Diagonal Corner Rectangle 2">
            <a:extLst>
              <a:ext uri="{FF2B5EF4-FFF2-40B4-BE49-F238E27FC236}">
                <a16:creationId xmlns:a16="http://schemas.microsoft.com/office/drawing/2014/main" id="{905FF8C1-26DC-3A42-59EB-877B3C1D1EE4}"/>
              </a:ext>
            </a:extLst>
          </p:cNvPr>
          <p:cNvSpPr/>
          <p:nvPr/>
        </p:nvSpPr>
        <p:spPr>
          <a:xfrm>
            <a:off x="1225810" y="0"/>
            <a:ext cx="10196717" cy="1518959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>
              <a:lnSpc>
                <a:spcPct val="150000"/>
              </a:lnSpc>
            </a:pPr>
            <a:r>
              <a:rPr lang="en-US" sz="35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5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3: 28 : …… = 4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FC7C26-3921-C2ED-926E-AC63A7B85FDD}"/>
              </a:ext>
            </a:extLst>
          </p:cNvPr>
          <p:cNvSpPr/>
          <p:nvPr/>
        </p:nvSpPr>
        <p:spPr>
          <a:xfrm>
            <a:off x="7470420" y="3891466"/>
            <a:ext cx="3107718" cy="923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3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: 7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80A741-8BBD-9B21-9E68-D71AA868AFD2}"/>
              </a:ext>
            </a:extLst>
          </p:cNvPr>
          <p:cNvSpPr/>
          <p:nvPr/>
        </p:nvSpPr>
        <p:spPr>
          <a:xfrm>
            <a:off x="2660384" y="2481383"/>
            <a:ext cx="3080110" cy="923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53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: 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0BA960-4195-A870-0B1C-23E88D7B556C}"/>
              </a:ext>
            </a:extLst>
          </p:cNvPr>
          <p:cNvSpPr/>
          <p:nvPr/>
        </p:nvSpPr>
        <p:spPr>
          <a:xfrm>
            <a:off x="2772899" y="3858955"/>
            <a:ext cx="2967594" cy="923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53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: 6  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05486-A37D-6495-4882-73F923DA9678}"/>
              </a:ext>
            </a:extLst>
          </p:cNvPr>
          <p:cNvSpPr/>
          <p:nvPr/>
        </p:nvSpPr>
        <p:spPr>
          <a:xfrm>
            <a:off x="7470420" y="2481383"/>
            <a:ext cx="3107718" cy="9231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399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: 3 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0BA4AD-DA45-3D9B-C13B-807FC77AA4E6}"/>
              </a:ext>
            </a:extLst>
          </p:cNvPr>
          <p:cNvSpPr/>
          <p:nvPr/>
        </p:nvSpPr>
        <p:spPr>
          <a:xfrm>
            <a:off x="8177535" y="4023220"/>
            <a:ext cx="787609" cy="6874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1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899C2D0A-C903-8ECF-43E5-BF28F5481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3690D0C-21C4-7FFD-C981-4C7C101B9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8" y="4910240"/>
            <a:ext cx="1679150" cy="1601751"/>
          </a:xfrm>
          <a:prstGeom prst="rect">
            <a:avLst/>
          </a:prstGeom>
        </p:spPr>
      </p:pic>
      <p:sp>
        <p:nvSpPr>
          <p:cNvPr id="4" name="Snip Diagonal Corner Rectangle 2">
            <a:extLst>
              <a:ext uri="{FF2B5EF4-FFF2-40B4-BE49-F238E27FC236}">
                <a16:creationId xmlns:a16="http://schemas.microsoft.com/office/drawing/2014/main" id="{A59A3E1B-E126-F3BA-0C13-BA44D1354E7A}"/>
              </a:ext>
            </a:extLst>
          </p:cNvPr>
          <p:cNvSpPr/>
          <p:nvPr/>
        </p:nvSpPr>
        <p:spPr>
          <a:xfrm>
            <a:off x="958587" y="140645"/>
            <a:ext cx="10393619" cy="2165923"/>
          </a:xfrm>
          <a:prstGeom prst="snip2Diag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/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Câu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4: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Chuyển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tổng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sau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thành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tích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rồi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tính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kết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</a:t>
            </a:r>
            <a:r>
              <a:rPr lang="en-US" sz="3999" b="1" dirty="0" err="1">
                <a:solidFill>
                  <a:schemeClr val="accent1"/>
                </a:solidFill>
                <a:latin typeface="iCiel Cadena" panose="02000503000000020004" pitchFamily="2" charset="0"/>
              </a:rPr>
              <a:t>quả</a:t>
            </a:r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 :</a:t>
            </a:r>
          </a:p>
          <a:p>
            <a:pPr algn="ctr" defTabSz="914126"/>
            <a:r>
              <a:rPr lang="en-US" sz="3999" b="1" dirty="0">
                <a:solidFill>
                  <a:schemeClr val="accent1"/>
                </a:solidFill>
                <a:latin typeface="iCiel Cadena" panose="02000503000000020004" pitchFamily="2" charset="0"/>
              </a:rPr>
              <a:t>7 + 7 + 7 + 7 + 7 + 7 + 7 = 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34895-0661-4AF7-B20F-3EDC76966070}"/>
              </a:ext>
            </a:extLst>
          </p:cNvPr>
          <p:cNvSpPr/>
          <p:nvPr/>
        </p:nvSpPr>
        <p:spPr>
          <a:xfrm>
            <a:off x="2069246" y="3580261"/>
            <a:ext cx="8396899" cy="101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99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9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99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99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7 x 7 = 49  </a:t>
            </a:r>
          </a:p>
        </p:txBody>
      </p:sp>
    </p:spTree>
    <p:extLst>
      <p:ext uri="{BB962C8B-B14F-4D97-AF65-F5344CB8AC3E}">
        <p14:creationId xmlns:p14="http://schemas.microsoft.com/office/powerpoint/2010/main" val="13278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6B39E090-A517-E646-F1D8-E068D02B3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65C6DEAA-8CF7-0495-23F3-EAB1728E4D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43" y="4461848"/>
            <a:ext cx="2994098" cy="24327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20B052-AADB-04E2-13FA-865F4B9BC1A8}"/>
              </a:ext>
            </a:extLst>
          </p:cNvPr>
          <p:cNvSpPr/>
          <p:nvPr/>
        </p:nvSpPr>
        <p:spPr>
          <a:xfrm>
            <a:off x="1525653" y="-17840"/>
            <a:ext cx="8925763" cy="6460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126"/>
            <a:r>
              <a:rPr lang="en-US" sz="3599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76057-6742-130F-7350-AB2E407C720D}"/>
              </a:ext>
            </a:extLst>
          </p:cNvPr>
          <p:cNvSpPr/>
          <p:nvPr/>
        </p:nvSpPr>
        <p:spPr>
          <a:xfrm>
            <a:off x="3270418" y="6308279"/>
            <a:ext cx="3995192" cy="548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loud Callout 10">
            <a:extLst>
              <a:ext uri="{FF2B5EF4-FFF2-40B4-BE49-F238E27FC236}">
                <a16:creationId xmlns:a16="http://schemas.microsoft.com/office/drawing/2014/main" id="{3C69A916-2D29-2E58-ACFD-13DE62D03736}"/>
              </a:ext>
            </a:extLst>
          </p:cNvPr>
          <p:cNvSpPr/>
          <p:nvPr/>
        </p:nvSpPr>
        <p:spPr>
          <a:xfrm>
            <a:off x="2590874" y="1268989"/>
            <a:ext cx="6410722" cy="2015494"/>
          </a:xfrm>
          <a:prstGeom prst="cloudCallout">
            <a:avLst>
              <a:gd name="adj1" fmla="val 38251"/>
              <a:gd name="adj2" fmla="val 16638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26"/>
            <a:r>
              <a:rPr lang="en-US" sz="3199" b="1" dirty="0">
                <a:solidFill>
                  <a:prstClr val="black"/>
                </a:solidFill>
                <a:latin typeface="Calibri"/>
              </a:rPr>
              <a:t>Yeah!!!</a:t>
            </a:r>
          </a:p>
          <a:p>
            <a:pPr algn="ctr" defTabSz="914126"/>
            <a:r>
              <a:rPr lang="en-US" sz="3199" b="1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3199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3199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199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199" b="1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199" b="1" dirty="0">
                <a:solidFill>
                  <a:prstClr val="black"/>
                </a:solidFill>
                <a:latin typeface="Calibri"/>
              </a:rPr>
              <a:t>!!! </a:t>
            </a:r>
          </a:p>
        </p:txBody>
      </p:sp>
      <p:pic>
        <p:nvPicPr>
          <p:cNvPr id="7" name="nhacthang">
            <a:hlinkClick r:id="" action="ppaction://media"/>
            <a:extLst>
              <a:ext uri="{FF2B5EF4-FFF2-40B4-BE49-F238E27FC236}">
                <a16:creationId xmlns:a16="http://schemas.microsoft.com/office/drawing/2014/main" id="{FBC84066-242F-B500-CB35-C2E471600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1574" y="2875731"/>
            <a:ext cx="487250" cy="487250"/>
          </a:xfrm>
          <a:prstGeom prst="rect">
            <a:avLst/>
          </a:prstGeom>
        </p:spPr>
      </p:pic>
      <p:pic>
        <p:nvPicPr>
          <p:cNvPr id="8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47A41879-8252-854D-F0F8-E38CFBBAD8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31574" y="1572622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557</Words>
  <Application>Microsoft Office PowerPoint</Application>
  <PresentationFormat>Widescreen</PresentationFormat>
  <Paragraphs>145</Paragraphs>
  <Slides>30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iCiel Cadena</vt:lpstr>
      <vt:lpstr>SVN-Newton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</cp:keywords>
  <cp:lastModifiedBy>Dell</cp:lastModifiedBy>
  <cp:revision>27</cp:revision>
  <dcterms:created xsi:type="dcterms:W3CDTF">2022-08-21T02:41:34Z</dcterms:created>
  <dcterms:modified xsi:type="dcterms:W3CDTF">2022-10-02T15:53:08Z</dcterms:modified>
</cp:coreProperties>
</file>