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 id="2147483684" r:id="rId5"/>
  </p:sldMasterIdLst>
  <p:sldIdLst>
    <p:sldId id="264" r:id="rId6"/>
    <p:sldId id="266" r:id="rId7"/>
    <p:sldId id="267" r:id="rId8"/>
    <p:sldId id="280" r:id="rId9"/>
    <p:sldId id="282" r:id="rId10"/>
    <p:sldId id="283" r:id="rId11"/>
    <p:sldId id="256" r:id="rId12"/>
    <p:sldId id="265" r:id="rId13"/>
    <p:sldId id="268" r:id="rId14"/>
    <p:sldId id="260" r:id="rId15"/>
    <p:sldId id="284" r:id="rId16"/>
    <p:sldId id="285" r:id="rId17"/>
    <p:sldId id="286" r:id="rId18"/>
    <p:sldId id="289" r:id="rId19"/>
    <p:sldId id="257" r:id="rId20"/>
    <p:sldId id="291" r:id="rId21"/>
    <p:sldId id="290" r:id="rId22"/>
    <p:sldId id="288" r:id="rId23"/>
    <p:sldId id="295" r:id="rId24"/>
    <p:sldId id="294" r:id="rId25"/>
    <p:sldId id="292"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9/27/2023</a:t>
            </a:fld>
            <a:endParaRPr lang="en-US"/>
          </a:p>
        </p:txBody>
      </p:sp>
      <p:sp>
        <p:nvSpPr>
          <p:cNvPr id="5" name="Footer Placeholder 4">
            <a:extLst>
              <a:ext uri="{FF2B5EF4-FFF2-40B4-BE49-F238E27FC236}">
                <a16:creationId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9/27/2023</a:t>
            </a:fld>
            <a:endParaRPr lang="en-US"/>
          </a:p>
        </p:txBody>
      </p:sp>
      <p:sp>
        <p:nvSpPr>
          <p:cNvPr id="5" name="Footer Placeholder 4">
            <a:extLst>
              <a:ext uri="{FF2B5EF4-FFF2-40B4-BE49-F238E27FC236}">
                <a16:creationId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20347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9/27/2023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9/27/2023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560466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24485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22985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527911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9/27/2023</a:t>
            </a:fld>
            <a:endParaRPr lang="en-US"/>
          </a:p>
        </p:txBody>
      </p:sp>
      <p:sp>
        <p:nvSpPr>
          <p:cNvPr id="5" name="Footer Placeholder 4">
            <a:extLst>
              <a:ext uri="{FF2B5EF4-FFF2-40B4-BE49-F238E27FC236}">
                <a16:creationId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11605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311065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45200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11079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71240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128529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9/27/2023</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290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9/27/2023</a:t>
            </a:fld>
            <a:endParaRPr lang="en-US"/>
          </a:p>
        </p:txBody>
      </p:sp>
      <p:sp>
        <p:nvSpPr>
          <p:cNvPr id="5" name="Footer Placeholder 4">
            <a:extLst>
              <a:ext uri="{FF2B5EF4-FFF2-40B4-BE49-F238E27FC236}">
                <a16:creationId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2023/9/27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1009304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00731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9/27/2023</a:t>
            </a:fld>
            <a:endParaRPr lang="en-US"/>
          </a:p>
        </p:txBody>
      </p:sp>
      <p:sp>
        <p:nvSpPr>
          <p:cNvPr id="6" name="Footer Placeholder 5">
            <a:extLst>
              <a:ext uri="{FF2B5EF4-FFF2-40B4-BE49-F238E27FC236}">
                <a16:creationId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2023/9/27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2752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9/27/2023</a:t>
            </a:fld>
            <a:endParaRPr lang="en-US"/>
          </a:p>
        </p:txBody>
      </p:sp>
      <p:sp>
        <p:nvSpPr>
          <p:cNvPr id="8" name="Footer Placeholder 7">
            <a:extLst>
              <a:ext uri="{FF2B5EF4-FFF2-40B4-BE49-F238E27FC236}">
                <a16:creationId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9/27/2023</a:t>
            </a:fld>
            <a:endParaRPr lang="en-US"/>
          </a:p>
        </p:txBody>
      </p:sp>
      <p:sp>
        <p:nvSpPr>
          <p:cNvPr id="4" name="Footer Placeholder 3">
            <a:extLst>
              <a:ext uri="{FF2B5EF4-FFF2-40B4-BE49-F238E27FC236}">
                <a16:creationId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9/27/2023</a:t>
            </a:fld>
            <a:endParaRPr lang="en-US"/>
          </a:p>
        </p:txBody>
      </p:sp>
      <p:sp>
        <p:nvSpPr>
          <p:cNvPr id="3" name="Footer Placeholder 2">
            <a:extLst>
              <a:ext uri="{FF2B5EF4-FFF2-40B4-BE49-F238E27FC236}">
                <a16:creationId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9/27/2023</a:t>
            </a:fld>
            <a:endParaRPr lang="en-US"/>
          </a:p>
        </p:txBody>
      </p:sp>
      <p:sp>
        <p:nvSpPr>
          <p:cNvPr id="6" name="Footer Placeholder 5">
            <a:extLst>
              <a:ext uri="{FF2B5EF4-FFF2-40B4-BE49-F238E27FC236}">
                <a16:creationId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9/27/2023</a:t>
            </a:fld>
            <a:endParaRPr lang="en-US"/>
          </a:p>
        </p:txBody>
      </p:sp>
      <p:sp>
        <p:nvSpPr>
          <p:cNvPr id="6" name="Footer Placeholder 5">
            <a:extLst>
              <a:ext uri="{FF2B5EF4-FFF2-40B4-BE49-F238E27FC236}">
                <a16:creationId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9/27/2023</a:t>
            </a:fld>
            <a:endParaRPr lang="en-US"/>
          </a:p>
        </p:txBody>
      </p:sp>
      <p:sp>
        <p:nvSpPr>
          <p:cNvPr id="5" name="Footer Placeholder 4">
            <a:extLst>
              <a:ext uri="{FF2B5EF4-FFF2-40B4-BE49-F238E27FC236}">
                <a16:creationId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9/27/2023</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0192871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48A9C18-3BFC-4C83-9ED9-26EDC3A24D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67606" y="10948737"/>
            <a:ext cx="1309158" cy="113096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04A10B8C-3967-4A4E-9611-45A0207C14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699320" y="-6304547"/>
            <a:ext cx="1309158" cy="1130968"/>
          </a:xfrm>
          <a:prstGeom prst="rect">
            <a:avLst/>
          </a:prstGeom>
        </p:spPr>
      </p:pic>
    </p:spTree>
    <p:extLst>
      <p:ext uri="{BB962C8B-B14F-4D97-AF65-F5344CB8AC3E}">
        <p14:creationId xmlns:p14="http://schemas.microsoft.com/office/powerpoint/2010/main" val="145883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5.xml"/><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5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jpeg"/><Relationship Id="rId1" Type="http://schemas.openxmlformats.org/officeDocument/2006/relationships/slideLayout" Target="../slideLayouts/slideLayout15.xml"/><Relationship Id="rId5" Type="http://schemas.microsoft.com/office/2007/relationships/hdphoto" Target="../media/hdphoto7.wdp"/><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0.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16.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5.xml"/><Relationship Id="rId5" Type="http://schemas.openxmlformats.org/officeDocument/2006/relationships/image" Target="../media/image3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20AEED8-524C-3CE9-DCAB-D8F5A007701B}"/>
              </a:ext>
            </a:extLst>
          </p:cNvPr>
          <p:cNvPicPr>
            <a:picLocks noChangeAspect="1"/>
          </p:cNvPicPr>
          <p:nvPr/>
        </p:nvPicPr>
        <p:blipFill>
          <a:blip r:embed="rId3"/>
          <a:stretch>
            <a:fillRect/>
          </a:stretch>
        </p:blipFill>
        <p:spPr>
          <a:xfrm>
            <a:off x="4306747" y="1095375"/>
            <a:ext cx="3785510" cy="5353050"/>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id="{29B95FEE-2F2A-F52A-AAA6-893E1E723703}"/>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id="{AD1A1B25-0E91-D074-BD9C-E14CC506B096}"/>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id="{313AF7B8-9FFA-A40C-FC5A-1834B732ED8E}"/>
                </a:ext>
              </a:extLst>
            </p:cNvPr>
            <p:cNvPicPr>
              <a:picLocks noChangeAspect="1"/>
            </p:cNvPicPr>
            <p:nvPr/>
          </p:nvPicPr>
          <p:blipFill>
            <a:blip r:embed="rId7"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id="{4D13567D-94A2-9B2B-FF41-202E28CB1E93}"/>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id="{2A6168AF-ED28-2442-DB0E-9A9C5B675452}"/>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id="{D5300382-015B-528F-5102-A89825508B0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id="{47196C8E-86AC-681D-3030-C2547A741973}"/>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id="{75200B1B-FEF8-ED4A-A5C7-257BB6C9CC02}"/>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id="{A7A30791-5F15-C8DB-F4C1-6C8FBEC8DB6D}"/>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id="{C41A8B92-3E69-EA79-3A64-D5660250D420}"/>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id="{5F907698-64E2-839F-3E58-7D5B1631546B}"/>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id="{44B2CAD7-7712-CFE1-1781-65AFBBC24779}"/>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id="{D2812F6D-4EDB-22FF-47C4-7F9AABD5B3EA}"/>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nùng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id="{5F3A6017-DBFB-D406-309A-940DDAE5F92C}"/>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id="{C82873ED-0061-3046-0249-E30FAC80B5D0}"/>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kinh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id="{0ABE108C-7F2C-A58A-96A2-E41F19914FA3}"/>
              </a:ext>
            </a:extLst>
          </p:cNvPr>
          <p:cNvPicPr>
            <a:picLocks noChangeAspect="1"/>
          </p:cNvPicPr>
          <p:nvPr/>
        </p:nvPicPr>
        <p:blipFill>
          <a:blip r:embed="rId15" cstate="hqprint">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Tree>
    <p:custDataLst>
      <p:tags r:id="rId1"/>
    </p:custDataLst>
    <p:extLst>
      <p:ext uri="{BB962C8B-B14F-4D97-AF65-F5344CB8AC3E}">
        <p14:creationId xmlns:p14="http://schemas.microsoft.com/office/powerpoint/2010/main" val="9178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443584"/>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val="1128003806"/>
                    </a:ext>
                  </a:extLst>
                </a:gridCol>
                <a:gridCol w="4667250">
                  <a:extLst>
                    <a:ext uri="{9D8B030D-6E8A-4147-A177-3AD203B41FA5}">
                      <a16:colId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53652" y="939456"/>
            <a:ext cx="9766157" cy="3078684"/>
          </a:xfrm>
          <a:prstGeom prst="rect">
            <a:avLst/>
          </a:prstGeom>
        </p:spPr>
      </p:pic>
    </p:spTree>
    <p:extLst>
      <p:ext uri="{BB962C8B-B14F-4D97-AF65-F5344CB8AC3E}">
        <p14:creationId xmlns:p14="http://schemas.microsoft.com/office/powerpoint/2010/main" val="12752522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43390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sp>
        <p:nvSpPr>
          <p:cNvPr id="3" name="TextBox 2"/>
          <p:cNvSpPr txBox="1"/>
          <p:nvPr/>
        </p:nvSpPr>
        <p:spPr>
          <a:xfrm>
            <a:off x="4572000" y="1614488"/>
            <a:ext cx="6343649" cy="830997"/>
          </a:xfrm>
          <a:prstGeom prst="rect">
            <a:avLst/>
          </a:prstGeom>
          <a:noFill/>
        </p:spPr>
        <p:txBody>
          <a:bodyPr wrap="square" rtlCol="0">
            <a:spAutoFit/>
          </a:bodyPr>
          <a:lstStyle/>
          <a:p>
            <a:r>
              <a:rPr lang="en-US" sz="4800" b="1" dirty="0" smtClean="0">
                <a:solidFill>
                  <a:srgbClr val="00B050"/>
                </a:solidFill>
              </a:rPr>
              <a:t>ĐỊNH HƯỚNG HỌC TẬP</a:t>
            </a:r>
            <a:endParaRPr lang="vi-VN" sz="4800" b="1" dirty="0">
              <a:solidFill>
                <a:srgbClr val="00B050"/>
              </a:solidFill>
            </a:endParaRPr>
          </a:p>
        </p:txBody>
      </p:sp>
    </p:spTree>
    <p:extLst>
      <p:ext uri="{BB962C8B-B14F-4D97-AF65-F5344CB8AC3E}">
        <p14:creationId xmlns:p14="http://schemas.microsoft.com/office/powerpoint/2010/main" val="476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5B135FE1-ED7E-4EE4-4C94-3A0700DC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id="{EF309A8F-0D45-2546-860E-C4C4D9F574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id="{B4B569CC-5582-E06D-2E0E-90BA65BA5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id="{CC206977-4CA7-4F72-19E1-5682181737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id="{5BD34EF8-21A8-058A-76C2-2AE41FA5F0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id="{89786957-129E-E11D-346F-6E8238CE7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id="{94EE7899-44EE-AA74-FACF-12AB3281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id="{4D7D558C-5706-0FE2-3776-C2F625556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id="{95F94534-1DF1-C5D9-C97E-536DB4B99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id="{3B7085BA-14F2-8AA2-656E-FCCBCB7A6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id="{BC333C2A-16E1-6878-5CCF-04A1E682C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id="{90406A9D-19CF-1915-D6C3-726B5C4F96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id="{1FAB313F-65D9-B710-3DFC-28C586875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14CDA77-7999-618A-7456-D129D03787D1}"/>
              </a:ext>
            </a:extLst>
          </p:cNvPr>
          <p:cNvSpPr txBox="1"/>
          <p:nvPr/>
        </p:nvSpPr>
        <p:spPr>
          <a:xfrm>
            <a:off x="1742569" y="1065816"/>
            <a:ext cx="4220059" cy="317009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song </a:t>
            </a:r>
            <a:r>
              <a:rPr lang="en-US" sz="4000" b="1" dirty="0" err="1">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vùng</a:t>
            </a:r>
            <a:r>
              <a:rPr lang="en-US" sz="4000" b="1" dirty="0">
                <a:latin typeface="Arial" panose="020B0604020202020204" pitchFamily="34" charset="0"/>
                <a:cs typeface="Arial" panose="020B0604020202020204" pitchFamily="34" charset="0"/>
              </a:rPr>
              <a:t> Trung du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miền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núi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7A1C5A7C-3841-E7E2-072E-A9153E0E80FC}"/>
              </a:ext>
            </a:extLst>
          </p:cNvPr>
          <p:cNvSpPr txBox="1"/>
          <p:nvPr/>
        </p:nvSpPr>
        <p:spPr>
          <a:xfrm>
            <a:off x="1484963" y="1139472"/>
            <a:ext cx="4849573" cy="2554545"/>
          </a:xfrm>
          <a:prstGeom prst="rect">
            <a:avLst/>
          </a:prstGeom>
          <a:noFill/>
        </p:spPr>
        <p:txBody>
          <a:bodyPr wrap="square" rtlCol="0">
            <a:spAutoFit/>
          </a:bodyPr>
          <a:lstStyle/>
          <a:p>
            <a:pPr algn="ctr"/>
            <a:r>
              <a:rPr lang="en-US" sz="4000" b="1" dirty="0" err="1" smtClean="0">
                <a:solidFill>
                  <a:srgbClr val="FFC000"/>
                </a:solidFill>
                <a:latin typeface="Arial" panose="020B0604020202020204" pitchFamily="34" charset="0"/>
                <a:cs typeface="Arial" panose="020B0604020202020204" pitchFamily="34" charset="0"/>
              </a:rPr>
              <a:t>sông</a:t>
            </a:r>
            <a:r>
              <a:rPr lang="en-US" sz="4000" b="1" dirty="0" smtClean="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Hồng</a:t>
            </a:r>
            <a:r>
              <a:rPr lang="en-US" sz="4000" b="1" dirty="0">
                <a:solidFill>
                  <a:srgbClr val="FFC000"/>
                </a:solidFill>
                <a:latin typeface="Arial" panose="020B0604020202020204" pitchFamily="34" charset="0"/>
                <a:cs typeface="Arial" panose="020B0604020202020204" pitchFamily="34" charset="0"/>
              </a:rPr>
              <a:t>, </a:t>
            </a:r>
            <a:r>
              <a:rPr lang="en-US" sz="4000" b="1" dirty="0" err="1" smtClean="0">
                <a:solidFill>
                  <a:srgbClr val="FFC000"/>
                </a:solidFill>
                <a:latin typeface="Arial" panose="020B0604020202020204" pitchFamily="34" charset="0"/>
                <a:cs typeface="Arial" panose="020B0604020202020204" pitchFamily="34" charset="0"/>
              </a:rPr>
              <a:t>sông</a:t>
            </a:r>
            <a:r>
              <a:rPr lang="en-US" sz="4000" b="1" dirty="0" smtClean="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Đà</a:t>
            </a:r>
            <a:r>
              <a:rPr lang="en-US" sz="4000" b="1" dirty="0">
                <a:solidFill>
                  <a:srgbClr val="FFC000"/>
                </a:solidFill>
                <a:latin typeface="Arial" panose="020B0604020202020204" pitchFamily="34" charset="0"/>
                <a:cs typeface="Arial" panose="020B0604020202020204" pitchFamily="34" charset="0"/>
              </a:rPr>
              <a:t>, </a:t>
            </a:r>
            <a:r>
              <a:rPr lang="en-US" sz="4000" b="1" dirty="0" err="1" smtClean="0">
                <a:solidFill>
                  <a:srgbClr val="FFC000"/>
                </a:solidFill>
                <a:latin typeface="Arial" panose="020B0604020202020204" pitchFamily="34" charset="0"/>
                <a:cs typeface="Arial" panose="020B0604020202020204" pitchFamily="34" charset="0"/>
              </a:rPr>
              <a:t>sông</a:t>
            </a:r>
            <a:r>
              <a:rPr lang="en-US" sz="4000" b="1" dirty="0" smtClean="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Chảy</a:t>
            </a:r>
            <a:r>
              <a:rPr lang="en-US" sz="4000" b="1" dirty="0">
                <a:solidFill>
                  <a:srgbClr val="FFC000"/>
                </a:solidFill>
                <a:latin typeface="Arial" panose="020B0604020202020204" pitchFamily="34" charset="0"/>
                <a:cs typeface="Arial" panose="020B0604020202020204" pitchFamily="34" charset="0"/>
              </a:rPr>
              <a:t>, </a:t>
            </a:r>
            <a:r>
              <a:rPr lang="en-US" sz="4000" b="1" dirty="0" err="1" smtClean="0">
                <a:solidFill>
                  <a:srgbClr val="FFC000"/>
                </a:solidFill>
                <a:latin typeface="Arial" panose="020B0604020202020204" pitchFamily="34" charset="0"/>
                <a:cs typeface="Arial" panose="020B0604020202020204" pitchFamily="34" charset="0"/>
              </a:rPr>
              <a:t>sông</a:t>
            </a:r>
            <a:r>
              <a:rPr lang="en-US" sz="4000" b="1" dirty="0" smtClean="0">
                <a:solidFill>
                  <a:srgbClr val="FFC000"/>
                </a:solidFill>
                <a:latin typeface="Arial" panose="020B0604020202020204" pitchFamily="34" charset="0"/>
                <a:cs typeface="Arial" panose="020B0604020202020204" pitchFamily="34" charset="0"/>
              </a:rPr>
              <a:t> </a:t>
            </a:r>
            <a:r>
              <a:rPr lang="en-US" sz="4000" b="1" dirty="0">
                <a:solidFill>
                  <a:srgbClr val="FFC000"/>
                </a:solidFill>
                <a:latin typeface="Arial" panose="020B0604020202020204" pitchFamily="34" charset="0"/>
                <a:cs typeface="Arial" panose="020B0604020202020204" pitchFamily="34" charset="0"/>
              </a:rPr>
              <a:t>Lô, </a:t>
            </a:r>
            <a:r>
              <a:rPr lang="en-US" sz="4000" b="1" dirty="0" err="1" smtClean="0">
                <a:solidFill>
                  <a:srgbClr val="FFC000"/>
                </a:solidFill>
                <a:latin typeface="Arial" panose="020B0604020202020204" pitchFamily="34" charset="0"/>
                <a:cs typeface="Arial" panose="020B0604020202020204" pitchFamily="34" charset="0"/>
              </a:rPr>
              <a:t>sông</a:t>
            </a:r>
            <a:r>
              <a:rPr lang="en-US" sz="4000" b="1" dirty="0" smtClean="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Gâm</a:t>
            </a:r>
            <a:r>
              <a:rPr lang="en-US" sz="4000" b="1" dirty="0">
                <a:solidFill>
                  <a:srgbClr val="FFC000"/>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C686642-B432-BF4C-0D0B-0DC8367B9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id="{BE48337B-D0AB-8EBC-1326-4F0D1868F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id="{8B549399-A950-04A7-796E-6039E4FFF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id="{DBA9455D-ACAD-85CC-B1B7-0B205C3CB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a16="http://schemas.microsoft.com/office/drawing/2014/main" id="{622785AF-BE05-A80B-D2C4-3C63D5673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id="{B5EC5064-CD88-4316-A1DD-59FDA4498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A94CF-AC68-42B8-5D96-2DCB8288FAE4}"/>
              </a:ext>
            </a:extLst>
          </p:cNvPr>
          <p:cNvPicPr>
            <a:picLocks noChangeAspect="1"/>
          </p:cNvPicPr>
          <p:nvPr/>
        </p:nvPicPr>
        <p:blipFill>
          <a:blip r:embed="rId2"/>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id="{A94BABEE-85EB-1722-6B05-BB56DE05C6EE}"/>
              </a:ext>
            </a:extLst>
          </p:cNvPr>
          <p:cNvPicPr>
            <a:picLocks noChangeAspect="1"/>
          </p:cNvPicPr>
          <p:nvPr/>
        </p:nvPicPr>
        <p:blipFill>
          <a:blip r:embed="rId4"/>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553</Words>
  <Application>Microsoft Office PowerPoint</Application>
  <PresentationFormat>Widescreen</PresentationFormat>
  <Paragraphs>57</Paragraphs>
  <Slides>22</Slides>
  <Notes>0</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22</vt:i4>
      </vt:variant>
    </vt:vector>
  </HeadingPairs>
  <TitlesOfParts>
    <vt:vector size="39" baseType="lpstr">
      <vt:lpstr>Arial</vt:lpstr>
      <vt:lpstr>Baloo</vt:lpstr>
      <vt:lpstr>Calibri</vt:lpstr>
      <vt:lpstr>Calibri Light</vt:lpstr>
      <vt:lpstr>Cambria</vt:lpstr>
      <vt:lpstr>等线</vt:lpstr>
      <vt:lpstr>等线 Light</vt:lpstr>
      <vt:lpstr>Pattaya</vt:lpstr>
      <vt:lpstr>Times New Roman</vt:lpstr>
      <vt:lpstr>UTM Futura Extra</vt:lpstr>
      <vt:lpstr>Wingdings 2</vt:lpstr>
      <vt:lpstr>思源黑体 CN Medium</vt: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47</cp:revision>
  <dcterms:created xsi:type="dcterms:W3CDTF">2023-07-08T11:53:29Z</dcterms:created>
  <dcterms:modified xsi:type="dcterms:W3CDTF">2023-09-27T06:40:44Z</dcterms:modified>
</cp:coreProperties>
</file>