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64" r:id="rId3"/>
    <p:sldId id="260" r:id="rId4"/>
    <p:sldId id="274" r:id="rId5"/>
    <p:sldId id="263" r:id="rId6"/>
    <p:sldId id="266" r:id="rId7"/>
    <p:sldId id="265" r:id="rId8"/>
    <p:sldId id="275" r:id="rId9"/>
    <p:sldId id="300" r:id="rId10"/>
    <p:sldId id="276" r:id="rId11"/>
    <p:sldId id="277" r:id="rId12"/>
    <p:sldId id="286" r:id="rId13"/>
    <p:sldId id="288" r:id="rId14"/>
    <p:sldId id="267" r:id="rId15"/>
    <p:sldId id="268" r:id="rId16"/>
    <p:sldId id="291" r:id="rId17"/>
    <p:sldId id="301" r:id="rId18"/>
    <p:sldId id="269" r:id="rId19"/>
    <p:sldId id="310" r:id="rId20"/>
    <p:sldId id="271" r:id="rId21"/>
    <p:sldId id="270" r:id="rId22"/>
    <p:sldId id="302" r:id="rId23"/>
    <p:sldId id="304" r:id="rId24"/>
    <p:sldId id="305" r:id="rId25"/>
    <p:sldId id="306" r:id="rId26"/>
    <p:sldId id="307" r:id="rId27"/>
    <p:sldId id="308" r:id="rId28"/>
    <p:sldId id="309" r:id="rId29"/>
    <p:sldId id="311" r:id="rId30"/>
    <p:sldId id="312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2308"/>
    <a:srgbClr val="25E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4662" autoAdjust="0"/>
  </p:normalViewPr>
  <p:slideViewPr>
    <p:cSldViewPr>
      <p:cViewPr varScale="1">
        <p:scale>
          <a:sx n="89" d="100"/>
          <a:sy n="89" d="100"/>
        </p:scale>
        <p:origin x="96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B3FBCAF9-45A6-4F08-87BD-C35F7FE33E63}"/>
    <pc:docChg chg="modSld">
      <pc:chgData name="Bình Nguyễn" userId="42460c48ac02019c" providerId="LiveId" clId="{B3FBCAF9-45A6-4F08-87BD-C35F7FE33E63}" dt="2021-08-26T05:14:13.040" v="13"/>
      <pc:docMkLst>
        <pc:docMk/>
      </pc:docMkLst>
      <pc:sldChg chg="addSp modSp mod modAnim">
        <pc:chgData name="Bình Nguyễn" userId="42460c48ac02019c" providerId="LiveId" clId="{B3FBCAF9-45A6-4F08-87BD-C35F7FE33E63}" dt="2021-08-26T05:14:13.040" v="13"/>
        <pc:sldMkLst>
          <pc:docMk/>
          <pc:sldMk cId="423352613" sldId="286"/>
        </pc:sldMkLst>
        <pc:picChg chg="add mod">
          <ac:chgData name="Bình Nguyễn" userId="42460c48ac02019c" providerId="LiveId" clId="{B3FBCAF9-45A6-4F08-87BD-C35F7FE33E63}" dt="2021-08-26T05:13:57.189" v="12" actId="14100"/>
          <ac:picMkLst>
            <pc:docMk/>
            <pc:sldMk cId="423352613" sldId="286"/>
            <ac:picMk id="3" creationId="{DB574671-7532-4ADC-9BB0-F3AB1D5DA27B}"/>
          </ac:picMkLst>
        </pc:picChg>
        <pc:picChg chg="mod">
          <ac:chgData name="Bình Nguyễn" userId="42460c48ac02019c" providerId="LiveId" clId="{B3FBCAF9-45A6-4F08-87BD-C35F7FE33E63}" dt="2021-08-26T05:12:33.959" v="7" actId="1076"/>
          <ac:picMkLst>
            <pc:docMk/>
            <pc:sldMk cId="423352613" sldId="286"/>
            <ac:picMk id="12" creationId="{4C704656-44A8-40F4-9C7B-66024728C63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21B0A-BB4F-47A2-9A4B-06726BF13D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37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89167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287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46582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8706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E45-7B91-4B6D-818F-0A047675D5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66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4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3930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9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3FCE3-FDB9-45E4-A885-57ED98BD8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" r="17556" b="2750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54D391-6AEA-4540-B544-67F2A8B342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" y="14250"/>
            <a:ext cx="1097781" cy="10512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2DAFDB-B959-47C0-AD8E-ACD1D83FF2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1" y="3182379"/>
            <a:ext cx="983531" cy="19611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32D0DE-B445-4926-92F8-08B717FF63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0" y="3182381"/>
            <a:ext cx="1189191" cy="11945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0CA456-B950-4F81-90A4-38C7E2F019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55" y="4162939"/>
            <a:ext cx="2818645" cy="9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2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5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F7B39F2-2C43-480C-992A-8C7673043D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3" y="1626453"/>
            <a:ext cx="914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5" name="Lop chung ta doan ket - Nhac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19200" y="4763152"/>
            <a:ext cx="487364" cy="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3" y="905266"/>
            <a:ext cx="579967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4257018"/>
            <a:ext cx="609600" cy="4572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668CA6BF-EC6E-4E1F-BB68-D91C6F4F68C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49" b="64621" l="5556" r="97585">
                        <a14:foregroundMark x1="26329" y1="41016" x2="14855" y2="43471"/>
                        <a14:foregroundMark x1="14855" y1="43471" x2="15580" y2="49554"/>
                        <a14:foregroundMark x1="15580" y1="49554" x2="25845" y2="52623"/>
                        <a14:foregroundMark x1="25845" y1="52623" x2="37198" y2="48605"/>
                        <a14:foregroundMark x1="37198" y1="48605" x2="30314" y2="43025"/>
                        <a14:foregroundMark x1="30314" y1="43025" x2="18357" y2="42243"/>
                        <a14:foregroundMark x1="18357" y1="42243" x2="7246" y2="46596"/>
                        <a14:foregroundMark x1="7246" y1="46596" x2="8937" y2="52232"/>
                        <a14:foregroundMark x1="8937" y1="52232" x2="19686" y2="56529"/>
                        <a14:foregroundMark x1="19686" y1="56529" x2="33213" y2="55301"/>
                        <a14:foregroundMark x1="33213" y1="55301" x2="37319" y2="49721"/>
                        <a14:foregroundMark x1="37319" y1="49721" x2="28744" y2="45982"/>
                        <a14:foregroundMark x1="28744" y1="45982" x2="18961" y2="50725"/>
                        <a14:foregroundMark x1="18961" y1="50725" x2="20894" y2="56641"/>
                        <a14:foregroundMark x1="20894" y1="56641" x2="32246" y2="58092"/>
                        <a14:foregroundMark x1="32246" y1="58092" x2="32729" y2="57589"/>
                        <a14:foregroundMark x1="24517" y1="58036" x2="20531" y2="63002"/>
                        <a14:foregroundMark x1="20531" y1="63002" x2="32609" y2="64621"/>
                        <a14:foregroundMark x1="32609" y1="64621" x2="33092" y2="61440"/>
                        <a14:foregroundMark x1="5435" y1="53795" x2="1208" y2="48661"/>
                        <a14:foregroundMark x1="1208" y1="48661" x2="6039" y2="43917"/>
                        <a14:foregroundMark x1="6039" y1="43917" x2="5676" y2="43806"/>
                        <a14:foregroundMark x1="89251" y1="54241" x2="97705" y2="57478"/>
                        <a14:foregroundMark x1="97705" y1="57478" x2="94686" y2="53962"/>
                        <a14:foregroundMark x1="18116" y1="14286" x2="29710" y2="15179"/>
                        <a14:foregroundMark x1="29710" y1="15179" x2="40700" y2="13393"/>
                        <a14:foregroundMark x1="40700" y1="13393" x2="53382" y2="13281"/>
                        <a14:foregroundMark x1="53382" y1="13281" x2="65821" y2="13393"/>
                        <a14:foregroundMark x1="65821" y1="13393" x2="76208" y2="15792"/>
                        <a14:foregroundMark x1="76208" y1="15792" x2="77899" y2="15792"/>
                        <a14:foregroundMark x1="36836" y1="11942" x2="48068" y2="11049"/>
                        <a14:foregroundMark x1="48068" y1="11049" x2="59783" y2="11049"/>
                        <a14:foregroundMark x1="59783" y1="11049" x2="59783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74" b="32748"/>
          <a:stretch/>
        </p:blipFill>
        <p:spPr>
          <a:xfrm>
            <a:off x="7148946" y="2889327"/>
            <a:ext cx="1995054" cy="11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auseEvt time="4143" objId="5"/>
        <p14:seekEvt time="4143" objId="5" seek="3757"/>
        <p14:resumeEvt time="4143" objId="5"/>
        <p14:pauseEvt time="10337" objId="5"/>
        <p14:stopEvt time="1033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372601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04775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smtClean="0"/>
              <a:t>+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pha</a:t>
            </a:r>
            <a:r>
              <a:rPr lang="en-US" sz="2400" dirty="0"/>
              <a:t> </a:t>
            </a:r>
            <a:r>
              <a:rPr lang="en-US" sz="2400" dirty="0" err="1"/>
              <a:t>trộn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lam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2" t="38461" r="25623" b="19780"/>
          <a:stretch>
            <a:fillRect/>
          </a:stretch>
        </p:blipFill>
        <p:spPr bwMode="auto">
          <a:xfrm>
            <a:off x="5492781" y="1164783"/>
            <a:ext cx="2089119" cy="199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72200" y="33337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5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197" y="908007"/>
            <a:ext cx="8763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in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chì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chấm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2400" dirty="0">
              <a:cs typeface="Arial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Khuyến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khích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HS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pha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altLang="en-US" sz="2400" b="1" i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28353" y="0"/>
            <a:ext cx="9364716" cy="5143500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3" y="1101996"/>
            <a:ext cx="3551530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4572433" y="1203731"/>
            <a:ext cx="3609982" cy="1158244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  <a:p>
            <a:pPr defTabSz="816575">
              <a:spcBef>
                <a:spcPct val="50000"/>
              </a:spcBef>
            </a:pPr>
            <a:endParaRPr lang="zh-CN" altLang="en-US" dirty="0"/>
          </a:p>
        </p:txBody>
      </p:sp>
      <p:pic>
        <p:nvPicPr>
          <p:cNvPr id="10" name="图片 37893" descr="1-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506" y="2728149"/>
            <a:ext cx="2388739" cy="2150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5" descr="1-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956" y="109315"/>
            <a:ext cx="2242525" cy="1985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267200" y="432435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HÌNH 1.4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4" name="图片 37894" descr="1-29"/>
          <p:cNvPicPr>
            <a:picLocks noChangeAspect="1"/>
          </p:cNvPicPr>
          <p:nvPr/>
        </p:nvPicPr>
        <p:blipFill rotWithShape="1">
          <a:blip r:embed="rId9"/>
          <a:srcRect l="-8884" t="-143" r="-8884" b="-5432"/>
          <a:stretch/>
        </p:blipFill>
        <p:spPr>
          <a:xfrm>
            <a:off x="2466364" y="-420190"/>
            <a:ext cx="7211036" cy="56773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71925" y="2514421"/>
            <a:ext cx="32704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Video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306317018279180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40752" y="1203731"/>
            <a:ext cx="3903048" cy="27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957"/>
            <a:ext cx="9144001" cy="5258457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 rotWithShape="1">
          <a:blip r:embed="rId4"/>
          <a:srcRect b="47108"/>
          <a:stretch/>
        </p:blipFill>
        <p:spPr>
          <a:xfrm rot="20925695">
            <a:off x="129433" y="475099"/>
            <a:ext cx="3704978" cy="145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652" y="112363"/>
            <a:ext cx="1752600" cy="1551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406460" y="213467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2957" y="357097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kiểu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39748" y="3532808"/>
            <a:ext cx="2514600" cy="91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>
                <a:latin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362700" y="3616486"/>
            <a:ext cx="2514600" cy="48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9762" tIns="24881" rIns="49762" bIns="24881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  <a:cs typeface="Arial" charset="0"/>
              </a:defRPr>
            </a:lvl9pPr>
          </a:lstStyle>
          <a:p>
            <a:pPr marL="0" indent="0" algn="ctr" eaLnBrk="1" hangingPunct="1"/>
            <a:r>
              <a:rPr lang="en-US" sz="2800" dirty="0" err="1" smtClean="0">
                <a:latin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endParaRPr lang="en-GB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26647" y="3219013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048" y="3303519"/>
            <a:ext cx="0" cy="2292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3350592"/>
            <a:ext cx="0" cy="2203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16200000" flipH="1">
            <a:off x="3288719" y="907469"/>
            <a:ext cx="356761" cy="228600"/>
          </a:xfrm>
          <a:prstGeom prst="curvedConnector3">
            <a:avLst>
              <a:gd name="adj1" fmla="val 3674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896" y="156923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9338" y="1320625"/>
            <a:ext cx="1386052" cy="1003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88" y="1592606"/>
            <a:ext cx="2313712" cy="1595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5" y="1618370"/>
            <a:ext cx="2389252" cy="160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/>
          <a:stretch/>
        </p:blipFill>
        <p:spPr>
          <a:xfrm rot="5400000">
            <a:off x="926824" y="1221664"/>
            <a:ext cx="1599647" cy="2257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13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9402" b="27501"/>
          <a:stretch/>
        </p:blipFill>
        <p:spPr>
          <a:xfrm>
            <a:off x="0" y="19050"/>
            <a:ext cx="9144000" cy="5143500"/>
          </a:xfrm>
          <a:prstGeom prst="rect">
            <a:avLst/>
          </a:prstGeom>
        </p:spPr>
      </p:pic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4"/>
          <a:srcRect l="34669" t="4666" r="857" b="35700"/>
          <a:stretch/>
        </p:blipFill>
        <p:spPr>
          <a:xfrm>
            <a:off x="1" y="-2875"/>
            <a:ext cx="9296400" cy="51616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1268" descr="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129" t="-981" r="-1294" b="57839"/>
          <a:stretch/>
        </p:blipFill>
        <p:spPr>
          <a:xfrm flipH="1">
            <a:off x="5867399" y="1336177"/>
            <a:ext cx="3276600" cy="38073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295400" y="1129304"/>
            <a:ext cx="2590800" cy="604246"/>
          </a:xfrm>
          <a:prstGeom prst="rect">
            <a:avLst/>
          </a:prstGeom>
          <a:noFill/>
        </p:spPr>
        <p:txBody>
          <a:bodyPr wrap="square" lIns="49762" tIns="24881" rIns="49762" bIns="24881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34" y="229219"/>
            <a:ext cx="1365966" cy="1069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96215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cấp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3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6096000" y="-517170"/>
            <a:ext cx="3224482" cy="255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6790530" y="514350"/>
            <a:ext cx="1743869" cy="134291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13" y="3199487"/>
            <a:ext cx="1181349" cy="1856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029"/>
            <a:ext cx="1524000" cy="2130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7" y="2843730"/>
            <a:ext cx="1737393" cy="214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23" y="2899994"/>
            <a:ext cx="1536041" cy="209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21874"/>
            <a:ext cx="1605438" cy="214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41" y="2881416"/>
            <a:ext cx="1569426" cy="2071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361950"/>
            <a:ext cx="1676399" cy="221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15" y="261042"/>
            <a:ext cx="1885386" cy="242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"/>
          <a:stretch/>
        </p:blipFill>
        <p:spPr>
          <a:xfrm>
            <a:off x="373236" y="224924"/>
            <a:ext cx="1824053" cy="245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348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" r="49566"/>
          <a:stretch/>
        </p:blipFill>
        <p:spPr>
          <a:xfrm>
            <a:off x="3046855" y="177075"/>
            <a:ext cx="1635508" cy="217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4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997988" y="2477887"/>
            <a:ext cx="1993612" cy="247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08"/>
          <a:stretch/>
        </p:blipFill>
        <p:spPr>
          <a:xfrm>
            <a:off x="145933" y="2593215"/>
            <a:ext cx="1911467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Content Placeholder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43"/>
          <a:stretch/>
        </p:blipFill>
        <p:spPr>
          <a:xfrm>
            <a:off x="2389517" y="2569853"/>
            <a:ext cx="1877683" cy="238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2"/>
          <a:stretch/>
        </p:blipFill>
        <p:spPr>
          <a:xfrm>
            <a:off x="4731618" y="2593215"/>
            <a:ext cx="1897782" cy="235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08"/>
          <a:stretch/>
        </p:blipFill>
        <p:spPr>
          <a:xfrm>
            <a:off x="644827" y="193315"/>
            <a:ext cx="1869773" cy="216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66215"/>
            <a:ext cx="9364716" cy="5143500"/>
          </a:xfrm>
          <a:prstGeom prst="rect">
            <a:avLst/>
          </a:prstGeom>
        </p:spPr>
      </p:pic>
      <p:pic>
        <p:nvPicPr>
          <p:cNvPr id="25" name="图片 41995" descr="13"/>
          <p:cNvPicPr>
            <a:picLocks noChangeAspect="1"/>
          </p:cNvPicPr>
          <p:nvPr/>
        </p:nvPicPr>
        <p:blipFill rotWithShape="1">
          <a:blip r:embed="rId3"/>
          <a:srcRect l="538" t="1284" r="27013" b="-1284"/>
          <a:stretch/>
        </p:blipFill>
        <p:spPr>
          <a:xfrm>
            <a:off x="5561450" y="-366714"/>
            <a:ext cx="3681682" cy="2687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Rectangle 25"/>
          <p:cNvSpPr/>
          <p:nvPr/>
        </p:nvSpPr>
        <p:spPr>
          <a:xfrm>
            <a:off x="6317382" y="514350"/>
            <a:ext cx="2217018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GB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6408"/>
            <a:ext cx="3461266" cy="221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4" y="2790470"/>
            <a:ext cx="3461266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84" y="2321042"/>
            <a:ext cx="3571513" cy="241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3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458200" cy="1527575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 smtClean="0"/>
              <a:t>+ Con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kiểu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pha</a:t>
            </a:r>
            <a:r>
              <a:rPr lang="en-US" sz="2400" dirty="0" smtClean="0"/>
              <a:t> </a:t>
            </a:r>
            <a:r>
              <a:rPr lang="en-US" sz="2400" dirty="0" err="1" smtClean="0"/>
              <a:t>bởi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en-US" sz="2400" dirty="0"/>
              <a:t>+ Con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ấn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0" y="0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  <a:endParaRPr lang="en-GB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5400" y="1650591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xung</a:t>
            </a:r>
            <a:r>
              <a:rPr lang="en-US" sz="2400" dirty="0" smtClean="0"/>
              <a:t> </a:t>
            </a:r>
            <a:r>
              <a:rPr lang="en-US" sz="2400" dirty="0" err="1" smtClean="0"/>
              <a:t>quanh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chỉ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kiểu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, </a:t>
            </a:r>
            <a:r>
              <a:rPr lang="en-US" sz="2400" dirty="0" err="1" smtClean="0"/>
              <a:t>nét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sắc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66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2081573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</a:t>
              </a: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2-</a:t>
              </a:r>
              <a:endPara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35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-80853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727467"/>
            <a:ext cx="539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 smtClean="0">
                <a:cs typeface="Times New Roman" pitchFamily="18" charset="0"/>
              </a:rPr>
              <a:t>+ </a:t>
            </a:r>
            <a:r>
              <a:rPr lang="en-US" sz="2400" dirty="0" err="1" smtClean="0">
                <a:cs typeface="Times New Roman" pitchFamily="18" charset="0"/>
              </a:rPr>
              <a:t>Em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hãy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nhắc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lại</a:t>
            </a:r>
            <a:r>
              <a:rPr lang="en-US" sz="2400" dirty="0" smtClean="0">
                <a:cs typeface="Times New Roman" pitchFamily="18" charset="0"/>
              </a:rPr>
              <a:t> 3 </a:t>
            </a:r>
            <a:r>
              <a:rPr lang="en-US" sz="2400" dirty="0" err="1" smtClean="0">
                <a:cs typeface="Times New Roman" pitchFamily="18" charset="0"/>
              </a:rPr>
              <a:t>màu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cơ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bản</a:t>
            </a:r>
            <a:r>
              <a:rPr lang="en-US" sz="2400" dirty="0" smtClean="0"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2400" dirty="0" smtClean="0">
                <a:cs typeface="Times New Roman" pitchFamily="18" charset="0"/>
              </a:rPr>
              <a:t>+ </a:t>
            </a:r>
            <a:r>
              <a:rPr lang="en-US" sz="2400" dirty="0" err="1" smtClean="0">
                <a:cs typeface="Times New Roman" pitchFamily="18" charset="0"/>
              </a:rPr>
              <a:t>Kể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tên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các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màu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thứ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cấp</a:t>
            </a:r>
            <a:r>
              <a:rPr lang="en-US" sz="2400" dirty="0" smtClean="0">
                <a:cs typeface="Times New Roman" pitchFamily="18" charset="0"/>
              </a:rPr>
              <a:t>?</a:t>
            </a:r>
            <a:endParaRPr lang="en-US" sz="2400" dirty="0">
              <a:cs typeface="Times New Roman" pitchFamily="18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115903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464125" y="13032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57350"/>
            <a:ext cx="4007949" cy="256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3" t="26923" r="16640" b="47499"/>
          <a:stretch>
            <a:fillRect/>
          </a:stretch>
        </p:blipFill>
        <p:spPr bwMode="auto">
          <a:xfrm>
            <a:off x="6096000" y="3257550"/>
            <a:ext cx="2819400" cy="14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5" y="0"/>
            <a:ext cx="9165635" cy="513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36195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</a:p>
        </p:txBody>
      </p:sp>
      <p:sp>
        <p:nvSpPr>
          <p:cNvPr id="2" name="AutoShape 2" descr="Mĩ Thuật 3| Bài 1 - Những Chữ Cái Đáng Yêu (Tiết 2)| Trang Trí Tên Của Em |  Học Vẽ Thật Là Vui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1" y="1891145"/>
            <a:ext cx="2286000" cy="261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70" y="2220548"/>
            <a:ext cx="2838844" cy="192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779" y="1897421"/>
            <a:ext cx="2016641" cy="2611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729512" y="931504"/>
            <a:ext cx="4823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Nhắc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7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7"/>
            <a:ext cx="914400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196" y="209551"/>
            <a:ext cx="83819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  <a:p>
            <a:pPr algn="ctr"/>
            <a:endParaRPr lang="en-GB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93325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 t="22726" r="15741" b="25153"/>
          <a:stretch>
            <a:fillRect/>
          </a:stretch>
        </p:blipFill>
        <p:spPr>
          <a:xfrm>
            <a:off x="3200400" y="1854208"/>
            <a:ext cx="5486400" cy="32004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315923" y="1868054"/>
            <a:ext cx="289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sắc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chữ</a:t>
            </a:r>
            <a:r>
              <a:rPr lang="en-US" dirty="0" smtClean="0"/>
              <a:t>?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, </a:t>
            </a:r>
            <a:r>
              <a:rPr lang="en-US" dirty="0" err="1" smtClean="0"/>
              <a:t>kiểu</a:t>
            </a:r>
            <a:r>
              <a:rPr lang="en-US" dirty="0" smtClean="0"/>
              <a:t> </a:t>
            </a:r>
            <a:r>
              <a:rPr lang="en-US" dirty="0" err="1" smtClean="0"/>
              <a:t>chữ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8" t="32716" r="17041" b="46449"/>
          <a:stretch>
            <a:fillRect/>
          </a:stretch>
        </p:blipFill>
        <p:spPr bwMode="auto">
          <a:xfrm>
            <a:off x="463310" y="3257550"/>
            <a:ext cx="2495939" cy="16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4400" y="1501397"/>
            <a:ext cx="8001000" cy="1896907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r>
              <a:rPr lang="en-US" sz="2400" dirty="0" smtClean="0"/>
              <a:t>+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cảm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kiểu</a:t>
            </a:r>
            <a:r>
              <a:rPr lang="en-US" sz="2400" dirty="0" smtClean="0"/>
              <a:t> </a:t>
            </a:r>
            <a:r>
              <a:rPr lang="en-US" sz="2400" dirty="0" err="1" smtClean="0"/>
              <a:t>chữ</a:t>
            </a:r>
            <a:r>
              <a:rPr lang="en-US" sz="2400" dirty="0" smtClean="0"/>
              <a:t>,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chấm</a:t>
            </a:r>
            <a:r>
              <a:rPr lang="en-US" sz="2400" dirty="0" smtClean="0"/>
              <a:t> </a:t>
            </a:r>
            <a:r>
              <a:rPr lang="en-US" sz="2400" dirty="0" err="1" smtClean="0"/>
              <a:t>nét</a:t>
            </a:r>
            <a:r>
              <a:rPr lang="en-US" sz="2400" dirty="0" smtClean="0"/>
              <a:t>,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?</a:t>
            </a:r>
            <a:endParaRPr lang="en-US" sz="2400" dirty="0" smtClean="0"/>
          </a:p>
          <a:p>
            <a:r>
              <a:rPr lang="en-US" sz="2400" dirty="0" smtClean="0"/>
              <a:t>+ </a:t>
            </a:r>
            <a:r>
              <a:rPr lang="en-US" sz="2400" dirty="0" smtClean="0"/>
              <a:t>Chia </a:t>
            </a:r>
            <a:r>
              <a:rPr lang="en-US" sz="2400" dirty="0" err="1" smtClean="0"/>
              <a:t>sẻ</a:t>
            </a:r>
            <a:r>
              <a:rPr lang="en-US" sz="2400" dirty="0" smtClean="0"/>
              <a:t> </a:t>
            </a:r>
            <a:r>
              <a:rPr lang="en-US" sz="2400" dirty="0" err="1" smtClean="0"/>
              <a:t>thảo</a:t>
            </a:r>
            <a:r>
              <a:rPr lang="en-US" sz="2400" dirty="0" smtClean="0"/>
              <a:t> </a:t>
            </a:r>
            <a:r>
              <a:rPr lang="en-US" sz="2400" dirty="0" err="1" smtClean="0"/>
              <a:t>luận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 </a:t>
            </a:r>
            <a:r>
              <a:rPr lang="en-US" sz="2400" dirty="0" err="1" smtClean="0"/>
              <a:t>sắc</a:t>
            </a:r>
            <a:r>
              <a:rPr lang="en-US" sz="2400" dirty="0" smtClean="0"/>
              <a:t>,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đậm</a:t>
            </a:r>
            <a:r>
              <a:rPr lang="en-US" sz="2400" dirty="0" smtClean="0"/>
              <a:t> </a:t>
            </a:r>
            <a:r>
              <a:rPr lang="en-US" sz="2400" dirty="0" err="1" smtClean="0"/>
              <a:t>nhạt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vẽ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+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thích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 </a:t>
            </a:r>
            <a:r>
              <a:rPr lang="en-US" sz="2400" dirty="0" err="1" smtClean="0"/>
              <a:t>Vì</a:t>
            </a:r>
            <a:r>
              <a:rPr lang="en-US" sz="2400" dirty="0" smtClean="0"/>
              <a:t> </a:t>
            </a:r>
            <a:r>
              <a:rPr lang="en-US" sz="2400" dirty="0" err="1" smtClean="0"/>
              <a:t>sao</a:t>
            </a:r>
            <a:r>
              <a:rPr lang="en-US" sz="2400" dirty="0" smtClean="0"/>
              <a:t>?</a:t>
            </a:r>
            <a:endParaRPr lang="en-US" sz="24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PHÂN TÍCH- ĐÁNH GIÁ</a:t>
            </a: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14400" y="472794"/>
            <a:ext cx="7239000" cy="72735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GB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GB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GB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GB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4109" descr="封面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714" y="3562350"/>
            <a:ext cx="1742414" cy="13949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259887"/>
            <a:ext cx="1166256" cy="1698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1701794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</a:t>
            </a:r>
            <a:r>
              <a:rPr lang="en-US" sz="2400" dirty="0" err="1" smtClean="0"/>
              <a:t>tên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thân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mình</a:t>
            </a:r>
            <a:r>
              <a:rPr lang="en-US" sz="2400" dirty="0" smtClean="0"/>
              <a:t> </a:t>
            </a:r>
            <a:r>
              <a:rPr lang="en-US" sz="2400" dirty="0" err="1" smtClean="0"/>
              <a:t>nhé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09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143995" cy="5143500"/>
          </a:xfrm>
          <a:prstGeom prst="rect">
            <a:avLst/>
          </a:prstGeom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 rotWithShape="1">
          <a:blip r:embed="rId4"/>
          <a:srcRect l="1069" t="13122" r="-1069"/>
          <a:stretch/>
        </p:blipFill>
        <p:spPr>
          <a:xfrm>
            <a:off x="1524000" y="-124448"/>
            <a:ext cx="7097908" cy="5399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7174"/>
          <p:cNvSpPr txBox="1"/>
          <p:nvPr/>
        </p:nvSpPr>
        <p:spPr>
          <a:xfrm>
            <a:off x="1976428" y="1962150"/>
            <a:ext cx="4652972" cy="1158244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342900" indent="-342900" defTabSz="816575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zh-CN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7174"/>
          <p:cNvSpPr txBox="1"/>
          <p:nvPr/>
        </p:nvSpPr>
        <p:spPr>
          <a:xfrm>
            <a:off x="3429000" y="1200150"/>
            <a:ext cx="2167118" cy="604246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2" y="2190751"/>
            <a:ext cx="1706544" cy="2534528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8"/>
            <a:ext cx="1537485" cy="12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1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48132"/>
            <a:ext cx="3810000" cy="356235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3" y="-37443"/>
            <a:ext cx="4681602" cy="130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Khởi</a:t>
            </a:r>
            <a:r>
              <a:rPr lang="en-US" altLang="zh-CN" sz="6600" b="1" dirty="0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2A8910"/>
                </a:solidFill>
                <a:latin typeface="+mn-lt"/>
                <a:cs typeface="+mn-ea"/>
                <a:sym typeface="+mn-lt"/>
              </a:rPr>
              <a:t>động</a:t>
            </a:r>
            <a:endParaRPr lang="zh-CN" altLang="en-US" sz="6600" b="1" dirty="0">
              <a:solidFill>
                <a:srgbClr val="2A8910"/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8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121"/>
          <a:stretch/>
        </p:blipFill>
        <p:spPr>
          <a:xfrm>
            <a:off x="330980" y="1436329"/>
            <a:ext cx="5023285" cy="291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7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30" y="3079871"/>
            <a:ext cx="3067596" cy="1500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文本框 11271"/>
          <p:cNvSpPr txBox="1"/>
          <p:nvPr/>
        </p:nvSpPr>
        <p:spPr>
          <a:xfrm>
            <a:off x="3108955" y="2024542"/>
            <a:ext cx="5847303" cy="1743019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</p:txBody>
      </p:sp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293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" y="3412"/>
            <a:ext cx="9364716" cy="5143500"/>
            <a:chOff x="1" y="3412"/>
            <a:chExt cx="9364717" cy="5143500"/>
          </a:xfrm>
        </p:grpSpPr>
        <p:pic>
          <p:nvPicPr>
            <p:cNvPr id="7" name="图片 15">
              <a:extLst>
                <a:ext uri="{FF2B5EF4-FFF2-40B4-BE49-F238E27FC236}">
                  <a16:creationId xmlns:a16="http://schemas.microsoft.com/office/drawing/2014/main" id="{4C704656-44A8-40F4-9C7B-66024728C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131" r="24301" b="27501"/>
            <a:stretch/>
          </p:blipFill>
          <p:spPr>
            <a:xfrm>
              <a:off x="1" y="3412"/>
              <a:ext cx="9364717" cy="51435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095A68D-41CE-47FE-A8C4-C8399928A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959" y="2579480"/>
              <a:ext cx="3185030" cy="2438221"/>
            </a:xfrm>
            <a:prstGeom prst="rect">
              <a:avLst/>
            </a:prstGeom>
          </p:spPr>
        </p:pic>
        <p:pic>
          <p:nvPicPr>
            <p:cNvPr id="12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672141"/>
              <a:ext cx="1081101" cy="1272326"/>
            </a:xfrm>
            <a:prstGeom prst="rect">
              <a:avLst/>
            </a:prstGeom>
          </p:spPr>
        </p:pic>
        <p:pic>
          <p:nvPicPr>
            <p:cNvPr id="13" name="图片 17">
              <a:extLst>
                <a:ext uri="{FF2B5EF4-FFF2-40B4-BE49-F238E27FC236}">
                  <a16:creationId xmlns:a16="http://schemas.microsoft.com/office/drawing/2014/main" id="{67013761-C605-4C54-B675-FAD20992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93" y="2813474"/>
              <a:ext cx="1394832" cy="16415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52600" y="205085"/>
              <a:ext cx="5799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MĨ THUẬT LỚP 3</a:t>
              </a:r>
            </a:p>
          </p:txBody>
        </p:sp>
        <p:pic>
          <p:nvPicPr>
            <p:cNvPr id="16" name="图片 11269" descr="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86266" y="3612011"/>
              <a:ext cx="2786693" cy="13627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52399" y="1340644"/>
              <a:ext cx="91439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CHỦ </a:t>
              </a: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ĐỀ: TRƯỜNG EM </a:t>
              </a:r>
            </a:p>
            <a:p>
              <a:pPr algn="ctr">
                <a:defRPr/>
              </a:pPr>
              <a:r>
                <a:rPr lang="en-US" sz="4000" b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2060"/>
                  </a:solidFill>
                  <a:latin typeface="Times New Roman"/>
                  <a:cs typeface="Times New Roman"/>
                </a:rPr>
                <a:t>BÀI 1: SẮC MÀU CỦA CHỮ</a:t>
              </a:r>
            </a:p>
            <a:p>
              <a:pPr algn="ctr"/>
              <a:r>
                <a:rPr lang="en-US" sz="4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– </a:t>
              </a:r>
              <a:r>
                <a:rPr lang="en-US" sz="4000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4000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1-</a:t>
              </a:r>
              <a:endPara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646" y="405140"/>
              <a:ext cx="1666643" cy="112869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71695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18957" y="605194"/>
              <a:ext cx="1462493" cy="99043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212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9664" y="342900"/>
            <a:ext cx="3520540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Chuẩn</a:t>
            </a:r>
            <a:r>
              <a:rPr lang="en-US" altLang="zh-CN" sz="4799" b="1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799" b="1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bị</a:t>
            </a:r>
            <a:endParaRPr lang="zh-CN" altLang="en-US" sz="4799" b="1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030" name="Picture 6" descr="Giới thiệu sách Mĩ thuật 3, bản 1 - Bộ sách giáo khoa Chân trời sáng tạo -  Sách giáo khoa Chân trời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02" y="741973"/>
            <a:ext cx="2190320" cy="309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99542"/>
            <a:ext cx="2367761" cy="134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9533">
            <a:off x="2700478" y="1854150"/>
            <a:ext cx="3313086" cy="284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6537">
            <a:off x="524090" y="1316894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ÔM TẨY BÚT CHÌ Artline cao cấp tẩy sạch vết chì không làm rách giấy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7" y="2731409"/>
            <a:ext cx="1263521" cy="126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4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281659"/>
            <a:ext cx="1828800" cy="12613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71" y="3329450"/>
            <a:ext cx="1394832" cy="164155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D1571DCA-48EF-4336-9C52-5CC5306C5A21}"/>
              </a:ext>
            </a:extLst>
          </p:cNvPr>
          <p:cNvSpPr txBox="1"/>
          <p:nvPr/>
        </p:nvSpPr>
        <p:spPr>
          <a:xfrm>
            <a:off x="1078416" y="882044"/>
            <a:ext cx="3520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Mục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 </a:t>
            </a:r>
            <a:r>
              <a:rPr lang="en-US" altLang="zh-CN" sz="4400" b="1" u="sng" dirty="0" err="1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tiêu</a:t>
            </a:r>
            <a:r>
              <a:rPr lang="en-US" altLang="zh-CN" sz="4400" b="1" u="sng" dirty="0">
                <a:solidFill>
                  <a:srgbClr val="FF0000"/>
                </a:solidFill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:</a:t>
            </a:r>
            <a:endParaRPr lang="zh-CN" altLang="en-US" sz="4400" b="1" u="sng" dirty="0">
              <a:solidFill>
                <a:srgbClr val="FF0000"/>
              </a:solidFill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6" y="3222018"/>
            <a:ext cx="1600197" cy="1856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19" y="1716375"/>
            <a:ext cx="745598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cách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pha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.</a:t>
            </a:r>
            <a:endParaRPr lang="en-US" altLang="zh-CN" sz="2000" b="1" dirty="0">
              <a:latin typeface="+mn-lt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Tạo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sử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dụng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thuật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.</a:t>
            </a: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Chỉ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ra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được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màu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cấp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trong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mĩ</a:t>
            </a:r>
            <a:r>
              <a:rPr lang="en-US" altLang="zh-CN" sz="2000" b="1" dirty="0" smtClean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 smtClean="0">
                <a:latin typeface="+mn-lt"/>
                <a:cs typeface="+mn-ea"/>
                <a:sym typeface="+mn-lt"/>
              </a:rPr>
              <a:t>thuật</a:t>
            </a:r>
            <a:endParaRPr lang="en-US" altLang="zh-CN" sz="2000" b="1" dirty="0">
              <a:latin typeface="+mn-lt"/>
              <a:cs typeface="+mn-ea"/>
              <a:sym typeface="+mn-lt"/>
            </a:endParaRPr>
          </a:p>
          <a:p>
            <a:pPr marL="457200" indent="-457200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altLang="zh-CN" sz="2000" b="1" dirty="0" err="1">
                <a:latin typeface="+mn-lt"/>
                <a:cs typeface="+mn-ea"/>
                <a:sym typeface="+mn-lt"/>
              </a:rPr>
              <a:t>Giới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thiệu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, chia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sẻ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và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nêu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cảm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nhận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về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2000" b="1" dirty="0">
                <a:latin typeface="+mn-lt"/>
                <a:cs typeface="+mn-ea"/>
                <a:sym typeface="+mn-lt"/>
              </a:rPr>
              <a:t>     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sản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phẩm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của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latin typeface="+mn-lt"/>
                <a:cs typeface="+mn-ea"/>
                <a:sym typeface="+mn-lt"/>
              </a:rPr>
              <a:t>mình</a:t>
            </a:r>
            <a:r>
              <a:rPr lang="en-US" altLang="zh-CN" sz="2000" b="1" dirty="0">
                <a:latin typeface="+mn-lt"/>
                <a:cs typeface="+mn-ea"/>
                <a:sym typeface="+mn-lt"/>
              </a:rPr>
              <a:t>.</a:t>
            </a:r>
            <a:endParaRPr lang="zh-CN" altLang="en-US" sz="2800" b="1" dirty="0">
              <a:latin typeface="+mn-lt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81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"/>
          <a:stretch/>
        </p:blipFill>
        <p:spPr>
          <a:xfrm>
            <a:off x="-27709" y="0"/>
            <a:ext cx="9150044" cy="5143500"/>
          </a:xfrm>
        </p:spPr>
      </p:pic>
    </p:spTree>
    <p:extLst>
      <p:ext uri="{BB962C8B-B14F-4D97-AF65-F5344CB8AC3E}">
        <p14:creationId xmlns:p14="http://schemas.microsoft.com/office/powerpoint/2010/main" val="18772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47800" y="1927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4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807" y="605486"/>
            <a:ext cx="2133600" cy="143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image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2315283"/>
            <a:ext cx="4694933" cy="101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image4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030" y="3611145"/>
            <a:ext cx="1953669" cy="1302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image4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605" y="3575509"/>
            <a:ext cx="2667000" cy="135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27797" y="646263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cs typeface="Times New Roman" pitchFamily="18" charset="0"/>
              </a:rPr>
              <a:t>+ </a:t>
            </a:r>
            <a:r>
              <a:rPr lang="en-US" dirty="0" err="1" smtClean="0">
                <a:cs typeface="Times New Roman" pitchFamily="18" charset="0"/>
              </a:rPr>
              <a:t>Em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ấn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tượng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với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mẫu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có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đều</a:t>
            </a:r>
            <a:r>
              <a:rPr lang="en-US" dirty="0">
                <a:cs typeface="Times New Roman" pitchFamily="18" charset="0"/>
              </a:rPr>
              <a:t> hay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thanh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nét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đậm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Các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chữ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như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thế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?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Những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dụng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để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trang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trí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 smtClean="0">
                <a:cs typeface="Times New Roman" pitchFamily="18" charset="0"/>
              </a:rPr>
              <a:t>chữ</a:t>
            </a:r>
            <a:r>
              <a:rPr lang="en-US" dirty="0" smtClean="0">
                <a:cs typeface="Times New Roman" pitchFamily="18" charset="0"/>
              </a:rPr>
              <a:t>?</a:t>
            </a:r>
            <a:endParaRPr lang="en-US" dirty="0">
              <a:cs typeface="Times New Roman" pitchFamily="18" charset="0"/>
            </a:endParaRPr>
          </a:p>
          <a:p>
            <a:pPr>
              <a:defRPr/>
            </a:pPr>
            <a:r>
              <a:rPr lang="en-US" dirty="0">
                <a:cs typeface="Times New Roman" pitchFamily="18" charset="0"/>
              </a:rPr>
              <a:t>+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nào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được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pha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từ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hai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màu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cơ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bản</a:t>
            </a:r>
            <a:r>
              <a:rPr lang="en-US" dirty="0"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8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80394" cy="5143500"/>
          </a:xfrm>
        </p:spPr>
      </p:pic>
      <p:sp>
        <p:nvSpPr>
          <p:cNvPr id="6" name="TextBox 5"/>
          <p:cNvSpPr txBox="1"/>
          <p:nvPr/>
        </p:nvSpPr>
        <p:spPr>
          <a:xfrm>
            <a:off x="-76196" y="20955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03907" y="6018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̉nh 9" descr="z3488105319238_52489e7bd986d97dd0a654b4cf8f7600.jpg"/>
          <p:cNvPicPr>
            <a:picLocks noChangeAspect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87" y="729199"/>
            <a:ext cx="3181659" cy="194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hinh 1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/>
          <a:stretch>
            <a:fillRect/>
          </a:stretch>
        </p:blipFill>
        <p:spPr bwMode="auto">
          <a:xfrm>
            <a:off x="4812839" y="737477"/>
            <a:ext cx="2909066" cy="195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0" descr="Mĩ Thuật 4| Em sáng Tạo Với Những Con Chữ| Những Chữ Cái Đáng Yêu| Trang Trí  Tên| Học Vẽ Thật Là Vui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46" y="3082419"/>
            <a:ext cx="3061852" cy="171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Content Placeholder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3066214"/>
            <a:ext cx="3273446" cy="1748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820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740</Words>
  <Application>Microsoft Office PowerPoint</Application>
  <PresentationFormat>On-screen Show (16:9)</PresentationFormat>
  <Paragraphs>101</Paragraphs>
  <Slides>30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宋体</vt:lpstr>
      <vt:lpstr>Arial</vt:lpstr>
      <vt:lpstr>Calibri</vt:lpstr>
      <vt:lpstr>等线</vt:lpstr>
      <vt:lpstr>Times New Roman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HP</cp:lastModifiedBy>
  <cp:revision>76</cp:revision>
  <dcterms:created xsi:type="dcterms:W3CDTF">2021-08-23T13:19:13Z</dcterms:created>
  <dcterms:modified xsi:type="dcterms:W3CDTF">2022-08-14T09:45:20Z</dcterms:modified>
</cp:coreProperties>
</file>