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2" r:id="rId3"/>
    <p:sldId id="283" r:id="rId4"/>
    <p:sldId id="269" r:id="rId5"/>
    <p:sldId id="259" r:id="rId6"/>
    <p:sldId id="266" r:id="rId7"/>
    <p:sldId id="286" r:id="rId8"/>
    <p:sldId id="276" r:id="rId9"/>
    <p:sldId id="274" r:id="rId10"/>
    <p:sldId id="270" r:id="rId11"/>
    <p:sldId id="271" r:id="rId12"/>
    <p:sldId id="284" r:id="rId13"/>
  </p:sldIdLst>
  <p:sldSz cx="9144000" cy="6858000" type="screen4x3"/>
  <p:notesSz cx="6858000" cy="9144000"/>
  <p:defaultTextStyle>
    <a:defPPr>
      <a:defRPr lang="vi-VN"/>
    </a:defPPr>
    <a:lvl1pPr marL="0" algn="l" defTabSz="914386" rtl="0" eaLnBrk="1" latinLnBrk="0" hangingPunct="1">
      <a:defRPr sz="1800" kern="1200">
        <a:solidFill>
          <a:schemeClr val="tx1"/>
        </a:solidFill>
        <a:latin typeface="+mn-lt"/>
        <a:ea typeface="+mn-ea"/>
        <a:cs typeface="+mn-cs"/>
      </a:defRPr>
    </a:lvl1pPr>
    <a:lvl2pPr marL="457192"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78" algn="l" defTabSz="914386" rtl="0" eaLnBrk="1" latinLnBrk="0" hangingPunct="1">
      <a:defRPr sz="1800" kern="1200">
        <a:solidFill>
          <a:schemeClr val="tx1"/>
        </a:solidFill>
        <a:latin typeface="+mn-lt"/>
        <a:ea typeface="+mn-ea"/>
        <a:cs typeface="+mn-cs"/>
      </a:defRPr>
    </a:lvl4pPr>
    <a:lvl5pPr marL="1828770" algn="l" defTabSz="914386" rtl="0" eaLnBrk="1" latinLnBrk="0" hangingPunct="1">
      <a:defRPr sz="1800" kern="1200">
        <a:solidFill>
          <a:schemeClr val="tx1"/>
        </a:solidFill>
        <a:latin typeface="+mn-lt"/>
        <a:ea typeface="+mn-ea"/>
        <a:cs typeface="+mn-cs"/>
      </a:defRPr>
    </a:lvl5pPr>
    <a:lvl6pPr marL="2285964" algn="l" defTabSz="914386" rtl="0" eaLnBrk="1" latinLnBrk="0" hangingPunct="1">
      <a:defRPr sz="1800" kern="1200">
        <a:solidFill>
          <a:schemeClr val="tx1"/>
        </a:solidFill>
        <a:latin typeface="+mn-lt"/>
        <a:ea typeface="+mn-ea"/>
        <a:cs typeface="+mn-cs"/>
      </a:defRPr>
    </a:lvl6pPr>
    <a:lvl7pPr marL="2743156" algn="l" defTabSz="914386" rtl="0" eaLnBrk="1" latinLnBrk="0" hangingPunct="1">
      <a:defRPr sz="1800" kern="1200">
        <a:solidFill>
          <a:schemeClr val="tx1"/>
        </a:solidFill>
        <a:latin typeface="+mn-lt"/>
        <a:ea typeface="+mn-ea"/>
        <a:cs typeface="+mn-cs"/>
      </a:defRPr>
    </a:lvl7pPr>
    <a:lvl8pPr marL="3200348" algn="l" defTabSz="914386" rtl="0" eaLnBrk="1" latinLnBrk="0" hangingPunct="1">
      <a:defRPr sz="1800" kern="1200">
        <a:solidFill>
          <a:schemeClr val="tx1"/>
        </a:solidFill>
        <a:latin typeface="+mn-lt"/>
        <a:ea typeface="+mn-ea"/>
        <a:cs typeface="+mn-cs"/>
      </a:defRPr>
    </a:lvl8pPr>
    <a:lvl9pPr marL="3657542" algn="l" defTabSz="91438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41616"/>
    <a:srgbClr val="6FC65A"/>
    <a:srgbClr val="C25EA5"/>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1" d="100"/>
          <a:sy n="71" d="100"/>
        </p:scale>
        <p:origin x="-1356"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6" indent="0" algn="ctr">
              <a:buNone/>
              <a:defRPr>
                <a:solidFill>
                  <a:schemeClr val="tx1">
                    <a:tint val="75000"/>
                  </a:schemeClr>
                </a:solidFill>
              </a:defRPr>
            </a:lvl3pPr>
            <a:lvl4pPr marL="1371578" indent="0" algn="ctr">
              <a:buNone/>
              <a:defRPr>
                <a:solidFill>
                  <a:schemeClr val="tx1">
                    <a:tint val="75000"/>
                  </a:schemeClr>
                </a:solidFill>
              </a:defRPr>
            </a:lvl4pPr>
            <a:lvl5pPr marL="1828770" indent="0" algn="ctr">
              <a:buNone/>
              <a:defRPr>
                <a:solidFill>
                  <a:schemeClr val="tx1">
                    <a:tint val="75000"/>
                  </a:schemeClr>
                </a:solidFill>
              </a:defRPr>
            </a:lvl5pPr>
            <a:lvl6pPr marL="2285964" indent="0" algn="ctr">
              <a:buNone/>
              <a:defRPr>
                <a:solidFill>
                  <a:schemeClr val="tx1">
                    <a:tint val="75000"/>
                  </a:schemeClr>
                </a:solidFill>
              </a:defRPr>
            </a:lvl6pPr>
            <a:lvl7pPr marL="2743156" indent="0" algn="ctr">
              <a:buNone/>
              <a:defRPr>
                <a:solidFill>
                  <a:schemeClr val="tx1">
                    <a:tint val="75000"/>
                  </a:schemeClr>
                </a:solidFill>
              </a:defRPr>
            </a:lvl7pPr>
            <a:lvl8pPr marL="3200348" indent="0" algn="ctr">
              <a:buNone/>
              <a:defRPr>
                <a:solidFill>
                  <a:schemeClr val="tx1">
                    <a:tint val="75000"/>
                  </a:schemeClr>
                </a:solidFill>
              </a:defRPr>
            </a:lvl8pPr>
            <a:lvl9pPr marL="3657542"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112F953-2194-4103-93E8-DEB7F6227C24}" type="datetimeFigureOut">
              <a:rPr lang="vi-VN" smtClean="0"/>
              <a:pPr/>
              <a:t>01/02/2024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112F953-2194-4103-93E8-DEB7F6227C24}" type="datetimeFigureOut">
              <a:rPr lang="vi-VN" smtClean="0"/>
              <a:pPr/>
              <a:t>01/02/2024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112F953-2194-4103-93E8-DEB7F6227C24}" type="datetimeFigureOut">
              <a:rPr lang="vi-VN" smtClean="0"/>
              <a:pPr/>
              <a:t>01/02/2024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112F953-2194-4103-93E8-DEB7F6227C24}" type="datetimeFigureOut">
              <a:rPr lang="vi-VN" smtClean="0"/>
              <a:pPr/>
              <a:t>01/02/2024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92" indent="0">
              <a:buNone/>
              <a:defRPr sz="1800">
                <a:solidFill>
                  <a:schemeClr val="tx1">
                    <a:tint val="75000"/>
                  </a:schemeClr>
                </a:solidFill>
              </a:defRPr>
            </a:lvl2pPr>
            <a:lvl3pPr marL="914386" indent="0">
              <a:buNone/>
              <a:defRPr sz="1600">
                <a:solidFill>
                  <a:schemeClr val="tx1">
                    <a:tint val="75000"/>
                  </a:schemeClr>
                </a:solidFill>
              </a:defRPr>
            </a:lvl3pPr>
            <a:lvl4pPr marL="1371578" indent="0">
              <a:buNone/>
              <a:defRPr sz="1400">
                <a:solidFill>
                  <a:schemeClr val="tx1">
                    <a:tint val="75000"/>
                  </a:schemeClr>
                </a:solidFill>
              </a:defRPr>
            </a:lvl4pPr>
            <a:lvl5pPr marL="1828770" indent="0">
              <a:buNone/>
              <a:defRPr sz="1400">
                <a:solidFill>
                  <a:schemeClr val="tx1">
                    <a:tint val="75000"/>
                  </a:schemeClr>
                </a:solidFill>
              </a:defRPr>
            </a:lvl5pPr>
            <a:lvl6pPr marL="2285964" indent="0">
              <a:buNone/>
              <a:defRPr sz="1400">
                <a:solidFill>
                  <a:schemeClr val="tx1">
                    <a:tint val="75000"/>
                  </a:schemeClr>
                </a:solidFill>
              </a:defRPr>
            </a:lvl6pPr>
            <a:lvl7pPr marL="2743156" indent="0">
              <a:buNone/>
              <a:defRPr sz="1400">
                <a:solidFill>
                  <a:schemeClr val="tx1">
                    <a:tint val="75000"/>
                  </a:schemeClr>
                </a:solidFill>
              </a:defRPr>
            </a:lvl7pPr>
            <a:lvl8pPr marL="3200348" indent="0">
              <a:buNone/>
              <a:defRPr sz="1400">
                <a:solidFill>
                  <a:schemeClr val="tx1">
                    <a:tint val="75000"/>
                  </a:schemeClr>
                </a:solidFill>
              </a:defRPr>
            </a:lvl8pPr>
            <a:lvl9pPr marL="365754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2F953-2194-4103-93E8-DEB7F6227C24}" type="datetimeFigureOut">
              <a:rPr lang="vi-VN" smtClean="0"/>
              <a:pPr/>
              <a:t>01/02/2024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112F953-2194-4103-93E8-DEB7F6227C24}" type="datetimeFigureOut">
              <a:rPr lang="vi-VN" smtClean="0"/>
              <a:pPr/>
              <a:t>01/02/2024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92" indent="0">
              <a:buNone/>
              <a:defRPr sz="2000" b="1"/>
            </a:lvl2pPr>
            <a:lvl3pPr marL="914386" indent="0">
              <a:buNone/>
              <a:defRPr sz="1800" b="1"/>
            </a:lvl3pPr>
            <a:lvl4pPr marL="1371578" indent="0">
              <a:buNone/>
              <a:defRPr sz="1600" b="1"/>
            </a:lvl4pPr>
            <a:lvl5pPr marL="1828770" indent="0">
              <a:buNone/>
              <a:defRPr sz="1600" b="1"/>
            </a:lvl5pPr>
            <a:lvl6pPr marL="2285964" indent="0">
              <a:buNone/>
              <a:defRPr sz="1600" b="1"/>
            </a:lvl6pPr>
            <a:lvl7pPr marL="2743156" indent="0">
              <a:buNone/>
              <a:defRPr sz="1600" b="1"/>
            </a:lvl7pPr>
            <a:lvl8pPr marL="3200348" indent="0">
              <a:buNone/>
              <a:defRPr sz="1600" b="1"/>
            </a:lvl8pPr>
            <a:lvl9pPr marL="365754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92" indent="0">
              <a:buNone/>
              <a:defRPr sz="2000" b="1"/>
            </a:lvl2pPr>
            <a:lvl3pPr marL="914386" indent="0">
              <a:buNone/>
              <a:defRPr sz="1800" b="1"/>
            </a:lvl3pPr>
            <a:lvl4pPr marL="1371578" indent="0">
              <a:buNone/>
              <a:defRPr sz="1600" b="1"/>
            </a:lvl4pPr>
            <a:lvl5pPr marL="1828770" indent="0">
              <a:buNone/>
              <a:defRPr sz="1600" b="1"/>
            </a:lvl5pPr>
            <a:lvl6pPr marL="2285964" indent="0">
              <a:buNone/>
              <a:defRPr sz="1600" b="1"/>
            </a:lvl6pPr>
            <a:lvl7pPr marL="2743156" indent="0">
              <a:buNone/>
              <a:defRPr sz="1600" b="1"/>
            </a:lvl7pPr>
            <a:lvl8pPr marL="3200348" indent="0">
              <a:buNone/>
              <a:defRPr sz="1600" b="1"/>
            </a:lvl8pPr>
            <a:lvl9pPr marL="365754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112F953-2194-4103-93E8-DEB7F6227C24}" type="datetimeFigureOut">
              <a:rPr lang="vi-VN" smtClean="0"/>
              <a:pPr/>
              <a:t>01/02/2024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112F953-2194-4103-93E8-DEB7F6227C24}" type="datetimeFigureOut">
              <a:rPr lang="vi-VN" smtClean="0"/>
              <a:pPr/>
              <a:t>01/02/2024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2F953-2194-4103-93E8-DEB7F6227C24}" type="datetimeFigureOut">
              <a:rPr lang="vi-VN" smtClean="0"/>
              <a:pPr/>
              <a:t>01/02/2024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92" indent="0">
              <a:buNone/>
              <a:defRPr sz="1200"/>
            </a:lvl2pPr>
            <a:lvl3pPr marL="914386" indent="0">
              <a:buNone/>
              <a:defRPr sz="1000"/>
            </a:lvl3pPr>
            <a:lvl4pPr marL="1371578" indent="0">
              <a:buNone/>
              <a:defRPr sz="900"/>
            </a:lvl4pPr>
            <a:lvl5pPr marL="1828770" indent="0">
              <a:buNone/>
              <a:defRPr sz="900"/>
            </a:lvl5pPr>
            <a:lvl6pPr marL="2285964" indent="0">
              <a:buNone/>
              <a:defRPr sz="900"/>
            </a:lvl6pPr>
            <a:lvl7pPr marL="2743156" indent="0">
              <a:buNone/>
              <a:defRPr sz="900"/>
            </a:lvl7pPr>
            <a:lvl8pPr marL="3200348" indent="0">
              <a:buNone/>
              <a:defRPr sz="900"/>
            </a:lvl8pPr>
            <a:lvl9pPr marL="365754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2F953-2194-4103-93E8-DEB7F6227C24}" type="datetimeFigureOut">
              <a:rPr lang="vi-VN" smtClean="0"/>
              <a:pPr/>
              <a:t>01/02/2024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2" indent="0">
              <a:buNone/>
              <a:defRPr sz="2800"/>
            </a:lvl2pPr>
            <a:lvl3pPr marL="914386" indent="0">
              <a:buNone/>
              <a:defRPr sz="2400"/>
            </a:lvl3pPr>
            <a:lvl4pPr marL="1371578" indent="0">
              <a:buNone/>
              <a:defRPr sz="2000"/>
            </a:lvl4pPr>
            <a:lvl5pPr marL="1828770" indent="0">
              <a:buNone/>
              <a:defRPr sz="2000"/>
            </a:lvl5pPr>
            <a:lvl6pPr marL="2285964" indent="0">
              <a:buNone/>
              <a:defRPr sz="2000"/>
            </a:lvl6pPr>
            <a:lvl7pPr marL="2743156" indent="0">
              <a:buNone/>
              <a:defRPr sz="2000"/>
            </a:lvl7pPr>
            <a:lvl8pPr marL="3200348" indent="0">
              <a:buNone/>
              <a:defRPr sz="2000"/>
            </a:lvl8pPr>
            <a:lvl9pPr marL="3657542"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2" indent="0">
              <a:buNone/>
              <a:defRPr sz="1200"/>
            </a:lvl2pPr>
            <a:lvl3pPr marL="914386" indent="0">
              <a:buNone/>
              <a:defRPr sz="1000"/>
            </a:lvl3pPr>
            <a:lvl4pPr marL="1371578" indent="0">
              <a:buNone/>
              <a:defRPr sz="900"/>
            </a:lvl4pPr>
            <a:lvl5pPr marL="1828770" indent="0">
              <a:buNone/>
              <a:defRPr sz="900"/>
            </a:lvl5pPr>
            <a:lvl6pPr marL="2285964" indent="0">
              <a:buNone/>
              <a:defRPr sz="900"/>
            </a:lvl6pPr>
            <a:lvl7pPr marL="2743156" indent="0">
              <a:buNone/>
              <a:defRPr sz="900"/>
            </a:lvl7pPr>
            <a:lvl8pPr marL="3200348" indent="0">
              <a:buNone/>
              <a:defRPr sz="900"/>
            </a:lvl8pPr>
            <a:lvl9pPr marL="365754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2F953-2194-4103-93E8-DEB7F6227C24}" type="datetimeFigureOut">
              <a:rPr lang="vi-VN" smtClean="0"/>
              <a:pPr/>
              <a:t>01/02/2024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8" tIns="45720" rIns="91438"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2"/>
            <a:ext cx="8229600" cy="4525963"/>
          </a:xfrm>
          <a:prstGeom prst="rect">
            <a:avLst/>
          </a:prstGeom>
        </p:spPr>
        <p:txBody>
          <a:bodyPr vert="horz" lIns="91438" tIns="45720" rIns="91438"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2"/>
            <a:ext cx="2133600" cy="365125"/>
          </a:xfrm>
          <a:prstGeom prst="rect">
            <a:avLst/>
          </a:prstGeom>
        </p:spPr>
        <p:txBody>
          <a:bodyPr vert="horz" lIns="91438" tIns="45720" rIns="91438" bIns="45720" rtlCol="0" anchor="ctr"/>
          <a:lstStyle>
            <a:lvl1pPr algn="l">
              <a:defRPr sz="1200">
                <a:solidFill>
                  <a:schemeClr val="tx1">
                    <a:tint val="75000"/>
                  </a:schemeClr>
                </a:solidFill>
              </a:defRPr>
            </a:lvl1pPr>
          </a:lstStyle>
          <a:p>
            <a:fld id="{5112F953-2194-4103-93E8-DEB7F6227C24}" type="datetimeFigureOut">
              <a:rPr lang="vi-VN" smtClean="0"/>
              <a:pPr/>
              <a:t>01/02/2024</a:t>
            </a:fld>
            <a:endParaRPr lang="vi-VN"/>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8" tIns="45720" rIns="91438"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8" tIns="45720" rIns="91438" bIns="45720" rtlCol="0" anchor="ctr"/>
          <a:lstStyle>
            <a:lvl1pPr algn="r">
              <a:defRPr sz="1200">
                <a:solidFill>
                  <a:schemeClr val="tx1">
                    <a:tint val="75000"/>
                  </a:schemeClr>
                </a:solidFill>
              </a:defRPr>
            </a:lvl1pPr>
          </a:lstStyle>
          <a:p>
            <a:fld id="{EF55FE07-2F27-469B-82BD-683FD54A6ED0}"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86" rtl="0" eaLnBrk="1" latinLnBrk="0" hangingPunct="1">
        <a:spcBef>
          <a:spcPct val="0"/>
        </a:spcBef>
        <a:buNone/>
        <a:defRPr sz="4400" kern="1200">
          <a:solidFill>
            <a:schemeClr val="tx1"/>
          </a:solidFill>
          <a:latin typeface="+mj-lt"/>
          <a:ea typeface="+mj-ea"/>
          <a:cs typeface="+mj-cs"/>
        </a:defRPr>
      </a:lvl1pPr>
    </p:titleStyle>
    <p:bodyStyle>
      <a:lvl1pPr marL="342895" indent="-342895" algn="l" defTabSz="91438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8" indent="-285746" algn="l" defTabSz="91438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2" indent="-228596" algn="l" defTabSz="91438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4"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7"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60"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52"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44"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38"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386" rtl="0" eaLnBrk="1" latinLnBrk="0" hangingPunct="1">
        <a:defRPr sz="1800" kern="1200">
          <a:solidFill>
            <a:schemeClr val="tx1"/>
          </a:solidFill>
          <a:latin typeface="+mn-lt"/>
          <a:ea typeface="+mn-ea"/>
          <a:cs typeface="+mn-cs"/>
        </a:defRPr>
      </a:lvl1pPr>
      <a:lvl2pPr marL="457192"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78" algn="l" defTabSz="914386" rtl="0" eaLnBrk="1" latinLnBrk="0" hangingPunct="1">
        <a:defRPr sz="1800" kern="1200">
          <a:solidFill>
            <a:schemeClr val="tx1"/>
          </a:solidFill>
          <a:latin typeface="+mn-lt"/>
          <a:ea typeface="+mn-ea"/>
          <a:cs typeface="+mn-cs"/>
        </a:defRPr>
      </a:lvl4pPr>
      <a:lvl5pPr marL="1828770" algn="l" defTabSz="914386" rtl="0" eaLnBrk="1" latinLnBrk="0" hangingPunct="1">
        <a:defRPr sz="1800" kern="1200">
          <a:solidFill>
            <a:schemeClr val="tx1"/>
          </a:solidFill>
          <a:latin typeface="+mn-lt"/>
          <a:ea typeface="+mn-ea"/>
          <a:cs typeface="+mn-cs"/>
        </a:defRPr>
      </a:lvl5pPr>
      <a:lvl6pPr marL="2285964" algn="l" defTabSz="914386" rtl="0" eaLnBrk="1" latinLnBrk="0" hangingPunct="1">
        <a:defRPr sz="1800" kern="1200">
          <a:solidFill>
            <a:schemeClr val="tx1"/>
          </a:solidFill>
          <a:latin typeface="+mn-lt"/>
          <a:ea typeface="+mn-ea"/>
          <a:cs typeface="+mn-cs"/>
        </a:defRPr>
      </a:lvl6pPr>
      <a:lvl7pPr marL="2743156" algn="l" defTabSz="914386" rtl="0" eaLnBrk="1" latinLnBrk="0" hangingPunct="1">
        <a:defRPr sz="1800" kern="1200">
          <a:solidFill>
            <a:schemeClr val="tx1"/>
          </a:solidFill>
          <a:latin typeface="+mn-lt"/>
          <a:ea typeface="+mn-ea"/>
          <a:cs typeface="+mn-cs"/>
        </a:defRPr>
      </a:lvl7pPr>
      <a:lvl8pPr marL="3200348" algn="l" defTabSz="914386" rtl="0" eaLnBrk="1" latinLnBrk="0" hangingPunct="1">
        <a:defRPr sz="1800" kern="1200">
          <a:solidFill>
            <a:schemeClr val="tx1"/>
          </a:solidFill>
          <a:latin typeface="+mn-lt"/>
          <a:ea typeface="+mn-ea"/>
          <a:cs typeface="+mn-cs"/>
        </a:defRPr>
      </a:lvl8pPr>
      <a:lvl9pPr marL="3657542" algn="l" defTabSz="9143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lstStyle/>
          <a:p>
            <a:r>
              <a:rPr lang="en-US" dirty="0" err="1" smtClean="0"/>
              <a:t>NNN</a:t>
            </a:r>
            <a:endParaRPr lang="vi-VN" dirty="0"/>
          </a:p>
        </p:txBody>
      </p:sp>
      <p:pic>
        <p:nvPicPr>
          <p:cNvPr id="1026" name="Picture 2" descr="C:\Users\laptop binh hang\Desktop\z5123138753986_b1350194676faf6714d7a2b57220cbfc.jpg"/>
          <p:cNvPicPr>
            <a:picLocks noChangeAspect="1" noChangeArrowheads="1"/>
          </p:cNvPicPr>
          <p:nvPr/>
        </p:nvPicPr>
        <p:blipFill>
          <a:blip r:embed="rId2"/>
          <a:srcRect/>
          <a:stretch>
            <a:fillRect/>
          </a:stretch>
        </p:blipFill>
        <p:spPr bwMode="auto">
          <a:xfrm>
            <a:off x="228600" y="114300"/>
            <a:ext cx="8686800" cy="6515100"/>
          </a:xfrm>
          <a:prstGeom prst="rect">
            <a:avLst/>
          </a:prstGeom>
          <a:solidFill>
            <a:schemeClr val="tx2">
              <a:lumMod val="60000"/>
              <a:lumOff val="40000"/>
            </a:schemeClr>
          </a:solidFill>
        </p:spPr>
      </p:pic>
      <p:sp>
        <p:nvSpPr>
          <p:cNvPr id="8" name="TextBox 7"/>
          <p:cNvSpPr txBox="1"/>
          <p:nvPr/>
        </p:nvSpPr>
        <p:spPr>
          <a:xfrm>
            <a:off x="3657600" y="3682425"/>
            <a:ext cx="2362200" cy="584775"/>
          </a:xfrm>
          <a:prstGeom prst="rect">
            <a:avLst/>
          </a:prstGeom>
          <a:noFill/>
        </p:spPr>
        <p:txBody>
          <a:bodyPr wrap="square" rtlCol="0">
            <a:spAutoFit/>
          </a:bodyPr>
          <a:lstStyle/>
          <a:p>
            <a:r>
              <a:rPr lang="en-US" sz="3200" b="1" dirty="0" smtClean="0">
                <a:solidFill>
                  <a:srgbClr val="FF0000"/>
                </a:solidFill>
                <a:latin typeface="+mj-lt"/>
              </a:rPr>
              <a:t>    </a:t>
            </a:r>
            <a:r>
              <a:rPr lang="en-US" sz="2400" b="1" dirty="0" err="1" smtClean="0">
                <a:solidFill>
                  <a:srgbClr val="FF0000"/>
                </a:solidFill>
                <a:latin typeface="+mj-lt"/>
              </a:rPr>
              <a:t>BÀI</a:t>
            </a:r>
            <a:r>
              <a:rPr lang="en-US" sz="2400" b="1" dirty="0" smtClean="0">
                <a:solidFill>
                  <a:srgbClr val="FF0000"/>
                </a:solidFill>
                <a:latin typeface="+mj-lt"/>
              </a:rPr>
              <a:t> 2</a:t>
            </a:r>
            <a:endParaRPr lang="vi-VN" sz="2400" b="1" dirty="0">
              <a:solidFill>
                <a:srgbClr val="FF0000"/>
              </a:solidFill>
              <a:latin typeface="+mj-lt"/>
            </a:endParaRPr>
          </a:p>
        </p:txBody>
      </p:sp>
      <p:sp>
        <p:nvSpPr>
          <p:cNvPr id="9" name="TextBox 8"/>
          <p:cNvSpPr txBox="1"/>
          <p:nvPr/>
        </p:nvSpPr>
        <p:spPr>
          <a:xfrm>
            <a:off x="1752600" y="2286000"/>
            <a:ext cx="6248400" cy="523220"/>
          </a:xfrm>
          <a:prstGeom prst="rect">
            <a:avLst/>
          </a:prstGeom>
          <a:noFill/>
        </p:spPr>
        <p:txBody>
          <a:bodyPr wrap="square" rtlCol="0">
            <a:spAutoFit/>
          </a:bodyPr>
          <a:lstStyle/>
          <a:p>
            <a:r>
              <a:rPr lang="en-US" sz="2800" dirty="0" err="1" smtClean="0">
                <a:solidFill>
                  <a:srgbClr val="002060"/>
                </a:solidFill>
                <a:latin typeface="Times New Roman" pitchFamily="18" charset="0"/>
                <a:cs typeface="Times New Roman" pitchFamily="18" charset="0"/>
              </a:rPr>
              <a:t>CHỦ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ĐỀ</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NGÔI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YÊU</a:t>
            </a:r>
            <a:endParaRPr lang="vi-VN" sz="2800" dirty="0">
              <a:solidFill>
                <a:srgbClr val="002060"/>
              </a:solidFill>
              <a:latin typeface="Times New Roman" pitchFamily="18" charset="0"/>
              <a:cs typeface="Times New Roman" pitchFamily="18" charset="0"/>
            </a:endParaRPr>
          </a:p>
        </p:txBody>
      </p:sp>
      <p:sp>
        <p:nvSpPr>
          <p:cNvPr id="10" name="TextBox 9"/>
          <p:cNvSpPr txBox="1"/>
          <p:nvPr/>
        </p:nvSpPr>
        <p:spPr>
          <a:xfrm>
            <a:off x="1295400" y="4572000"/>
            <a:ext cx="6705600" cy="523220"/>
          </a:xfrm>
          <a:prstGeom prst="rect">
            <a:avLst/>
          </a:prstGeom>
          <a:noFill/>
        </p:spPr>
        <p:txBody>
          <a:bodyPr wrap="square" rtlCol="0">
            <a:spAutoFit/>
          </a:bodyPr>
          <a:lstStyle/>
          <a:p>
            <a:pPr algn="ctr"/>
            <a:r>
              <a:rPr lang="en-US" sz="2800" b="1" dirty="0" err="1" smtClean="0">
                <a:solidFill>
                  <a:srgbClr val="002060"/>
                </a:solidFill>
                <a:latin typeface="Times New Roman" pitchFamily="18" charset="0"/>
                <a:cs typeface="Times New Roman" pitchFamily="18" charset="0"/>
              </a:rPr>
              <a:t>BẠN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HỌC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CÙNG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EM</a:t>
            </a:r>
            <a:endParaRPr lang="vi-VN"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685800" y="2286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lgn="ctr">
              <a:buNone/>
            </a:pPr>
            <a:r>
              <a:rPr lang="en-US" sz="1800" b="1" i="1" dirty="0" err="1" smtClean="0">
                <a:solidFill>
                  <a:schemeClr val="bg1"/>
                </a:solidFill>
                <a:latin typeface="Times New Roman" pitchFamily="18" charset="0"/>
                <a:cs typeface="Times New Roman" pitchFamily="18" charset="0"/>
              </a:rPr>
              <a:t>HOẠT</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ĐỘNG</a:t>
            </a:r>
            <a:r>
              <a:rPr lang="en-US" sz="1800" b="1" i="1" dirty="0">
                <a:solidFill>
                  <a:schemeClr val="bg1"/>
                </a:solidFill>
                <a:latin typeface="Times New Roman" pitchFamily="18" charset="0"/>
                <a:cs typeface="Times New Roman" pitchFamily="18" charset="0"/>
              </a:rPr>
              <a:t> </a:t>
            </a:r>
            <a:r>
              <a:rPr lang="en-US" sz="1800" b="1" i="1" dirty="0" smtClean="0">
                <a:solidFill>
                  <a:schemeClr val="bg1"/>
                </a:solidFill>
                <a:latin typeface="Times New Roman" pitchFamily="18" charset="0"/>
                <a:cs typeface="Times New Roman" pitchFamily="18" charset="0"/>
              </a:rPr>
              <a:t>4</a:t>
            </a:r>
            <a:endParaRPr lang="en-US" sz="1800" b="1" i="1" dirty="0">
              <a:solidFill>
                <a:schemeClr val="bg1"/>
              </a:solidFill>
              <a:latin typeface="Times New Roman" pitchFamily="18" charset="0"/>
              <a:cs typeface="Times New Roman" pitchFamily="18" charset="0"/>
            </a:endParaRPr>
          </a:p>
          <a:p>
            <a:pPr algn="ctr">
              <a:buNone/>
            </a:pPr>
            <a:r>
              <a:rPr lang="fr-FR" sz="1800" b="1" dirty="0" err="1">
                <a:solidFill>
                  <a:schemeClr val="bg1"/>
                </a:solidFill>
                <a:latin typeface="Times New Roman" pitchFamily="18" charset="0"/>
                <a:cs typeface="Times New Roman" pitchFamily="18" charset="0"/>
              </a:rPr>
              <a:t>PHÂN</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TÍCH</a:t>
            </a:r>
            <a:r>
              <a:rPr lang="fr-FR" sz="1800" b="1" dirty="0">
                <a:solidFill>
                  <a:schemeClr val="bg1"/>
                </a:solidFill>
                <a:latin typeface="Times New Roman" pitchFamily="18" charset="0"/>
                <a:cs typeface="Times New Roman" pitchFamily="18" charset="0"/>
              </a:rPr>
              <a:t> – </a:t>
            </a:r>
            <a:r>
              <a:rPr lang="fr-FR" sz="1800" b="1" dirty="0" err="1">
                <a:solidFill>
                  <a:schemeClr val="bg1"/>
                </a:solidFill>
                <a:latin typeface="Times New Roman" pitchFamily="18" charset="0"/>
                <a:cs typeface="Times New Roman" pitchFamily="18" charset="0"/>
              </a:rPr>
              <a:t>ĐÁNH</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GIÁ</a:t>
            </a:r>
            <a:endParaRPr lang="vi-VN" sz="1800" dirty="0">
              <a:solidFill>
                <a:schemeClr val="bg1"/>
              </a:solidFill>
              <a:latin typeface="Times New Roman" pitchFamily="18" charset="0"/>
              <a:cs typeface="Times New Roman" pitchFamily="18" charset="0"/>
            </a:endParaRPr>
          </a:p>
        </p:txBody>
      </p:sp>
      <p:sp>
        <p:nvSpPr>
          <p:cNvPr id="6" name="TextBox 5"/>
          <p:cNvSpPr txBox="1"/>
          <p:nvPr/>
        </p:nvSpPr>
        <p:spPr>
          <a:xfrm>
            <a:off x="1219200" y="22098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1524000" y="2133600"/>
            <a:ext cx="5334000" cy="707886"/>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b="1" dirty="0" smtClean="0">
                <a:solidFill>
                  <a:srgbClr val="FFFF00"/>
                </a:solidFill>
                <a:latin typeface="Times New Roman" pitchFamily="18" charset="0"/>
                <a:cs typeface="Times New Roman" pitchFamily="18" charset="0"/>
              </a:rPr>
              <a:t>           </a:t>
            </a:r>
            <a:r>
              <a:rPr lang="fr-FR" sz="2000" b="1" dirty="0" err="1" smtClean="0">
                <a:solidFill>
                  <a:srgbClr val="FFFF00"/>
                </a:solidFill>
                <a:latin typeface="Times New Roman" pitchFamily="18" charset="0"/>
                <a:cs typeface="Times New Roman" pitchFamily="18" charset="0"/>
              </a:rPr>
              <a:t>Trưng</a:t>
            </a:r>
            <a:r>
              <a:rPr lang="fr-FR" sz="2000" b="1" dirty="0" smtClean="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bày</a:t>
            </a:r>
            <a:r>
              <a:rPr lang="fr-FR" sz="2000" b="1" dirty="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sản</a:t>
            </a:r>
            <a:r>
              <a:rPr lang="fr-FR" sz="2000" b="1" dirty="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phẩm</a:t>
            </a:r>
            <a:r>
              <a:rPr lang="fr-FR" sz="2000" b="1" dirty="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và</a:t>
            </a:r>
            <a:r>
              <a:rPr lang="fr-FR" sz="2000" b="1" dirty="0">
                <a:solidFill>
                  <a:srgbClr val="FFFF00"/>
                </a:solidFill>
                <a:latin typeface="Times New Roman" pitchFamily="18" charset="0"/>
                <a:cs typeface="Times New Roman" pitchFamily="18" charset="0"/>
              </a:rPr>
              <a:t> chia </a:t>
            </a:r>
            <a:r>
              <a:rPr lang="fr-FR" sz="2000" b="1" dirty="0" err="1">
                <a:solidFill>
                  <a:srgbClr val="FFFF00"/>
                </a:solidFill>
                <a:latin typeface="Times New Roman" pitchFamily="18" charset="0"/>
                <a:cs typeface="Times New Roman" pitchFamily="18" charset="0"/>
              </a:rPr>
              <a:t>sẻ</a:t>
            </a:r>
            <a:endParaRPr lang="vi-VN" sz="2000" dirty="0">
              <a:solidFill>
                <a:srgbClr val="FFFF00"/>
              </a:solidFill>
              <a:latin typeface="Times New Roman" pitchFamily="18" charset="0"/>
              <a:cs typeface="Times New Roman" pitchFamily="18" charset="0"/>
            </a:endParaRPr>
          </a:p>
          <a:p>
            <a:pPr eaLnBrk="0" fontAlgn="base" hangingPunct="0">
              <a:spcBef>
                <a:spcPct val="0"/>
              </a:spcBef>
              <a:spcAft>
                <a:spcPct val="0"/>
              </a:spcAft>
            </a:pPr>
            <a:endParaRPr lang="vi-VN" sz="2000" b="1" dirty="0" smtClean="0">
              <a:solidFill>
                <a:srgbClr val="FFFF00"/>
              </a:solidFill>
              <a:latin typeface="Times New Roman" pitchFamily="18" charset="0"/>
              <a:cs typeface="Times New Roman" pitchFamily="18" charset="0"/>
            </a:endParaRPr>
          </a:p>
        </p:txBody>
      </p:sp>
      <p:sp>
        <p:nvSpPr>
          <p:cNvPr id="31745" name="Rectangle 1"/>
          <p:cNvSpPr>
            <a:spLocks noChangeArrowheads="1"/>
          </p:cNvSpPr>
          <p:nvPr/>
        </p:nvSpPr>
        <p:spPr bwMode="auto">
          <a:xfrm>
            <a:off x="1447800" y="2819400"/>
            <a:ext cx="5029200" cy="1938992"/>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i="1" dirty="0" smtClean="0">
                <a:solidFill>
                  <a:schemeClr val="bg1"/>
                </a:solidFill>
                <a:latin typeface="+mj-lt"/>
              </a:rPr>
              <a:t>+ Hình phù điêu em yêu thích</a:t>
            </a:r>
            <a:endParaRPr lang="vi-VN" sz="2000" dirty="0" smtClean="0">
              <a:solidFill>
                <a:schemeClr val="bg1"/>
              </a:solidFill>
              <a:latin typeface="+mj-lt"/>
            </a:endParaRPr>
          </a:p>
          <a:p>
            <a:r>
              <a:rPr lang="vi-VN" sz="2000" i="1" dirty="0" smtClean="0">
                <a:solidFill>
                  <a:schemeClr val="bg1"/>
                </a:solidFill>
                <a:latin typeface="+mj-lt"/>
              </a:rPr>
              <a:t>+ Cách tạo phù điêu về hình khối, không gian</a:t>
            </a:r>
            <a:endParaRPr lang="vi-VN" sz="2000" dirty="0" smtClean="0">
              <a:solidFill>
                <a:schemeClr val="bg1"/>
              </a:solidFill>
              <a:latin typeface="+mj-lt"/>
            </a:endParaRPr>
          </a:p>
          <a:p>
            <a:r>
              <a:rPr lang="vi-VN" sz="2000" i="1" dirty="0" smtClean="0">
                <a:solidFill>
                  <a:schemeClr val="bg1"/>
                </a:solidFill>
                <a:latin typeface="+mj-lt"/>
              </a:rPr>
              <a:t>+ Cách kết hợp đất màu màu</a:t>
            </a:r>
            <a:endParaRPr lang="vi-VN" sz="2000" dirty="0" smtClean="0">
              <a:solidFill>
                <a:schemeClr val="bg1"/>
              </a:solidFill>
              <a:latin typeface="+mj-lt"/>
            </a:endParaRPr>
          </a:p>
          <a:p>
            <a:r>
              <a:rPr lang="vi-VN" sz="2000" i="1" dirty="0" smtClean="0">
                <a:solidFill>
                  <a:schemeClr val="bg1"/>
                </a:solidFill>
                <a:latin typeface="+mj-lt"/>
              </a:rPr>
              <a:t>+ Chỉ ra được các nguyên lý tạo hình trong sản phẩm</a:t>
            </a:r>
            <a:endParaRPr lang="vi-VN" sz="2000" dirty="0" smtClean="0">
              <a:solidFill>
                <a:schemeClr val="bg1"/>
              </a:solidFill>
              <a:latin typeface="+mj-lt"/>
            </a:endParaRPr>
          </a:p>
          <a:p>
            <a:r>
              <a:rPr lang="vi-VN" sz="2000" i="1" dirty="0" smtClean="0">
                <a:solidFill>
                  <a:schemeClr val="bg1"/>
                </a:solidFill>
                <a:latin typeface="+mj-lt"/>
              </a:rPr>
              <a:t>+ Ý tưởng điều chỉnh</a:t>
            </a:r>
            <a:endParaRPr lang="vi-VN" sz="2000" dirty="0" smtClean="0">
              <a:solidFill>
                <a:schemeClr val="bg1"/>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buNone/>
            </a:pPr>
            <a:r>
              <a:rPr lang="en-US" sz="1800" b="1" i="1" dirty="0" smtClean="0">
                <a:solidFill>
                  <a:schemeClr val="bg1"/>
                </a:solidFill>
                <a:latin typeface="Times New Roman" pitchFamily="18" charset="0"/>
                <a:cs typeface="Times New Roman" pitchFamily="18" charset="0"/>
              </a:rPr>
              <a:t>                                             </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HOẠT</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ĐỘNG</a:t>
            </a:r>
            <a:r>
              <a:rPr lang="en-US" sz="1800" b="1" i="1" dirty="0">
                <a:solidFill>
                  <a:schemeClr val="bg1"/>
                </a:solidFill>
                <a:latin typeface="Times New Roman" pitchFamily="18" charset="0"/>
                <a:cs typeface="Times New Roman" pitchFamily="18" charset="0"/>
              </a:rPr>
              <a:t> </a:t>
            </a:r>
            <a:r>
              <a:rPr lang="en-US" sz="1800" b="1" i="1" dirty="0" smtClean="0">
                <a:solidFill>
                  <a:schemeClr val="bg1"/>
                </a:solidFill>
                <a:latin typeface="Times New Roman" pitchFamily="18" charset="0"/>
                <a:cs typeface="Times New Roman" pitchFamily="18" charset="0"/>
              </a:rPr>
              <a:t>5</a:t>
            </a:r>
            <a:endParaRPr lang="en-US" sz="1800" b="1" i="1" dirty="0">
              <a:solidFill>
                <a:schemeClr val="bg1"/>
              </a:solidFill>
              <a:latin typeface="Times New Roman" pitchFamily="18" charset="0"/>
              <a:cs typeface="Times New Roman" pitchFamily="18" charset="0"/>
            </a:endParaRPr>
          </a:p>
          <a:p>
            <a:pPr>
              <a:buNone/>
            </a:pP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VẬN</a:t>
            </a:r>
            <a:r>
              <a:rPr lang="fr-FR" sz="1800" b="1" dirty="0" smtClean="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DỤNG</a:t>
            </a:r>
            <a:r>
              <a:rPr lang="fr-FR" sz="1800" b="1" dirty="0">
                <a:solidFill>
                  <a:schemeClr val="bg1"/>
                </a:solidFill>
                <a:latin typeface="Times New Roman" pitchFamily="18" charset="0"/>
                <a:cs typeface="Times New Roman" pitchFamily="18" charset="0"/>
              </a:rPr>
              <a:t> – </a:t>
            </a:r>
            <a:r>
              <a:rPr lang="fr-FR" sz="1800" b="1" dirty="0" err="1">
                <a:solidFill>
                  <a:schemeClr val="bg1"/>
                </a:solidFill>
                <a:latin typeface="Times New Roman" pitchFamily="18" charset="0"/>
                <a:cs typeface="Times New Roman" pitchFamily="18" charset="0"/>
              </a:rPr>
              <a:t>PHÁT</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TRIỂN</a:t>
            </a:r>
            <a:endParaRPr lang="vi-VN" sz="1800"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1219200" y="1600201"/>
            <a:ext cx="5486400" cy="1508105"/>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b="1" dirty="0" smtClean="0">
                <a:solidFill>
                  <a:srgbClr val="FFFF00"/>
                </a:solidFill>
                <a:latin typeface="+mj-lt"/>
              </a:rPr>
              <a:t> </a:t>
            </a:r>
            <a:endParaRPr lang="vi-VN" dirty="0" smtClean="0"/>
          </a:p>
          <a:p>
            <a:r>
              <a:rPr lang="vi-VN" b="1" dirty="0" smtClean="0">
                <a:solidFill>
                  <a:srgbClr val="FFFF00"/>
                </a:solidFill>
                <a:latin typeface="+mj-lt"/>
              </a:rPr>
              <a:t>Tìm hiểu ứng dụng của phù điêu trong cuộc sống</a:t>
            </a:r>
            <a:endParaRPr lang="vi-VN" dirty="0" smtClean="0">
              <a:solidFill>
                <a:srgbClr val="FFFF00"/>
              </a:solidFill>
              <a:latin typeface="+mj-lt"/>
            </a:endParaRPr>
          </a:p>
          <a:p>
            <a:endParaRPr lang="vi-VN" dirty="0" smtClean="0">
              <a:solidFill>
                <a:srgbClr val="FFFF00"/>
              </a:solidFill>
              <a:latin typeface="+mj-lt"/>
            </a:endParaRPr>
          </a:p>
          <a:p>
            <a:endParaRPr lang="vi-VN" dirty="0">
              <a:solidFill>
                <a:srgbClr val="FFFF00"/>
              </a:solidFill>
              <a:latin typeface="Times New Roman" pitchFamily="18" charset="0"/>
              <a:cs typeface="Times New Roman" pitchFamily="18" charset="0"/>
            </a:endParaRPr>
          </a:p>
          <a:p>
            <a:pPr eaLnBrk="0" fontAlgn="base" hangingPunct="0">
              <a:spcBef>
                <a:spcPct val="0"/>
              </a:spcBef>
              <a:spcAft>
                <a:spcPct val="0"/>
              </a:spcAft>
            </a:pPr>
            <a:endParaRPr lang="vi-VN" sz="2000" b="1" dirty="0" smtClean="0">
              <a:solidFill>
                <a:srgbClr val="FFFF00"/>
              </a:solidFill>
              <a:latin typeface="+mj-lt"/>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3429000" y="2438400"/>
            <a:ext cx="2641600" cy="1981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685800" y="2438400"/>
            <a:ext cx="2209800" cy="2067232"/>
          </a:xfrm>
          <a:prstGeom prst="rect">
            <a:avLst/>
          </a:prstGeom>
          <a:noFill/>
          <a:ln w="9525">
            <a:noFill/>
            <a:miter lim="800000"/>
            <a:headEnd/>
            <a:tailEnd/>
          </a:ln>
          <a:effectLst/>
        </p:spPr>
      </p:pic>
      <p:sp>
        <p:nvSpPr>
          <p:cNvPr id="8" name="TextBox 7"/>
          <p:cNvSpPr txBox="1"/>
          <p:nvPr/>
        </p:nvSpPr>
        <p:spPr>
          <a:xfrm>
            <a:off x="3429000" y="2819400"/>
            <a:ext cx="914400" cy="369332"/>
          </a:xfrm>
          <a:prstGeom prst="rect">
            <a:avLst/>
          </a:prstGeom>
          <a:noFill/>
        </p:spPr>
        <p:txBody>
          <a:bodyPr wrap="square" rtlCol="0">
            <a:spAutoFit/>
          </a:bodyPr>
          <a:lstStyle/>
          <a:p>
            <a:endParaRPr lang="vi-V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3251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buNone/>
            </a:pPr>
            <a:r>
              <a:rPr lang="en-US" sz="1600" b="1" i="1" dirty="0" smtClean="0">
                <a:solidFill>
                  <a:schemeClr val="bg1"/>
                </a:solidFill>
                <a:latin typeface="Times New Roman" pitchFamily="18" charset="0"/>
                <a:cs typeface="Times New Roman" pitchFamily="18" charset="0"/>
              </a:rPr>
              <a:t>                                                       </a:t>
            </a:r>
          </a:p>
          <a:p>
            <a:pPr>
              <a:buNone/>
            </a:pPr>
            <a:r>
              <a:rPr lang="fr-FR" sz="16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CỦNG</a:t>
            </a: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CỐ</a:t>
            </a: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DẶN</a:t>
            </a: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DÒ</a:t>
            </a:r>
            <a:endParaRPr lang="vi-VN" sz="1800"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1295400" y="3465746"/>
            <a:ext cx="5410200" cy="1715854"/>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pPr>
              <a:lnSpc>
                <a:spcPts val="2715"/>
              </a:lnSpc>
            </a:pPr>
            <a:endParaRPr lang="en-US" spc="116" dirty="0" smtClean="0">
              <a:solidFill>
                <a:schemeClr val="bg1"/>
              </a:solidFill>
              <a:latin typeface="Times New Roman" pitchFamily="18" charset="0"/>
              <a:cs typeface="Times New Roman" pitchFamily="18" charset="0"/>
            </a:endParaRPr>
          </a:p>
          <a:p>
            <a:pPr>
              <a:lnSpc>
                <a:spcPts val="2715"/>
              </a:lnSpc>
            </a:pPr>
            <a:r>
              <a:rPr lang="en-US" spc="116" dirty="0" err="1" smtClean="0">
                <a:solidFill>
                  <a:schemeClr val="bg1"/>
                </a:solidFill>
                <a:latin typeface="Times New Roman" pitchFamily="18" charset="0"/>
                <a:cs typeface="Times New Roman" pitchFamily="18" charset="0"/>
              </a:rPr>
              <a:t>Nhắc</a:t>
            </a:r>
            <a:r>
              <a:rPr lang="en-US" spc="116" dirty="0" smtClean="0">
                <a:solidFill>
                  <a:schemeClr val="bg1"/>
                </a:solidFill>
                <a:latin typeface="Times New Roman" pitchFamily="18" charset="0"/>
                <a:cs typeface="Times New Roman" pitchFamily="18" charset="0"/>
              </a:rPr>
              <a:t> </a:t>
            </a:r>
            <a:r>
              <a:rPr lang="en-US" spc="116" dirty="0" smtClean="0">
                <a:solidFill>
                  <a:schemeClr val="bg1"/>
                </a:solidFill>
                <a:latin typeface="Times New Roman" pitchFamily="18" charset="0"/>
                <a:cs typeface="Times New Roman" pitchFamily="18" charset="0"/>
              </a:rPr>
              <a:t>HS </a:t>
            </a:r>
            <a:r>
              <a:rPr lang="en-US" spc="116" dirty="0" err="1" smtClean="0">
                <a:solidFill>
                  <a:schemeClr val="bg1"/>
                </a:solidFill>
                <a:latin typeface="Times New Roman" pitchFamily="18" charset="0"/>
                <a:cs typeface="Times New Roman" pitchFamily="18" charset="0"/>
              </a:rPr>
              <a:t>nội</a:t>
            </a:r>
            <a:r>
              <a:rPr lang="en-US" spc="116" dirty="0" smtClean="0">
                <a:solidFill>
                  <a:schemeClr val="bg1"/>
                </a:solidFill>
                <a:latin typeface="Times New Roman" pitchFamily="18" charset="0"/>
                <a:cs typeface="Times New Roman" pitchFamily="18" charset="0"/>
              </a:rPr>
              <a:t> dung </a:t>
            </a:r>
            <a:r>
              <a:rPr lang="en-US" spc="116" dirty="0" err="1" smtClean="0">
                <a:solidFill>
                  <a:schemeClr val="bg1"/>
                </a:solidFill>
                <a:latin typeface="Times New Roman" pitchFamily="18" charset="0"/>
                <a:cs typeface="Times New Roman" pitchFamily="18" charset="0"/>
              </a:rPr>
              <a:t>hoạt</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động</a:t>
            </a:r>
            <a:endParaRPr lang="en-US" spc="116" dirty="0" smtClean="0">
              <a:solidFill>
                <a:schemeClr val="bg1"/>
              </a:solidFill>
              <a:latin typeface="Times New Roman" pitchFamily="18" charset="0"/>
              <a:cs typeface="Times New Roman" pitchFamily="18" charset="0"/>
            </a:endParaRPr>
          </a:p>
          <a:p>
            <a:pPr>
              <a:lnSpc>
                <a:spcPts val="2715"/>
              </a:lnSpc>
            </a:pP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và</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chuẩn</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bị</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vật</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liệu</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cho</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bài</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học</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sau</a:t>
            </a:r>
            <a:r>
              <a:rPr lang="en-US" spc="116" dirty="0" smtClean="0">
                <a:solidFill>
                  <a:schemeClr val="bg1"/>
                </a:solidFill>
                <a:latin typeface="Times New Roman" pitchFamily="18" charset="0"/>
                <a:cs typeface="Times New Roman" pitchFamily="18" charset="0"/>
              </a:rPr>
              <a:t>.</a:t>
            </a:r>
          </a:p>
          <a:p>
            <a:endParaRPr lang="vi-VN" dirty="0">
              <a:solidFill>
                <a:schemeClr val="bg1"/>
              </a:solidFill>
              <a:latin typeface="Times New Roman" pitchFamily="18" charset="0"/>
              <a:cs typeface="Times New Roman" pitchFamily="18" charset="0"/>
            </a:endParaRPr>
          </a:p>
          <a:p>
            <a:pPr eaLnBrk="0" fontAlgn="base" hangingPunct="0">
              <a:spcBef>
                <a:spcPct val="0"/>
              </a:spcBef>
              <a:spcAft>
                <a:spcPct val="0"/>
              </a:spcAft>
            </a:pPr>
            <a:endParaRPr lang="vi-VN" sz="2000" b="1" dirty="0" smtClean="0">
              <a:solidFill>
                <a:srgbClr val="FFFF00"/>
              </a:solidFill>
              <a:latin typeface="+mj-lt"/>
              <a:cs typeface="Arial" pitchFamily="34" charset="0"/>
            </a:endParaRPr>
          </a:p>
        </p:txBody>
      </p:sp>
      <p:sp>
        <p:nvSpPr>
          <p:cNvPr id="7" name="TextBox 6"/>
          <p:cNvSpPr txBox="1"/>
          <p:nvPr/>
        </p:nvSpPr>
        <p:spPr>
          <a:xfrm>
            <a:off x="762000" y="1905000"/>
            <a:ext cx="5943600" cy="1508105"/>
          </a:xfrm>
          <a:prstGeom prst="rect">
            <a:avLst/>
          </a:prstGeom>
          <a:noFill/>
        </p:spPr>
        <p:txBody>
          <a:bodyPr wrap="square" rtlCol="0">
            <a:spAutoFit/>
          </a:bodyPr>
          <a:lstStyle/>
          <a:p>
            <a:pPr lvl="0" defTabSz="914400" fontAlgn="base">
              <a:spcBef>
                <a:spcPct val="0"/>
              </a:spcBef>
              <a:spcAft>
                <a:spcPct val="0"/>
              </a:spcAft>
            </a:pPr>
            <a:r>
              <a:rPr lang="vi-VN" b="1" u="sng" dirty="0" smtClean="0">
                <a:solidFill>
                  <a:srgbClr val="FFFF00"/>
                </a:solidFill>
                <a:latin typeface="Times New Roman" pitchFamily="18" charset="0"/>
                <a:ea typeface="Times New Roman" pitchFamily="18" charset="0"/>
                <a:cs typeface="Times New Roman" pitchFamily="18" charset="0"/>
              </a:rPr>
              <a:t>Ghi nhớ</a:t>
            </a:r>
            <a:r>
              <a:rPr lang="vi-VN" dirty="0" smtClean="0">
                <a:solidFill>
                  <a:srgbClr val="FFFF00"/>
                </a:solidFill>
                <a:latin typeface="Times New Roman" pitchFamily="18" charset="0"/>
                <a:ea typeface="Times New Roman" pitchFamily="18" charset="0"/>
                <a:cs typeface="Times New Roman" pitchFamily="18" charset="0"/>
              </a:rPr>
              <a:t>: </a:t>
            </a:r>
            <a:r>
              <a:rPr lang="vi-VN" b="1" i="1" dirty="0" smtClean="0">
                <a:solidFill>
                  <a:srgbClr val="FFFF00"/>
                </a:solidFill>
                <a:latin typeface="Times New Roman" pitchFamily="18" charset="0"/>
                <a:ea typeface="Times New Roman" pitchFamily="18" charset="0"/>
                <a:cs typeface="Times New Roman" pitchFamily="18" charset="0"/>
              </a:rPr>
              <a:t>Phù điêu là hình thức sáng tạo của nghệ thuật điêu khắc, được ứng dụng rộng rãi trong nghệ thuật tạo hình và trang trí ứng dụng. Phù điêu thể hiện nhiều nội dung đề tài khác nhau về con người, thiên nhiên,…với các chất liệu đa dạng như gỗ, đá, xi măng, thạch cao, kim </a:t>
            </a:r>
            <a:r>
              <a:rPr lang="vi-VN" b="1" i="1" dirty="0" smtClean="0">
                <a:solidFill>
                  <a:srgbClr val="FFFF00"/>
                </a:solidFill>
                <a:latin typeface="Times New Roman" pitchFamily="18" charset="0"/>
                <a:ea typeface="Times New Roman" pitchFamily="18" charset="0"/>
                <a:cs typeface="Times New Roman" pitchFamily="18" charset="0"/>
              </a:rPr>
              <a:t>loại</a:t>
            </a:r>
            <a:endParaRPr lang="vi-VN" sz="2800" i="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884239"/>
            <a:ext cx="8229600" cy="4525963"/>
          </a:xfrm>
        </p:spPr>
        <p:txBody>
          <a:bodyPr/>
          <a:lstStyle/>
          <a:p>
            <a:pPr>
              <a:buNone/>
            </a:pPr>
            <a:r>
              <a:rPr lang="en-US" dirty="0"/>
              <a:t>	</a:t>
            </a:r>
            <a:r>
              <a:rPr lang="en-US" dirty="0" smtClean="0"/>
              <a:t>	</a:t>
            </a:r>
            <a:r>
              <a:rPr lang="en-US" sz="1800" dirty="0" smtClean="0"/>
              <a:t>                      </a:t>
            </a:r>
          </a:p>
          <a:p>
            <a:pPr>
              <a:buNone/>
            </a:pPr>
            <a:r>
              <a:rPr lang="en-US" sz="1800" dirty="0" smtClean="0"/>
              <a:t>                              </a:t>
            </a:r>
            <a:r>
              <a:rPr lang="en-US" sz="1800" b="1" i="1" dirty="0" err="1" smtClean="0">
                <a:solidFill>
                  <a:schemeClr val="bg1"/>
                </a:solidFill>
                <a:latin typeface="Times New Roman" pitchFamily="18" charset="0"/>
                <a:cs typeface="Times New Roman" pitchFamily="18" charset="0"/>
              </a:rPr>
              <a:t>HOẠT</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ĐỘNG</a:t>
            </a:r>
            <a:r>
              <a:rPr lang="en-US" sz="1800" b="1" i="1" dirty="0" smtClean="0">
                <a:solidFill>
                  <a:schemeClr val="bg1"/>
                </a:solidFill>
                <a:latin typeface="Times New Roman" pitchFamily="18" charset="0"/>
                <a:cs typeface="Times New Roman" pitchFamily="18" charset="0"/>
              </a:rPr>
              <a:t> 1 :</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KHÁM</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PHÁ</a:t>
            </a: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4098" name="Rectangle 2"/>
          <p:cNvSpPr>
            <a:spLocks noChangeArrowheads="1"/>
          </p:cNvSpPr>
          <p:nvPr/>
        </p:nvSpPr>
        <p:spPr bwMode="auto">
          <a:xfrm>
            <a:off x="0" y="2046744"/>
            <a:ext cx="9144000" cy="2677656"/>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en-US" sz="2000" i="1" dirty="0" smtClean="0">
                <a:solidFill>
                  <a:srgbClr val="FFFF00"/>
                </a:solidFill>
                <a:latin typeface="Times New Roman" pitchFamily="18" charset="0"/>
                <a:ea typeface="Times New Roman" pitchFamily="18" charset="0"/>
                <a:cs typeface="Times New Roman" pitchFamily="18" charset="0"/>
              </a:rPr>
              <a:t>  </a:t>
            </a:r>
            <a:r>
              <a:rPr lang="vi-VN" sz="2000" i="1" dirty="0" smtClean="0">
                <a:solidFill>
                  <a:srgbClr val="FFFF00"/>
                </a:solidFill>
                <a:latin typeface="Times New Roman" pitchFamily="18" charset="0"/>
                <a:ea typeface="Times New Roman" pitchFamily="18" charset="0"/>
                <a:cs typeface="Times New Roman" pitchFamily="18" charset="0"/>
              </a:rPr>
              <a:t>          </a:t>
            </a:r>
            <a:r>
              <a:rPr lang="vi-VN" sz="2000" b="1" dirty="0" smtClean="0">
                <a:solidFill>
                  <a:srgbClr val="FFFF00"/>
                </a:solidFill>
              </a:rPr>
              <a:t>Khám phá hoạt động của em và bạn ở trường.</a:t>
            </a:r>
            <a:endParaRPr lang="vi-VN" sz="2000" dirty="0" smtClean="0">
              <a:solidFill>
                <a:srgbClr val="FFFF00"/>
              </a:solidFill>
            </a:endParaRPr>
          </a:p>
          <a:p>
            <a:pPr fontAlgn="base">
              <a:spcBef>
                <a:spcPct val="0"/>
              </a:spcBef>
              <a:spcAft>
                <a:spcPct val="0"/>
              </a:spcAft>
            </a:pPr>
            <a:endParaRPr lang="en-US" sz="1400" i="1" dirty="0" smtClean="0">
              <a:latin typeface="Times New Roman" pitchFamily="18" charset="0"/>
              <a:ea typeface="Times New Roman" pitchFamily="18" charset="0"/>
              <a:cs typeface="Times New Roman" pitchFamily="18" charset="0"/>
            </a:endParaRPr>
          </a:p>
          <a:p>
            <a:pPr fontAlgn="base">
              <a:spcBef>
                <a:spcPct val="0"/>
              </a:spcBef>
              <a:spcAft>
                <a:spcPct val="0"/>
              </a:spcAft>
            </a:pPr>
            <a:endParaRPr lang="en-US" sz="1400" i="1" dirty="0" smtClean="0">
              <a:latin typeface="Times New Roman" pitchFamily="18" charset="0"/>
              <a:ea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             + </a:t>
            </a:r>
            <a:r>
              <a:rPr lang="en-US" sz="2000" i="1" dirty="0" err="1" smtClean="0">
                <a:solidFill>
                  <a:schemeClr val="bg1"/>
                </a:solidFill>
                <a:latin typeface="Times New Roman" pitchFamily="18" charset="0"/>
                <a:cs typeface="Times New Roman" pitchFamily="18" charset="0"/>
              </a:rPr>
              <a:t>Các</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hoạt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động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diễn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ra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trong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hình</a:t>
            </a:r>
            <a:r>
              <a:rPr lang="en-US" sz="2000" i="1" dirty="0" smtClean="0">
                <a:solidFill>
                  <a:schemeClr val="bg1"/>
                </a:solidFill>
                <a:latin typeface="Times New Roman" pitchFamily="18" charset="0"/>
                <a:cs typeface="Times New Roman" pitchFamily="18" charset="0"/>
              </a:rPr>
              <a:t>.</a:t>
            </a:r>
            <a:endParaRPr lang="vi-VN" sz="2000" dirty="0" smtClean="0">
              <a:solidFill>
                <a:schemeClr val="bg1"/>
              </a:solidFill>
              <a:latin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             + </a:t>
            </a:r>
            <a:r>
              <a:rPr lang="en-US" sz="2000" i="1" dirty="0" err="1" smtClean="0">
                <a:solidFill>
                  <a:schemeClr val="bg1"/>
                </a:solidFill>
                <a:latin typeface="Times New Roman" pitchFamily="18" charset="0"/>
                <a:cs typeface="Times New Roman" pitchFamily="18" charset="0"/>
              </a:rPr>
              <a:t>Địa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điểm</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diễn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ra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hoạt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động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đó</a:t>
            </a:r>
            <a:endParaRPr lang="vi-VN" sz="2000" dirty="0" smtClean="0">
              <a:solidFill>
                <a:schemeClr val="bg1"/>
              </a:solidFill>
              <a:latin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              + </a:t>
            </a:r>
            <a:r>
              <a:rPr lang="en-US" sz="2000" i="1" dirty="0" err="1" smtClean="0">
                <a:solidFill>
                  <a:schemeClr val="bg1"/>
                </a:solidFill>
                <a:latin typeface="Times New Roman" pitchFamily="18" charset="0"/>
                <a:cs typeface="Times New Roman" pitchFamily="18" charset="0"/>
              </a:rPr>
              <a:t>Cảnh</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vật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xung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quanh</a:t>
            </a:r>
            <a:endParaRPr lang="vi-VN" sz="2000" dirty="0" smtClean="0">
              <a:solidFill>
                <a:schemeClr val="bg1"/>
              </a:solidFill>
              <a:latin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Tư</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thế</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các</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bạn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tham</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gia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hoạt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động</a:t>
            </a:r>
            <a:r>
              <a:rPr lang="en-US" sz="2000" i="1" dirty="0" smtClean="0">
                <a:solidFill>
                  <a:schemeClr val="bg1"/>
                </a:solidFill>
                <a:latin typeface="Times New Roman" pitchFamily="18" charset="0"/>
                <a:cs typeface="Times New Roman" pitchFamily="18" charset="0"/>
              </a:rPr>
              <a:t> </a:t>
            </a:r>
            <a:endParaRPr lang="vi-VN" sz="2000" dirty="0" smtClean="0">
              <a:solidFill>
                <a:schemeClr val="bg1"/>
              </a:solidFill>
              <a:latin typeface="Times New Roman" pitchFamily="18" charset="0"/>
              <a:cs typeface="Times New Roman" pitchFamily="18" charset="0"/>
            </a:endParaRPr>
          </a:p>
          <a:p>
            <a:r>
              <a:rPr lang="en-US" sz="2000" dirty="0" smtClean="0">
                <a:solidFill>
                  <a:schemeClr val="bg1"/>
                </a:solidFill>
                <a:latin typeface="Times New Roman" pitchFamily="18" charset="0"/>
                <a:cs typeface="Times New Roman" pitchFamily="18" charset="0"/>
              </a:rPr>
              <a:t> </a:t>
            </a:r>
            <a:endParaRPr lang="vi-VN" sz="2000" dirty="0" smtClean="0">
              <a:solidFill>
                <a:schemeClr val="bg1"/>
              </a:solidFill>
              <a:latin typeface="Times New Roman" pitchFamily="18" charset="0"/>
              <a:cs typeface="Times New Roman" pitchFamily="18" charset="0"/>
            </a:endParaRPr>
          </a:p>
          <a:p>
            <a:pPr eaLnBrk="0" fontAlgn="base" hangingPunct="0">
              <a:spcBef>
                <a:spcPct val="0"/>
              </a:spcBef>
              <a:spcAft>
                <a:spcPct val="0"/>
              </a:spcAft>
            </a:pPr>
            <a:endParaRPr lang="vi-VN" sz="20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041616"/>
          </a:solidFill>
        </p:spPr>
      </p:sp>
      <p:sp>
        <p:nvSpPr>
          <p:cNvPr id="5" name="Freeform 5"/>
          <p:cNvSpPr/>
          <p:nvPr/>
        </p:nvSpPr>
        <p:spPr>
          <a:xfrm rot="-3644006">
            <a:off x="7367435" y="4822981"/>
            <a:ext cx="2184293" cy="2447765"/>
          </a:xfrm>
          <a:custGeom>
            <a:avLst/>
            <a:gdLst/>
            <a:ahLst/>
            <a:cxnLst/>
            <a:rect l="l" t="t" r="r" b="b"/>
            <a:pathLst>
              <a:path w="3613666" h="5517048">
                <a:moveTo>
                  <a:pt x="0" y="0"/>
                </a:moveTo>
                <a:lnTo>
                  <a:pt x="3613666" y="0"/>
                </a:lnTo>
                <a:lnTo>
                  <a:pt x="3613666" y="5517048"/>
                </a:lnTo>
                <a:lnTo>
                  <a:pt x="0" y="5517048"/>
                </a:lnTo>
                <a:lnTo>
                  <a:pt x="0" y="0"/>
                </a:lnTo>
                <a:close/>
              </a:path>
            </a:pathLst>
          </a:custGeom>
          <a:blipFill>
            <a:blip r:embed="rId2"/>
            <a:stretch>
              <a:fillRect/>
            </a:stretch>
          </a:blipFill>
        </p:spPr>
      </p:sp>
      <p:sp>
        <p:nvSpPr>
          <p:cNvPr id="6" name="Freeform 6"/>
          <p:cNvSpPr/>
          <p:nvPr/>
        </p:nvSpPr>
        <p:spPr>
          <a:xfrm rot="2357591">
            <a:off x="-269758" y="4830188"/>
            <a:ext cx="2181862" cy="2479488"/>
          </a:xfrm>
          <a:custGeom>
            <a:avLst/>
            <a:gdLst/>
            <a:ahLst/>
            <a:cxnLst/>
            <a:rect l="l" t="t" r="r" b="b"/>
            <a:pathLst>
              <a:path w="3183184" h="4859822">
                <a:moveTo>
                  <a:pt x="0" y="0"/>
                </a:moveTo>
                <a:lnTo>
                  <a:pt x="3183184" y="0"/>
                </a:lnTo>
                <a:lnTo>
                  <a:pt x="3183184" y="4859822"/>
                </a:lnTo>
                <a:lnTo>
                  <a:pt x="0" y="4859822"/>
                </a:lnTo>
                <a:lnTo>
                  <a:pt x="0" y="0"/>
                </a:lnTo>
                <a:close/>
              </a:path>
            </a:pathLst>
          </a:custGeom>
          <a:blipFill>
            <a:blip r:embed="rId2"/>
            <a:stretch>
              <a:fillRect/>
            </a:stretch>
          </a:blipFill>
        </p:spPr>
      </p:sp>
      <p:pic>
        <p:nvPicPr>
          <p:cNvPr id="1026" name="Picture 2"/>
          <p:cNvPicPr>
            <a:picLocks noChangeAspect="1" noChangeArrowheads="1"/>
          </p:cNvPicPr>
          <p:nvPr/>
        </p:nvPicPr>
        <p:blipFill>
          <a:blip r:embed="rId3" cstate="print"/>
          <a:srcRect/>
          <a:stretch>
            <a:fillRect/>
          </a:stretch>
        </p:blipFill>
        <p:spPr bwMode="auto">
          <a:xfrm>
            <a:off x="2286000" y="3581400"/>
            <a:ext cx="4454220" cy="2971800"/>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srcRect/>
          <a:stretch>
            <a:fillRect/>
          </a:stretch>
        </p:blipFill>
        <p:spPr bwMode="auto">
          <a:xfrm>
            <a:off x="381000" y="304800"/>
            <a:ext cx="3505200" cy="2941082"/>
          </a:xfrm>
          <a:prstGeom prst="rect">
            <a:avLst/>
          </a:prstGeom>
          <a:solidFill>
            <a:srgbClr val="663300"/>
          </a:solidFill>
          <a:ln w="9525">
            <a:noFill/>
            <a:miter lim="800000"/>
            <a:headEnd/>
            <a:tailEnd/>
          </a:ln>
          <a:effectLst/>
        </p:spPr>
      </p:pic>
      <p:pic>
        <p:nvPicPr>
          <p:cNvPr id="4" name="Picture 3"/>
          <p:cNvPicPr>
            <a:picLocks noChangeAspect="1" noChangeArrowheads="1"/>
          </p:cNvPicPr>
          <p:nvPr/>
        </p:nvPicPr>
        <p:blipFill>
          <a:blip r:embed="rId5"/>
          <a:srcRect/>
          <a:stretch>
            <a:fillRect/>
          </a:stretch>
        </p:blipFill>
        <p:spPr bwMode="auto">
          <a:xfrm>
            <a:off x="4267200" y="381000"/>
            <a:ext cx="4478693"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buNone/>
            </a:pP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HOẠT</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ĐỘNG</a:t>
            </a:r>
            <a:r>
              <a:rPr lang="en-US" sz="1800" b="1" i="1" dirty="0" smtClean="0">
                <a:solidFill>
                  <a:schemeClr val="bg1"/>
                </a:solidFill>
                <a:latin typeface="Times New Roman" pitchFamily="18" charset="0"/>
                <a:cs typeface="Times New Roman" pitchFamily="18" charset="0"/>
              </a:rPr>
              <a:t> 2 </a:t>
            </a:r>
            <a:endParaRPr lang="en-US" sz="1800" b="1" i="1" dirty="0">
              <a:solidFill>
                <a:schemeClr val="bg1"/>
              </a:solidFill>
              <a:latin typeface="Times New Roman" pitchFamily="18" charset="0"/>
              <a:cs typeface="Times New Roman" pitchFamily="18" charset="0"/>
            </a:endParaRPr>
          </a:p>
          <a:p>
            <a:pPr>
              <a:buNone/>
            </a:pP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KIẾN</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TẠO</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KIẾN</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THỨC</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KỸ</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NĂNG</a:t>
            </a: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457200" y="1905000"/>
            <a:ext cx="6781800" cy="400110"/>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pPr algn="ctr"/>
            <a:r>
              <a:rPr lang="vi-VN" sz="2000" b="1" dirty="0" smtClean="0">
                <a:solidFill>
                  <a:srgbClr val="FFFF00"/>
                </a:solidFill>
                <a:latin typeface="+mj-lt"/>
              </a:rPr>
              <a:t>Các bước tạo sản phẩm mĩ thuật bằng đất nặn</a:t>
            </a:r>
            <a:r>
              <a:rPr lang="vi-VN" sz="2000" b="1" dirty="0" smtClean="0"/>
              <a:t>.</a:t>
            </a:r>
            <a:endParaRPr lang="vi-VN" sz="2000" dirty="0"/>
          </a:p>
        </p:txBody>
      </p:sp>
      <p:sp>
        <p:nvSpPr>
          <p:cNvPr id="7" name="TextBox 6"/>
          <p:cNvSpPr txBox="1"/>
          <p:nvPr/>
        </p:nvSpPr>
        <p:spPr>
          <a:xfrm>
            <a:off x="1600200" y="3200400"/>
            <a:ext cx="4419600" cy="369332"/>
          </a:xfrm>
          <a:prstGeom prst="rect">
            <a:avLst/>
          </a:prstGeom>
          <a:noFill/>
        </p:spPr>
        <p:txBody>
          <a:bodyPr wrap="square" lIns="91438" tIns="45720" rIns="91438" bIns="45720" rtlCol="0">
            <a:spAutoFit/>
          </a:bodyPr>
          <a:lstStyle/>
          <a:p>
            <a:endParaRPr lang="vi-VN" dirty="0"/>
          </a:p>
        </p:txBody>
      </p:sp>
      <p:sp>
        <p:nvSpPr>
          <p:cNvPr id="20482" name="Rectangle 2"/>
          <p:cNvSpPr>
            <a:spLocks noChangeArrowheads="1"/>
          </p:cNvSpPr>
          <p:nvPr/>
        </p:nvSpPr>
        <p:spPr bwMode="auto">
          <a:xfrm>
            <a:off x="762000" y="2743200"/>
            <a:ext cx="5791200" cy="1631216"/>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dirty="0" smtClean="0">
                <a:solidFill>
                  <a:schemeClr val="bg1"/>
                </a:solidFill>
                <a:latin typeface="+mj-lt"/>
              </a:rPr>
              <a:t>+ </a:t>
            </a:r>
            <a:r>
              <a:rPr lang="vi-VN" sz="2000" i="1" dirty="0" smtClean="0">
                <a:solidFill>
                  <a:schemeClr val="bg1"/>
                </a:solidFill>
                <a:latin typeface="+mj-lt"/>
              </a:rPr>
              <a:t>Các bước tạo sản phẩm mĩ thuật bằng đất nặn </a:t>
            </a:r>
            <a:endParaRPr lang="vi-VN" sz="2000" dirty="0" smtClean="0">
              <a:solidFill>
                <a:schemeClr val="bg1"/>
              </a:solidFill>
              <a:latin typeface="+mj-lt"/>
            </a:endParaRPr>
          </a:p>
          <a:p>
            <a:r>
              <a:rPr lang="vi-VN" sz="2000" i="1" dirty="0" smtClean="0">
                <a:solidFill>
                  <a:schemeClr val="bg1"/>
                </a:solidFill>
                <a:latin typeface="+mj-lt"/>
              </a:rPr>
              <a:t>+Cách tạo nền bức tranh? </a:t>
            </a:r>
            <a:endParaRPr lang="vi-VN" sz="2000" dirty="0" smtClean="0">
              <a:solidFill>
                <a:schemeClr val="bg1"/>
              </a:solidFill>
              <a:latin typeface="+mj-lt"/>
            </a:endParaRPr>
          </a:p>
          <a:p>
            <a:r>
              <a:rPr lang="vi-VN" sz="2000" i="1" dirty="0" smtClean="0">
                <a:solidFill>
                  <a:schemeClr val="bg1"/>
                </a:solidFill>
                <a:latin typeface="+mj-lt"/>
              </a:rPr>
              <a:t>+ Cách tạo không gian phù hợp với nhân vật</a:t>
            </a:r>
            <a:endParaRPr lang="vi-VN" sz="2000" dirty="0" smtClean="0">
              <a:solidFill>
                <a:schemeClr val="bg1"/>
              </a:solidFill>
              <a:latin typeface="+mj-lt"/>
            </a:endParaRPr>
          </a:p>
          <a:p>
            <a:r>
              <a:rPr lang="vi-VN" sz="2000" i="1" dirty="0" smtClean="0">
                <a:solidFill>
                  <a:schemeClr val="bg1"/>
                </a:solidFill>
                <a:latin typeface="+mj-lt"/>
              </a:rPr>
              <a:t>+Cách tạo hình nhân vật </a:t>
            </a:r>
            <a:endParaRPr lang="vi-VN" sz="2000" dirty="0" smtClean="0">
              <a:solidFill>
                <a:schemeClr val="bg1"/>
              </a:solidFill>
              <a:latin typeface="+mj-lt"/>
            </a:endParaRPr>
          </a:p>
          <a:p>
            <a:r>
              <a:rPr lang="vi-VN" sz="2000" i="1" dirty="0" smtClean="0">
                <a:solidFill>
                  <a:schemeClr val="bg1"/>
                </a:solidFill>
                <a:latin typeface="+mj-lt"/>
              </a:rPr>
              <a:t>+ Thêm chi tiết hoàn thiện</a:t>
            </a:r>
            <a:endParaRPr lang="vi-VN" sz="2000" dirty="0">
              <a:solidFill>
                <a:schemeClr val="bg1"/>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52400" y="4572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7" name="TextBox 6"/>
          <p:cNvSpPr txBox="1"/>
          <p:nvPr/>
        </p:nvSpPr>
        <p:spPr>
          <a:xfrm>
            <a:off x="685800" y="1578114"/>
            <a:ext cx="2667000" cy="707886"/>
          </a:xfrm>
          <a:prstGeom prst="rect">
            <a:avLst/>
          </a:prstGeom>
          <a:noFill/>
        </p:spPr>
        <p:txBody>
          <a:bodyPr wrap="square" lIns="91438" tIns="45720" rIns="91438" bIns="45720" rtlCol="0">
            <a:spAutoFit/>
          </a:bodyPr>
          <a:lstStyle/>
          <a:p>
            <a:r>
              <a:rPr lang="en-US" sz="2000" i="1" dirty="0" err="1" smtClean="0">
                <a:solidFill>
                  <a:schemeClr val="bg1"/>
                </a:solidFill>
                <a:latin typeface="Times New Roman" pitchFamily="18" charset="0"/>
                <a:cs typeface="Times New Roman" pitchFamily="18" charset="0"/>
              </a:rPr>
              <a:t>Đắp</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a:t>
            </a:r>
            <a:r>
              <a:rPr lang="en-US" sz="2000" i="1" dirty="0" err="1" smtClean="0">
                <a:solidFill>
                  <a:schemeClr val="bg1"/>
                </a:solidFill>
                <a:latin typeface="Times New Roman" pitchFamily="18" charset="0"/>
                <a:cs typeface="Times New Roman" pitchFamily="18" charset="0"/>
              </a:rPr>
              <a:t>ất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lên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bìa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cát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tông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để</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tạo</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nền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bức</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tranh</a:t>
            </a:r>
            <a:endParaRPr lang="vi-VN" sz="2000" i="1" dirty="0">
              <a:solidFill>
                <a:schemeClr val="bg1"/>
              </a:solidFill>
              <a:latin typeface="Times New Roman" pitchFamily="18" charset="0"/>
              <a:cs typeface="Times New Roman" pitchFamily="18" charset="0"/>
            </a:endParaRPr>
          </a:p>
        </p:txBody>
      </p:sp>
      <p:sp>
        <p:nvSpPr>
          <p:cNvPr id="8" name="TextBox 7"/>
          <p:cNvSpPr txBox="1"/>
          <p:nvPr/>
        </p:nvSpPr>
        <p:spPr>
          <a:xfrm>
            <a:off x="3276600" y="3886200"/>
            <a:ext cx="3200400" cy="707886"/>
          </a:xfrm>
          <a:prstGeom prst="rect">
            <a:avLst/>
          </a:prstGeom>
          <a:noFill/>
        </p:spPr>
        <p:txBody>
          <a:bodyPr wrap="square" lIns="91438" tIns="45720" rIns="91438" bIns="45720" rtlCol="0">
            <a:spAutoFit/>
          </a:bodyPr>
          <a:lstStyle/>
          <a:p>
            <a:r>
              <a:rPr lang="en-US" sz="2000" i="1" dirty="0" err="1" smtClean="0">
                <a:solidFill>
                  <a:schemeClr val="bg1"/>
                </a:solidFill>
                <a:latin typeface="Times New Roman" pitchFamily="18" charset="0"/>
                <a:cs typeface="Times New Roman" pitchFamily="18" charset="0"/>
              </a:rPr>
              <a:t>Nặn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các</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nhân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vật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phù</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hợp</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với</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không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gian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của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bức</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tranh</a:t>
            </a:r>
            <a:endParaRPr lang="vi-VN" sz="2000" i="1" dirty="0">
              <a:solidFill>
                <a:schemeClr val="bg1"/>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3" cstate="print"/>
          <a:srcRect/>
          <a:stretch>
            <a:fillRect/>
          </a:stretch>
        </p:blipFill>
        <p:spPr bwMode="auto">
          <a:xfrm>
            <a:off x="3605850" y="1828801"/>
            <a:ext cx="2743761" cy="1905000"/>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print"/>
          <a:srcRect/>
          <a:stretch>
            <a:fillRect/>
          </a:stretch>
        </p:blipFill>
        <p:spPr bwMode="auto">
          <a:xfrm>
            <a:off x="685800" y="2438400"/>
            <a:ext cx="2575361"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52400"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10" name="TextBox 9"/>
          <p:cNvSpPr txBox="1"/>
          <p:nvPr/>
        </p:nvSpPr>
        <p:spPr>
          <a:xfrm>
            <a:off x="609600" y="1066800"/>
            <a:ext cx="2819400" cy="1015663"/>
          </a:xfrm>
          <a:prstGeom prst="rect">
            <a:avLst/>
          </a:prstGeom>
          <a:noFill/>
        </p:spPr>
        <p:txBody>
          <a:bodyPr wrap="square" lIns="91438" tIns="45720" rIns="91438" bIns="45720" rtlCol="0">
            <a:spAutoFit/>
          </a:bodyPr>
          <a:lstStyle/>
          <a:p>
            <a:r>
              <a:rPr lang="en-US" sz="2000" i="1" dirty="0" err="1" smtClean="0">
                <a:solidFill>
                  <a:schemeClr val="bg1"/>
                </a:solidFill>
                <a:latin typeface="Times New Roman" pitchFamily="18" charset="0"/>
                <a:cs typeface="Times New Roman" pitchFamily="18" charset="0"/>
              </a:rPr>
              <a:t>Điều</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chỉnh</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hoạt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động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của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nhân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vật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và</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gắn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lên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nền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của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bứ</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tranh</a:t>
            </a:r>
            <a:endParaRPr lang="vi-VN" sz="2000" i="1" dirty="0">
              <a:solidFill>
                <a:schemeClr val="bg1"/>
              </a:solidFill>
              <a:latin typeface="Times New Roman" pitchFamily="18" charset="0"/>
              <a:cs typeface="Times New Roman" pitchFamily="18" charset="0"/>
            </a:endParaRPr>
          </a:p>
        </p:txBody>
      </p:sp>
      <p:sp>
        <p:nvSpPr>
          <p:cNvPr id="11" name="TextBox 10"/>
          <p:cNvSpPr txBox="1"/>
          <p:nvPr/>
        </p:nvSpPr>
        <p:spPr>
          <a:xfrm>
            <a:off x="3200400" y="4321314"/>
            <a:ext cx="3124200" cy="707886"/>
          </a:xfrm>
          <a:prstGeom prst="rect">
            <a:avLst/>
          </a:prstGeom>
          <a:noFill/>
        </p:spPr>
        <p:txBody>
          <a:bodyPr wrap="square" lIns="91438" tIns="45720" rIns="91438" bIns="45720" rtlCol="0">
            <a:spAutoFit/>
          </a:bodyPr>
          <a:lstStyle/>
          <a:p>
            <a:r>
              <a:rPr lang="en-US" sz="2000" i="1" dirty="0" err="1" smtClean="0">
                <a:solidFill>
                  <a:schemeClr val="bg1"/>
                </a:solidFill>
                <a:latin typeface="Times New Roman" pitchFamily="18" charset="0"/>
                <a:cs typeface="Times New Roman" pitchFamily="18" charset="0"/>
              </a:rPr>
              <a:t>Nặn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thêm</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cảnh</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vật</a:t>
            </a:r>
            <a:r>
              <a:rPr lang="en-US" sz="2000" i="1" dirty="0" smtClean="0">
                <a:solidFill>
                  <a:schemeClr val="bg1"/>
                </a:solidFill>
                <a:latin typeface="Times New Roman" pitchFamily="18" charset="0"/>
                <a:cs typeface="Times New Roman" pitchFamily="18" charset="0"/>
              </a:rPr>
              <a:t> </a:t>
            </a:r>
            <a:r>
              <a:rPr lang="en-US" sz="2000" i="1" dirty="0" smtClean="0">
                <a:solidFill>
                  <a:schemeClr val="bg1"/>
                </a:solidFill>
                <a:latin typeface="Times New Roman" pitchFamily="18" charset="0"/>
                <a:cs typeface="Times New Roman" pitchFamily="18" charset="0"/>
              </a:rPr>
              <a:t>chi </a:t>
            </a:r>
            <a:r>
              <a:rPr lang="en-US" sz="2000" i="1" dirty="0" err="1" smtClean="0">
                <a:solidFill>
                  <a:schemeClr val="bg1"/>
                </a:solidFill>
                <a:latin typeface="Times New Roman" pitchFamily="18" charset="0"/>
                <a:cs typeface="Times New Roman" pitchFamily="18" charset="0"/>
              </a:rPr>
              <a:t>tiết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a:t>
            </a:r>
            <a:r>
              <a:rPr lang="en-US" sz="2000" i="1" dirty="0" err="1" smtClean="0">
                <a:solidFill>
                  <a:schemeClr val="bg1"/>
                </a:solidFill>
                <a:latin typeface="Times New Roman" pitchFamily="18" charset="0"/>
                <a:cs typeface="Times New Roman" pitchFamily="18" charset="0"/>
              </a:rPr>
              <a:t>à</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hoàn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thiện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sản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phẩm</a:t>
            </a:r>
            <a:endParaRPr lang="vi-VN" sz="2000" i="1" dirty="0">
              <a:solidFill>
                <a:schemeClr val="bg1"/>
              </a:solidFill>
              <a:latin typeface="Times New Roman" pitchFamily="18" charset="0"/>
              <a:cs typeface="Times New Roman" pitchFamily="18" charset="0"/>
            </a:endParaRPr>
          </a:p>
        </p:txBody>
      </p:sp>
      <p:pic>
        <p:nvPicPr>
          <p:cNvPr id="9" name="Picture 4"/>
          <p:cNvPicPr>
            <a:picLocks noChangeAspect="1" noChangeArrowheads="1"/>
          </p:cNvPicPr>
          <p:nvPr/>
        </p:nvPicPr>
        <p:blipFill>
          <a:blip r:embed="rId3" cstate="print"/>
          <a:srcRect/>
          <a:stretch>
            <a:fillRect/>
          </a:stretch>
        </p:blipFill>
        <p:spPr bwMode="auto">
          <a:xfrm>
            <a:off x="685799" y="2209800"/>
            <a:ext cx="2772815" cy="1981200"/>
          </a:xfrm>
          <a:prstGeom prst="rect">
            <a:avLst/>
          </a:prstGeom>
          <a:noFill/>
          <a:ln w="9525">
            <a:noFill/>
            <a:miter lim="800000"/>
            <a:headEnd/>
            <a:tailEnd/>
          </a:ln>
          <a:effectLst/>
        </p:spPr>
      </p:pic>
      <p:pic>
        <p:nvPicPr>
          <p:cNvPr id="12" name="Picture 5"/>
          <p:cNvPicPr>
            <a:picLocks noChangeAspect="1" noChangeArrowheads="1"/>
          </p:cNvPicPr>
          <p:nvPr/>
        </p:nvPicPr>
        <p:blipFill>
          <a:blip r:embed="rId4" cstate="print"/>
          <a:srcRect/>
          <a:stretch>
            <a:fillRect/>
          </a:stretch>
        </p:blipFill>
        <p:spPr bwMode="auto">
          <a:xfrm>
            <a:off x="3581400" y="2362200"/>
            <a:ext cx="2743200" cy="19431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buNone/>
            </a:pP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HOẠT</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ĐỘNG</a:t>
            </a:r>
            <a:r>
              <a:rPr lang="en-US" sz="1800" b="1" i="1" dirty="0" smtClean="0">
                <a:solidFill>
                  <a:schemeClr val="bg1"/>
                </a:solidFill>
                <a:latin typeface="Times New Roman" pitchFamily="18" charset="0"/>
                <a:cs typeface="Times New Roman" pitchFamily="18" charset="0"/>
              </a:rPr>
              <a:t> 2 </a:t>
            </a:r>
            <a:endParaRPr lang="en-US" sz="1800" b="1" i="1" dirty="0">
              <a:solidFill>
                <a:schemeClr val="bg1"/>
              </a:solidFill>
              <a:latin typeface="Times New Roman" pitchFamily="18" charset="0"/>
              <a:cs typeface="Times New Roman" pitchFamily="18" charset="0"/>
            </a:endParaRPr>
          </a:p>
          <a:p>
            <a:pPr>
              <a:buNone/>
            </a:pP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KIẾN</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TẠO</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KIẾN</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THỨC</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KỸ</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NĂNG</a:t>
            </a: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457200" y="1905000"/>
            <a:ext cx="6781800" cy="369332"/>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b="1" dirty="0" smtClean="0">
                <a:solidFill>
                  <a:srgbClr val="FFFF00"/>
                </a:solidFill>
                <a:latin typeface="+mj-lt"/>
              </a:rPr>
              <a:t>                 Các </a:t>
            </a:r>
            <a:r>
              <a:rPr lang="vi-VN" b="1" dirty="0" smtClean="0">
                <a:solidFill>
                  <a:srgbClr val="FFFF00"/>
                </a:solidFill>
                <a:latin typeface="+mj-lt"/>
              </a:rPr>
              <a:t>bước tạo sản phẩm mĩ thuật bằng đất nặn</a:t>
            </a:r>
            <a:endParaRPr lang="vi-VN" dirty="0">
              <a:latin typeface="+mj-lt"/>
            </a:endParaRPr>
          </a:p>
        </p:txBody>
      </p:sp>
      <p:sp>
        <p:nvSpPr>
          <p:cNvPr id="7" name="TextBox 6"/>
          <p:cNvSpPr txBox="1"/>
          <p:nvPr/>
        </p:nvSpPr>
        <p:spPr>
          <a:xfrm>
            <a:off x="1600200" y="3200400"/>
            <a:ext cx="4419600" cy="369332"/>
          </a:xfrm>
          <a:prstGeom prst="rect">
            <a:avLst/>
          </a:prstGeom>
          <a:noFill/>
        </p:spPr>
        <p:txBody>
          <a:bodyPr wrap="square" lIns="91438" tIns="45720" rIns="91438" bIns="45720" rtlCol="0">
            <a:spAutoFit/>
          </a:bodyPr>
          <a:lstStyle/>
          <a:p>
            <a:endParaRPr lang="vi-VN" dirty="0"/>
          </a:p>
        </p:txBody>
      </p:sp>
      <p:sp>
        <p:nvSpPr>
          <p:cNvPr id="20482" name="Rectangle 2"/>
          <p:cNvSpPr>
            <a:spLocks noChangeArrowheads="1"/>
          </p:cNvSpPr>
          <p:nvPr/>
        </p:nvSpPr>
        <p:spPr bwMode="auto">
          <a:xfrm>
            <a:off x="762000" y="2743200"/>
            <a:ext cx="5791200" cy="1015663"/>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b="1" u="sng" dirty="0" smtClean="0">
                <a:solidFill>
                  <a:srgbClr val="FFFF00"/>
                </a:solidFill>
                <a:latin typeface="+mj-lt"/>
              </a:rPr>
              <a:t>Ghi nhớ</a:t>
            </a:r>
            <a:r>
              <a:rPr lang="vi-VN" sz="2000" dirty="0" smtClean="0">
                <a:solidFill>
                  <a:srgbClr val="FFFF00"/>
                </a:solidFill>
                <a:latin typeface="+mj-lt"/>
              </a:rPr>
              <a:t>:</a:t>
            </a:r>
            <a:r>
              <a:rPr lang="vi-VN" sz="2000" b="1" dirty="0" smtClean="0">
                <a:solidFill>
                  <a:srgbClr val="FFFF00"/>
                </a:solidFill>
                <a:latin typeface="+mj-lt"/>
              </a:rPr>
              <a:t> </a:t>
            </a:r>
            <a:r>
              <a:rPr lang="vi-VN" sz="2000" b="1" i="1" dirty="0" smtClean="0">
                <a:solidFill>
                  <a:srgbClr val="FFFF00"/>
                </a:solidFill>
                <a:latin typeface="+mj-lt"/>
              </a:rPr>
              <a:t>Sản phẩm mĩ thuật được tạo từ hình khối nhân vật, cảnh vật trên một mặt phẳng có thể được xem là tác phẩm phù điêu.</a:t>
            </a:r>
            <a:endParaRPr lang="vi-VN" sz="2000" i="1" dirty="0">
              <a:solidFill>
                <a:srgbClr val="FFFF00"/>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buNone/>
            </a:pP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HOẠT</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ĐỘNG</a:t>
            </a:r>
            <a:r>
              <a:rPr lang="en-US" sz="1800" b="1" i="1" dirty="0">
                <a:solidFill>
                  <a:schemeClr val="bg1"/>
                </a:solidFill>
                <a:latin typeface="Times New Roman" pitchFamily="18" charset="0"/>
                <a:cs typeface="Times New Roman" pitchFamily="18" charset="0"/>
              </a:rPr>
              <a:t> </a:t>
            </a:r>
            <a:r>
              <a:rPr lang="en-US" sz="1800" b="1" i="1" dirty="0" smtClean="0">
                <a:solidFill>
                  <a:schemeClr val="bg1"/>
                </a:solidFill>
                <a:latin typeface="Times New Roman" pitchFamily="18" charset="0"/>
                <a:cs typeface="Times New Roman" pitchFamily="18" charset="0"/>
              </a:rPr>
              <a:t> 3</a:t>
            </a:r>
            <a:endParaRPr lang="en-US" sz="1800" b="1" i="1" dirty="0">
              <a:solidFill>
                <a:schemeClr val="bg1"/>
              </a:solidFill>
              <a:latin typeface="Times New Roman" pitchFamily="18" charset="0"/>
              <a:cs typeface="Times New Roman" pitchFamily="18" charset="0"/>
            </a:endParaRPr>
          </a:p>
          <a:p>
            <a:pPr>
              <a:buNone/>
            </a:pPr>
            <a:r>
              <a:rPr lang="fr-FR" sz="1800" b="1" dirty="0" smtClean="0">
                <a:solidFill>
                  <a:schemeClr val="bg1"/>
                </a:solidFill>
                <a:latin typeface="Times New Roman" pitchFamily="18" charset="0"/>
                <a:cs typeface="Times New Roman" pitchFamily="18" charset="0"/>
              </a:rPr>
              <a:t>             </a:t>
            </a:r>
            <a:r>
              <a:rPr lang="vi-VN" sz="1800" b="1" dirty="0" smtClean="0">
                <a:solidFill>
                  <a:schemeClr val="bg1"/>
                </a:solidFill>
                <a:latin typeface="Times New Roman" pitchFamily="18" charset="0"/>
                <a:cs typeface="Times New Roman" pitchFamily="18" charset="0"/>
              </a:rPr>
              <a:t>                       </a:t>
            </a: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LUYỆN</a:t>
            </a: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TẬP</a:t>
            </a:r>
            <a:r>
              <a:rPr lang="fr-FR" sz="1800" b="1" dirty="0" smtClean="0">
                <a:solidFill>
                  <a:schemeClr val="bg1"/>
                </a:solidFill>
                <a:latin typeface="Times New Roman" pitchFamily="18" charset="0"/>
                <a:cs typeface="Times New Roman" pitchFamily="18" charset="0"/>
              </a:rPr>
              <a:t> – </a:t>
            </a:r>
            <a:r>
              <a:rPr lang="fr-FR" sz="1800" b="1" dirty="0" err="1" smtClean="0">
                <a:solidFill>
                  <a:schemeClr val="bg1"/>
                </a:solidFill>
                <a:latin typeface="Times New Roman" pitchFamily="18" charset="0"/>
                <a:cs typeface="Times New Roman" pitchFamily="18" charset="0"/>
              </a:rPr>
              <a:t>SÁNG</a:t>
            </a: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TẠO</a:t>
            </a: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533400" y="1905000"/>
            <a:ext cx="5943600" cy="954107"/>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b="1" dirty="0" smtClean="0">
                <a:solidFill>
                  <a:srgbClr val="FFFF00"/>
                </a:solidFill>
                <a:latin typeface="+mj-lt"/>
              </a:rPr>
              <a:t> </a:t>
            </a:r>
            <a:r>
              <a:rPr lang="vi-VN" b="1" dirty="0" smtClean="0">
                <a:solidFill>
                  <a:srgbClr val="FFFF00"/>
                </a:solidFill>
                <a:latin typeface="+mj-lt"/>
              </a:rPr>
              <a:t>       Tạo </a:t>
            </a:r>
            <a:r>
              <a:rPr lang="vi-VN" b="1" dirty="0" smtClean="0">
                <a:solidFill>
                  <a:srgbClr val="FFFF00"/>
                </a:solidFill>
                <a:latin typeface="+mj-lt"/>
              </a:rPr>
              <a:t>phù điêu về hoạt động của em và bạn ở trường.</a:t>
            </a:r>
            <a:endParaRPr lang="vi-VN" dirty="0" smtClean="0">
              <a:solidFill>
                <a:srgbClr val="FFFF00"/>
              </a:solidFill>
              <a:latin typeface="+mj-lt"/>
            </a:endParaRPr>
          </a:p>
          <a:p>
            <a:r>
              <a:rPr lang="vi-VN" b="1" dirty="0" smtClean="0">
                <a:solidFill>
                  <a:srgbClr val="FFFF00"/>
                </a:solidFill>
                <a:latin typeface="+mj-lt"/>
              </a:rPr>
              <a:t> </a:t>
            </a:r>
            <a:endParaRPr lang="vi-VN" dirty="0" smtClean="0">
              <a:solidFill>
                <a:srgbClr val="FFFF00"/>
              </a:solidFill>
              <a:latin typeface="+mj-lt"/>
            </a:endParaRPr>
          </a:p>
          <a:p>
            <a:pPr eaLnBrk="0" fontAlgn="base" hangingPunct="0">
              <a:spcBef>
                <a:spcPct val="0"/>
              </a:spcBef>
              <a:spcAft>
                <a:spcPct val="0"/>
              </a:spcAft>
            </a:pPr>
            <a:endParaRPr lang="vi-VN" sz="2000" b="1" dirty="0" smtClean="0">
              <a:solidFill>
                <a:srgbClr val="FFFF00"/>
              </a:solidFill>
              <a:latin typeface="+mj-lt"/>
              <a:cs typeface="Arial" pitchFamily="34" charset="0"/>
            </a:endParaRPr>
          </a:p>
        </p:txBody>
      </p:sp>
      <p:sp>
        <p:nvSpPr>
          <p:cNvPr id="9" name="TextBox 8"/>
          <p:cNvSpPr txBox="1"/>
          <p:nvPr/>
        </p:nvSpPr>
        <p:spPr>
          <a:xfrm>
            <a:off x="1447800" y="3048000"/>
            <a:ext cx="4800600" cy="369332"/>
          </a:xfrm>
          <a:prstGeom prst="rect">
            <a:avLst/>
          </a:prstGeom>
          <a:noFill/>
        </p:spPr>
        <p:txBody>
          <a:bodyPr wrap="square" lIns="91438" tIns="45720" rIns="91438" bIns="45720" rtlCol="0">
            <a:spAutoFit/>
          </a:bodyPr>
          <a:lstStyle/>
          <a:p>
            <a:endParaRPr lang="vi-VN" dirty="0"/>
          </a:p>
        </p:txBody>
      </p:sp>
      <p:sp>
        <p:nvSpPr>
          <p:cNvPr id="33793" name="Rectangle 1"/>
          <p:cNvSpPr>
            <a:spLocks noChangeArrowheads="1"/>
          </p:cNvSpPr>
          <p:nvPr/>
        </p:nvSpPr>
        <p:spPr bwMode="auto">
          <a:xfrm>
            <a:off x="762000" y="2819402"/>
            <a:ext cx="5638800" cy="1692771"/>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i="1" dirty="0" smtClean="0">
                <a:solidFill>
                  <a:schemeClr val="bg1"/>
                </a:solidFill>
                <a:latin typeface="+mj-lt"/>
              </a:rPr>
              <a:t>+ Ý tưởng thể hiện sản phẩm của cá nhân</a:t>
            </a:r>
            <a:endParaRPr lang="vi-VN" sz="2000" dirty="0" smtClean="0">
              <a:solidFill>
                <a:schemeClr val="bg1"/>
              </a:solidFill>
              <a:latin typeface="+mj-lt"/>
            </a:endParaRPr>
          </a:p>
          <a:p>
            <a:r>
              <a:rPr lang="vi-VN" sz="2000" i="1" dirty="0" smtClean="0">
                <a:solidFill>
                  <a:schemeClr val="bg1"/>
                </a:solidFill>
                <a:latin typeface="+mj-lt"/>
              </a:rPr>
              <a:t> + Tên màu đất nặn sẽ sử dụng</a:t>
            </a:r>
            <a:endParaRPr lang="vi-VN" sz="2000" dirty="0" smtClean="0">
              <a:solidFill>
                <a:schemeClr val="bg1"/>
              </a:solidFill>
              <a:latin typeface="+mj-lt"/>
            </a:endParaRPr>
          </a:p>
          <a:p>
            <a:r>
              <a:rPr lang="vi-VN" sz="2000" i="1" dirty="0" smtClean="0">
                <a:solidFill>
                  <a:schemeClr val="bg1"/>
                </a:solidFill>
                <a:latin typeface="+mj-lt"/>
              </a:rPr>
              <a:t>+ Hoạt động, hình dáng nhân vật</a:t>
            </a:r>
            <a:endParaRPr lang="vi-VN" sz="2000" dirty="0" smtClean="0">
              <a:solidFill>
                <a:schemeClr val="bg1"/>
              </a:solidFill>
              <a:latin typeface="+mj-lt"/>
            </a:endParaRPr>
          </a:p>
          <a:p>
            <a:r>
              <a:rPr lang="vi-VN" sz="2000" i="1" dirty="0" smtClean="0">
                <a:solidFill>
                  <a:schemeClr val="bg1"/>
                </a:solidFill>
                <a:latin typeface="+mj-lt"/>
              </a:rPr>
              <a:t>+ Cách tạo phù điêu về hoạt động của em và bạn ở trường mà mình chọn</a:t>
            </a:r>
            <a:endParaRPr lang="vi-VN" sz="2000" dirty="0">
              <a:solidFill>
                <a:schemeClr val="bg1"/>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52400" y="457200"/>
            <a:ext cx="8818864" cy="5791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6096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buNone/>
            </a:pPr>
            <a:r>
              <a:rPr lang="en-US" sz="1800" b="1" i="1" dirty="0" smtClean="0">
                <a:solidFill>
                  <a:schemeClr val="bg1"/>
                </a:solidFill>
                <a:latin typeface="Times New Roman" pitchFamily="18" charset="0"/>
                <a:cs typeface="Times New Roman" pitchFamily="18" charset="0"/>
              </a:rPr>
              <a:t>                                                               </a:t>
            </a:r>
          </a:p>
          <a:p>
            <a:pPr>
              <a:buNone/>
            </a:pPr>
            <a:r>
              <a:rPr lang="en-US" sz="1800" b="1" i="1" dirty="0" smtClean="0">
                <a:solidFill>
                  <a:schemeClr val="bg1"/>
                </a:solidFill>
                <a:latin typeface="Times New Roman" pitchFamily="18" charset="0"/>
                <a:cs typeface="Times New Roman" pitchFamily="18" charset="0"/>
              </a:rPr>
              <a:t> </a:t>
            </a:r>
            <a:r>
              <a:rPr lang="en-US" sz="1800" b="1" i="1" dirty="0" smtClean="0">
                <a:solidFill>
                  <a:schemeClr val="bg1"/>
                </a:solidFill>
                <a:latin typeface="Times New Roman" pitchFamily="18" charset="0"/>
                <a:cs typeface="Times New Roman" pitchFamily="18" charset="0"/>
              </a:rPr>
              <a:t>                                                                </a:t>
            </a:r>
          </a:p>
          <a:p>
            <a:pPr>
              <a:buNone/>
            </a:pPr>
            <a:r>
              <a:rPr lang="en-US" sz="1800" b="1" i="1" dirty="0" smtClean="0">
                <a:solidFill>
                  <a:schemeClr val="bg1"/>
                </a:solidFill>
                <a:latin typeface="Times New Roman" pitchFamily="18" charset="0"/>
                <a:cs typeface="Times New Roman" pitchFamily="18" charset="0"/>
              </a:rPr>
              <a:t> </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SẢN</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PHẨM</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THAM</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KHẢO</a:t>
            </a:r>
            <a:endParaRPr lang="vi-VN" sz="1800" b="1" dirty="0" smtClean="0">
              <a:solidFill>
                <a:schemeClr val="bg1"/>
              </a:solidFill>
              <a:latin typeface="Times New Roman" pitchFamily="18" charset="0"/>
              <a:cs typeface="Times New Roman" pitchFamily="18" charset="0"/>
            </a:endParaRPr>
          </a:p>
          <a:p>
            <a:pPr>
              <a:buNone/>
            </a:pP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pic>
        <p:nvPicPr>
          <p:cNvPr id="2" name="Picture 2"/>
          <p:cNvPicPr>
            <a:picLocks noChangeAspect="1" noChangeArrowheads="1"/>
          </p:cNvPicPr>
          <p:nvPr/>
        </p:nvPicPr>
        <p:blipFill>
          <a:blip r:embed="rId3" cstate="print"/>
          <a:srcRect/>
          <a:stretch>
            <a:fillRect/>
          </a:stretch>
        </p:blipFill>
        <p:spPr bwMode="auto">
          <a:xfrm>
            <a:off x="685800" y="1219200"/>
            <a:ext cx="2549334" cy="1849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4" cstate="print"/>
          <a:srcRect/>
          <a:stretch>
            <a:fillRect/>
          </a:stretch>
        </p:blipFill>
        <p:spPr bwMode="auto">
          <a:xfrm>
            <a:off x="3505200" y="2514600"/>
            <a:ext cx="2538587" cy="1849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p:cNvPicPr>
            <a:picLocks noChangeAspect="1" noChangeArrowheads="1"/>
          </p:cNvPicPr>
          <p:nvPr/>
        </p:nvPicPr>
        <p:blipFill>
          <a:blip r:embed="rId5" cstate="print"/>
          <a:srcRect/>
          <a:stretch>
            <a:fillRect/>
          </a:stretch>
        </p:blipFill>
        <p:spPr bwMode="auto">
          <a:xfrm>
            <a:off x="685800" y="3276600"/>
            <a:ext cx="2514600" cy="1779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15201366</TotalTime>
  <Words>473</Words>
  <Application>Microsoft Office PowerPoint</Application>
  <PresentationFormat>On-screen Show (4:3)</PresentationFormat>
  <Paragraphs>67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NNN</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Phoenix T</dc:creator>
  <cp:lastModifiedBy>Phoenix T</cp:lastModifiedBy>
  <cp:revision>65</cp:revision>
  <dcterms:created xsi:type="dcterms:W3CDTF">2024-01-31T03:45:05Z</dcterms:created>
  <dcterms:modified xsi:type="dcterms:W3CDTF">2024-02-01T01:48:21Z</dcterms:modified>
</cp:coreProperties>
</file>