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9" r:id="rId4"/>
    <p:sldId id="280" r:id="rId5"/>
    <p:sldId id="278" r:id="rId6"/>
    <p:sldId id="281" r:id="rId7"/>
    <p:sldId id="265" r:id="rId8"/>
    <p:sldId id="261" r:id="rId9"/>
    <p:sldId id="266" r:id="rId10"/>
    <p:sldId id="282" r:id="rId11"/>
    <p:sldId id="283" r:id="rId12"/>
    <p:sldId id="284" r:id="rId13"/>
    <p:sldId id="285" r:id="rId14"/>
    <p:sldId id="286" r:id="rId15"/>
    <p:sldId id="28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543"/>
    <a:srgbClr val="47B375"/>
    <a:srgbClr val="5DBF86"/>
    <a:srgbClr val="D6E9CD"/>
    <a:srgbClr val="E1EADF"/>
    <a:srgbClr val="BDD0B8"/>
    <a:srgbClr val="B4DEBF"/>
    <a:srgbClr val="A3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DF03-2FFD-41D7-A551-459245E7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183B2-8298-4AB4-A68E-2A5620D7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48F7A-7074-4750-9B79-32BA1D87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BCE7-D7A0-4836-A00B-61153FAF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B8223-28EC-4572-90C5-33F52BBC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EF86-0999-46B5-89D7-222232BE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8D204-0798-4658-8750-EDEBC79D3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6D43C-8F1F-47EE-8985-624F80D5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70CB-F6B9-403B-B42C-A47DA5B5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0D512-BC2A-47A2-AA27-430919D3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412EDC-98E5-4E89-A75C-1EF807422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8F59A-4677-4684-9AF7-CA139145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B37E4-ED8E-4C5D-B999-DFA2C311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B168-EBC6-4E68-806F-BE050F80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983AD-4A45-4BCB-BBCF-85F66B2B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CF84-5CF8-46A1-A750-9E7857D7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983DA-4C06-4A35-A826-3FCA5E179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4B9E-C6EE-4EDB-9B1E-E2EEED84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F6D5E-580F-47B0-955E-4BF5DE3C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BB5EB-7CE9-4D0B-837E-6D72080D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8136-98B0-4F91-A47A-499AA858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B79F0-F051-42A3-BA4A-4E5B9E139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F36A1-2E0F-4372-8D64-98827269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7AAB8-2DDA-4338-A31F-D94741E0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32AEB-5A07-4411-A8C9-536ABD1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2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EA93-0F05-4C13-B570-254714C0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CB80-1AD5-4734-B78F-A1A71A217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CC36-556D-4A5D-BACD-40340EF6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83D6C-738A-4DC6-BA40-09F75A6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74A2F-3C45-48D2-9B25-1531932D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5D477-88C4-484F-9C07-CD136CB8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23AE-D5B9-40BB-8198-AD54ECF1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2C637-351E-4649-8B32-5019B94DE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AD27E-224E-4519-B8FD-48ED54F6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9DC3D-8717-45F7-AD04-6D190D2EE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03194-922A-4917-A6C8-651D7CE67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C179D-1A24-4571-A55C-AB25BC97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CF5BE-A3E4-4F4C-87D8-7D3D2AC6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1ECDE-65D7-4907-A1BB-86387C74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DA13-2C1F-486A-B500-8D10FCA8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CEC80-C90C-4C3D-B35B-A4AC1AAD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F512C-62A5-4F94-B0A2-78D9F814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CC158-3E20-47C5-A691-50E18F94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5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1CA01-1733-4649-9DBA-D6C4F851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11B8C-F831-4AB9-9AAD-2DD78677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95D7B-7F43-4156-9975-22DEFEC0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1DBF-B734-4331-8B2E-EBA63697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1D68-B5E6-4675-8158-EF00A8D3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41485-4FE7-4040-819E-AD34680B5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E1C07-1501-4D40-9976-763497B1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997C4-544C-4F0D-969E-3E4D1372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2902A-BA37-461C-B22A-682CF832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9D48-2A6B-433F-A77D-DDCDD46B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54B9-CD8A-4AC1-947B-C0A618D5E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5A52C-CBD4-4D80-AD28-548D55AF7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2A521-4F3F-4478-810D-2CC3A6A4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22D8-A52F-41FC-9BDE-A4A935CE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45355-1D35-4F12-A2A0-500C3CCD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851DF-EA2C-4EFF-A5FF-58924F3D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60ADC-96D8-43C5-AA98-81BFCA752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007D3-80D8-4E25-82BB-093B1E743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59EF-7357-445D-8A36-9B848239E6A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D1D1-CC48-4B87-842A-0FE372F9A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5AB5C-3973-433D-BD6C-1DAC0F379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936822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66">
            <a:extLst>
              <a:ext uri="{FF2B5EF4-FFF2-40B4-BE49-F238E27FC236}">
                <a16:creationId xmlns:a16="http://schemas.microsoft.com/office/drawing/2014/main" id="{139C8053-3C23-4C14-82E2-68DD70E1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27" y="243530"/>
            <a:ext cx="4068462" cy="142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6600" b="1" spc="3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 25</a:t>
            </a:r>
            <a:endParaRPr lang="zh-CN" altLang="en-US" sz="6600" b="1" spc="300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936822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  <p:sp>
        <p:nvSpPr>
          <p:cNvPr id="112" name="130">
            <a:extLst>
              <a:ext uri="{FF2B5EF4-FFF2-40B4-BE49-F238E27FC236}">
                <a16:creationId xmlns:a16="http://schemas.microsoft.com/office/drawing/2014/main" id="{51D99A7C-72E8-463C-B32D-34E101B23FF0}"/>
              </a:ext>
            </a:extLst>
          </p:cNvPr>
          <p:cNvSpPr txBox="1"/>
          <p:nvPr/>
        </p:nvSpPr>
        <p:spPr>
          <a:xfrm>
            <a:off x="2418384" y="1758288"/>
            <a:ext cx="6776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ÔN TẬP </a:t>
            </a:r>
          </a:p>
          <a:p>
            <a:pPr algn="ctr"/>
            <a:r>
              <a:rPr lang="en-US" altLang="zh-CN" sz="60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 KỂ CHUYỆN</a:t>
            </a:r>
            <a:endParaRPr lang="zh-CN" altLang="en-US" sz="6000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6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10" grpId="0"/>
      <p:bldP spid="1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0EF7C-3DC2-45E0-8F71-C094D6B820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79" b="22371"/>
          <a:stretch/>
        </p:blipFill>
        <p:spPr>
          <a:xfrm>
            <a:off x="1" y="-30456"/>
            <a:ext cx="2626468" cy="740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D51C32-830B-4E0A-BAAE-487D34558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16" y="1197621"/>
            <a:ext cx="3260420" cy="235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DA539-CF40-4030-B485-D70F70FBC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64" y="1206595"/>
            <a:ext cx="3583543" cy="235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31D937-D342-4A67-AE6B-CBA10A130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55" y="3763798"/>
            <a:ext cx="3305032" cy="236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06E890-BB78-4E1B-932C-4A73F8428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82" y="3763798"/>
            <a:ext cx="3517761" cy="241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Chó sói và cừu non">
            <a:hlinkClick r:id="" action="ppaction://media"/>
            <a:extLst>
              <a:ext uri="{FF2B5EF4-FFF2-40B4-BE49-F238E27FC236}">
                <a16:creationId xmlns:a16="http://schemas.microsoft.com/office/drawing/2014/main" id="{820DD177-2105-4D00-9ADE-1D2674270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96701" y="5394003"/>
            <a:ext cx="780971" cy="780971"/>
          </a:xfrm>
          <a:prstGeom prst="rect">
            <a:avLst/>
          </a:prstGeom>
        </p:spPr>
      </p:pic>
      <p:sp>
        <p:nvSpPr>
          <p:cNvPr id="19" name="13">
            <a:extLst>
              <a:ext uri="{FF2B5EF4-FFF2-40B4-BE49-F238E27FC236}">
                <a16:creationId xmlns:a16="http://schemas.microsoft.com/office/drawing/2014/main" id="{DA19FE61-FAAF-4A69-86CA-3AD8E0549F37}"/>
              </a:ext>
            </a:extLst>
          </p:cNvPr>
          <p:cNvSpPr/>
          <p:nvPr/>
        </p:nvSpPr>
        <p:spPr>
          <a:xfrm>
            <a:off x="3788693" y="419206"/>
            <a:ext cx="465864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cừu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</a:t>
            </a:r>
            <a:endParaRPr lang="zh-CN" altLang="en-US" sz="44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08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0EF7C-3DC2-45E0-8F71-C094D6B82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79" b="22371"/>
          <a:stretch/>
        </p:blipFill>
        <p:spPr>
          <a:xfrm>
            <a:off x="1" y="-30456"/>
            <a:ext cx="2626468" cy="740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D51C32-830B-4E0A-BAAE-487D34558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79" y="754424"/>
            <a:ext cx="5961610" cy="430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13">
            <a:extLst>
              <a:ext uri="{FF2B5EF4-FFF2-40B4-BE49-F238E27FC236}">
                <a16:creationId xmlns:a16="http://schemas.microsoft.com/office/drawing/2014/main" id="{DA19FE61-FAAF-4A69-86CA-3AD8E0549F37}"/>
              </a:ext>
            </a:extLst>
          </p:cNvPr>
          <p:cNvSpPr/>
          <p:nvPr/>
        </p:nvSpPr>
        <p:spPr>
          <a:xfrm>
            <a:off x="419399" y="5103911"/>
            <a:ext cx="1162850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Nhơn nhở gặm cỏ, cừu non gặp phải chuyện gì?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1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0EF7C-3DC2-45E0-8F71-C094D6B82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79" b="22371"/>
          <a:stretch/>
        </p:blipFill>
        <p:spPr>
          <a:xfrm>
            <a:off x="1" y="-30456"/>
            <a:ext cx="2626468" cy="740024"/>
          </a:xfrm>
          <a:prstGeom prst="rect">
            <a:avLst/>
          </a:prstGeom>
        </p:spPr>
      </p:pic>
      <p:sp>
        <p:nvSpPr>
          <p:cNvPr id="19" name="13">
            <a:extLst>
              <a:ext uri="{FF2B5EF4-FFF2-40B4-BE49-F238E27FC236}">
                <a16:creationId xmlns:a16="http://schemas.microsoft.com/office/drawing/2014/main" id="{DA19FE61-FAAF-4A69-86CA-3AD8E0549F37}"/>
              </a:ext>
            </a:extLst>
          </p:cNvPr>
          <p:cNvSpPr/>
          <p:nvPr/>
        </p:nvSpPr>
        <p:spPr>
          <a:xfrm>
            <a:off x="3253336" y="5005588"/>
            <a:ext cx="542969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Cừu non nói gì với sói?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BCAE2-EA7D-4D09-90F0-3FFABD0F3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0" y="902801"/>
            <a:ext cx="6006922" cy="394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9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0EF7C-3DC2-45E0-8F71-C094D6B82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79" b="22371"/>
          <a:stretch/>
        </p:blipFill>
        <p:spPr>
          <a:xfrm>
            <a:off x="1" y="-30456"/>
            <a:ext cx="2626468" cy="740024"/>
          </a:xfrm>
          <a:prstGeom prst="rect">
            <a:avLst/>
          </a:prstGeom>
        </p:spPr>
      </p:pic>
      <p:sp>
        <p:nvSpPr>
          <p:cNvPr id="19" name="13">
            <a:extLst>
              <a:ext uri="{FF2B5EF4-FFF2-40B4-BE49-F238E27FC236}">
                <a16:creationId xmlns:a16="http://schemas.microsoft.com/office/drawing/2014/main" id="{DA19FE61-FAAF-4A69-86CA-3AD8E0549F37}"/>
              </a:ext>
            </a:extLst>
          </p:cNvPr>
          <p:cNvSpPr/>
          <p:nvPr/>
        </p:nvSpPr>
        <p:spPr>
          <a:xfrm>
            <a:off x="2043719" y="5015421"/>
            <a:ext cx="875592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Cừu non đã làm gì để thoát khỏi sói?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56D4F1-3F1C-474B-8FF1-13EB45957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24" y="838142"/>
            <a:ext cx="5583915" cy="399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0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0EF7C-3DC2-45E0-8F71-C094D6B82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79" b="22371"/>
          <a:stretch/>
        </p:blipFill>
        <p:spPr>
          <a:xfrm>
            <a:off x="1" y="-30456"/>
            <a:ext cx="2626468" cy="740024"/>
          </a:xfrm>
          <a:prstGeom prst="rect">
            <a:avLst/>
          </a:prstGeom>
        </p:spPr>
      </p:pic>
      <p:sp>
        <p:nvSpPr>
          <p:cNvPr id="19" name="13">
            <a:extLst>
              <a:ext uri="{FF2B5EF4-FFF2-40B4-BE49-F238E27FC236}">
                <a16:creationId xmlns:a16="http://schemas.microsoft.com/office/drawing/2014/main" id="{DA19FE61-FAAF-4A69-86CA-3AD8E0549F37}"/>
              </a:ext>
            </a:extLst>
          </p:cNvPr>
          <p:cNvSpPr/>
          <p:nvPr/>
        </p:nvSpPr>
        <p:spPr>
          <a:xfrm>
            <a:off x="2503040" y="5121670"/>
            <a:ext cx="70711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chuyện kết thúc thế nào?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74649B-21FE-4972-AEE5-F9C6A255C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28" y="896416"/>
            <a:ext cx="5926543" cy="407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88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0EF7C-3DC2-45E0-8F71-C094D6B820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79" b="22371"/>
          <a:stretch/>
        </p:blipFill>
        <p:spPr>
          <a:xfrm>
            <a:off x="1" y="-30456"/>
            <a:ext cx="2626468" cy="740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D51C32-830B-4E0A-BAAE-487D34558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16" y="1197621"/>
            <a:ext cx="3260420" cy="235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DA539-CF40-4030-B485-D70F70FBC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64" y="1206595"/>
            <a:ext cx="3583543" cy="235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31D937-D342-4A67-AE6B-CBA10A130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55" y="3763798"/>
            <a:ext cx="3305032" cy="236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06E890-BB78-4E1B-932C-4A73F8428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82" y="3763798"/>
            <a:ext cx="3517761" cy="241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Chó sói và cừu non">
            <a:hlinkClick r:id="" action="ppaction://media"/>
            <a:extLst>
              <a:ext uri="{FF2B5EF4-FFF2-40B4-BE49-F238E27FC236}">
                <a16:creationId xmlns:a16="http://schemas.microsoft.com/office/drawing/2014/main" id="{820DD177-2105-4D00-9ADE-1D2674270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96701" y="5394003"/>
            <a:ext cx="780971" cy="780971"/>
          </a:xfrm>
          <a:prstGeom prst="rect">
            <a:avLst/>
          </a:prstGeom>
        </p:spPr>
      </p:pic>
      <p:sp>
        <p:nvSpPr>
          <p:cNvPr id="19" name="13">
            <a:extLst>
              <a:ext uri="{FF2B5EF4-FFF2-40B4-BE49-F238E27FC236}">
                <a16:creationId xmlns:a16="http://schemas.microsoft.com/office/drawing/2014/main" id="{DA19FE61-FAAF-4A69-86CA-3AD8E0549F37}"/>
              </a:ext>
            </a:extLst>
          </p:cNvPr>
          <p:cNvSpPr/>
          <p:nvPr/>
        </p:nvSpPr>
        <p:spPr>
          <a:xfrm>
            <a:off x="3788693" y="419206"/>
            <a:ext cx="465864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cừu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</a:t>
            </a:r>
            <a:endParaRPr lang="zh-CN" altLang="en-US" sz="44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08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166642" y="1844250"/>
            <a:ext cx="5734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VẬN DỤNG</a:t>
            </a:r>
            <a:endParaRPr lang="zh-CN" altLang="en-US" sz="8000" spc="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808" t="10184" r="31686" b="11175"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61" t="8272" r="39317" b="4156"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051853"/>
            <a:ext cx="7047551" cy="2859430"/>
            <a:chOff x="-661265" y="64875"/>
            <a:chExt cx="7047551" cy="2859430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11"/>
            <a:stretch/>
          </p:blipFill>
          <p:spPr>
            <a:xfrm>
              <a:off x="1151425" y="64875"/>
              <a:ext cx="3493766" cy="1952624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01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5448386" y="3038837"/>
            <a:ext cx="1410964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18" grpId="0"/>
      <p:bldP spid="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696154"/>
            <a:ext cx="4694330" cy="1161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54639A-80AA-448D-B56E-B2E5A3DEF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04"/>
          <a:stretch/>
        </p:blipFill>
        <p:spPr>
          <a:xfrm>
            <a:off x="0" y="-15620"/>
            <a:ext cx="1894392" cy="849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2CA669-BB77-4B06-8CAA-F5E312AE5B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035" y="705618"/>
            <a:ext cx="6553929" cy="5295095"/>
          </a:xfrm>
          <a:custGeom>
            <a:avLst/>
            <a:gdLst>
              <a:gd name="connsiteX0" fmla="*/ 0 w 5998984"/>
              <a:gd name="connsiteY0" fmla="*/ 0 h 4846740"/>
              <a:gd name="connsiteX1" fmla="*/ 5998984 w 5998984"/>
              <a:gd name="connsiteY1" fmla="*/ 0 h 4846740"/>
              <a:gd name="connsiteX2" fmla="*/ 5998984 w 5998984"/>
              <a:gd name="connsiteY2" fmla="*/ 4846740 h 4846740"/>
              <a:gd name="connsiteX3" fmla="*/ 0 w 5998984"/>
              <a:gd name="connsiteY3" fmla="*/ 4846740 h 4846740"/>
              <a:gd name="connsiteX4" fmla="*/ 0 w 5998984"/>
              <a:gd name="connsiteY4" fmla="*/ 801980 h 4846740"/>
              <a:gd name="connsiteX5" fmla="*/ 1479243 w 5998984"/>
              <a:gd name="connsiteY5" fmla="*/ 801980 h 4846740"/>
              <a:gd name="connsiteX6" fmla="*/ 1479243 w 5998984"/>
              <a:gd name="connsiteY6" fmla="*/ 1758 h 4846740"/>
              <a:gd name="connsiteX7" fmla="*/ 0 w 5998984"/>
              <a:gd name="connsiteY7" fmla="*/ 1758 h 484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8984" h="4846740">
                <a:moveTo>
                  <a:pt x="0" y="0"/>
                </a:moveTo>
                <a:lnTo>
                  <a:pt x="5998984" y="0"/>
                </a:lnTo>
                <a:lnTo>
                  <a:pt x="5998984" y="4846740"/>
                </a:lnTo>
                <a:lnTo>
                  <a:pt x="0" y="4846740"/>
                </a:lnTo>
                <a:lnTo>
                  <a:pt x="0" y="801980"/>
                </a:lnTo>
                <a:lnTo>
                  <a:pt x="1479243" y="801980"/>
                </a:lnTo>
                <a:lnTo>
                  <a:pt x="1479243" y="1758"/>
                </a:lnTo>
                <a:lnTo>
                  <a:pt x="0" y="1758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7F0057-90A9-4E44-95F1-5468FF234693}"/>
              </a:ext>
            </a:extLst>
          </p:cNvPr>
          <p:cNvSpPr/>
          <p:nvPr/>
        </p:nvSpPr>
        <p:spPr>
          <a:xfrm>
            <a:off x="5080645" y="618970"/>
            <a:ext cx="3417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E75E6-E2FA-4652-B68B-3AA0C7402C39}"/>
              </a:ext>
            </a:extLst>
          </p:cNvPr>
          <p:cNvSpPr/>
          <p:nvPr/>
        </p:nvSpPr>
        <p:spPr>
          <a:xfrm>
            <a:off x="5080645" y="618971"/>
            <a:ext cx="3417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FF87E-21DC-4AA6-AEB3-7A6917FF0D59}"/>
              </a:ext>
            </a:extLst>
          </p:cNvPr>
          <p:cNvSpPr/>
          <p:nvPr/>
        </p:nvSpPr>
        <p:spPr>
          <a:xfrm>
            <a:off x="6590433" y="618971"/>
            <a:ext cx="596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FF11D-7BCC-4856-A51E-8CD62C84A507}"/>
              </a:ext>
            </a:extLst>
          </p:cNvPr>
          <p:cNvSpPr/>
          <p:nvPr/>
        </p:nvSpPr>
        <p:spPr>
          <a:xfrm>
            <a:off x="8212287" y="618971"/>
            <a:ext cx="596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431D7B-EE83-4283-A9E1-938AD77C8B72}"/>
              </a:ext>
            </a:extLst>
          </p:cNvPr>
          <p:cNvSpPr/>
          <p:nvPr/>
        </p:nvSpPr>
        <p:spPr>
          <a:xfrm>
            <a:off x="3458229" y="1570816"/>
            <a:ext cx="4267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893445-EAED-4D6B-941C-9E53F1214AF2}"/>
              </a:ext>
            </a:extLst>
          </p:cNvPr>
          <p:cNvSpPr/>
          <p:nvPr/>
        </p:nvSpPr>
        <p:spPr>
          <a:xfrm>
            <a:off x="3458229" y="1570816"/>
            <a:ext cx="4267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62F531-420E-45AC-BFDF-ABEE01B910F7}"/>
              </a:ext>
            </a:extLst>
          </p:cNvPr>
          <p:cNvSpPr/>
          <p:nvPr/>
        </p:nvSpPr>
        <p:spPr>
          <a:xfrm>
            <a:off x="3408536" y="2417851"/>
            <a:ext cx="526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F78741-EDF5-43CC-BEDE-5C311BB36951}"/>
              </a:ext>
            </a:extLst>
          </p:cNvPr>
          <p:cNvSpPr/>
          <p:nvPr/>
        </p:nvSpPr>
        <p:spPr>
          <a:xfrm>
            <a:off x="3487083" y="3264886"/>
            <a:ext cx="36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25DBF-1557-4582-9F15-298A514D5981}"/>
              </a:ext>
            </a:extLst>
          </p:cNvPr>
          <p:cNvSpPr/>
          <p:nvPr/>
        </p:nvSpPr>
        <p:spPr>
          <a:xfrm>
            <a:off x="3366057" y="4111921"/>
            <a:ext cx="611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100000-50C2-4265-AE75-2C7306010202}"/>
              </a:ext>
            </a:extLst>
          </p:cNvPr>
          <p:cNvSpPr/>
          <p:nvPr/>
        </p:nvSpPr>
        <p:spPr>
          <a:xfrm>
            <a:off x="3281098" y="4958957"/>
            <a:ext cx="7809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193B82-72CB-441C-8FEC-DD93E6DB40FE}"/>
              </a:ext>
            </a:extLst>
          </p:cNvPr>
          <p:cNvSpPr/>
          <p:nvPr/>
        </p:nvSpPr>
        <p:spPr>
          <a:xfrm>
            <a:off x="6469407" y="1555446"/>
            <a:ext cx="8386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110B96-480C-42ED-8625-CB1BC93B3870}"/>
              </a:ext>
            </a:extLst>
          </p:cNvPr>
          <p:cNvSpPr/>
          <p:nvPr/>
        </p:nvSpPr>
        <p:spPr>
          <a:xfrm>
            <a:off x="8091261" y="1555446"/>
            <a:ext cx="8386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E87B3F-9F1D-4108-A4AD-6890EDC96A5C}"/>
              </a:ext>
            </a:extLst>
          </p:cNvPr>
          <p:cNvSpPr/>
          <p:nvPr/>
        </p:nvSpPr>
        <p:spPr>
          <a:xfrm>
            <a:off x="4929780" y="2417851"/>
            <a:ext cx="683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1A4890-4334-4EDB-AD2D-39A419CDA8A2}"/>
              </a:ext>
            </a:extLst>
          </p:cNvPr>
          <p:cNvSpPr/>
          <p:nvPr/>
        </p:nvSpPr>
        <p:spPr>
          <a:xfrm>
            <a:off x="6419714" y="2405274"/>
            <a:ext cx="9380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E3BE23-CAA4-4003-B374-74B50BBD1B63}"/>
              </a:ext>
            </a:extLst>
          </p:cNvPr>
          <p:cNvSpPr/>
          <p:nvPr/>
        </p:nvSpPr>
        <p:spPr>
          <a:xfrm>
            <a:off x="8041568" y="2405274"/>
            <a:ext cx="9380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4F18CD-CB40-4ED7-ACEF-5C0398551AC6}"/>
              </a:ext>
            </a:extLst>
          </p:cNvPr>
          <p:cNvSpPr/>
          <p:nvPr/>
        </p:nvSpPr>
        <p:spPr>
          <a:xfrm>
            <a:off x="5008327" y="3267679"/>
            <a:ext cx="526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0A616A-8F57-4D1C-9289-BAD03C0FDC0F}"/>
              </a:ext>
            </a:extLst>
          </p:cNvPr>
          <p:cNvSpPr/>
          <p:nvPr/>
        </p:nvSpPr>
        <p:spPr>
          <a:xfrm>
            <a:off x="6498261" y="3255102"/>
            <a:ext cx="7809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D2AB05-8BCC-44BB-AE52-5C35B9D3AB09}"/>
              </a:ext>
            </a:extLst>
          </p:cNvPr>
          <p:cNvSpPr/>
          <p:nvPr/>
        </p:nvSpPr>
        <p:spPr>
          <a:xfrm>
            <a:off x="8120115" y="3255102"/>
            <a:ext cx="7809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0932D-041B-42A6-B878-0CC56FA15104}"/>
              </a:ext>
            </a:extLst>
          </p:cNvPr>
          <p:cNvSpPr/>
          <p:nvPr/>
        </p:nvSpPr>
        <p:spPr>
          <a:xfrm>
            <a:off x="4887301" y="4132652"/>
            <a:ext cx="768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DECD3B-4618-42D8-BD09-3A487472209F}"/>
              </a:ext>
            </a:extLst>
          </p:cNvPr>
          <p:cNvSpPr/>
          <p:nvPr/>
        </p:nvSpPr>
        <p:spPr>
          <a:xfrm>
            <a:off x="6377234" y="4120075"/>
            <a:ext cx="10230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3508CA-70BA-457C-BAC3-50B386B175B8}"/>
              </a:ext>
            </a:extLst>
          </p:cNvPr>
          <p:cNvSpPr/>
          <p:nvPr/>
        </p:nvSpPr>
        <p:spPr>
          <a:xfrm>
            <a:off x="7999088" y="4120075"/>
            <a:ext cx="10230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4E2CC6-5D41-492E-98E9-2528EA141024}"/>
              </a:ext>
            </a:extLst>
          </p:cNvPr>
          <p:cNvSpPr/>
          <p:nvPr/>
        </p:nvSpPr>
        <p:spPr>
          <a:xfrm>
            <a:off x="4802342" y="4961333"/>
            <a:ext cx="9380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D7C06B-7284-434E-A748-7DD6DC311A37}"/>
              </a:ext>
            </a:extLst>
          </p:cNvPr>
          <p:cNvSpPr/>
          <p:nvPr/>
        </p:nvSpPr>
        <p:spPr>
          <a:xfrm>
            <a:off x="6292275" y="4948756"/>
            <a:ext cx="11929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9E0758-AAF5-470E-99FC-04F8673EE8A2}"/>
              </a:ext>
            </a:extLst>
          </p:cNvPr>
          <p:cNvSpPr/>
          <p:nvPr/>
        </p:nvSpPr>
        <p:spPr>
          <a:xfrm>
            <a:off x="7914129" y="4948756"/>
            <a:ext cx="11929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0.12474 0.00231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1.85185E-6 L 0.01315 0.13959 " pathEditMode="relative" rAng="0" ptsTypes="AA">
                                      <p:cBhvr>
                                        <p:cTn id="9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1" grpId="1"/>
      <p:bldP spid="12" grpId="0"/>
      <p:bldP spid="13" grpId="0"/>
      <p:bldP spid="15" grpId="0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7AED570-DA1C-4A37-B94E-8777437EB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728"/>
          <a:stretch/>
        </p:blipFill>
        <p:spPr>
          <a:xfrm>
            <a:off x="2746103" y="1777364"/>
            <a:ext cx="6553930" cy="2661967"/>
          </a:xfrm>
          <a:custGeom>
            <a:avLst/>
            <a:gdLst>
              <a:gd name="connsiteX0" fmla="*/ 0 w 6553930"/>
              <a:gd name="connsiteY0" fmla="*/ 439214 h 2661967"/>
              <a:gd name="connsiteX1" fmla="*/ 1616084 w 6553930"/>
              <a:gd name="connsiteY1" fmla="*/ 439214 h 2661967"/>
              <a:gd name="connsiteX2" fmla="*/ 1616084 w 6553930"/>
              <a:gd name="connsiteY2" fmla="*/ 440470 h 2661967"/>
              <a:gd name="connsiteX3" fmla="*/ 1 w 6553930"/>
              <a:gd name="connsiteY3" fmla="*/ 440470 h 2661967"/>
              <a:gd name="connsiteX4" fmla="*/ 1 w 6553930"/>
              <a:gd name="connsiteY4" fmla="*/ 881330 h 2661967"/>
              <a:gd name="connsiteX5" fmla="*/ 0 w 6553930"/>
              <a:gd name="connsiteY5" fmla="*/ 881330 h 2661967"/>
              <a:gd name="connsiteX6" fmla="*/ 1 w 6553930"/>
              <a:gd name="connsiteY6" fmla="*/ 0 h 2661967"/>
              <a:gd name="connsiteX7" fmla="*/ 6553930 w 6553930"/>
              <a:gd name="connsiteY7" fmla="*/ 0 h 2661967"/>
              <a:gd name="connsiteX8" fmla="*/ 6553930 w 6553930"/>
              <a:gd name="connsiteY8" fmla="*/ 2661967 h 2661967"/>
              <a:gd name="connsiteX9" fmla="*/ 1 w 6553930"/>
              <a:gd name="connsiteY9" fmla="*/ 2661967 h 2661967"/>
              <a:gd name="connsiteX10" fmla="*/ 1 w 6553930"/>
              <a:gd name="connsiteY10" fmla="*/ 881330 h 2661967"/>
              <a:gd name="connsiteX11" fmla="*/ 1621191 w 6553930"/>
              <a:gd name="connsiteY11" fmla="*/ 881330 h 2661967"/>
              <a:gd name="connsiteX12" fmla="*/ 1621191 w 6553930"/>
              <a:gd name="connsiteY12" fmla="*/ 439214 h 2661967"/>
              <a:gd name="connsiteX13" fmla="*/ 1616084 w 6553930"/>
              <a:gd name="connsiteY13" fmla="*/ 439214 h 2661967"/>
              <a:gd name="connsiteX14" fmla="*/ 1616084 w 6553930"/>
              <a:gd name="connsiteY14" fmla="*/ 966 h 2661967"/>
              <a:gd name="connsiteX15" fmla="*/ 1 w 6553930"/>
              <a:gd name="connsiteY15" fmla="*/ 966 h 266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53930" h="2661967">
                <a:moveTo>
                  <a:pt x="0" y="439214"/>
                </a:moveTo>
                <a:lnTo>
                  <a:pt x="1616084" y="439214"/>
                </a:lnTo>
                <a:lnTo>
                  <a:pt x="1616084" y="440470"/>
                </a:lnTo>
                <a:lnTo>
                  <a:pt x="1" y="440470"/>
                </a:lnTo>
                <a:lnTo>
                  <a:pt x="1" y="881330"/>
                </a:lnTo>
                <a:lnTo>
                  <a:pt x="0" y="881330"/>
                </a:lnTo>
                <a:close/>
                <a:moveTo>
                  <a:pt x="1" y="0"/>
                </a:moveTo>
                <a:lnTo>
                  <a:pt x="6553930" y="0"/>
                </a:lnTo>
                <a:lnTo>
                  <a:pt x="6553930" y="2661967"/>
                </a:lnTo>
                <a:lnTo>
                  <a:pt x="1" y="2661967"/>
                </a:lnTo>
                <a:lnTo>
                  <a:pt x="1" y="881330"/>
                </a:lnTo>
                <a:lnTo>
                  <a:pt x="1621191" y="881330"/>
                </a:lnTo>
                <a:lnTo>
                  <a:pt x="1621191" y="439214"/>
                </a:lnTo>
                <a:lnTo>
                  <a:pt x="1616084" y="439214"/>
                </a:lnTo>
                <a:lnTo>
                  <a:pt x="1616084" y="966"/>
                </a:lnTo>
                <a:lnTo>
                  <a:pt x="1" y="966"/>
                </a:lnTo>
                <a:close/>
              </a:path>
            </a:pathLst>
          </a:custGeom>
        </p:spPr>
      </p:pic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035" y="5696154"/>
            <a:ext cx="4694330" cy="1161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54639A-80AA-448D-B56E-B2E5A3DEFE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904"/>
          <a:stretch/>
        </p:blipFill>
        <p:spPr>
          <a:xfrm>
            <a:off x="0" y="-15620"/>
            <a:ext cx="1894392" cy="8497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7F0057-90A9-4E44-95F1-5468FF234693}"/>
              </a:ext>
            </a:extLst>
          </p:cNvPr>
          <p:cNvSpPr/>
          <p:nvPr/>
        </p:nvSpPr>
        <p:spPr>
          <a:xfrm>
            <a:off x="4875067" y="1656463"/>
            <a:ext cx="7697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E75E6-E2FA-4652-B68B-3AA0C7402C39}"/>
              </a:ext>
            </a:extLst>
          </p:cNvPr>
          <p:cNvSpPr/>
          <p:nvPr/>
        </p:nvSpPr>
        <p:spPr>
          <a:xfrm>
            <a:off x="4874779" y="1656939"/>
            <a:ext cx="7697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FF87E-21DC-4AA6-AEB3-7A6917FF0D59}"/>
              </a:ext>
            </a:extLst>
          </p:cNvPr>
          <p:cNvSpPr/>
          <p:nvPr/>
        </p:nvSpPr>
        <p:spPr>
          <a:xfrm>
            <a:off x="6332083" y="1656464"/>
            <a:ext cx="1024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FF11D-7BCC-4856-A51E-8CD62C84A507}"/>
              </a:ext>
            </a:extLst>
          </p:cNvPr>
          <p:cNvSpPr/>
          <p:nvPr/>
        </p:nvSpPr>
        <p:spPr>
          <a:xfrm>
            <a:off x="7953937" y="1656464"/>
            <a:ext cx="1024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431D7B-EE83-4283-A9E1-938AD77C8B72}"/>
              </a:ext>
            </a:extLst>
          </p:cNvPr>
          <p:cNvSpPr/>
          <p:nvPr/>
        </p:nvSpPr>
        <p:spPr>
          <a:xfrm>
            <a:off x="3383279" y="2608309"/>
            <a:ext cx="36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893445-EAED-4D6B-941C-9E53F1214AF2}"/>
              </a:ext>
            </a:extLst>
          </p:cNvPr>
          <p:cNvSpPr/>
          <p:nvPr/>
        </p:nvSpPr>
        <p:spPr>
          <a:xfrm>
            <a:off x="3383480" y="2610086"/>
            <a:ext cx="36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62F531-420E-45AC-BFDF-ABEE01B910F7}"/>
              </a:ext>
            </a:extLst>
          </p:cNvPr>
          <p:cNvSpPr/>
          <p:nvPr/>
        </p:nvSpPr>
        <p:spPr>
          <a:xfrm>
            <a:off x="3205836" y="3455344"/>
            <a:ext cx="7809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193B82-72CB-441C-8FEC-DD93E6DB40FE}"/>
              </a:ext>
            </a:extLst>
          </p:cNvPr>
          <p:cNvSpPr/>
          <p:nvPr/>
        </p:nvSpPr>
        <p:spPr>
          <a:xfrm>
            <a:off x="6233089" y="2592939"/>
            <a:ext cx="12089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110B96-480C-42ED-8625-CB1BC93B3870}"/>
              </a:ext>
            </a:extLst>
          </p:cNvPr>
          <p:cNvSpPr/>
          <p:nvPr/>
        </p:nvSpPr>
        <p:spPr>
          <a:xfrm>
            <a:off x="7854943" y="2592939"/>
            <a:ext cx="12089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E87B3F-9F1D-4108-A4AD-6890EDC96A5C}"/>
              </a:ext>
            </a:extLst>
          </p:cNvPr>
          <p:cNvSpPr/>
          <p:nvPr/>
        </p:nvSpPr>
        <p:spPr>
          <a:xfrm>
            <a:off x="4505200" y="3455344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1A4890-4334-4EDB-AD2D-39A419CDA8A2}"/>
              </a:ext>
            </a:extLst>
          </p:cNvPr>
          <p:cNvSpPr/>
          <p:nvPr/>
        </p:nvSpPr>
        <p:spPr>
          <a:xfrm>
            <a:off x="5995134" y="3442767"/>
            <a:ext cx="16209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E3BE23-CAA4-4003-B374-74B50BBD1B63}"/>
              </a:ext>
            </a:extLst>
          </p:cNvPr>
          <p:cNvSpPr/>
          <p:nvPr/>
        </p:nvSpPr>
        <p:spPr>
          <a:xfrm>
            <a:off x="7630436" y="3442767"/>
            <a:ext cx="16209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023 L 0.11211 -0.00255 " pathEditMode="relative" rAng="0" ptsTypes="AA">
                                      <p:cBhvr>
                                        <p:cTn id="77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7.40741E-7 L 0.0069 0.13681 " pathEditMode="relative" rAng="0" ptsTypes="AA">
                                      <p:cBhvr>
                                        <p:cTn id="81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1" grpId="1"/>
      <p:bldP spid="12" grpId="0"/>
      <p:bldP spid="13" grpId="0"/>
      <p:bldP spid="15" grpId="0"/>
      <p:bldP spid="16" grpId="0"/>
      <p:bldP spid="16" grpId="1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DFE681DC-B6A7-4CF5-A764-D1226FB4C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986"/>
            <a:ext cx="12192000" cy="52665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DBBE1E-9F2E-40A9-9CF9-3322B9A04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t="23390" r="30884" b="22658"/>
          <a:stretch/>
        </p:blipFill>
        <p:spPr>
          <a:xfrm>
            <a:off x="659859" y="1167255"/>
            <a:ext cx="2583457" cy="22617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CD1FB0-77FC-4A05-AB6B-BF5ECBC97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0" t="27885" r="32227" b="23864"/>
          <a:stretch/>
        </p:blipFill>
        <p:spPr>
          <a:xfrm>
            <a:off x="3656939" y="634462"/>
            <a:ext cx="2652342" cy="258060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DCB1432-88AC-47A0-96FA-4ABE353B88BA}"/>
              </a:ext>
            </a:extLst>
          </p:cNvPr>
          <p:cNvSpPr txBox="1"/>
          <p:nvPr/>
        </p:nvSpPr>
        <p:spPr>
          <a:xfrm>
            <a:off x="1856002" y="2312209"/>
            <a:ext cx="132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 sả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9088DE-CFDD-41C1-8133-77B902755B42}"/>
              </a:ext>
            </a:extLst>
          </p:cNvPr>
          <p:cNvSpPr txBox="1"/>
          <p:nvPr/>
        </p:nvSpPr>
        <p:spPr>
          <a:xfrm>
            <a:off x="5013367" y="1754250"/>
            <a:ext cx="1141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lưa </a:t>
            </a:r>
          </a:p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D64541C-9269-4FCD-8075-40CAF0C9FC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7" t="31053" r="36425" b="25889"/>
          <a:stretch/>
        </p:blipFill>
        <p:spPr>
          <a:xfrm>
            <a:off x="6692036" y="1773558"/>
            <a:ext cx="2144762" cy="18240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2025AF5-6C90-499D-A50B-17EC14FE47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19903" r="35543" b="23205"/>
          <a:stretch/>
        </p:blipFill>
        <p:spPr>
          <a:xfrm>
            <a:off x="8758089" y="1051603"/>
            <a:ext cx="2909721" cy="23010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D1BF47-98DB-4087-9D8E-AD58477E08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4" t="31049" r="33309" b="18188"/>
          <a:stretch/>
        </p:blipFill>
        <p:spPr>
          <a:xfrm>
            <a:off x="731884" y="3809481"/>
            <a:ext cx="2514128" cy="22617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11C572F-E8EE-4188-9D5B-AA3625FEAA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2" t="18658" r="34139" b="11840"/>
          <a:stretch/>
        </p:blipFill>
        <p:spPr>
          <a:xfrm>
            <a:off x="3183053" y="2851070"/>
            <a:ext cx="2990106" cy="36642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0FC3A1-5677-4C62-96CA-4A9B7BD4F8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9" t="21121" r="43750" b="30835"/>
          <a:stretch/>
        </p:blipFill>
        <p:spPr>
          <a:xfrm>
            <a:off x="6173272" y="3741587"/>
            <a:ext cx="2558603" cy="270259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750EC1F-D255-4E48-A2AF-D7E1453B9D4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1" t="23759" r="30613" b="17836"/>
          <a:stretch/>
        </p:blipFill>
        <p:spPr>
          <a:xfrm>
            <a:off x="8731875" y="3462011"/>
            <a:ext cx="2797231" cy="282763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6F64FE5-B3F3-4836-91E3-C9A695CD3EC6}"/>
              </a:ext>
            </a:extLst>
          </p:cNvPr>
          <p:cNvSpPr txBox="1"/>
          <p:nvPr/>
        </p:nvSpPr>
        <p:spPr>
          <a:xfrm>
            <a:off x="7785903" y="2274170"/>
            <a:ext cx="79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E353D6-2735-459E-9B78-79B8CD1DED19}"/>
              </a:ext>
            </a:extLst>
          </p:cNvPr>
          <p:cNvSpPr txBox="1"/>
          <p:nvPr/>
        </p:nvSpPr>
        <p:spPr>
          <a:xfrm>
            <a:off x="10012544" y="2400577"/>
            <a:ext cx="1513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mía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B0CB1C-C5C9-4472-864D-17362BD1EE91}"/>
              </a:ext>
            </a:extLst>
          </p:cNvPr>
          <p:cNvSpPr txBox="1"/>
          <p:nvPr/>
        </p:nvSpPr>
        <p:spPr>
          <a:xfrm>
            <a:off x="1722405" y="4629620"/>
            <a:ext cx="1399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</a:t>
            </a:r>
          </a:p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FB6F622-324D-439D-AF90-59CB80FBAC9E}"/>
              </a:ext>
            </a:extLst>
          </p:cNvPr>
          <p:cNvSpPr txBox="1"/>
          <p:nvPr/>
        </p:nvSpPr>
        <p:spPr>
          <a:xfrm>
            <a:off x="4396493" y="4672353"/>
            <a:ext cx="1357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 </a:t>
            </a:r>
          </a:p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9DF842-C1D1-402B-9E3A-D6E9A37A51DD}"/>
              </a:ext>
            </a:extLst>
          </p:cNvPr>
          <p:cNvSpPr txBox="1"/>
          <p:nvPr/>
        </p:nvSpPr>
        <p:spPr>
          <a:xfrm>
            <a:off x="6911449" y="5083689"/>
            <a:ext cx="155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khế </a:t>
            </a:r>
          </a:p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chua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09651D-3C0D-4B07-BD68-35167BBE5FDA}"/>
              </a:ext>
            </a:extLst>
          </p:cNvPr>
          <p:cNvSpPr txBox="1"/>
          <p:nvPr/>
        </p:nvSpPr>
        <p:spPr>
          <a:xfrm>
            <a:off x="10049480" y="4976484"/>
            <a:ext cx="1207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 cò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1971" y="5446551"/>
            <a:ext cx="5702828" cy="1411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54639A-80AA-448D-B56E-B2E5A3DEF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8904"/>
          <a:stretch/>
        </p:blipFill>
        <p:spPr>
          <a:xfrm>
            <a:off x="0" y="-15620"/>
            <a:ext cx="1894392" cy="8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2" grpId="0"/>
      <p:bldP spid="53" grpId="0"/>
      <p:bldP spid="54" grpId="0"/>
      <p:bldP spid="55" grpId="0"/>
      <p:bldP spid="56" grpId="0"/>
      <p:bldP spid="57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4639A-80AA-448D-B56E-B2E5A3DEF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04"/>
          <a:stretch/>
        </p:blipFill>
        <p:spPr>
          <a:xfrm>
            <a:off x="0" y="-15620"/>
            <a:ext cx="1894392" cy="8497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A1EC1A-D08A-4F66-874B-C89989B06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986"/>
            <a:ext cx="12192000" cy="52665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0D3A03-22B4-4087-8D70-B372CF37C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211582"/>
            <a:ext cx="6799540" cy="1682885"/>
          </a:xfrm>
          <a:prstGeom prst="rect">
            <a:avLst/>
          </a:prstGeom>
        </p:spPr>
      </p:pic>
      <p:sp>
        <p:nvSpPr>
          <p:cNvPr id="28" name="130">
            <a:extLst>
              <a:ext uri="{FF2B5EF4-FFF2-40B4-BE49-F238E27FC236}">
                <a16:creationId xmlns:a16="http://schemas.microsoft.com/office/drawing/2014/main" id="{7A0078FE-8B65-4EB8-ADA4-43230BB707C0}"/>
              </a:ext>
            </a:extLst>
          </p:cNvPr>
          <p:cNvSpPr txBox="1"/>
          <p:nvPr/>
        </p:nvSpPr>
        <p:spPr>
          <a:xfrm>
            <a:off x="669425" y="2224602"/>
            <a:ext cx="10853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Mùa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hè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nhà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có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dừa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có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lê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Mùa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thu,nhà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có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có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thị</a:t>
            </a:r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zh-CN" alt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0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808" t="10184" r="31686" b="11175"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61" t="8272" r="39317" b="4156"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223156"/>
            <a:ext cx="7047551" cy="2688127"/>
            <a:chOff x="-661265" y="236178"/>
            <a:chExt cx="7047551" cy="2688127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43" b="-1469"/>
            <a:stretch/>
          </p:blipFill>
          <p:spPr>
            <a:xfrm flipH="1">
              <a:off x="1968397" y="236178"/>
              <a:ext cx="1591826" cy="1766057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02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5498912" y="3031596"/>
            <a:ext cx="1229824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18" grpId="0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2C5C9-CE1C-4C38-A1C5-28063E5BA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" y="-48812"/>
            <a:ext cx="1857238" cy="100517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FE26279-C7E6-463B-8EDA-830F62C035B2}"/>
              </a:ext>
            </a:extLst>
          </p:cNvPr>
          <p:cNvGrpSpPr/>
          <p:nvPr/>
        </p:nvGrpSpPr>
        <p:grpSpPr>
          <a:xfrm>
            <a:off x="0" y="1440873"/>
            <a:ext cx="12192000" cy="3851563"/>
            <a:chOff x="0" y="1440873"/>
            <a:chExt cx="12192000" cy="38515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523E48-8C16-4DCB-8711-429359550F57}"/>
                </a:ext>
              </a:extLst>
            </p:cNvPr>
            <p:cNvSpPr/>
            <p:nvPr/>
          </p:nvSpPr>
          <p:spPr>
            <a:xfrm>
              <a:off x="0" y="1440873"/>
              <a:ext cx="12192000" cy="3851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3AC079-8809-4C64-B131-FAC9928CB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054" y="2075742"/>
              <a:ext cx="11529106" cy="2817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4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808" t="10184" r="31686" b="11175"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61" t="8272" r="39317" b="4156"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051853"/>
            <a:ext cx="7047551" cy="2859430"/>
            <a:chOff x="-661265" y="64875"/>
            <a:chExt cx="7047551" cy="2859430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11"/>
            <a:stretch/>
          </p:blipFill>
          <p:spPr>
            <a:xfrm>
              <a:off x="1151425" y="64875"/>
              <a:ext cx="3493766" cy="1952624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03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4577005" y="3031596"/>
            <a:ext cx="3238387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CHUYỆN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18" grpId="0"/>
      <p:bldP spid="1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136</Words>
  <Application>Microsoft Office PowerPoint</Application>
  <PresentationFormat>Widescreen</PresentationFormat>
  <Paragraphs>66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MTC</cp:lastModifiedBy>
  <cp:revision>199</cp:revision>
  <dcterms:created xsi:type="dcterms:W3CDTF">2021-07-02T02:07:32Z</dcterms:created>
  <dcterms:modified xsi:type="dcterms:W3CDTF">2023-10-13T02:11:01Z</dcterms:modified>
</cp:coreProperties>
</file>