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0" r:id="rId4"/>
  </p:sldMasterIdLst>
  <p:notesMasterIdLst>
    <p:notesMasterId r:id="rId23"/>
  </p:notesMasterIdLst>
  <p:sldIdLst>
    <p:sldId id="257" r:id="rId5"/>
    <p:sldId id="284" r:id="rId6"/>
    <p:sldId id="258" r:id="rId7"/>
    <p:sldId id="259" r:id="rId8"/>
    <p:sldId id="279" r:id="rId9"/>
    <p:sldId id="260" r:id="rId10"/>
    <p:sldId id="262" r:id="rId11"/>
    <p:sldId id="264" r:id="rId12"/>
    <p:sldId id="266" r:id="rId13"/>
    <p:sldId id="280" r:id="rId14"/>
    <p:sldId id="267" r:id="rId15"/>
    <p:sldId id="261" r:id="rId16"/>
    <p:sldId id="281" r:id="rId17"/>
    <p:sldId id="269" r:id="rId18"/>
    <p:sldId id="283" r:id="rId19"/>
    <p:sldId id="285" r:id="rId20"/>
    <p:sldId id="282"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1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1728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32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6858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408110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594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5120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481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5316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62876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3602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19/10/2023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tags" Target="../tags/tag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19/10/2023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978253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0661267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3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8760136" y="1552673"/>
            <a:ext cx="3113790" cy="3019539"/>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2958380" y="127201"/>
            <a:ext cx="6644889" cy="1935147"/>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744213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5" name="Rectangle 4"/>
          <p:cNvSpPr/>
          <p:nvPr/>
        </p:nvSpPr>
        <p:spPr>
          <a:xfrm>
            <a:off x="453198" y="2126087"/>
            <a:ext cx="10637589" cy="2056973"/>
          </a:xfrm>
          <a:prstGeom prst="rect">
            <a:avLst/>
          </a:prstGeom>
        </p:spPr>
        <p:txBody>
          <a:bodyPr wrap="square">
            <a:spAutoFit/>
          </a:bodyPr>
          <a:lstStyle/>
          <a:p>
            <a:pPr algn="just">
              <a:lnSpc>
                <a:spcPct val="150000"/>
              </a:lnSpc>
              <a:spcBef>
                <a:spcPts val="100"/>
              </a:spcBef>
              <a:spcAft>
                <a:spcPts val="100"/>
              </a:spcAft>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cho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thức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học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tiễn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479252" y="1015228"/>
            <a:ext cx="6675699" cy="1103472"/>
          </a:xfrm>
          <a:prstGeom prst="rect">
            <a:avLst/>
          </a:prstGeom>
        </p:spPr>
      </p:pic>
    </p:spTree>
    <p:extLst>
      <p:ext uri="{BB962C8B-B14F-4D97-AF65-F5344CB8AC3E}">
        <p14:creationId xmlns:p14="http://schemas.microsoft.com/office/powerpoint/2010/main" val="2755128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420789" y="287346"/>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82" y="-50087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541342" y="3015352"/>
            <a:ext cx="4333337" cy="1700806"/>
            <a:chOff x="2132467" y="2501311"/>
            <a:chExt cx="3726918"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815858" y="3148575"/>
              <a:ext cx="272176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Ôn</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tập</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bài</a:t>
              </a:r>
              <a:endParaRPr lang="en-US" sz="3200" dirty="0">
                <a:solidFill>
                  <a:srgbClr val="17253A"/>
                </a:solidFill>
                <a:latin typeface="Calibri" panose="020F0502020204030204" pitchFamily="34" charset="0"/>
                <a:cs typeface="Calibri" panose="020F0502020204030204" pitchFamily="34" charset="0"/>
                <a:sym typeface="Arial"/>
              </a:endParaRP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5994481" y="2993336"/>
            <a:ext cx="5085046" cy="1700806"/>
            <a:chOff x="2132467" y="2501311"/>
            <a:chExt cx="3726918"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833406" y="3075088"/>
              <a:ext cx="3011191"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Chuẩn</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bị</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nội</a:t>
              </a:r>
              <a:r>
                <a:rPr lang="en-US" sz="3200" dirty="0">
                  <a:solidFill>
                    <a:srgbClr val="17253A"/>
                  </a:solidFill>
                  <a:latin typeface="Calibri" panose="020F0502020204030204" pitchFamily="34" charset="0"/>
                  <a:cs typeface="Calibri" panose="020F0502020204030204" pitchFamily="34" charset="0"/>
                  <a:sym typeface="Arial"/>
                </a:rPr>
                <a:t> dung</a:t>
              </a:r>
              <a:br>
                <a:rPr lang="en-US" sz="3200" dirty="0">
                  <a:solidFill>
                    <a:srgbClr val="17253A"/>
                  </a:solidFill>
                  <a:latin typeface="Calibri" panose="020F0502020204030204" pitchFamily="34" charset="0"/>
                  <a:cs typeface="Calibri" panose="020F0502020204030204" pitchFamily="34" charset="0"/>
                  <a:sym typeface="Arial"/>
                </a:rPr>
              </a:b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tiết</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học</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sau</a:t>
              </a:r>
              <a:r>
                <a:rPr lang="en-US" sz="3200" dirty="0">
                  <a:solidFill>
                    <a:srgbClr val="17253A"/>
                  </a:solidFill>
                  <a:latin typeface="Calibri" panose="020F0502020204030204" pitchFamily="34" charset="0"/>
                  <a:cs typeface="Calibri" panose="020F0502020204030204" pitchFamily="34" charset="0"/>
                  <a:sym typeface="Arial"/>
                </a:rPr>
                <a:t>.</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5" name="Rectangle 4"/>
          <p:cNvSpPr/>
          <p:nvPr/>
        </p:nvSpPr>
        <p:spPr>
          <a:xfrm>
            <a:off x="453198" y="2126087"/>
            <a:ext cx="10637589" cy="2056973"/>
          </a:xfrm>
          <a:prstGeom prst="rect">
            <a:avLst/>
          </a:prstGeom>
        </p:spPr>
        <p:txBody>
          <a:bodyPr wrap="square">
            <a:spAutoFit/>
          </a:bodyPr>
          <a:lstStyle/>
          <a:p>
            <a:pPr algn="just">
              <a:lnSpc>
                <a:spcPct val="150000"/>
              </a:lnSpc>
              <a:spcBef>
                <a:spcPts val="100"/>
              </a:spcBef>
              <a:spcAft>
                <a:spcPts val="100"/>
              </a:spcAft>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cho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thức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học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tiễn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479252" y="1015228"/>
            <a:ext cx="6675699" cy="1103472"/>
          </a:xfrm>
          <a:prstGeom prst="rect">
            <a:avLst/>
          </a:prstGeom>
        </p:spPr>
      </p:pic>
    </p:spTree>
    <p:extLst>
      <p:ext uri="{BB962C8B-B14F-4D97-AF65-F5344CB8AC3E}">
        <p14:creationId xmlns:p14="http://schemas.microsoft.com/office/powerpoint/2010/main" val="3456915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962765"/>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1387</TotalTime>
  <Words>392</Words>
  <Application>Microsoft Office PowerPoint</Application>
  <PresentationFormat>Widescreen</PresentationFormat>
  <Paragraphs>37</Paragraphs>
  <Slides>18</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#9Slide02 Noi dung dai</vt:lpstr>
      <vt:lpstr>#9Slide02 Tieu de dai</vt:lpstr>
      <vt:lpstr>Arial</vt:lpstr>
      <vt:lpstr>Calibri</vt:lpstr>
      <vt:lpstr>Calibri Light</vt:lpstr>
      <vt:lpstr>Cambria</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2023-08-06T13:31:04Z</dcterms:created>
  <dcterms:modified xsi:type="dcterms:W3CDTF">2023-10-20T02:20:05Z</dcterms:modified>
</cp:coreProperties>
</file>