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8" d="100"/>
          <a:sy n="68" d="100"/>
        </p:scale>
        <p:origin x="10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5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46735" y="1197141"/>
            <a:ext cx="3244821" cy="276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2984936" y="1197141"/>
            <a:ext cx="3292489" cy="26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6277425" y="1010689"/>
            <a:ext cx="2968175" cy="27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9020624" y="1129837"/>
            <a:ext cx="3070678" cy="25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46" y="156331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Quan 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sát tranh, kể lại các hoạt </a:t>
            </a:r>
            <a:r>
              <a:rPr lang="vi-VN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của Nam. </a:t>
            </a:r>
            <a:endParaRPr lang="vi-VN" sz="3200" b="1" dirty="0">
              <a:solidFill>
                <a:srgbClr val="008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3074" y="192466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375" y="4070037"/>
            <a:ext cx="93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7 giờ, bạn 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học.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25130" y="3558920"/>
            <a:ext cx="2482090" cy="1271511"/>
            <a:chOff x="3759267" y="334167"/>
            <a:chExt cx="5621970" cy="1418267"/>
          </a:xfrm>
        </p:grpSpPr>
        <p:sp>
          <p:nvSpPr>
            <p:cNvPr id="22" name="Cloud Callout 2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80" y="435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373650" y="1495378"/>
            <a:ext cx="4433930" cy="37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1: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 lúc 7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 từ nhà lúc 7 giờ.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ườn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lúc 7 giờ 30 phút.  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1657" y="2093976"/>
            <a:ext cx="7322643" cy="262316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2: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vào học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Tiết 1 của 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vào tiết học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tiên lúc 8 giờ.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181613" y="1523717"/>
            <a:ext cx="4689212" cy="38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3: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giờ 30 phút, 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 các bạn nghỉ giải lao vào 9 giờ 30 phút.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lúc 9 giờ 30 phút.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180266" y="1419039"/>
            <a:ext cx="4304649" cy="39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4: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985" y="2280324"/>
            <a:ext cx="872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giờ, 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vào lúc 11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xuống nhà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và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lúc 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-1" y="1609756"/>
            <a:ext cx="4501375" cy="37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542975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1269684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M: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Thời gian biểu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23833" y="3581184"/>
            <a:ext cx="2482090" cy="1271511"/>
            <a:chOff x="3759267" y="334167"/>
            <a:chExt cx="5621970" cy="1418267"/>
          </a:xfrm>
        </p:grpSpPr>
        <p:sp>
          <p:nvSpPr>
            <p:cNvPr id="12" name="Cloud Callout 1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03" y="4376598"/>
            <a:ext cx="3246872" cy="18612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Viết thời gian biểu của em từ 5 giờ chiều (17:00)</a:t>
              </a:r>
            </a:p>
            <a:p>
              <a:r>
                <a:rPr lang="en-US" sz="30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đế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n lúc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i ngủ.</a:t>
              </a:r>
              <a:endParaRPr lang="vi-VN" sz="3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75467"/>
              </p:ext>
            </p:extLst>
          </p:nvPr>
        </p:nvGraphicFramePr>
        <p:xfrm>
          <a:off x="836643" y="2063571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Thời gian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Hoạt </a:t>
                      </a:r>
                      <a:r>
                        <a:rPr lang="vi-VN" sz="3200">
                          <a:solidFill>
                            <a:srgbClr val="002060"/>
                          </a:solidFill>
                          <a:latin typeface="+mn-lt"/>
                        </a:rPr>
                        <a:t>động</a:t>
                      </a:r>
                      <a:endParaRPr lang="en-US" sz="32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2699" r="6072" b="15767"/>
          <a:stretch/>
        </p:blipFill>
        <p:spPr>
          <a:xfrm>
            <a:off x="420913" y="545475"/>
            <a:ext cx="10508341" cy="61802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07311"/>
              </p:ext>
            </p:extLst>
          </p:nvPr>
        </p:nvGraphicFramePr>
        <p:xfrm>
          <a:off x="1781707" y="1385370"/>
          <a:ext cx="7786755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Giờ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Hoc</a:t>
                      </a:r>
                      <a:r>
                        <a:rPr lang="en-US" sz="1600" b="1" baseline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CLB Vẽ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 gian biểu của Misa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397</Words>
  <Application>Microsoft Office PowerPoint</Application>
  <PresentationFormat>Widescreen</PresentationFormat>
  <Paragraphs>95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Hang</cp:lastModifiedBy>
  <cp:revision>180</cp:revision>
  <dcterms:created xsi:type="dcterms:W3CDTF">2021-05-29T04:05:18Z</dcterms:created>
  <dcterms:modified xsi:type="dcterms:W3CDTF">2024-10-08T16:43:42Z</dcterms:modified>
</cp:coreProperties>
</file>