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87" r:id="rId3"/>
    <p:sldId id="299" r:id="rId4"/>
    <p:sldId id="258" r:id="rId5"/>
    <p:sldId id="294" r:id="rId6"/>
    <p:sldId id="295" r:id="rId7"/>
    <p:sldId id="296" r:id="rId8"/>
    <p:sldId id="297" r:id="rId9"/>
    <p:sldId id="298" r:id="rId10"/>
    <p:sldId id="274" r:id="rId11"/>
    <p:sldId id="264" r:id="rId12"/>
    <p:sldId id="270" r:id="rId13"/>
    <p:sldId id="29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45" autoAdjust="0"/>
    <p:restoredTop sz="92705" autoAdjust="0"/>
  </p:normalViewPr>
  <p:slideViewPr>
    <p:cSldViewPr snapToGrid="0">
      <p:cViewPr varScale="1">
        <p:scale>
          <a:sx n="58" d="100"/>
          <a:sy n="58" d="100"/>
        </p:scale>
        <p:origin x="8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chốt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78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450249" y="2888423"/>
            <a:ext cx="652027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305575" y="2828804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endParaRPr lang="en-US" sz="8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3273" y="2864487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72180" y="3087602"/>
            <a:ext cx="42017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4400" dirty="0" err="1">
                <a:solidFill>
                  <a:srgbClr val="0070C0"/>
                </a:solidFill>
              </a:rPr>
              <a:t>Thời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khóa</a:t>
            </a:r>
            <a:r>
              <a:rPr lang="en-US" sz="4400" dirty="0">
                <a:solidFill>
                  <a:srgbClr val="0070C0"/>
                </a:solidFill>
              </a:rPr>
              <a:t> </a:t>
            </a:r>
            <a:r>
              <a:rPr lang="en-US" sz="4400" dirty="0" err="1">
                <a:solidFill>
                  <a:srgbClr val="0070C0"/>
                </a:solidFill>
              </a:rPr>
              <a:t>biểu</a:t>
            </a:r>
            <a:endParaRPr lang="en-US" sz="4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8633" y="4365937"/>
            <a:ext cx="27462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0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0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3908485" y="4264869"/>
            <a:ext cx="1101398" cy="930172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472881"/>
              </p:ext>
            </p:extLst>
          </p:nvPr>
        </p:nvGraphicFramePr>
        <p:xfrm>
          <a:off x="133350" y="495567"/>
          <a:ext cx="11925300" cy="5684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535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2400"/>
                        </a:spcBef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35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841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baseline="0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800" b="1" baseline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cửa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sổ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đọc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endParaRPr lang="en-US" sz="2800" b="1" baseline="0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bút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giấy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bảng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tranh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thầy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ghế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trải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bàn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hát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đánh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đàn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tập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thể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dục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25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C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cây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dậy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nhảy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dây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cầu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trao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đổi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đuổi</a:t>
                      </a:r>
                      <a:r>
                        <a:rPr lang="en-US" sz="2800" b="1" baseline="0" dirty="0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70C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bắt</a:t>
                      </a:r>
                      <a:endParaRPr lang="en-US" sz="2800" b="1" dirty="0">
                        <a:solidFill>
                          <a:srgbClr val="0070C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1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050" y="5593674"/>
            <a:ext cx="2512322" cy="1311267"/>
          </a:xfrm>
          <a:prstGeom prst="rect">
            <a:avLst/>
          </a:prstGeom>
        </p:spPr>
      </p:pic>
      <p:sp>
        <p:nvSpPr>
          <p:cNvPr id="2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sp>
        <p:nvSpPr>
          <p:cNvPr id="6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1450" y="583714"/>
            <a:ext cx="8896350" cy="1498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defTabSz="1219139">
              <a:lnSpc>
                <a:spcPct val="150000"/>
              </a:lnSpc>
              <a:defRPr/>
            </a:pP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) ở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Ciel Pony" panose="020000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zh-CN" alt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Ciel Pony" panose="02000000000000000000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489122"/>
            <a:ext cx="739140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trống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cờ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máy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chiếu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2900" y="3841074"/>
            <a:ext cx="6305550" cy="107717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2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…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023" y1="26444" x2="49767" y2="10847"/>
                        <a14:foregroundMark x1="42791" y1="46149" x2="49302" y2="55841"/>
                        <a14:foregroundMark x1="48256" y1="76444" x2="48256" y2="85558"/>
                        <a14:foregroundMark x1="74535" y1="77279" x2="73023" y2="87805"/>
                        <a14:foregroundMark x1="22093" y1="9499" x2="16628" y2="28370"/>
                        <a14:foregroundMark x1="57907" y1="80873" x2="45233" y2="90051"/>
                        <a14:foregroundMark x1="67907" y1="80873" x2="70465" y2="8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204600"/>
            <a:ext cx="3200400" cy="579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4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53" y="5244337"/>
            <a:ext cx="3607576" cy="1236720"/>
          </a:xfrm>
          <a:prstGeom prst="rect">
            <a:avLst/>
          </a:prstGeom>
        </p:spPr>
      </p:pic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317" y="3422766"/>
            <a:ext cx="3407109" cy="2688677"/>
          </a:xfrm>
          <a:prstGeom prst="rect">
            <a:avLst/>
          </a:prstGeom>
        </p:spPr>
      </p:pic>
      <p:pic>
        <p:nvPicPr>
          <p:cNvPr id="30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18" r="50182" b="47487"/>
          <a:stretch>
            <a:fillRect/>
          </a:stretch>
        </p:blipFill>
        <p:spPr>
          <a:xfrm>
            <a:off x="6192811" y="1050222"/>
            <a:ext cx="3847038" cy="2755265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37265" y="1461984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ounded Rectangle 31"/>
          <p:cNvSpPr/>
          <p:nvPr/>
        </p:nvSpPr>
        <p:spPr>
          <a:xfrm>
            <a:off x="337265" y="3035601"/>
            <a:ext cx="5965290" cy="1057129"/>
          </a:xfrm>
          <a:prstGeom prst="roundRect">
            <a:avLst/>
          </a:prstGeom>
          <a:pattFill prst="divot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867376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Đặt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10450" y="2133600"/>
            <a:ext cx="1372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1723848"/>
            <a:ext cx="4458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88" y="-287766"/>
            <a:ext cx="10766099" cy="6704415"/>
          </a:xfrm>
          <a:prstGeom prst="rect">
            <a:avLst/>
          </a:prstGeom>
        </p:spPr>
      </p:pic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95891" y="940641"/>
            <a:ext cx="2421798" cy="2049214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31715" y="254569"/>
            <a:ext cx="1931773" cy="2868969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185" y="424494"/>
            <a:ext cx="2630310" cy="131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11451" y="2319259"/>
            <a:ext cx="8128000" cy="233909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80959" indent="-380959" algn="just">
              <a:lnSpc>
                <a:spcPct val="150000"/>
              </a:lnSpc>
              <a:buFontTx/>
              <a:buChar char="-"/>
            </a:pP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47.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606" y="2943368"/>
            <a:ext cx="6951132" cy="126802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684350" y="214078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2906" y="1410287"/>
            <a:ext cx="7000832" cy="12556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468687" y="1647135"/>
            <a:ext cx="4945204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906" y="4327303"/>
            <a:ext cx="6975074" cy="13195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10113" y="1542050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1958" y="3020482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64421" y="4507509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494474" y="3152686"/>
            <a:ext cx="461921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540839" y="4810377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675800-3210-406E-A6B1-7B772C2B0F48}"/>
              </a:ext>
            </a:extLst>
          </p:cNvPr>
          <p:cNvSpPr txBox="1"/>
          <p:nvPr/>
        </p:nvSpPr>
        <p:spPr>
          <a:xfrm>
            <a:off x="832757" y="816429"/>
            <a:ext cx="7575535" cy="2834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Thứ năm ngày 7 tháng 10 năm 2021</a:t>
            </a:r>
          </a:p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    Tiếng Việt</a:t>
            </a:r>
          </a:p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     Từ ngữ chỉ sự vật, đặc điểm </a:t>
            </a:r>
          </a:p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Câu nêu đặc điểm.</a:t>
            </a:r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56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4102" y="55641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113210"/>
            <a:ext cx="7391400" cy="65045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" y="1841422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3" y="3501901"/>
            <a:ext cx="4356421" cy="2588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1" y="3588412"/>
            <a:ext cx="5517154" cy="2957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4700"/>
            <a:ext cx="5517155" cy="326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0B279B-18F0-40F4-BF8F-C4EC9B961F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61026" b="46783"/>
          <a:stretch/>
        </p:blipFill>
        <p:spPr>
          <a:xfrm>
            <a:off x="2721034" y="282633"/>
            <a:ext cx="5919015" cy="370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22A08A-C9E5-49AF-9221-0530C19C0026}"/>
              </a:ext>
            </a:extLst>
          </p:cNvPr>
          <p:cNvSpPr txBox="1"/>
          <p:nvPr/>
        </p:nvSpPr>
        <p:spPr>
          <a:xfrm>
            <a:off x="648393" y="4189615"/>
            <a:ext cx="10895214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Người: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Vật: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Hoạt động:</a:t>
            </a:r>
            <a:endParaRPr lang="en-US" sz="3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175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BCB65C-0028-4B45-AB1F-A74B4DAB1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64" t="10428" r="33605" b="52386"/>
          <a:stretch/>
        </p:blipFill>
        <p:spPr>
          <a:xfrm>
            <a:off x="3441469" y="536170"/>
            <a:ext cx="5835535" cy="3603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AD6E37-E5A4-49FA-B287-55F2A58769E1}"/>
              </a:ext>
            </a:extLst>
          </p:cNvPr>
          <p:cNvSpPr txBox="1"/>
          <p:nvPr/>
        </p:nvSpPr>
        <p:spPr>
          <a:xfrm>
            <a:off x="648393" y="4189615"/>
            <a:ext cx="10895214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Người: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Vật: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Hoạt động:</a:t>
            </a:r>
            <a:endParaRPr lang="en-US" sz="3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2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A30E35-F0E7-461F-B3C5-820E35B78A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08" r="48754"/>
          <a:stretch/>
        </p:blipFill>
        <p:spPr>
          <a:xfrm>
            <a:off x="3319549" y="748145"/>
            <a:ext cx="5845883" cy="347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797188-6B92-48FD-A74C-0A9514B561B7}"/>
              </a:ext>
            </a:extLst>
          </p:cNvPr>
          <p:cNvSpPr txBox="1"/>
          <p:nvPr/>
        </p:nvSpPr>
        <p:spPr>
          <a:xfrm>
            <a:off x="648393" y="4189615"/>
            <a:ext cx="10895214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Người: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Vật: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Hoạt động:</a:t>
            </a:r>
            <a:endParaRPr lang="en-US" sz="3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28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661C8CF-2135-4104-A040-929BEF4A75FE}"/>
              </a:ext>
            </a:extLst>
          </p:cNvPr>
          <p:cNvGrpSpPr/>
          <p:nvPr/>
        </p:nvGrpSpPr>
        <p:grpSpPr>
          <a:xfrm>
            <a:off x="3685309" y="648394"/>
            <a:ext cx="4821382" cy="3557847"/>
            <a:chOff x="4821382" y="1047404"/>
            <a:chExt cx="3092334" cy="251044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3AD2D71-EA27-4AC8-A48B-793C4EDA5B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16" t="3295" r="1361" b="19783"/>
            <a:stretch/>
          </p:blipFill>
          <p:spPr>
            <a:xfrm>
              <a:off x="5137266" y="1047404"/>
              <a:ext cx="2776450" cy="25104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30E51BA-63EC-4A05-A2E2-5F781BB1748E}"/>
                </a:ext>
              </a:extLst>
            </p:cNvPr>
            <p:cNvSpPr/>
            <p:nvPr/>
          </p:nvSpPr>
          <p:spPr>
            <a:xfrm>
              <a:off x="4821382" y="1047404"/>
              <a:ext cx="1274618" cy="1446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1427645-4C29-4824-9EAC-7C2B3E511898}"/>
              </a:ext>
            </a:extLst>
          </p:cNvPr>
          <p:cNvSpPr txBox="1"/>
          <p:nvPr/>
        </p:nvSpPr>
        <p:spPr>
          <a:xfrm>
            <a:off x="648393" y="4189615"/>
            <a:ext cx="10895214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Người: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Vật: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Hoạt động:</a:t>
            </a:r>
            <a:endParaRPr lang="en-US" sz="3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9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E48D19-8885-47EC-B735-CB7A84686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11" y="521811"/>
            <a:ext cx="7835822" cy="419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738645-282D-42D4-8015-68CF866EA40C}"/>
              </a:ext>
            </a:extLst>
          </p:cNvPr>
          <p:cNvSpPr txBox="1"/>
          <p:nvPr/>
        </p:nvSpPr>
        <p:spPr>
          <a:xfrm>
            <a:off x="648393" y="4455622"/>
            <a:ext cx="10895214" cy="2098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Người: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Vật: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000" b="1">
                <a:solidFill>
                  <a:srgbClr val="002060"/>
                </a:solidFill>
              </a:rPr>
              <a:t>Hoạt động:</a:t>
            </a:r>
            <a:endParaRPr lang="en-US" sz="3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96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346</Words>
  <Application>Microsoft Office PowerPoint</Application>
  <PresentationFormat>Widescreen</PresentationFormat>
  <Paragraphs>75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Calibri Light</vt:lpstr>
      <vt:lpstr>HP001 4 hàng</vt:lpstr>
      <vt:lpstr>iCiel Cadena</vt:lpstr>
      <vt:lpstr>iCiel Crocante</vt:lpstr>
      <vt:lpstr>iCiel Pony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Hang</cp:lastModifiedBy>
  <cp:revision>125</cp:revision>
  <dcterms:created xsi:type="dcterms:W3CDTF">2021-06-17T09:40:01Z</dcterms:created>
  <dcterms:modified xsi:type="dcterms:W3CDTF">2021-10-07T12:14:42Z</dcterms:modified>
</cp:coreProperties>
</file>