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12" r:id="rId3"/>
    <p:sldMasterId id="2147483714" r:id="rId4"/>
    <p:sldMasterId id="2147483726" r:id="rId5"/>
    <p:sldMasterId id="2147483738" r:id="rId6"/>
    <p:sldMasterId id="2147483751" r:id="rId7"/>
    <p:sldMasterId id="2147483769" r:id="rId8"/>
    <p:sldMasterId id="2147483781" r:id="rId9"/>
  </p:sldMasterIdLst>
  <p:notesMasterIdLst>
    <p:notesMasterId r:id="rId23"/>
  </p:notesMasterIdLst>
  <p:sldIdLst>
    <p:sldId id="257" r:id="rId10"/>
    <p:sldId id="258" r:id="rId11"/>
    <p:sldId id="260" r:id="rId12"/>
    <p:sldId id="262" r:id="rId13"/>
    <p:sldId id="290" r:id="rId14"/>
    <p:sldId id="264" r:id="rId15"/>
    <p:sldId id="291" r:id="rId16"/>
    <p:sldId id="292" r:id="rId17"/>
    <p:sldId id="269" r:id="rId18"/>
    <p:sldId id="293" r:id="rId19"/>
    <p:sldId id="271" r:id="rId20"/>
    <p:sldId id="272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1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-90537" y="-57028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74505" y="1074481"/>
            <a:ext cx="8717495" cy="6622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solidFill>
                  <a:srgbClr val="00206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Cô giáo đáp lại lời chào của học sinh như thế nào?</a:t>
            </a:r>
            <a:endParaRPr lang="en-US" altLang="zh-CN" sz="2800" dirty="0">
              <a:solidFill>
                <a:srgbClr val="00206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736861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70C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 mỉm cười thật tươi</a:t>
            </a:r>
            <a:endParaRPr lang="en-US" altLang="zh-CN" sz="2800" dirty="0">
              <a:solidFill>
                <a:srgbClr val="0070C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4505" y="2473961"/>
            <a:ext cx="8603195" cy="11352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solidFill>
                  <a:srgbClr val="00206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04409" y="3511625"/>
            <a:ext cx="6861278" cy="89258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r>
              <a:rPr lang="en-US" sz="260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Nắng ghé vào cửa lớp.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11335" y="4712609"/>
            <a:ext cx="2445170" cy="2125898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22567" y="4404209"/>
            <a:ext cx="8421370" cy="463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solidFill>
                  <a:srgbClr val="00206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754862" y="4754800"/>
            <a:ext cx="6861278" cy="6184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Kể cô dạy tập viết, giảng bài... </a:t>
            </a:r>
            <a:endParaRPr lang="zh-CN" altLang="en-US" sz="2800" dirty="0">
              <a:solidFill>
                <a:srgbClr val="0070C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22567" y="5446315"/>
            <a:ext cx="8421370" cy="7950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solidFill>
                  <a:srgbClr val="00206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6139877"/>
            <a:ext cx="6861278" cy="6184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rất yêu quý cô giáo của mình.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10207" y="81563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4" y="450850"/>
            <a:ext cx="1150556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Nói câu thể hiện sự ngạc nhiên của em khi:</a:t>
            </a:r>
            <a:endParaRPr lang="en-US" sz="4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67766" y="2952886"/>
            <a:ext cx="7272655" cy="2860040"/>
          </a:xfrm>
          <a:prstGeom prst="wedgeRoundRectCallout">
            <a:avLst>
              <a:gd name="adj1" fmla="val -54511"/>
              <a:gd name="adj2" fmla="val 69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b. Oa! 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267334" y="1264851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hay.</a:t>
            </a:r>
          </a:p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435610"/>
            <a:ext cx="11749722" cy="1325563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mình.</a:t>
            </a:r>
            <a:endParaRPr lang="en-US" sz="40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289" y="1879927"/>
            <a:ext cx="711644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2115" y="838835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lớp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00763" y="2452688"/>
            <a:ext cx="6091237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6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tươi.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bài.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" name="Tuan 5 bai 9 Co giao lop em">
            <a:hlinkClick r:id="" action="ppaction://media"/>
            <a:extLst>
              <a:ext uri="{FF2B5EF4-FFF2-40B4-BE49-F238E27FC236}">
                <a16:creationId xmlns:a16="http://schemas.microsoft.com/office/drawing/2014/main" id="{9EBAC2EC-34EE-484F-A3D9-7A27FEB31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22629" y="-1279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52941" y="83502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cho.</a:t>
            </a:r>
          </a:p>
          <a:p>
            <a:pPr algn="r"/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(Nguyễn Xuân Sanh)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43880" y="1595120"/>
            <a:ext cx="6091555" cy="338201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4656880" y="8350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09560" y="13138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22235" y="17164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80680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6035" y="28391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50630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33080" y="36277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61985" y="39960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35645" y="48336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56880" y="52203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4415" y="55384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62340" y="59620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63DEF7-9A10-4342-8764-CBF07108F482}"/>
              </a:ext>
            </a:extLst>
          </p:cNvPr>
          <p:cNvCxnSpPr/>
          <p:nvPr/>
        </p:nvCxnSpPr>
        <p:spPr>
          <a:xfrm flipH="1">
            <a:off x="4656880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97769-F9A7-4181-9597-9E3B0EFCE8C7}"/>
              </a:ext>
            </a:extLst>
          </p:cNvPr>
          <p:cNvCxnSpPr/>
          <p:nvPr/>
        </p:nvCxnSpPr>
        <p:spPr>
          <a:xfrm flipH="1">
            <a:off x="4763563" y="39960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FDED0D-8D16-4F85-958D-D46A4B31F3D4}"/>
              </a:ext>
            </a:extLst>
          </p:cNvPr>
          <p:cNvCxnSpPr/>
          <p:nvPr/>
        </p:nvCxnSpPr>
        <p:spPr>
          <a:xfrm flipH="1">
            <a:off x="5246294" y="59620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423535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Giải lao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519</Words>
  <Application>Microsoft Office PowerPoint</Application>
  <PresentationFormat>Widescreen</PresentationFormat>
  <Paragraphs>96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等线</vt:lpstr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Tahoma</vt:lpstr>
      <vt:lpstr>Times New Roman</vt:lpstr>
      <vt:lpstr>Wingdings 2</vt:lpstr>
      <vt:lpstr>1_Office Theme</vt:lpstr>
      <vt:lpstr>1_Office 主题​​</vt:lpstr>
      <vt:lpstr>4_Office Theme</vt:lpstr>
      <vt:lpstr>2_Office 主题​​</vt:lpstr>
      <vt:lpstr>1_Office Theme</vt:lpstr>
      <vt:lpstr>1_Default Design</vt:lpstr>
      <vt:lpstr>7_Office Theme</vt:lpstr>
      <vt:lpstr>Trek</vt:lpstr>
      <vt:lpstr>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Le Hang</dc:creator>
  <cp:lastModifiedBy>Le Hang</cp:lastModifiedBy>
  <cp:revision>9</cp:revision>
  <dcterms:created xsi:type="dcterms:W3CDTF">2021-05-24T04:43:32Z</dcterms:created>
  <dcterms:modified xsi:type="dcterms:W3CDTF">2022-10-03T03:05:45Z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