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93" r:id="rId11"/>
    <p:sldId id="288" r:id="rId12"/>
    <p:sldId id="289" r:id="rId13"/>
    <p:sldId id="290" r:id="rId14"/>
    <p:sldId id="291" r:id="rId15"/>
    <p:sldId id="292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openxmlformats.org/officeDocument/2006/relationships/image" Target="../media/image26.jpeg"/><Relationship Id="rId4" Type="http://schemas.openxmlformats.org/officeDocument/2006/relationships/image" Target="../media/image19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375167" y="1521482"/>
            <a:ext cx="9481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itchFamily="2" charset="0"/>
              </a:rPr>
              <a:t>Khởi động</a:t>
            </a: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  <p:pic>
        <p:nvPicPr>
          <p:cNvPr id="12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504749" y="789281"/>
            <a:ext cx="2001416" cy="2292096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375167" y="789281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6EDC98-D71B-463C-998A-E07EFD73A362}"/>
              </a:ext>
            </a:extLst>
          </p:cNvPr>
          <p:cNvSpPr txBox="1"/>
          <p:nvPr/>
        </p:nvSpPr>
        <p:spPr>
          <a:xfrm>
            <a:off x="832757" y="816429"/>
            <a:ext cx="7033720" cy="2149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Thứ tư ngày 6 tháng 10 năm 2021</a:t>
            </a:r>
          </a:p>
          <a:p>
            <a:pPr>
              <a:lnSpc>
                <a:spcPct val="135000"/>
              </a:lnSpc>
            </a:pP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                Toán</a:t>
            </a:r>
          </a:p>
          <a:p>
            <a:pPr>
              <a:lnSpc>
                <a:spcPct val="135000"/>
              </a:lnSpc>
            </a:pP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Giải bài toán về thêm một số đơn vị.</a:t>
            </a:r>
            <a:endParaRPr lang="en-US" sz="33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6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Nhận viết được bài toán, cách giải và cách trình bày về bài toán thêm một số đơn vị.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44775" y="38514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tế.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517585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12105" y="586146"/>
            <a:ext cx="2001416" cy="22920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39919" y="425935"/>
            <a:ext cx="1962912" cy="229209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37687" y="547043"/>
            <a:ext cx="2001416" cy="2292096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65501" y="386832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6" y="559453"/>
            <a:ext cx="2804667" cy="1133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631" y="1936750"/>
            <a:ext cx="6882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Mai cho thêm 2 quả trứng. Hỏi có tất cả bao nhiêu </a:t>
            </a:r>
            <a:r>
              <a:rPr lang="en-US" sz="3200">
                <a:latin typeface="Arial" pitchFamily="34" charset="0"/>
                <a:cs typeface="Arial" pitchFamily="34" charset="0"/>
              </a:rPr>
              <a:t>quả trứng?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9031856" y="1126178"/>
            <a:ext cx="2426848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45817" r="53837" b="27091"/>
          <a:stretch/>
        </p:blipFill>
        <p:spPr bwMode="auto">
          <a:xfrm>
            <a:off x="1070200" y="3583625"/>
            <a:ext cx="3478695" cy="190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680967" y="3416037"/>
            <a:ext cx="4747845" cy="3063217"/>
            <a:chOff x="6471139" y="691099"/>
            <a:chExt cx="4747845" cy="30632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57" t="48654" r="23873" b="25673"/>
            <a:stretch/>
          </p:blipFill>
          <p:spPr bwMode="auto">
            <a:xfrm>
              <a:off x="6471139" y="691099"/>
              <a:ext cx="3713870" cy="1878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50" t="69664" r="15285" b="9374"/>
            <a:stretch/>
          </p:blipFill>
          <p:spPr bwMode="auto">
            <a:xfrm>
              <a:off x="9966960" y="2220938"/>
              <a:ext cx="1252024" cy="1533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 flipV="1">
            <a:off x="5710485" y="246752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55543" y="2928245"/>
            <a:ext cx="3902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01480" y="3444479"/>
            <a:ext cx="3821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32035" y="2857050"/>
            <a:ext cx="788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68635" y="4536662"/>
            <a:ext cx="4233231" cy="1316044"/>
            <a:chOff x="3111852" y="4648640"/>
            <a:chExt cx="4233231" cy="1316044"/>
          </a:xfrm>
        </p:grpSpPr>
        <p:sp>
          <p:nvSpPr>
            <p:cNvPr id="2" name="TextBox 1"/>
            <p:cNvSpPr txBox="1"/>
            <p:nvPr/>
          </p:nvSpPr>
          <p:spPr>
            <a:xfrm>
              <a:off x="3425420" y="4902296"/>
              <a:ext cx="3919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cho biết gì?</a:t>
              </a:r>
            </a:p>
          </p:txBody>
        </p:sp>
        <p:sp>
          <p:nvSpPr>
            <p:cNvPr id="3" name="Cloud 2"/>
            <p:cNvSpPr/>
            <p:nvPr/>
          </p:nvSpPr>
          <p:spPr>
            <a:xfrm>
              <a:off x="3111852" y="4648640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88798" y="4775326"/>
            <a:ext cx="4233231" cy="1316044"/>
            <a:chOff x="2824862" y="4602414"/>
            <a:chExt cx="4233231" cy="1316044"/>
          </a:xfrm>
        </p:grpSpPr>
        <p:sp>
          <p:nvSpPr>
            <p:cNvPr id="23" name="TextBox 22"/>
            <p:cNvSpPr txBox="1"/>
            <p:nvPr/>
          </p:nvSpPr>
          <p:spPr>
            <a:xfrm>
              <a:off x="3425420" y="4902296"/>
              <a:ext cx="3031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hỏi gì?</a:t>
              </a:r>
            </a:p>
          </p:txBody>
        </p:sp>
        <p:sp>
          <p:nvSpPr>
            <p:cNvPr id="24" name="Cloud 23"/>
            <p:cNvSpPr/>
            <p:nvPr/>
          </p:nvSpPr>
          <p:spPr>
            <a:xfrm>
              <a:off x="2824862" y="4602414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951326" y="1943968"/>
            <a:ext cx="7007961" cy="156244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8554273" y="1042564"/>
            <a:ext cx="2917993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72904" y="1340407"/>
            <a:ext cx="6937514" cy="176060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3147" y="285123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8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2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quả trứng?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1772" y="3045625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Số quả trứng có tất cả là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8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+ 2 = 10 ( quả)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Đáp số: 10 quả trứng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1964" y="1340408"/>
            <a:ext cx="7894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Mai cho thêm 2 quả trứng. Hỏi có tất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cả bao nhiêu quả trứng?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12550" y="186035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72848" y="2319315"/>
            <a:ext cx="2870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95400" y="2851233"/>
            <a:ext cx="3917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42043" y="2319315"/>
            <a:ext cx="929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3579" y="1515111"/>
            <a:ext cx="7098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Lọ hoa có 9 bông hoa, Việt cắm thêm 6 bông hoa. Hỏi lọ hoa có tất cả bao nhiêu bông hoa?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      bông 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      bông 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bông hoa?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4" y="376854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6498" y="289281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bông hoa có tất cả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+ 6 = 15 (bông)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Đáp số: 15 bông hoa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63579" y="1542132"/>
            <a:ext cx="723498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t="23281" r="13547" b="59183"/>
          <a:stretch/>
        </p:blipFill>
        <p:spPr bwMode="auto">
          <a:xfrm>
            <a:off x="8728687" y="1542132"/>
            <a:ext cx="2679542" cy="163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2950394" y="1966389"/>
            <a:ext cx="22151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15676" y="2511820"/>
            <a:ext cx="1968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56784" y="1966389"/>
            <a:ext cx="8385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75327" y="2511820"/>
            <a:ext cx="2019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77002" y="2918104"/>
            <a:ext cx="2529777" cy="15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5223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73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68379" y="1515111"/>
            <a:ext cx="9448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Có 8 bạn đang chơi kéo co, có thêm 4 bạn chạy đến cùng chơi. Hỏi lúc đó có tất cả bao nhiêu bạn chơi kéo co?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     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     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bạn?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4" y="3816671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17432" y="2892810"/>
            <a:ext cx="6304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bạn chơi kéo co có tất cả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+ 4 = 12 ( bạn)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Đáp số: 12 bạn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668379" y="1542132"/>
            <a:ext cx="928837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2722" y="153843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828800" y="2017043"/>
            <a:ext cx="14723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59114" y="2012781"/>
            <a:ext cx="1955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06614" y="2494045"/>
            <a:ext cx="3936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3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0" y="1071546"/>
            <a:ext cx="3714776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334259" y="-500090"/>
            <a:ext cx="3630131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254" y="571492"/>
            <a:ext cx="11361185" cy="7072338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3584040" y="3944233"/>
            <a:ext cx="1849347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2" y="4857760"/>
            <a:ext cx="1333483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095737" y="4357694"/>
            <a:ext cx="992612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27" y="3714752"/>
            <a:ext cx="1094907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836584" y="4143381"/>
            <a:ext cx="3524232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1745294" y="6615550"/>
            <a:ext cx="371677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3695700"/>
            <a:ext cx="520700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rot="21135566">
            <a:off x="916390" y="1116411"/>
            <a:ext cx="7682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-406392" y="-14066"/>
            <a:ext cx="3165634" cy="1361603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4197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Trò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9747" y="5715016"/>
            <a:ext cx="1252203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264" y="6072206"/>
            <a:ext cx="1047725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095736" y="4714885"/>
            <a:ext cx="381003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6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2"/>
          <a:srcRect l="2320" t="3180" r="1020" b="17314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243" y="3695700"/>
            <a:ext cx="520700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71725" y="-1"/>
            <a:ext cx="7143800" cy="23421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Hiện</a:t>
            </a:r>
            <a:r>
              <a:rPr lang="en-US" sz="2800" b="1" dirty="0"/>
              <a:t> nay, </a:t>
            </a:r>
            <a:r>
              <a:rPr lang="en-US" sz="2800" b="1" dirty="0" err="1"/>
              <a:t>Gà</a:t>
            </a:r>
            <a:r>
              <a:rPr lang="en-US" sz="2800" b="1" dirty="0"/>
              <a:t> ở </a:t>
            </a:r>
            <a:r>
              <a:rPr lang="en-US" sz="2800" b="1" dirty="0" err="1"/>
              <a:t>trang</a:t>
            </a:r>
            <a:r>
              <a:rPr lang="en-US" sz="2800" b="1" dirty="0"/>
              <a:t> </a:t>
            </a:r>
            <a:r>
              <a:rPr lang="en-US" sz="2800" b="1" dirty="0" err="1"/>
              <a:t>trại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đẻ</a:t>
            </a:r>
            <a:r>
              <a:rPr lang="en-US" sz="2800" b="1" dirty="0"/>
              <a:t> </a:t>
            </a:r>
            <a:r>
              <a:rPr lang="en-US" sz="2800" b="1" dirty="0" err="1"/>
              <a:t>rất</a:t>
            </a:r>
            <a:r>
              <a:rPr lang="en-US" sz="2800" b="1" dirty="0"/>
              <a:t> </a:t>
            </a:r>
            <a:r>
              <a:rPr lang="en-US" sz="2800" b="1" dirty="0" err="1"/>
              <a:t>nhiều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.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giúp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 </a:t>
            </a:r>
            <a:r>
              <a:rPr lang="en-US" sz="2800" b="1" dirty="0" err="1"/>
              <a:t>thu</a:t>
            </a:r>
            <a:r>
              <a:rPr lang="en-US" sz="2800" b="1" dirty="0"/>
              <a:t> </a:t>
            </a:r>
            <a:r>
              <a:rPr lang="en-US" sz="2800" b="1" dirty="0" err="1"/>
              <a:t>hoạch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nhé</a:t>
            </a:r>
            <a:r>
              <a:rPr lang="en-US" sz="2800" b="1" dirty="0"/>
              <a:t>.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đúng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giỏ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 </a:t>
            </a:r>
            <a:r>
              <a:rPr lang="en-US" sz="2800" b="1" dirty="0" err="1"/>
              <a:t>rồi</a:t>
            </a:r>
            <a:r>
              <a:rPr lang="en-US" sz="2800" b="1" dirty="0"/>
              <a:t> </a:t>
            </a:r>
            <a:r>
              <a:rPr lang="en-US" sz="2800" b="1" dirty="0" err="1"/>
              <a:t>đấy</a:t>
            </a:r>
            <a:r>
              <a:rPr lang="en-US" sz="2800" b="1" dirty="0"/>
              <a:t>.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bắt</a:t>
            </a:r>
            <a:r>
              <a:rPr lang="en-US" sz="2800" b="1" dirty="0"/>
              <a:t> </a:t>
            </a:r>
            <a:r>
              <a:rPr lang="en-US" sz="2800" b="1" dirty="0" err="1"/>
              <a:t>đầu</a:t>
            </a:r>
            <a:r>
              <a:rPr lang="en-US" sz="2800" b="1" dirty="0"/>
              <a:t> </a:t>
            </a:r>
            <a:r>
              <a:rPr lang="en-US" sz="2800" b="1" dirty="0" err="1"/>
              <a:t>thôi</a:t>
            </a:r>
            <a:r>
              <a:rPr lang="en-US" sz="2800" b="1" dirty="0"/>
              <a:t>!</a:t>
            </a:r>
            <a:endParaRPr lang="vi-VN" sz="28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17181" y="1857365"/>
            <a:ext cx="3429024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232" y="5956340"/>
            <a:ext cx="1296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14253" y="3172482"/>
            <a:ext cx="3429024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541412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9629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1: Kết quả của phép tính: 9 + 7 là: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8717" y="33054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16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73" y="400888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84963" y="422320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160" y="4890069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80149" y="5104383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405" y="577964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36395" y="59939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232010" y="1945717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195" y="31072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33" y="2376402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637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27006" y="33532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2: Trong các phép tính sau, 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            phép tính nào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5928" y="50187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7 + 3 + 5 =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698" y="389334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9688" y="41076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7 + 5 + 3 =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05" y="3069305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93995" y="3283619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7 + 3 + 5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31" y="566410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71120" y="587842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7 + 5 + 3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74823" y="1924692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5" y="48205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9459" y="2536025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15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3: Tiến có 7 cái bút, Ngọc có 8 cái bút. Hỏi cả hai bạn có tất cả bao nhiêu cái bút?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18744" y="5886028"/>
            <a:ext cx="5918925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15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15" y="3929066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2504" y="4143380"/>
            <a:ext cx="5959176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14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701" y="481024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07691" y="5024562"/>
            <a:ext cx="5963989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16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213" y="3099054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91203" y="3313368"/>
            <a:ext cx="598047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67639" y="1960411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21" y="5687772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2275" y="257174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128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93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432632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4: Kết quả của phép tính: 6 + 5 bằng với kết quả phép tính nào dưới đây?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03760" y="417528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8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95" y="3048542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39784" y="326285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5 + 7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475" y="485841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11464" y="5072732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9 + 5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720" y="5747996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67709" y="5962310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9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43969" y="1823915"/>
            <a:ext cx="3576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37" y="3977030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6048" y="261991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813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2"/>
          <a:srcRect l="2343" t="2513" r="156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4400" y="6130110"/>
            <a:ext cx="1008035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11118208" y="6186408"/>
            <a:ext cx="816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90627" y="3143248"/>
            <a:ext cx="69653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606953" y="541112"/>
            <a:ext cx="3417867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0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0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067252" y="1437600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itchFamily="2" charset="0"/>
              </a:rPr>
              <a:t>Bài 9: BÀI TOÁN VỀ THÊM,            BỚT MỘT SỐ ĐƠN VỊ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8804" y="3742564"/>
            <a:ext cx="7488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ook Antiqua" panose="02040602050305030304" pitchFamily="18" charset="0"/>
              </a:rPr>
              <a:t>Tiết 1: Giải bài toán về thêm</a:t>
            </a:r>
          </a:p>
          <a:p>
            <a:pPr algn="ctr"/>
            <a:r>
              <a:rPr lang="en-US" sz="4400" b="1" dirty="0">
                <a:latin typeface="Book Antiqua" panose="02040602050305030304" pitchFamily="18" charset="0"/>
              </a:rPr>
              <a:t> một số đơn vị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506" y="587845"/>
            <a:ext cx="982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Chủ đề 2: Phép cộng, phép trừ trong phạm vi 20</a:t>
            </a: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698</Words>
  <Application>Microsoft Office PowerPoint</Application>
  <PresentationFormat>Widescreen</PresentationFormat>
  <Paragraphs>113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HP001 4 hàng</vt:lpstr>
      <vt:lpstr>iCiel Cadena</vt:lpstr>
      <vt:lpstr>iCiel Crocante</vt:lpstr>
      <vt:lpstr>iCiel Mijas</vt:lpstr>
      <vt:lpstr>iCiel Pony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Hang</cp:lastModifiedBy>
  <cp:revision>69</cp:revision>
  <dcterms:created xsi:type="dcterms:W3CDTF">2021-05-23T15:28:19Z</dcterms:created>
  <dcterms:modified xsi:type="dcterms:W3CDTF">2021-10-05T13:55:35Z</dcterms:modified>
</cp:coreProperties>
</file>