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280" r:id="rId4"/>
    <p:sldId id="261" r:id="rId5"/>
    <p:sldId id="265" r:id="rId6"/>
    <p:sldId id="272" r:id="rId7"/>
    <p:sldId id="264" r:id="rId8"/>
    <p:sldId id="268" r:id="rId9"/>
    <p:sldId id="269" r:id="rId10"/>
    <p:sldId id="273" r:id="rId11"/>
    <p:sldId id="271" r:id="rId12"/>
    <p:sldId id="270" r:id="rId13"/>
    <p:sldId id="274" r:id="rId14"/>
    <p:sldId id="275" r:id="rId15"/>
    <p:sldId id="276" r:id="rId16"/>
    <p:sldId id="277" r:id="rId17"/>
    <p:sldId id="278" r:id="rId18"/>
    <p:sldId id="279" r:id="rId19"/>
  </p:sldIdLst>
  <p:sldSz cx="10160000" cy="5715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45" autoAdjust="0"/>
    <p:restoredTop sz="93418" autoAdjust="0"/>
  </p:normalViewPr>
  <p:slideViewPr>
    <p:cSldViewPr>
      <p:cViewPr varScale="1">
        <p:scale>
          <a:sx n="76" d="100"/>
          <a:sy n="76" d="100"/>
        </p:scale>
        <p:origin x="1200" y="78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90500"/>
            <a:ext cx="22860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90500"/>
            <a:ext cx="6688667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111250"/>
            <a:ext cx="4487333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111250"/>
            <a:ext cx="4487333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12" Type="http://schemas.openxmlformats.org/officeDocument/2006/relationships/slide" Target="slide16.xml"/><Relationship Id="rId17" Type="http://schemas.openxmlformats.org/officeDocument/2006/relationships/slide" Target="slide11.xml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5" Type="http://schemas.openxmlformats.org/officeDocument/2006/relationships/image" Target="../media/image32.png"/><Relationship Id="rId15" Type="http://schemas.openxmlformats.org/officeDocument/2006/relationships/image" Target="../media/image36.gif"/><Relationship Id="rId10" Type="http://schemas.openxmlformats.org/officeDocument/2006/relationships/slide" Target="slide17.xml"/><Relationship Id="rId4" Type="http://schemas.openxmlformats.org/officeDocument/2006/relationships/notesSlide" Target="../notesSlides/notesSlide5.xml"/><Relationship Id="rId9" Type="http://schemas.openxmlformats.org/officeDocument/2006/relationships/slide" Target="slide18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png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4" y="3362369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61" y="98026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940950" y="2521395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7445" y="3613658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462" y="1031799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877488" y="644633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7488907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1130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2253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3376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1130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2254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3377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3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6" y="919899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05" y="1191355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64" y="795959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74" y="644632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46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93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638404" y="203373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9021717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389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699001" y="2776767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154448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69" y="4348948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16685" y="1453328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4" y="3362369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61" y="98026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1287" y="1792708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508001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0" y="5136958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184957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105512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7191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92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50800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0" y="5169004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184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105512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7191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50800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0" y="5169004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184957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105512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92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98324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2412070" y="1986031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841230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6423931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534120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35198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773019" y="1943871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7374019" y="1943871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7191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50800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0" y="5173576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184957" y="1104901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105512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92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344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24914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95658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18986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7191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50800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483616" y="517013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081221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349195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590107" y="181634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676068" y="2231702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780654" y="162613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930965" y="3222507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7191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50800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0" y="5169004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833251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227439" y="3262266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4336959" y="345089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7191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054820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684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22600" y="1100713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03800" y="373470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14478" y="703032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BFB742-C8C8-4545-8AA8-7B633EBE5265}"/>
              </a:ext>
            </a:extLst>
          </p:cNvPr>
          <p:cNvSpPr txBox="1"/>
          <p:nvPr/>
        </p:nvSpPr>
        <p:spPr>
          <a:xfrm>
            <a:off x="736600" y="674996"/>
            <a:ext cx="6676571" cy="182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GB" sz="3000" b="1">
                <a:solidFill>
                  <a:schemeClr val="bg1"/>
                </a:solidFill>
                <a:latin typeface="HP001 4 hàng" panose="020B0603050302020204" pitchFamily="34" charset="0"/>
              </a:rPr>
              <a:t>Thứ sáu ngày 8 tháng 10 năm 2021</a:t>
            </a:r>
          </a:p>
          <a:p>
            <a:pPr>
              <a:lnSpc>
                <a:spcPct val="125000"/>
              </a:lnSpc>
            </a:pPr>
            <a:r>
              <a:rPr lang="en-GB" sz="30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Toán</a:t>
            </a:r>
          </a:p>
          <a:p>
            <a:pPr>
              <a:lnSpc>
                <a:spcPct val="125000"/>
              </a:lnSpc>
            </a:pPr>
            <a:r>
              <a:rPr lang="en-GB" sz="3000" b="1">
                <a:solidFill>
                  <a:schemeClr val="bg1"/>
                </a:solidFill>
                <a:latin typeface="HP001 4 hàng" panose="020B0603050302020204" pitchFamily="34" charset="0"/>
              </a:rPr>
              <a:t>        Luyện tập chung</a:t>
            </a:r>
            <a:endParaRPr lang="en-US" sz="30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37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95" y="4607085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4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747971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36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626493" y="3015154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83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42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9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69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03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98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84906" y="3015154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521639" y="3015154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507641" y="302040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41039" y="3015154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481820" y="3015154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243000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736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95" y="4607085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74" y="3370775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03358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729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658463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4289365" y="2050784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7329212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955457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6399059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555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43111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38839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06919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467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783162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736601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219564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622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895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31729" y="1052652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946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219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6223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6500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10673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3335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974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658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975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740150" y="3111501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889332" y="2965451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764445" y="3419475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537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745396" y="3093243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547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7067715" y="2978943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736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044021" y="190501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1058535" y="2978650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969250" y="1538107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676900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960007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36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29" y="2171701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358392" y="190501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5111" y="960515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01770" y="1612769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489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996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764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428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01904" y="2933701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552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6320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984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0800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801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09" y="2171701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996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64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428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39102" y="2682615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966951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4470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6238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902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706</Words>
  <Application>Microsoft Office PowerPoint</Application>
  <PresentationFormat>Custom</PresentationFormat>
  <Paragraphs>165</Paragraphs>
  <Slides>18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HP001 4 hàng</vt:lpstr>
      <vt:lpstr>iCiel Crocante</vt:lpstr>
      <vt:lpstr>iCiel Nabila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Hang</cp:lastModifiedBy>
  <cp:revision>120</cp:revision>
  <dcterms:created xsi:type="dcterms:W3CDTF">2021-05-31T07:51:14Z</dcterms:created>
  <dcterms:modified xsi:type="dcterms:W3CDTF">2021-10-08T03:10:31Z</dcterms:modified>
</cp:coreProperties>
</file>