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5" r:id="rId2"/>
    <p:sldMasterId id="2147483688" r:id="rId3"/>
  </p:sldMasterIdLst>
  <p:notesMasterIdLst>
    <p:notesMasterId r:id="rId25"/>
  </p:notesMasterIdLst>
  <p:sldIdLst>
    <p:sldId id="283" r:id="rId4"/>
    <p:sldId id="284" r:id="rId5"/>
    <p:sldId id="257" r:id="rId6"/>
    <p:sldId id="286" r:id="rId7"/>
    <p:sldId id="28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87" r:id="rId16"/>
    <p:sldId id="274" r:id="rId17"/>
    <p:sldId id="275" r:id="rId18"/>
    <p:sldId id="276" r:id="rId19"/>
    <p:sldId id="277" r:id="rId20"/>
    <p:sldId id="278" r:id="rId21"/>
    <p:sldId id="279" r:id="rId22"/>
    <p:sldId id="288" r:id="rId23"/>
    <p:sldId id="280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BE38"/>
    <a:srgbClr val="295B1E"/>
    <a:srgbClr val="76B143"/>
    <a:srgbClr val="FF8182"/>
    <a:srgbClr val="FF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88F7-5648-4E22-B1B4-2906A952DE4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B4EA9-C9E4-4037-9437-695027E9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4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1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4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8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3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6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57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7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4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69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8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0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700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8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3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76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81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873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37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65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4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76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75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85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92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9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067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3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383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65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70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29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7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3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8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2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3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2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0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B2B03C-9F40-4425-8EFA-FEE23464E0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5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1D900A-9E66-49FE-9970-B864E1477C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01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0A79BA1-6DEE-4D93-8003-29B51E46EC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14413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gif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5.gif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slide" Target="slide17.xml"/><Relationship Id="rId5" Type="http://schemas.microsoft.com/office/2007/relationships/hdphoto" Target="../media/hdphoto7.wdp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jpeg"/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11" Type="http://schemas.openxmlformats.org/officeDocument/2006/relationships/image" Target="../media/image42.jpeg"/><Relationship Id="rId5" Type="http://schemas.openxmlformats.org/officeDocument/2006/relationships/image" Target="../media/image45.gif"/><Relationship Id="rId15" Type="http://schemas.openxmlformats.org/officeDocument/2006/relationships/image" Target="../media/image49.jpeg"/><Relationship Id="rId10" Type="http://schemas.openxmlformats.org/officeDocument/2006/relationships/image" Target="../media/image41.jpeg"/><Relationship Id="rId4" Type="http://schemas.openxmlformats.org/officeDocument/2006/relationships/image" Target="../media/image37.png"/><Relationship Id="rId9" Type="http://schemas.openxmlformats.org/officeDocument/2006/relationships/image" Target="../media/image40.jpeg"/><Relationship Id="rId1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7.wav"/><Relationship Id="rId7" Type="http://schemas.openxmlformats.org/officeDocument/2006/relationships/image" Target="../media/image4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11" Type="http://schemas.openxmlformats.org/officeDocument/2006/relationships/image" Target="../media/image49.jpeg"/><Relationship Id="rId5" Type="http://schemas.openxmlformats.org/officeDocument/2006/relationships/image" Target="../media/image50.gif"/><Relationship Id="rId10" Type="http://schemas.openxmlformats.org/officeDocument/2006/relationships/image" Target="../media/image48.jpeg"/><Relationship Id="rId4" Type="http://schemas.openxmlformats.org/officeDocument/2006/relationships/image" Target="../media/image37.pn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49.jpeg"/><Relationship Id="rId3" Type="http://schemas.openxmlformats.org/officeDocument/2006/relationships/audio" Target="../media/audio7.wav"/><Relationship Id="rId7" Type="http://schemas.openxmlformats.org/officeDocument/2006/relationships/image" Target="../media/image52.gif"/><Relationship Id="rId12" Type="http://schemas.openxmlformats.org/officeDocument/2006/relationships/image" Target="../media/image4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11" Type="http://schemas.openxmlformats.org/officeDocument/2006/relationships/image" Target="../media/image38.gif"/><Relationship Id="rId5" Type="http://schemas.openxmlformats.org/officeDocument/2006/relationships/image" Target="../media/image37.png"/><Relationship Id="rId10" Type="http://schemas.openxmlformats.org/officeDocument/2006/relationships/image" Target="../media/image44.jpeg"/><Relationship Id="rId4" Type="http://schemas.openxmlformats.org/officeDocument/2006/relationships/audio" Target="../media/audio8.wav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1.jpg"/><Relationship Id="rId1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20" y="2709920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E62E2D46-E0F8-49DE-A777-C38BEC774AA2}"/>
              </a:ext>
            </a:extLst>
          </p:cNvPr>
          <p:cNvGrpSpPr/>
          <p:nvPr/>
        </p:nvGrpSpPr>
        <p:grpSpPr>
          <a:xfrm>
            <a:off x="0" y="-76200"/>
            <a:ext cx="12192000" cy="6772656"/>
            <a:chOff x="0" y="-76200"/>
            <a:chExt cx="12192000" cy="677265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6A4E25C-CCD1-45A7-BC9D-75649A88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76200"/>
              <a:ext cx="12192000" cy="6772656"/>
            </a:xfrm>
            <a:prstGeom prst="rect">
              <a:avLst/>
            </a:prstGeom>
          </p:spPr>
        </p:pic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0EABB71-5A53-4E9C-9F22-186A3D4EBE06}"/>
                </a:ext>
              </a:extLst>
            </p:cNvPr>
            <p:cNvSpPr/>
            <p:nvPr/>
          </p:nvSpPr>
          <p:spPr>
            <a:xfrm>
              <a:off x="11471711" y="167640"/>
              <a:ext cx="590749" cy="702140"/>
            </a:xfrm>
            <a:custGeom>
              <a:avLst/>
              <a:gdLst>
                <a:gd name="connsiteX0" fmla="*/ 522169 w 552649"/>
                <a:gd name="connsiteY0" fmla="*/ 190500 h 640080"/>
                <a:gd name="connsiteX1" fmla="*/ 522169 w 552649"/>
                <a:gd name="connsiteY1" fmla="*/ 190500 h 640080"/>
                <a:gd name="connsiteX2" fmla="*/ 506929 w 552649"/>
                <a:gd name="connsiteY2" fmla="*/ 121920 h 640080"/>
                <a:gd name="connsiteX3" fmla="*/ 499309 w 552649"/>
                <a:gd name="connsiteY3" fmla="*/ 91440 h 640080"/>
                <a:gd name="connsiteX4" fmla="*/ 476449 w 552649"/>
                <a:gd name="connsiteY4" fmla="*/ 22860 h 640080"/>
                <a:gd name="connsiteX5" fmla="*/ 430729 w 552649"/>
                <a:gd name="connsiteY5" fmla="*/ 0 h 640080"/>
                <a:gd name="connsiteX6" fmla="*/ 415489 w 552649"/>
                <a:gd name="connsiteY6" fmla="*/ 22860 h 640080"/>
                <a:gd name="connsiteX7" fmla="*/ 385009 w 552649"/>
                <a:gd name="connsiteY7" fmla="*/ 91440 h 640080"/>
                <a:gd name="connsiteX8" fmla="*/ 339289 w 552649"/>
                <a:gd name="connsiteY8" fmla="*/ 106680 h 640080"/>
                <a:gd name="connsiteX9" fmla="*/ 316429 w 552649"/>
                <a:gd name="connsiteY9" fmla="*/ 114300 h 640080"/>
                <a:gd name="connsiteX10" fmla="*/ 293569 w 552649"/>
                <a:gd name="connsiteY10" fmla="*/ 129540 h 640080"/>
                <a:gd name="connsiteX11" fmla="*/ 209749 w 552649"/>
                <a:gd name="connsiteY11" fmla="*/ 144780 h 640080"/>
                <a:gd name="connsiteX12" fmla="*/ 164029 w 552649"/>
                <a:gd name="connsiteY12" fmla="*/ 160020 h 640080"/>
                <a:gd name="connsiteX13" fmla="*/ 141169 w 552649"/>
                <a:gd name="connsiteY13" fmla="*/ 167640 h 640080"/>
                <a:gd name="connsiteX14" fmla="*/ 118309 w 552649"/>
                <a:gd name="connsiteY14" fmla="*/ 175260 h 640080"/>
                <a:gd name="connsiteX15" fmla="*/ 95449 w 552649"/>
                <a:gd name="connsiteY15" fmla="*/ 190500 h 640080"/>
                <a:gd name="connsiteX16" fmla="*/ 87829 w 552649"/>
                <a:gd name="connsiteY16" fmla="*/ 213360 h 640080"/>
                <a:gd name="connsiteX17" fmla="*/ 95449 w 552649"/>
                <a:gd name="connsiteY17" fmla="*/ 259080 h 640080"/>
                <a:gd name="connsiteX18" fmla="*/ 72589 w 552649"/>
                <a:gd name="connsiteY18" fmla="*/ 251460 h 640080"/>
                <a:gd name="connsiteX19" fmla="*/ 26869 w 552649"/>
                <a:gd name="connsiteY19" fmla="*/ 220980 h 640080"/>
                <a:gd name="connsiteX20" fmla="*/ 11629 w 552649"/>
                <a:gd name="connsiteY20" fmla="*/ 274320 h 640080"/>
                <a:gd name="connsiteX21" fmla="*/ 72589 w 552649"/>
                <a:gd name="connsiteY21" fmla="*/ 327660 h 640080"/>
                <a:gd name="connsiteX22" fmla="*/ 95449 w 552649"/>
                <a:gd name="connsiteY22" fmla="*/ 350520 h 640080"/>
                <a:gd name="connsiteX23" fmla="*/ 103069 w 552649"/>
                <a:gd name="connsiteY23" fmla="*/ 373380 h 640080"/>
                <a:gd name="connsiteX24" fmla="*/ 118309 w 552649"/>
                <a:gd name="connsiteY24" fmla="*/ 457200 h 640080"/>
                <a:gd name="connsiteX25" fmla="*/ 148789 w 552649"/>
                <a:gd name="connsiteY25" fmla="*/ 632460 h 640080"/>
                <a:gd name="connsiteX26" fmla="*/ 171649 w 552649"/>
                <a:gd name="connsiteY26" fmla="*/ 640080 h 640080"/>
                <a:gd name="connsiteX27" fmla="*/ 247849 w 552649"/>
                <a:gd name="connsiteY27" fmla="*/ 624840 h 640080"/>
                <a:gd name="connsiteX28" fmla="*/ 316429 w 552649"/>
                <a:gd name="connsiteY28" fmla="*/ 586740 h 640080"/>
                <a:gd name="connsiteX29" fmla="*/ 339289 w 552649"/>
                <a:gd name="connsiteY29" fmla="*/ 601980 h 640080"/>
                <a:gd name="connsiteX30" fmla="*/ 346909 w 552649"/>
                <a:gd name="connsiteY30" fmla="*/ 624840 h 640080"/>
                <a:gd name="connsiteX31" fmla="*/ 484069 w 552649"/>
                <a:gd name="connsiteY31" fmla="*/ 617220 h 640080"/>
                <a:gd name="connsiteX32" fmla="*/ 506929 w 552649"/>
                <a:gd name="connsiteY32" fmla="*/ 609600 h 640080"/>
                <a:gd name="connsiteX33" fmla="*/ 514549 w 552649"/>
                <a:gd name="connsiteY33" fmla="*/ 586740 h 640080"/>
                <a:gd name="connsiteX34" fmla="*/ 537409 w 552649"/>
                <a:gd name="connsiteY34" fmla="*/ 510540 h 640080"/>
                <a:gd name="connsiteX35" fmla="*/ 545029 w 552649"/>
                <a:gd name="connsiteY35" fmla="*/ 487680 h 640080"/>
                <a:gd name="connsiteX36" fmla="*/ 552649 w 552649"/>
                <a:gd name="connsiteY36" fmla="*/ 464820 h 640080"/>
                <a:gd name="connsiteX37" fmla="*/ 545029 w 552649"/>
                <a:gd name="connsiteY37" fmla="*/ 320040 h 640080"/>
                <a:gd name="connsiteX38" fmla="*/ 537409 w 552649"/>
                <a:gd name="connsiteY38" fmla="*/ 281940 h 640080"/>
                <a:gd name="connsiteX39" fmla="*/ 529789 w 552649"/>
                <a:gd name="connsiteY39" fmla="*/ 259080 h 640080"/>
                <a:gd name="connsiteX40" fmla="*/ 522169 w 552649"/>
                <a:gd name="connsiteY40" fmla="*/ 190500 h 640080"/>
                <a:gd name="connsiteX0" fmla="*/ 522169 w 552649"/>
                <a:gd name="connsiteY0" fmla="*/ 190500 h 640080"/>
                <a:gd name="connsiteX1" fmla="*/ 522169 w 552649"/>
                <a:gd name="connsiteY1" fmla="*/ 190500 h 640080"/>
                <a:gd name="connsiteX2" fmla="*/ 506929 w 552649"/>
                <a:gd name="connsiteY2" fmla="*/ 121920 h 640080"/>
                <a:gd name="connsiteX3" fmla="*/ 499309 w 552649"/>
                <a:gd name="connsiteY3" fmla="*/ 91440 h 640080"/>
                <a:gd name="connsiteX4" fmla="*/ 476449 w 552649"/>
                <a:gd name="connsiteY4" fmla="*/ 22860 h 640080"/>
                <a:gd name="connsiteX5" fmla="*/ 430729 w 552649"/>
                <a:gd name="connsiteY5" fmla="*/ 0 h 640080"/>
                <a:gd name="connsiteX6" fmla="*/ 415489 w 552649"/>
                <a:gd name="connsiteY6" fmla="*/ 22860 h 640080"/>
                <a:gd name="connsiteX7" fmla="*/ 385009 w 552649"/>
                <a:gd name="connsiteY7" fmla="*/ 91440 h 640080"/>
                <a:gd name="connsiteX8" fmla="*/ 339289 w 552649"/>
                <a:gd name="connsiteY8" fmla="*/ 106680 h 640080"/>
                <a:gd name="connsiteX9" fmla="*/ 316429 w 552649"/>
                <a:gd name="connsiteY9" fmla="*/ 114300 h 640080"/>
                <a:gd name="connsiteX10" fmla="*/ 293569 w 552649"/>
                <a:gd name="connsiteY10" fmla="*/ 129540 h 640080"/>
                <a:gd name="connsiteX11" fmla="*/ 209749 w 552649"/>
                <a:gd name="connsiteY11" fmla="*/ 144780 h 640080"/>
                <a:gd name="connsiteX12" fmla="*/ 164029 w 552649"/>
                <a:gd name="connsiteY12" fmla="*/ 160020 h 640080"/>
                <a:gd name="connsiteX13" fmla="*/ 141169 w 552649"/>
                <a:gd name="connsiteY13" fmla="*/ 167640 h 640080"/>
                <a:gd name="connsiteX14" fmla="*/ 118309 w 552649"/>
                <a:gd name="connsiteY14" fmla="*/ 175260 h 640080"/>
                <a:gd name="connsiteX15" fmla="*/ 95449 w 552649"/>
                <a:gd name="connsiteY15" fmla="*/ 190500 h 640080"/>
                <a:gd name="connsiteX16" fmla="*/ 87829 w 552649"/>
                <a:gd name="connsiteY16" fmla="*/ 213360 h 640080"/>
                <a:gd name="connsiteX17" fmla="*/ 95449 w 552649"/>
                <a:gd name="connsiteY17" fmla="*/ 259080 h 640080"/>
                <a:gd name="connsiteX18" fmla="*/ 72589 w 552649"/>
                <a:gd name="connsiteY18" fmla="*/ 251460 h 640080"/>
                <a:gd name="connsiteX19" fmla="*/ 26869 w 552649"/>
                <a:gd name="connsiteY19" fmla="*/ 220980 h 640080"/>
                <a:gd name="connsiteX20" fmla="*/ 11629 w 552649"/>
                <a:gd name="connsiteY20" fmla="*/ 274320 h 640080"/>
                <a:gd name="connsiteX21" fmla="*/ 72589 w 552649"/>
                <a:gd name="connsiteY21" fmla="*/ 327660 h 640080"/>
                <a:gd name="connsiteX22" fmla="*/ 95449 w 552649"/>
                <a:gd name="connsiteY22" fmla="*/ 350520 h 640080"/>
                <a:gd name="connsiteX23" fmla="*/ 103069 w 552649"/>
                <a:gd name="connsiteY23" fmla="*/ 373380 h 640080"/>
                <a:gd name="connsiteX24" fmla="*/ 118309 w 552649"/>
                <a:gd name="connsiteY24" fmla="*/ 457200 h 640080"/>
                <a:gd name="connsiteX25" fmla="*/ 148789 w 552649"/>
                <a:gd name="connsiteY25" fmla="*/ 632460 h 640080"/>
                <a:gd name="connsiteX26" fmla="*/ 171649 w 552649"/>
                <a:gd name="connsiteY26" fmla="*/ 640080 h 640080"/>
                <a:gd name="connsiteX27" fmla="*/ 247849 w 552649"/>
                <a:gd name="connsiteY27" fmla="*/ 624840 h 640080"/>
                <a:gd name="connsiteX28" fmla="*/ 316429 w 552649"/>
                <a:gd name="connsiteY28" fmla="*/ 586740 h 640080"/>
                <a:gd name="connsiteX29" fmla="*/ 339289 w 552649"/>
                <a:gd name="connsiteY29" fmla="*/ 601980 h 640080"/>
                <a:gd name="connsiteX30" fmla="*/ 332652 w 552649"/>
                <a:gd name="connsiteY30" fmla="*/ 548428 h 640080"/>
                <a:gd name="connsiteX31" fmla="*/ 484069 w 552649"/>
                <a:gd name="connsiteY31" fmla="*/ 617220 h 640080"/>
                <a:gd name="connsiteX32" fmla="*/ 506929 w 552649"/>
                <a:gd name="connsiteY32" fmla="*/ 609600 h 640080"/>
                <a:gd name="connsiteX33" fmla="*/ 514549 w 552649"/>
                <a:gd name="connsiteY33" fmla="*/ 586740 h 640080"/>
                <a:gd name="connsiteX34" fmla="*/ 537409 w 552649"/>
                <a:gd name="connsiteY34" fmla="*/ 510540 h 640080"/>
                <a:gd name="connsiteX35" fmla="*/ 545029 w 552649"/>
                <a:gd name="connsiteY35" fmla="*/ 487680 h 640080"/>
                <a:gd name="connsiteX36" fmla="*/ 552649 w 552649"/>
                <a:gd name="connsiteY36" fmla="*/ 464820 h 640080"/>
                <a:gd name="connsiteX37" fmla="*/ 545029 w 552649"/>
                <a:gd name="connsiteY37" fmla="*/ 320040 h 640080"/>
                <a:gd name="connsiteX38" fmla="*/ 537409 w 552649"/>
                <a:gd name="connsiteY38" fmla="*/ 281940 h 640080"/>
                <a:gd name="connsiteX39" fmla="*/ 529789 w 552649"/>
                <a:gd name="connsiteY39" fmla="*/ 259080 h 640080"/>
                <a:gd name="connsiteX40" fmla="*/ 522169 w 552649"/>
                <a:gd name="connsiteY40" fmla="*/ 19050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52649" h="640080">
                  <a:moveTo>
                    <a:pt x="522169" y="190500"/>
                  </a:moveTo>
                  <a:lnTo>
                    <a:pt x="522169" y="190500"/>
                  </a:lnTo>
                  <a:cubicBezTo>
                    <a:pt x="517089" y="167640"/>
                    <a:pt x="512195" y="144738"/>
                    <a:pt x="506929" y="121920"/>
                  </a:cubicBezTo>
                  <a:cubicBezTo>
                    <a:pt x="504574" y="111716"/>
                    <a:pt x="501363" y="101709"/>
                    <a:pt x="499309" y="91440"/>
                  </a:cubicBezTo>
                  <a:cubicBezTo>
                    <a:pt x="492923" y="59511"/>
                    <a:pt x="498635" y="45046"/>
                    <a:pt x="476449" y="22860"/>
                  </a:cubicBezTo>
                  <a:cubicBezTo>
                    <a:pt x="461677" y="8088"/>
                    <a:pt x="449322" y="6198"/>
                    <a:pt x="430729" y="0"/>
                  </a:cubicBezTo>
                  <a:cubicBezTo>
                    <a:pt x="425649" y="7620"/>
                    <a:pt x="419208" y="14491"/>
                    <a:pt x="415489" y="22860"/>
                  </a:cubicBezTo>
                  <a:cubicBezTo>
                    <a:pt x="411794" y="31175"/>
                    <a:pt x="400927" y="81491"/>
                    <a:pt x="385009" y="91440"/>
                  </a:cubicBezTo>
                  <a:cubicBezTo>
                    <a:pt x="371386" y="99954"/>
                    <a:pt x="354529" y="101600"/>
                    <a:pt x="339289" y="106680"/>
                  </a:cubicBezTo>
                  <a:cubicBezTo>
                    <a:pt x="331669" y="109220"/>
                    <a:pt x="323112" y="109845"/>
                    <a:pt x="316429" y="114300"/>
                  </a:cubicBezTo>
                  <a:cubicBezTo>
                    <a:pt x="308809" y="119380"/>
                    <a:pt x="302144" y="126324"/>
                    <a:pt x="293569" y="129540"/>
                  </a:cubicBezTo>
                  <a:cubicBezTo>
                    <a:pt x="282179" y="133811"/>
                    <a:pt x="218308" y="142640"/>
                    <a:pt x="209749" y="144780"/>
                  </a:cubicBezTo>
                  <a:cubicBezTo>
                    <a:pt x="194164" y="148676"/>
                    <a:pt x="179269" y="154940"/>
                    <a:pt x="164029" y="160020"/>
                  </a:cubicBezTo>
                  <a:lnTo>
                    <a:pt x="141169" y="167640"/>
                  </a:lnTo>
                  <a:cubicBezTo>
                    <a:pt x="133549" y="170180"/>
                    <a:pt x="124992" y="170805"/>
                    <a:pt x="118309" y="175260"/>
                  </a:cubicBezTo>
                  <a:lnTo>
                    <a:pt x="95449" y="190500"/>
                  </a:lnTo>
                  <a:cubicBezTo>
                    <a:pt x="92909" y="198120"/>
                    <a:pt x="87829" y="205328"/>
                    <a:pt x="87829" y="213360"/>
                  </a:cubicBezTo>
                  <a:cubicBezTo>
                    <a:pt x="87829" y="228810"/>
                    <a:pt x="101187" y="244735"/>
                    <a:pt x="95449" y="259080"/>
                  </a:cubicBezTo>
                  <a:cubicBezTo>
                    <a:pt x="92466" y="266538"/>
                    <a:pt x="79610" y="255361"/>
                    <a:pt x="72589" y="251460"/>
                  </a:cubicBezTo>
                  <a:cubicBezTo>
                    <a:pt x="56578" y="242565"/>
                    <a:pt x="26869" y="220980"/>
                    <a:pt x="26869" y="220980"/>
                  </a:cubicBezTo>
                  <a:cubicBezTo>
                    <a:pt x="-6465" y="232091"/>
                    <a:pt x="-5358" y="223359"/>
                    <a:pt x="11629" y="274320"/>
                  </a:cubicBezTo>
                  <a:cubicBezTo>
                    <a:pt x="22424" y="306705"/>
                    <a:pt x="48459" y="303530"/>
                    <a:pt x="72589" y="327660"/>
                  </a:cubicBezTo>
                  <a:lnTo>
                    <a:pt x="95449" y="350520"/>
                  </a:lnTo>
                  <a:cubicBezTo>
                    <a:pt x="97989" y="358140"/>
                    <a:pt x="101121" y="365588"/>
                    <a:pt x="103069" y="373380"/>
                  </a:cubicBezTo>
                  <a:cubicBezTo>
                    <a:pt x="108394" y="394680"/>
                    <a:pt x="114912" y="436819"/>
                    <a:pt x="118309" y="457200"/>
                  </a:cubicBezTo>
                  <a:cubicBezTo>
                    <a:pt x="123175" y="559377"/>
                    <a:pt x="82044" y="599088"/>
                    <a:pt x="148789" y="632460"/>
                  </a:cubicBezTo>
                  <a:cubicBezTo>
                    <a:pt x="155973" y="636052"/>
                    <a:pt x="164029" y="637540"/>
                    <a:pt x="171649" y="640080"/>
                  </a:cubicBezTo>
                  <a:cubicBezTo>
                    <a:pt x="184901" y="638187"/>
                    <a:pt x="229434" y="635070"/>
                    <a:pt x="247849" y="624840"/>
                  </a:cubicBezTo>
                  <a:cubicBezTo>
                    <a:pt x="326454" y="581171"/>
                    <a:pt x="264703" y="603982"/>
                    <a:pt x="316429" y="586740"/>
                  </a:cubicBezTo>
                  <a:cubicBezTo>
                    <a:pt x="324049" y="591820"/>
                    <a:pt x="336585" y="608365"/>
                    <a:pt x="339289" y="601980"/>
                  </a:cubicBezTo>
                  <a:cubicBezTo>
                    <a:pt x="341993" y="595595"/>
                    <a:pt x="324664" y="547587"/>
                    <a:pt x="332652" y="548428"/>
                  </a:cubicBezTo>
                  <a:cubicBezTo>
                    <a:pt x="378191" y="553222"/>
                    <a:pt x="438349" y="619760"/>
                    <a:pt x="484069" y="617220"/>
                  </a:cubicBezTo>
                  <a:cubicBezTo>
                    <a:pt x="491689" y="614680"/>
                    <a:pt x="501249" y="615280"/>
                    <a:pt x="506929" y="609600"/>
                  </a:cubicBezTo>
                  <a:cubicBezTo>
                    <a:pt x="512609" y="603920"/>
                    <a:pt x="512342" y="594463"/>
                    <a:pt x="514549" y="586740"/>
                  </a:cubicBezTo>
                  <a:cubicBezTo>
                    <a:pt x="537581" y="506127"/>
                    <a:pt x="501192" y="619190"/>
                    <a:pt x="537409" y="510540"/>
                  </a:cubicBezTo>
                  <a:lnTo>
                    <a:pt x="545029" y="487680"/>
                  </a:lnTo>
                  <a:lnTo>
                    <a:pt x="552649" y="464820"/>
                  </a:lnTo>
                  <a:cubicBezTo>
                    <a:pt x="550109" y="416560"/>
                    <a:pt x="549042" y="368200"/>
                    <a:pt x="545029" y="320040"/>
                  </a:cubicBezTo>
                  <a:cubicBezTo>
                    <a:pt x="543953" y="307133"/>
                    <a:pt x="540550" y="294505"/>
                    <a:pt x="537409" y="281940"/>
                  </a:cubicBezTo>
                  <a:cubicBezTo>
                    <a:pt x="535461" y="274148"/>
                    <a:pt x="530456" y="267084"/>
                    <a:pt x="529789" y="259080"/>
                  </a:cubicBezTo>
                  <a:cubicBezTo>
                    <a:pt x="527891" y="236299"/>
                    <a:pt x="523439" y="201930"/>
                    <a:pt x="522169" y="190500"/>
                  </a:cubicBezTo>
                  <a:close/>
                </a:path>
              </a:pathLst>
            </a:custGeom>
            <a:solidFill>
              <a:srgbClr val="76B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690EC90-59FA-41FD-A6CE-E07913198FBB}"/>
                </a:ext>
              </a:extLst>
            </p:cNvPr>
            <p:cNvSpPr/>
            <p:nvPr/>
          </p:nvSpPr>
          <p:spPr>
            <a:xfrm>
              <a:off x="342900" y="1818342"/>
              <a:ext cx="501650" cy="689908"/>
            </a:xfrm>
            <a:custGeom>
              <a:avLst/>
              <a:gdLst>
                <a:gd name="connsiteX0" fmla="*/ 489639 w 521389"/>
                <a:gd name="connsiteY0" fmla="*/ 323850 h 666750"/>
                <a:gd name="connsiteX1" fmla="*/ 489639 w 521389"/>
                <a:gd name="connsiteY1" fmla="*/ 323850 h 666750"/>
                <a:gd name="connsiteX2" fmla="*/ 476939 w 521389"/>
                <a:gd name="connsiteY2" fmla="*/ 196850 h 666750"/>
                <a:gd name="connsiteX3" fmla="*/ 464239 w 521389"/>
                <a:gd name="connsiteY3" fmla="*/ 133350 h 666750"/>
                <a:gd name="connsiteX4" fmla="*/ 457889 w 521389"/>
                <a:gd name="connsiteY4" fmla="*/ 69850 h 666750"/>
                <a:gd name="connsiteX5" fmla="*/ 451539 w 521389"/>
                <a:gd name="connsiteY5" fmla="*/ 44450 h 666750"/>
                <a:gd name="connsiteX6" fmla="*/ 445189 w 521389"/>
                <a:gd name="connsiteY6" fmla="*/ 0 h 666750"/>
                <a:gd name="connsiteX7" fmla="*/ 394389 w 521389"/>
                <a:gd name="connsiteY7" fmla="*/ 6350 h 666750"/>
                <a:gd name="connsiteX8" fmla="*/ 375339 w 521389"/>
                <a:gd name="connsiteY8" fmla="*/ 12700 h 666750"/>
                <a:gd name="connsiteX9" fmla="*/ 368989 w 521389"/>
                <a:gd name="connsiteY9" fmla="*/ 31750 h 666750"/>
                <a:gd name="connsiteX10" fmla="*/ 356289 w 521389"/>
                <a:gd name="connsiteY10" fmla="*/ 107950 h 666750"/>
                <a:gd name="connsiteX11" fmla="*/ 337239 w 521389"/>
                <a:gd name="connsiteY11" fmla="*/ 165100 h 666750"/>
                <a:gd name="connsiteX12" fmla="*/ 292789 w 521389"/>
                <a:gd name="connsiteY12" fmla="*/ 177800 h 666750"/>
                <a:gd name="connsiteX13" fmla="*/ 273739 w 521389"/>
                <a:gd name="connsiteY13" fmla="*/ 184150 h 666750"/>
                <a:gd name="connsiteX14" fmla="*/ 127689 w 521389"/>
                <a:gd name="connsiteY14" fmla="*/ 196850 h 666750"/>
                <a:gd name="connsiteX15" fmla="*/ 70539 w 521389"/>
                <a:gd name="connsiteY15" fmla="*/ 203200 h 666750"/>
                <a:gd name="connsiteX16" fmla="*/ 51489 w 521389"/>
                <a:gd name="connsiteY16" fmla="*/ 215900 h 666750"/>
                <a:gd name="connsiteX17" fmla="*/ 13389 w 521389"/>
                <a:gd name="connsiteY17" fmla="*/ 234950 h 666750"/>
                <a:gd name="connsiteX18" fmla="*/ 689 w 521389"/>
                <a:gd name="connsiteY18" fmla="*/ 254000 h 666750"/>
                <a:gd name="connsiteX19" fmla="*/ 26089 w 521389"/>
                <a:gd name="connsiteY19" fmla="*/ 374650 h 666750"/>
                <a:gd name="connsiteX20" fmla="*/ 51489 w 521389"/>
                <a:gd name="connsiteY20" fmla="*/ 412750 h 666750"/>
                <a:gd name="connsiteX21" fmla="*/ 64189 w 521389"/>
                <a:gd name="connsiteY21" fmla="*/ 450850 h 666750"/>
                <a:gd name="connsiteX22" fmla="*/ 70539 w 521389"/>
                <a:gd name="connsiteY22" fmla="*/ 571500 h 666750"/>
                <a:gd name="connsiteX23" fmla="*/ 76889 w 521389"/>
                <a:gd name="connsiteY23" fmla="*/ 596900 h 666750"/>
                <a:gd name="connsiteX24" fmla="*/ 114989 w 521389"/>
                <a:gd name="connsiteY24" fmla="*/ 622300 h 666750"/>
                <a:gd name="connsiteX25" fmla="*/ 140389 w 521389"/>
                <a:gd name="connsiteY25" fmla="*/ 641350 h 666750"/>
                <a:gd name="connsiteX26" fmla="*/ 184839 w 521389"/>
                <a:gd name="connsiteY26" fmla="*/ 654050 h 666750"/>
                <a:gd name="connsiteX27" fmla="*/ 229289 w 521389"/>
                <a:gd name="connsiteY27" fmla="*/ 660400 h 666750"/>
                <a:gd name="connsiteX28" fmla="*/ 267389 w 521389"/>
                <a:gd name="connsiteY28" fmla="*/ 666750 h 666750"/>
                <a:gd name="connsiteX29" fmla="*/ 426139 w 521389"/>
                <a:gd name="connsiteY29" fmla="*/ 660400 h 666750"/>
                <a:gd name="connsiteX30" fmla="*/ 470589 w 521389"/>
                <a:gd name="connsiteY30" fmla="*/ 647700 h 666750"/>
                <a:gd name="connsiteX31" fmla="*/ 502339 w 521389"/>
                <a:gd name="connsiteY31" fmla="*/ 609600 h 666750"/>
                <a:gd name="connsiteX32" fmla="*/ 521389 w 521389"/>
                <a:gd name="connsiteY32" fmla="*/ 596900 h 666750"/>
                <a:gd name="connsiteX33" fmla="*/ 515039 w 521389"/>
                <a:gd name="connsiteY33" fmla="*/ 431800 h 666750"/>
                <a:gd name="connsiteX34" fmla="*/ 495989 w 521389"/>
                <a:gd name="connsiteY34" fmla="*/ 349250 h 666750"/>
                <a:gd name="connsiteX35" fmla="*/ 489639 w 521389"/>
                <a:gd name="connsiteY35" fmla="*/ 3238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21389" h="666750">
                  <a:moveTo>
                    <a:pt x="489639" y="323850"/>
                  </a:moveTo>
                  <a:lnTo>
                    <a:pt x="489639" y="323850"/>
                  </a:lnTo>
                  <a:cubicBezTo>
                    <a:pt x="485922" y="275531"/>
                    <a:pt x="485141" y="241963"/>
                    <a:pt x="476939" y="196850"/>
                  </a:cubicBezTo>
                  <a:cubicBezTo>
                    <a:pt x="466004" y="136708"/>
                    <a:pt x="474181" y="212885"/>
                    <a:pt x="464239" y="133350"/>
                  </a:cubicBezTo>
                  <a:cubicBezTo>
                    <a:pt x="461601" y="112242"/>
                    <a:pt x="460897" y="90908"/>
                    <a:pt x="457889" y="69850"/>
                  </a:cubicBezTo>
                  <a:cubicBezTo>
                    <a:pt x="456655" y="61210"/>
                    <a:pt x="453100" y="53036"/>
                    <a:pt x="451539" y="44450"/>
                  </a:cubicBezTo>
                  <a:cubicBezTo>
                    <a:pt x="448862" y="29724"/>
                    <a:pt x="447306" y="14817"/>
                    <a:pt x="445189" y="0"/>
                  </a:cubicBezTo>
                  <a:cubicBezTo>
                    <a:pt x="428256" y="2117"/>
                    <a:pt x="411179" y="3297"/>
                    <a:pt x="394389" y="6350"/>
                  </a:cubicBezTo>
                  <a:cubicBezTo>
                    <a:pt x="387803" y="7547"/>
                    <a:pt x="380072" y="7967"/>
                    <a:pt x="375339" y="12700"/>
                  </a:cubicBezTo>
                  <a:cubicBezTo>
                    <a:pt x="370606" y="17433"/>
                    <a:pt x="370612" y="25256"/>
                    <a:pt x="368989" y="31750"/>
                  </a:cubicBezTo>
                  <a:cubicBezTo>
                    <a:pt x="362282" y="58578"/>
                    <a:pt x="360590" y="79993"/>
                    <a:pt x="356289" y="107950"/>
                  </a:cubicBezTo>
                  <a:cubicBezTo>
                    <a:pt x="353462" y="126324"/>
                    <a:pt x="354249" y="151492"/>
                    <a:pt x="337239" y="165100"/>
                  </a:cubicBezTo>
                  <a:cubicBezTo>
                    <a:pt x="333010" y="168483"/>
                    <a:pt x="294564" y="177293"/>
                    <a:pt x="292789" y="177800"/>
                  </a:cubicBezTo>
                  <a:cubicBezTo>
                    <a:pt x="286353" y="179639"/>
                    <a:pt x="280303" y="182837"/>
                    <a:pt x="273739" y="184150"/>
                  </a:cubicBezTo>
                  <a:cubicBezTo>
                    <a:pt x="225364" y="193825"/>
                    <a:pt x="176968" y="192908"/>
                    <a:pt x="127689" y="196850"/>
                  </a:cubicBezTo>
                  <a:cubicBezTo>
                    <a:pt x="108583" y="198378"/>
                    <a:pt x="89589" y="201083"/>
                    <a:pt x="70539" y="203200"/>
                  </a:cubicBezTo>
                  <a:cubicBezTo>
                    <a:pt x="64189" y="207433"/>
                    <a:pt x="58315" y="212487"/>
                    <a:pt x="51489" y="215900"/>
                  </a:cubicBezTo>
                  <a:cubicBezTo>
                    <a:pt x="-1091" y="242190"/>
                    <a:pt x="67984" y="198554"/>
                    <a:pt x="13389" y="234950"/>
                  </a:cubicBezTo>
                  <a:cubicBezTo>
                    <a:pt x="9156" y="241300"/>
                    <a:pt x="1197" y="246385"/>
                    <a:pt x="689" y="254000"/>
                  </a:cubicBezTo>
                  <a:cubicBezTo>
                    <a:pt x="-2260" y="298236"/>
                    <a:pt x="3891" y="337653"/>
                    <a:pt x="26089" y="374650"/>
                  </a:cubicBezTo>
                  <a:cubicBezTo>
                    <a:pt x="33942" y="387738"/>
                    <a:pt x="46662" y="398270"/>
                    <a:pt x="51489" y="412750"/>
                  </a:cubicBezTo>
                  <a:lnTo>
                    <a:pt x="64189" y="450850"/>
                  </a:lnTo>
                  <a:cubicBezTo>
                    <a:pt x="66306" y="491067"/>
                    <a:pt x="67050" y="531379"/>
                    <a:pt x="70539" y="571500"/>
                  </a:cubicBezTo>
                  <a:cubicBezTo>
                    <a:pt x="71295" y="580194"/>
                    <a:pt x="71142" y="590332"/>
                    <a:pt x="76889" y="596900"/>
                  </a:cubicBezTo>
                  <a:cubicBezTo>
                    <a:pt x="86940" y="608387"/>
                    <a:pt x="102778" y="613142"/>
                    <a:pt x="114989" y="622300"/>
                  </a:cubicBezTo>
                  <a:cubicBezTo>
                    <a:pt x="123456" y="628650"/>
                    <a:pt x="131200" y="636099"/>
                    <a:pt x="140389" y="641350"/>
                  </a:cubicBezTo>
                  <a:cubicBezTo>
                    <a:pt x="146736" y="644977"/>
                    <a:pt x="180303" y="653225"/>
                    <a:pt x="184839" y="654050"/>
                  </a:cubicBezTo>
                  <a:cubicBezTo>
                    <a:pt x="199565" y="656727"/>
                    <a:pt x="214496" y="658124"/>
                    <a:pt x="229289" y="660400"/>
                  </a:cubicBezTo>
                  <a:cubicBezTo>
                    <a:pt x="242014" y="662358"/>
                    <a:pt x="254689" y="664633"/>
                    <a:pt x="267389" y="666750"/>
                  </a:cubicBezTo>
                  <a:cubicBezTo>
                    <a:pt x="320306" y="664633"/>
                    <a:pt x="373306" y="664044"/>
                    <a:pt x="426139" y="660400"/>
                  </a:cubicBezTo>
                  <a:cubicBezTo>
                    <a:pt x="436192" y="659707"/>
                    <a:pt x="460010" y="651226"/>
                    <a:pt x="470589" y="647700"/>
                  </a:cubicBezTo>
                  <a:cubicBezTo>
                    <a:pt x="483076" y="628969"/>
                    <a:pt x="484004" y="624879"/>
                    <a:pt x="502339" y="609600"/>
                  </a:cubicBezTo>
                  <a:cubicBezTo>
                    <a:pt x="508202" y="604714"/>
                    <a:pt x="515039" y="601133"/>
                    <a:pt x="521389" y="596900"/>
                  </a:cubicBezTo>
                  <a:cubicBezTo>
                    <a:pt x="519272" y="541867"/>
                    <a:pt x="518371" y="486773"/>
                    <a:pt x="515039" y="431800"/>
                  </a:cubicBezTo>
                  <a:cubicBezTo>
                    <a:pt x="512597" y="391500"/>
                    <a:pt x="508234" y="385984"/>
                    <a:pt x="495989" y="349250"/>
                  </a:cubicBezTo>
                  <a:lnTo>
                    <a:pt x="489639" y="323850"/>
                  </a:lnTo>
                  <a:close/>
                </a:path>
              </a:pathLst>
            </a:custGeom>
            <a:solidFill>
              <a:srgbClr val="295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49A5729-F220-4620-AF99-E0DA9CA5BFD0}"/>
                </a:ext>
              </a:extLst>
            </p:cNvPr>
            <p:cNvSpPr/>
            <p:nvPr/>
          </p:nvSpPr>
          <p:spPr>
            <a:xfrm>
              <a:off x="9242592" y="5592000"/>
              <a:ext cx="642765" cy="831660"/>
            </a:xfrm>
            <a:custGeom>
              <a:avLst/>
              <a:gdLst>
                <a:gd name="connsiteX0" fmla="*/ 571968 w 642765"/>
                <a:gd name="connsiteY0" fmla="*/ 465900 h 831660"/>
                <a:gd name="connsiteX1" fmla="*/ 571968 w 642765"/>
                <a:gd name="connsiteY1" fmla="*/ 465900 h 831660"/>
                <a:gd name="connsiteX2" fmla="*/ 564348 w 642765"/>
                <a:gd name="connsiteY2" fmla="*/ 214440 h 831660"/>
                <a:gd name="connsiteX3" fmla="*/ 549108 w 642765"/>
                <a:gd name="connsiteY3" fmla="*/ 153480 h 831660"/>
                <a:gd name="connsiteX4" fmla="*/ 518628 w 642765"/>
                <a:gd name="connsiteY4" fmla="*/ 107760 h 831660"/>
                <a:gd name="connsiteX5" fmla="*/ 503388 w 642765"/>
                <a:gd name="connsiteY5" fmla="*/ 62040 h 831660"/>
                <a:gd name="connsiteX6" fmla="*/ 495768 w 642765"/>
                <a:gd name="connsiteY6" fmla="*/ 39180 h 831660"/>
                <a:gd name="connsiteX7" fmla="*/ 472908 w 642765"/>
                <a:gd name="connsiteY7" fmla="*/ 23940 h 831660"/>
                <a:gd name="connsiteX8" fmla="*/ 442428 w 642765"/>
                <a:gd name="connsiteY8" fmla="*/ 23940 h 831660"/>
                <a:gd name="connsiteX9" fmla="*/ 434808 w 642765"/>
                <a:gd name="connsiteY9" fmla="*/ 92520 h 831660"/>
                <a:gd name="connsiteX10" fmla="*/ 427188 w 642765"/>
                <a:gd name="connsiteY10" fmla="*/ 115380 h 831660"/>
                <a:gd name="connsiteX11" fmla="*/ 335748 w 642765"/>
                <a:gd name="connsiteY11" fmla="*/ 161100 h 831660"/>
                <a:gd name="connsiteX12" fmla="*/ 312888 w 642765"/>
                <a:gd name="connsiteY12" fmla="*/ 168720 h 831660"/>
                <a:gd name="connsiteX13" fmla="*/ 137628 w 642765"/>
                <a:gd name="connsiteY13" fmla="*/ 183960 h 831660"/>
                <a:gd name="connsiteX14" fmla="*/ 91908 w 642765"/>
                <a:gd name="connsiteY14" fmla="*/ 222060 h 831660"/>
                <a:gd name="connsiteX15" fmla="*/ 84288 w 642765"/>
                <a:gd name="connsiteY15" fmla="*/ 244920 h 831660"/>
                <a:gd name="connsiteX16" fmla="*/ 38568 w 642765"/>
                <a:gd name="connsiteY16" fmla="*/ 275400 h 831660"/>
                <a:gd name="connsiteX17" fmla="*/ 15708 w 642765"/>
                <a:gd name="connsiteY17" fmla="*/ 290640 h 831660"/>
                <a:gd name="connsiteX18" fmla="*/ 468 w 642765"/>
                <a:gd name="connsiteY18" fmla="*/ 313500 h 831660"/>
                <a:gd name="connsiteX19" fmla="*/ 8088 w 642765"/>
                <a:gd name="connsiteY19" fmla="*/ 359220 h 831660"/>
                <a:gd name="connsiteX20" fmla="*/ 30948 w 642765"/>
                <a:gd name="connsiteY20" fmla="*/ 382080 h 831660"/>
                <a:gd name="connsiteX21" fmla="*/ 46188 w 642765"/>
                <a:gd name="connsiteY21" fmla="*/ 404940 h 831660"/>
                <a:gd name="connsiteX22" fmla="*/ 53808 w 642765"/>
                <a:gd name="connsiteY22" fmla="*/ 427800 h 831660"/>
                <a:gd name="connsiteX23" fmla="*/ 76668 w 642765"/>
                <a:gd name="connsiteY23" fmla="*/ 473520 h 831660"/>
                <a:gd name="connsiteX24" fmla="*/ 84288 w 642765"/>
                <a:gd name="connsiteY24" fmla="*/ 504000 h 831660"/>
                <a:gd name="connsiteX25" fmla="*/ 99528 w 642765"/>
                <a:gd name="connsiteY25" fmla="*/ 572580 h 831660"/>
                <a:gd name="connsiteX26" fmla="*/ 107148 w 642765"/>
                <a:gd name="connsiteY26" fmla="*/ 664020 h 831660"/>
                <a:gd name="connsiteX27" fmla="*/ 122388 w 642765"/>
                <a:gd name="connsiteY27" fmla="*/ 732600 h 831660"/>
                <a:gd name="connsiteX28" fmla="*/ 168108 w 642765"/>
                <a:gd name="connsiteY28" fmla="*/ 763080 h 831660"/>
                <a:gd name="connsiteX29" fmla="*/ 213828 w 642765"/>
                <a:gd name="connsiteY29" fmla="*/ 793560 h 831660"/>
                <a:gd name="connsiteX30" fmla="*/ 267168 w 642765"/>
                <a:gd name="connsiteY30" fmla="*/ 801180 h 831660"/>
                <a:gd name="connsiteX31" fmla="*/ 411948 w 642765"/>
                <a:gd name="connsiteY31" fmla="*/ 831660 h 831660"/>
                <a:gd name="connsiteX32" fmla="*/ 495768 w 642765"/>
                <a:gd name="connsiteY32" fmla="*/ 816420 h 831660"/>
                <a:gd name="connsiteX33" fmla="*/ 541488 w 642765"/>
                <a:gd name="connsiteY33" fmla="*/ 785940 h 831660"/>
                <a:gd name="connsiteX34" fmla="*/ 564348 w 642765"/>
                <a:gd name="connsiteY34" fmla="*/ 770700 h 831660"/>
                <a:gd name="connsiteX35" fmla="*/ 579588 w 642765"/>
                <a:gd name="connsiteY35" fmla="*/ 747840 h 831660"/>
                <a:gd name="connsiteX36" fmla="*/ 602448 w 642765"/>
                <a:gd name="connsiteY36" fmla="*/ 732600 h 831660"/>
                <a:gd name="connsiteX37" fmla="*/ 632928 w 642765"/>
                <a:gd name="connsiteY37" fmla="*/ 686880 h 831660"/>
                <a:gd name="connsiteX38" fmla="*/ 632928 w 642765"/>
                <a:gd name="connsiteY38" fmla="*/ 526860 h 831660"/>
                <a:gd name="connsiteX39" fmla="*/ 602448 w 642765"/>
                <a:gd name="connsiteY39" fmla="*/ 481140 h 831660"/>
                <a:gd name="connsiteX40" fmla="*/ 571968 w 642765"/>
                <a:gd name="connsiteY40" fmla="*/ 465900 h 83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2765" h="831660">
                  <a:moveTo>
                    <a:pt x="571968" y="465900"/>
                  </a:moveTo>
                  <a:lnTo>
                    <a:pt x="571968" y="465900"/>
                  </a:lnTo>
                  <a:cubicBezTo>
                    <a:pt x="569428" y="382080"/>
                    <a:pt x="570468" y="298075"/>
                    <a:pt x="564348" y="214440"/>
                  </a:cubicBezTo>
                  <a:cubicBezTo>
                    <a:pt x="562819" y="193550"/>
                    <a:pt x="560726" y="170908"/>
                    <a:pt x="549108" y="153480"/>
                  </a:cubicBezTo>
                  <a:cubicBezTo>
                    <a:pt x="538948" y="138240"/>
                    <a:pt x="524420" y="125136"/>
                    <a:pt x="518628" y="107760"/>
                  </a:cubicBezTo>
                  <a:lnTo>
                    <a:pt x="503388" y="62040"/>
                  </a:lnTo>
                  <a:cubicBezTo>
                    <a:pt x="500848" y="54420"/>
                    <a:pt x="502451" y="43635"/>
                    <a:pt x="495768" y="39180"/>
                  </a:cubicBezTo>
                  <a:lnTo>
                    <a:pt x="472908" y="23940"/>
                  </a:lnTo>
                  <a:cubicBezTo>
                    <a:pt x="461824" y="7315"/>
                    <a:pt x="453512" y="-20395"/>
                    <a:pt x="442428" y="23940"/>
                  </a:cubicBezTo>
                  <a:cubicBezTo>
                    <a:pt x="436850" y="46254"/>
                    <a:pt x="438589" y="69832"/>
                    <a:pt x="434808" y="92520"/>
                  </a:cubicBezTo>
                  <a:cubicBezTo>
                    <a:pt x="433488" y="100443"/>
                    <a:pt x="432868" y="109700"/>
                    <a:pt x="427188" y="115380"/>
                  </a:cubicBezTo>
                  <a:cubicBezTo>
                    <a:pt x="397645" y="144923"/>
                    <a:pt x="372933" y="148705"/>
                    <a:pt x="335748" y="161100"/>
                  </a:cubicBezTo>
                  <a:lnTo>
                    <a:pt x="312888" y="168720"/>
                  </a:lnTo>
                  <a:cubicBezTo>
                    <a:pt x="241775" y="192424"/>
                    <a:pt x="298050" y="175939"/>
                    <a:pt x="137628" y="183960"/>
                  </a:cubicBezTo>
                  <a:cubicBezTo>
                    <a:pt x="120760" y="195205"/>
                    <a:pt x="103642" y="204459"/>
                    <a:pt x="91908" y="222060"/>
                  </a:cubicBezTo>
                  <a:cubicBezTo>
                    <a:pt x="87453" y="228743"/>
                    <a:pt x="89968" y="239240"/>
                    <a:pt x="84288" y="244920"/>
                  </a:cubicBezTo>
                  <a:cubicBezTo>
                    <a:pt x="71336" y="257872"/>
                    <a:pt x="53808" y="265240"/>
                    <a:pt x="38568" y="275400"/>
                  </a:cubicBezTo>
                  <a:lnTo>
                    <a:pt x="15708" y="290640"/>
                  </a:lnTo>
                  <a:cubicBezTo>
                    <a:pt x="10628" y="298260"/>
                    <a:pt x="1479" y="304398"/>
                    <a:pt x="468" y="313500"/>
                  </a:cubicBezTo>
                  <a:cubicBezTo>
                    <a:pt x="-1238" y="328856"/>
                    <a:pt x="1813" y="345101"/>
                    <a:pt x="8088" y="359220"/>
                  </a:cubicBezTo>
                  <a:cubicBezTo>
                    <a:pt x="12465" y="369068"/>
                    <a:pt x="24049" y="373801"/>
                    <a:pt x="30948" y="382080"/>
                  </a:cubicBezTo>
                  <a:cubicBezTo>
                    <a:pt x="36811" y="389115"/>
                    <a:pt x="42092" y="396749"/>
                    <a:pt x="46188" y="404940"/>
                  </a:cubicBezTo>
                  <a:cubicBezTo>
                    <a:pt x="49780" y="412124"/>
                    <a:pt x="50216" y="420616"/>
                    <a:pt x="53808" y="427800"/>
                  </a:cubicBezTo>
                  <a:cubicBezTo>
                    <a:pt x="76072" y="472328"/>
                    <a:pt x="63899" y="428829"/>
                    <a:pt x="76668" y="473520"/>
                  </a:cubicBezTo>
                  <a:cubicBezTo>
                    <a:pt x="79545" y="483590"/>
                    <a:pt x="81411" y="493930"/>
                    <a:pt x="84288" y="504000"/>
                  </a:cubicBezTo>
                  <a:cubicBezTo>
                    <a:pt x="95395" y="542876"/>
                    <a:pt x="93277" y="516324"/>
                    <a:pt x="99528" y="572580"/>
                  </a:cubicBezTo>
                  <a:cubicBezTo>
                    <a:pt x="102906" y="602979"/>
                    <a:pt x="103770" y="633621"/>
                    <a:pt x="107148" y="664020"/>
                  </a:cubicBezTo>
                  <a:cubicBezTo>
                    <a:pt x="107701" y="668999"/>
                    <a:pt x="114243" y="720382"/>
                    <a:pt x="122388" y="732600"/>
                  </a:cubicBezTo>
                  <a:cubicBezTo>
                    <a:pt x="146262" y="768411"/>
                    <a:pt x="138502" y="746632"/>
                    <a:pt x="168108" y="763080"/>
                  </a:cubicBezTo>
                  <a:cubicBezTo>
                    <a:pt x="184119" y="771975"/>
                    <a:pt x="195696" y="790970"/>
                    <a:pt x="213828" y="793560"/>
                  </a:cubicBezTo>
                  <a:cubicBezTo>
                    <a:pt x="231608" y="796100"/>
                    <a:pt x="249481" y="798059"/>
                    <a:pt x="267168" y="801180"/>
                  </a:cubicBezTo>
                  <a:cubicBezTo>
                    <a:pt x="315333" y="809680"/>
                    <a:pt x="364187" y="821046"/>
                    <a:pt x="411948" y="831660"/>
                  </a:cubicBezTo>
                  <a:cubicBezTo>
                    <a:pt x="425233" y="829999"/>
                    <a:pt x="475306" y="827788"/>
                    <a:pt x="495768" y="816420"/>
                  </a:cubicBezTo>
                  <a:cubicBezTo>
                    <a:pt x="511779" y="807525"/>
                    <a:pt x="526248" y="796100"/>
                    <a:pt x="541488" y="785940"/>
                  </a:cubicBezTo>
                  <a:lnTo>
                    <a:pt x="564348" y="770700"/>
                  </a:lnTo>
                  <a:cubicBezTo>
                    <a:pt x="569428" y="763080"/>
                    <a:pt x="573112" y="754316"/>
                    <a:pt x="579588" y="747840"/>
                  </a:cubicBezTo>
                  <a:cubicBezTo>
                    <a:pt x="586064" y="741364"/>
                    <a:pt x="596417" y="739492"/>
                    <a:pt x="602448" y="732600"/>
                  </a:cubicBezTo>
                  <a:cubicBezTo>
                    <a:pt x="614509" y="718816"/>
                    <a:pt x="632928" y="686880"/>
                    <a:pt x="632928" y="686880"/>
                  </a:cubicBezTo>
                  <a:cubicBezTo>
                    <a:pt x="641514" y="626780"/>
                    <a:pt x="649918" y="594821"/>
                    <a:pt x="632928" y="526860"/>
                  </a:cubicBezTo>
                  <a:cubicBezTo>
                    <a:pt x="628486" y="509091"/>
                    <a:pt x="617688" y="491300"/>
                    <a:pt x="602448" y="481140"/>
                  </a:cubicBezTo>
                  <a:cubicBezTo>
                    <a:pt x="577475" y="464491"/>
                    <a:pt x="577048" y="468440"/>
                    <a:pt x="571968" y="465900"/>
                  </a:cubicBezTo>
                  <a:close/>
                </a:path>
              </a:pathLst>
            </a:custGeom>
            <a:solidFill>
              <a:srgbClr val="8ABE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75415" y="866614"/>
            <a:ext cx="9468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GE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D64EB36-B5AA-4622-A370-5528994F55B2}"/>
              </a:ext>
            </a:extLst>
          </p:cNvPr>
          <p:cNvGrpSpPr/>
          <p:nvPr/>
        </p:nvGrpSpPr>
        <p:grpSpPr>
          <a:xfrm>
            <a:off x="1687702" y="3328685"/>
            <a:ext cx="2127100" cy="852669"/>
            <a:chOff x="1540386" y="5091226"/>
            <a:chExt cx="2127100" cy="85266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C0C15-090E-450D-A139-7C2DD89FE5EE}"/>
                </a:ext>
              </a:extLst>
            </p:cNvPr>
            <p:cNvSpPr txBox="1"/>
            <p:nvPr/>
          </p:nvSpPr>
          <p:spPr>
            <a:xfrm>
              <a:off x="1540386" y="5112898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90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237CB45-B2B9-4ECF-96D8-DDB193F42D62}"/>
                </a:ext>
              </a:extLst>
            </p:cNvPr>
            <p:cNvSpPr txBox="1"/>
            <p:nvPr/>
          </p:nvSpPr>
          <p:spPr>
            <a:xfrm>
              <a:off x="2878952" y="5091226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3FE2AAA-6E50-4A4C-86BB-91352C04A538}"/>
              </a:ext>
            </a:extLst>
          </p:cNvPr>
          <p:cNvGrpSpPr/>
          <p:nvPr/>
        </p:nvGrpSpPr>
        <p:grpSpPr>
          <a:xfrm>
            <a:off x="7988176" y="3290559"/>
            <a:ext cx="2127100" cy="831053"/>
            <a:chOff x="2017088" y="3265103"/>
            <a:chExt cx="2127100" cy="83105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54C5840-7674-4349-B4D3-24E70A4DD05E}"/>
                </a:ext>
              </a:extLst>
            </p:cNvPr>
            <p:cNvSpPr txBox="1"/>
            <p:nvPr/>
          </p:nvSpPr>
          <p:spPr>
            <a:xfrm>
              <a:off x="2017088" y="3265159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F68F3A-3EB4-4FE7-B64C-265C5B762CF7}"/>
                </a:ext>
              </a:extLst>
            </p:cNvPr>
            <p:cNvSpPr txBox="1"/>
            <p:nvPr/>
          </p:nvSpPr>
          <p:spPr>
            <a:xfrm>
              <a:off x="2863136" y="3265103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915E21-3306-4049-BDFA-C0661C91DC2D}"/>
              </a:ext>
            </a:extLst>
          </p:cNvPr>
          <p:cNvGrpSpPr/>
          <p:nvPr/>
        </p:nvGrpSpPr>
        <p:grpSpPr>
          <a:xfrm>
            <a:off x="1569819" y="5209429"/>
            <a:ext cx="2127100" cy="852669"/>
            <a:chOff x="1540386" y="5091226"/>
            <a:chExt cx="2127100" cy="85266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61D329D-47B7-48C0-A70D-7311C87AEEE9}"/>
                </a:ext>
              </a:extLst>
            </p:cNvPr>
            <p:cNvSpPr txBox="1"/>
            <p:nvPr/>
          </p:nvSpPr>
          <p:spPr>
            <a:xfrm>
              <a:off x="1540386" y="5112898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3BD303-81A5-44CD-9C46-FA0422767945}"/>
                </a:ext>
              </a:extLst>
            </p:cNvPr>
            <p:cNvSpPr txBox="1"/>
            <p:nvPr/>
          </p:nvSpPr>
          <p:spPr>
            <a:xfrm>
              <a:off x="2878952" y="5091226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2F9274-F372-499D-96F9-5572FD9975C6}"/>
              </a:ext>
            </a:extLst>
          </p:cNvPr>
          <p:cNvGrpSpPr/>
          <p:nvPr/>
        </p:nvGrpSpPr>
        <p:grpSpPr>
          <a:xfrm>
            <a:off x="7707203" y="5097245"/>
            <a:ext cx="2127100" cy="830997"/>
            <a:chOff x="1777770" y="5012635"/>
            <a:chExt cx="2127100" cy="83099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FCE51F-E0E4-439C-8DFB-DE7FCBB66DD2}"/>
                </a:ext>
              </a:extLst>
            </p:cNvPr>
            <p:cNvSpPr txBox="1"/>
            <p:nvPr/>
          </p:nvSpPr>
          <p:spPr>
            <a:xfrm>
              <a:off x="1777770" y="5012635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8B7E77-4535-451A-AFCD-3A9C348F6DF4}"/>
                </a:ext>
              </a:extLst>
            </p:cNvPr>
            <p:cNvSpPr txBox="1"/>
            <p:nvPr/>
          </p:nvSpPr>
          <p:spPr>
            <a:xfrm>
              <a:off x="2878952" y="5091226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8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4A699D10-2F8E-4701-9357-6FF0445AA73F}"/>
              </a:ext>
            </a:extLst>
          </p:cNvPr>
          <p:cNvGrpSpPr/>
          <p:nvPr/>
        </p:nvGrpSpPr>
        <p:grpSpPr>
          <a:xfrm>
            <a:off x="0" y="-76200"/>
            <a:ext cx="12192000" cy="6772656"/>
            <a:chOff x="0" y="-76200"/>
            <a:chExt cx="12192000" cy="677265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14C0ED1-CCD1-48B5-86F8-48B977951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76200"/>
              <a:ext cx="12192000" cy="6772656"/>
            </a:xfrm>
            <a:prstGeom prst="rect">
              <a:avLst/>
            </a:prstGeom>
          </p:spPr>
        </p:pic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31AB699-C00B-4788-A291-BD245E5680C8}"/>
                </a:ext>
              </a:extLst>
            </p:cNvPr>
            <p:cNvSpPr/>
            <p:nvPr/>
          </p:nvSpPr>
          <p:spPr>
            <a:xfrm>
              <a:off x="11471711" y="167640"/>
              <a:ext cx="590749" cy="702140"/>
            </a:xfrm>
            <a:custGeom>
              <a:avLst/>
              <a:gdLst>
                <a:gd name="connsiteX0" fmla="*/ 522169 w 552649"/>
                <a:gd name="connsiteY0" fmla="*/ 190500 h 640080"/>
                <a:gd name="connsiteX1" fmla="*/ 522169 w 552649"/>
                <a:gd name="connsiteY1" fmla="*/ 190500 h 640080"/>
                <a:gd name="connsiteX2" fmla="*/ 506929 w 552649"/>
                <a:gd name="connsiteY2" fmla="*/ 121920 h 640080"/>
                <a:gd name="connsiteX3" fmla="*/ 499309 w 552649"/>
                <a:gd name="connsiteY3" fmla="*/ 91440 h 640080"/>
                <a:gd name="connsiteX4" fmla="*/ 476449 w 552649"/>
                <a:gd name="connsiteY4" fmla="*/ 22860 h 640080"/>
                <a:gd name="connsiteX5" fmla="*/ 430729 w 552649"/>
                <a:gd name="connsiteY5" fmla="*/ 0 h 640080"/>
                <a:gd name="connsiteX6" fmla="*/ 415489 w 552649"/>
                <a:gd name="connsiteY6" fmla="*/ 22860 h 640080"/>
                <a:gd name="connsiteX7" fmla="*/ 385009 w 552649"/>
                <a:gd name="connsiteY7" fmla="*/ 91440 h 640080"/>
                <a:gd name="connsiteX8" fmla="*/ 339289 w 552649"/>
                <a:gd name="connsiteY8" fmla="*/ 106680 h 640080"/>
                <a:gd name="connsiteX9" fmla="*/ 316429 w 552649"/>
                <a:gd name="connsiteY9" fmla="*/ 114300 h 640080"/>
                <a:gd name="connsiteX10" fmla="*/ 293569 w 552649"/>
                <a:gd name="connsiteY10" fmla="*/ 129540 h 640080"/>
                <a:gd name="connsiteX11" fmla="*/ 209749 w 552649"/>
                <a:gd name="connsiteY11" fmla="*/ 144780 h 640080"/>
                <a:gd name="connsiteX12" fmla="*/ 164029 w 552649"/>
                <a:gd name="connsiteY12" fmla="*/ 160020 h 640080"/>
                <a:gd name="connsiteX13" fmla="*/ 141169 w 552649"/>
                <a:gd name="connsiteY13" fmla="*/ 167640 h 640080"/>
                <a:gd name="connsiteX14" fmla="*/ 118309 w 552649"/>
                <a:gd name="connsiteY14" fmla="*/ 175260 h 640080"/>
                <a:gd name="connsiteX15" fmla="*/ 95449 w 552649"/>
                <a:gd name="connsiteY15" fmla="*/ 190500 h 640080"/>
                <a:gd name="connsiteX16" fmla="*/ 87829 w 552649"/>
                <a:gd name="connsiteY16" fmla="*/ 213360 h 640080"/>
                <a:gd name="connsiteX17" fmla="*/ 95449 w 552649"/>
                <a:gd name="connsiteY17" fmla="*/ 259080 h 640080"/>
                <a:gd name="connsiteX18" fmla="*/ 72589 w 552649"/>
                <a:gd name="connsiteY18" fmla="*/ 251460 h 640080"/>
                <a:gd name="connsiteX19" fmla="*/ 26869 w 552649"/>
                <a:gd name="connsiteY19" fmla="*/ 220980 h 640080"/>
                <a:gd name="connsiteX20" fmla="*/ 11629 w 552649"/>
                <a:gd name="connsiteY20" fmla="*/ 274320 h 640080"/>
                <a:gd name="connsiteX21" fmla="*/ 72589 w 552649"/>
                <a:gd name="connsiteY21" fmla="*/ 327660 h 640080"/>
                <a:gd name="connsiteX22" fmla="*/ 95449 w 552649"/>
                <a:gd name="connsiteY22" fmla="*/ 350520 h 640080"/>
                <a:gd name="connsiteX23" fmla="*/ 103069 w 552649"/>
                <a:gd name="connsiteY23" fmla="*/ 373380 h 640080"/>
                <a:gd name="connsiteX24" fmla="*/ 118309 w 552649"/>
                <a:gd name="connsiteY24" fmla="*/ 457200 h 640080"/>
                <a:gd name="connsiteX25" fmla="*/ 148789 w 552649"/>
                <a:gd name="connsiteY25" fmla="*/ 632460 h 640080"/>
                <a:gd name="connsiteX26" fmla="*/ 171649 w 552649"/>
                <a:gd name="connsiteY26" fmla="*/ 640080 h 640080"/>
                <a:gd name="connsiteX27" fmla="*/ 247849 w 552649"/>
                <a:gd name="connsiteY27" fmla="*/ 624840 h 640080"/>
                <a:gd name="connsiteX28" fmla="*/ 316429 w 552649"/>
                <a:gd name="connsiteY28" fmla="*/ 586740 h 640080"/>
                <a:gd name="connsiteX29" fmla="*/ 339289 w 552649"/>
                <a:gd name="connsiteY29" fmla="*/ 601980 h 640080"/>
                <a:gd name="connsiteX30" fmla="*/ 346909 w 552649"/>
                <a:gd name="connsiteY30" fmla="*/ 624840 h 640080"/>
                <a:gd name="connsiteX31" fmla="*/ 484069 w 552649"/>
                <a:gd name="connsiteY31" fmla="*/ 617220 h 640080"/>
                <a:gd name="connsiteX32" fmla="*/ 506929 w 552649"/>
                <a:gd name="connsiteY32" fmla="*/ 609600 h 640080"/>
                <a:gd name="connsiteX33" fmla="*/ 514549 w 552649"/>
                <a:gd name="connsiteY33" fmla="*/ 586740 h 640080"/>
                <a:gd name="connsiteX34" fmla="*/ 537409 w 552649"/>
                <a:gd name="connsiteY34" fmla="*/ 510540 h 640080"/>
                <a:gd name="connsiteX35" fmla="*/ 545029 w 552649"/>
                <a:gd name="connsiteY35" fmla="*/ 487680 h 640080"/>
                <a:gd name="connsiteX36" fmla="*/ 552649 w 552649"/>
                <a:gd name="connsiteY36" fmla="*/ 464820 h 640080"/>
                <a:gd name="connsiteX37" fmla="*/ 545029 w 552649"/>
                <a:gd name="connsiteY37" fmla="*/ 320040 h 640080"/>
                <a:gd name="connsiteX38" fmla="*/ 537409 w 552649"/>
                <a:gd name="connsiteY38" fmla="*/ 281940 h 640080"/>
                <a:gd name="connsiteX39" fmla="*/ 529789 w 552649"/>
                <a:gd name="connsiteY39" fmla="*/ 259080 h 640080"/>
                <a:gd name="connsiteX40" fmla="*/ 522169 w 552649"/>
                <a:gd name="connsiteY40" fmla="*/ 190500 h 640080"/>
                <a:gd name="connsiteX0" fmla="*/ 522169 w 552649"/>
                <a:gd name="connsiteY0" fmla="*/ 190500 h 640080"/>
                <a:gd name="connsiteX1" fmla="*/ 522169 w 552649"/>
                <a:gd name="connsiteY1" fmla="*/ 190500 h 640080"/>
                <a:gd name="connsiteX2" fmla="*/ 506929 w 552649"/>
                <a:gd name="connsiteY2" fmla="*/ 121920 h 640080"/>
                <a:gd name="connsiteX3" fmla="*/ 499309 w 552649"/>
                <a:gd name="connsiteY3" fmla="*/ 91440 h 640080"/>
                <a:gd name="connsiteX4" fmla="*/ 476449 w 552649"/>
                <a:gd name="connsiteY4" fmla="*/ 22860 h 640080"/>
                <a:gd name="connsiteX5" fmla="*/ 430729 w 552649"/>
                <a:gd name="connsiteY5" fmla="*/ 0 h 640080"/>
                <a:gd name="connsiteX6" fmla="*/ 415489 w 552649"/>
                <a:gd name="connsiteY6" fmla="*/ 22860 h 640080"/>
                <a:gd name="connsiteX7" fmla="*/ 385009 w 552649"/>
                <a:gd name="connsiteY7" fmla="*/ 91440 h 640080"/>
                <a:gd name="connsiteX8" fmla="*/ 339289 w 552649"/>
                <a:gd name="connsiteY8" fmla="*/ 106680 h 640080"/>
                <a:gd name="connsiteX9" fmla="*/ 316429 w 552649"/>
                <a:gd name="connsiteY9" fmla="*/ 114300 h 640080"/>
                <a:gd name="connsiteX10" fmla="*/ 293569 w 552649"/>
                <a:gd name="connsiteY10" fmla="*/ 129540 h 640080"/>
                <a:gd name="connsiteX11" fmla="*/ 209749 w 552649"/>
                <a:gd name="connsiteY11" fmla="*/ 144780 h 640080"/>
                <a:gd name="connsiteX12" fmla="*/ 164029 w 552649"/>
                <a:gd name="connsiteY12" fmla="*/ 160020 h 640080"/>
                <a:gd name="connsiteX13" fmla="*/ 141169 w 552649"/>
                <a:gd name="connsiteY13" fmla="*/ 167640 h 640080"/>
                <a:gd name="connsiteX14" fmla="*/ 118309 w 552649"/>
                <a:gd name="connsiteY14" fmla="*/ 175260 h 640080"/>
                <a:gd name="connsiteX15" fmla="*/ 95449 w 552649"/>
                <a:gd name="connsiteY15" fmla="*/ 190500 h 640080"/>
                <a:gd name="connsiteX16" fmla="*/ 87829 w 552649"/>
                <a:gd name="connsiteY16" fmla="*/ 213360 h 640080"/>
                <a:gd name="connsiteX17" fmla="*/ 95449 w 552649"/>
                <a:gd name="connsiteY17" fmla="*/ 259080 h 640080"/>
                <a:gd name="connsiteX18" fmla="*/ 72589 w 552649"/>
                <a:gd name="connsiteY18" fmla="*/ 251460 h 640080"/>
                <a:gd name="connsiteX19" fmla="*/ 26869 w 552649"/>
                <a:gd name="connsiteY19" fmla="*/ 220980 h 640080"/>
                <a:gd name="connsiteX20" fmla="*/ 11629 w 552649"/>
                <a:gd name="connsiteY20" fmla="*/ 274320 h 640080"/>
                <a:gd name="connsiteX21" fmla="*/ 72589 w 552649"/>
                <a:gd name="connsiteY21" fmla="*/ 327660 h 640080"/>
                <a:gd name="connsiteX22" fmla="*/ 95449 w 552649"/>
                <a:gd name="connsiteY22" fmla="*/ 350520 h 640080"/>
                <a:gd name="connsiteX23" fmla="*/ 103069 w 552649"/>
                <a:gd name="connsiteY23" fmla="*/ 373380 h 640080"/>
                <a:gd name="connsiteX24" fmla="*/ 118309 w 552649"/>
                <a:gd name="connsiteY24" fmla="*/ 457200 h 640080"/>
                <a:gd name="connsiteX25" fmla="*/ 148789 w 552649"/>
                <a:gd name="connsiteY25" fmla="*/ 632460 h 640080"/>
                <a:gd name="connsiteX26" fmla="*/ 171649 w 552649"/>
                <a:gd name="connsiteY26" fmla="*/ 640080 h 640080"/>
                <a:gd name="connsiteX27" fmla="*/ 247849 w 552649"/>
                <a:gd name="connsiteY27" fmla="*/ 624840 h 640080"/>
                <a:gd name="connsiteX28" fmla="*/ 316429 w 552649"/>
                <a:gd name="connsiteY28" fmla="*/ 586740 h 640080"/>
                <a:gd name="connsiteX29" fmla="*/ 339289 w 552649"/>
                <a:gd name="connsiteY29" fmla="*/ 601980 h 640080"/>
                <a:gd name="connsiteX30" fmla="*/ 332652 w 552649"/>
                <a:gd name="connsiteY30" fmla="*/ 548428 h 640080"/>
                <a:gd name="connsiteX31" fmla="*/ 484069 w 552649"/>
                <a:gd name="connsiteY31" fmla="*/ 617220 h 640080"/>
                <a:gd name="connsiteX32" fmla="*/ 506929 w 552649"/>
                <a:gd name="connsiteY32" fmla="*/ 609600 h 640080"/>
                <a:gd name="connsiteX33" fmla="*/ 514549 w 552649"/>
                <a:gd name="connsiteY33" fmla="*/ 586740 h 640080"/>
                <a:gd name="connsiteX34" fmla="*/ 537409 w 552649"/>
                <a:gd name="connsiteY34" fmla="*/ 510540 h 640080"/>
                <a:gd name="connsiteX35" fmla="*/ 545029 w 552649"/>
                <a:gd name="connsiteY35" fmla="*/ 487680 h 640080"/>
                <a:gd name="connsiteX36" fmla="*/ 552649 w 552649"/>
                <a:gd name="connsiteY36" fmla="*/ 464820 h 640080"/>
                <a:gd name="connsiteX37" fmla="*/ 545029 w 552649"/>
                <a:gd name="connsiteY37" fmla="*/ 320040 h 640080"/>
                <a:gd name="connsiteX38" fmla="*/ 537409 w 552649"/>
                <a:gd name="connsiteY38" fmla="*/ 281940 h 640080"/>
                <a:gd name="connsiteX39" fmla="*/ 529789 w 552649"/>
                <a:gd name="connsiteY39" fmla="*/ 259080 h 640080"/>
                <a:gd name="connsiteX40" fmla="*/ 522169 w 552649"/>
                <a:gd name="connsiteY40" fmla="*/ 19050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52649" h="640080">
                  <a:moveTo>
                    <a:pt x="522169" y="190500"/>
                  </a:moveTo>
                  <a:lnTo>
                    <a:pt x="522169" y="190500"/>
                  </a:lnTo>
                  <a:cubicBezTo>
                    <a:pt x="517089" y="167640"/>
                    <a:pt x="512195" y="144738"/>
                    <a:pt x="506929" y="121920"/>
                  </a:cubicBezTo>
                  <a:cubicBezTo>
                    <a:pt x="504574" y="111716"/>
                    <a:pt x="501363" y="101709"/>
                    <a:pt x="499309" y="91440"/>
                  </a:cubicBezTo>
                  <a:cubicBezTo>
                    <a:pt x="492923" y="59511"/>
                    <a:pt x="498635" y="45046"/>
                    <a:pt x="476449" y="22860"/>
                  </a:cubicBezTo>
                  <a:cubicBezTo>
                    <a:pt x="461677" y="8088"/>
                    <a:pt x="449322" y="6198"/>
                    <a:pt x="430729" y="0"/>
                  </a:cubicBezTo>
                  <a:cubicBezTo>
                    <a:pt x="425649" y="7620"/>
                    <a:pt x="419208" y="14491"/>
                    <a:pt x="415489" y="22860"/>
                  </a:cubicBezTo>
                  <a:cubicBezTo>
                    <a:pt x="411794" y="31175"/>
                    <a:pt x="400927" y="81491"/>
                    <a:pt x="385009" y="91440"/>
                  </a:cubicBezTo>
                  <a:cubicBezTo>
                    <a:pt x="371386" y="99954"/>
                    <a:pt x="354529" y="101600"/>
                    <a:pt x="339289" y="106680"/>
                  </a:cubicBezTo>
                  <a:cubicBezTo>
                    <a:pt x="331669" y="109220"/>
                    <a:pt x="323112" y="109845"/>
                    <a:pt x="316429" y="114300"/>
                  </a:cubicBezTo>
                  <a:cubicBezTo>
                    <a:pt x="308809" y="119380"/>
                    <a:pt x="302144" y="126324"/>
                    <a:pt x="293569" y="129540"/>
                  </a:cubicBezTo>
                  <a:cubicBezTo>
                    <a:pt x="282179" y="133811"/>
                    <a:pt x="218308" y="142640"/>
                    <a:pt x="209749" y="144780"/>
                  </a:cubicBezTo>
                  <a:cubicBezTo>
                    <a:pt x="194164" y="148676"/>
                    <a:pt x="179269" y="154940"/>
                    <a:pt x="164029" y="160020"/>
                  </a:cubicBezTo>
                  <a:lnTo>
                    <a:pt x="141169" y="167640"/>
                  </a:lnTo>
                  <a:cubicBezTo>
                    <a:pt x="133549" y="170180"/>
                    <a:pt x="124992" y="170805"/>
                    <a:pt x="118309" y="175260"/>
                  </a:cubicBezTo>
                  <a:lnTo>
                    <a:pt x="95449" y="190500"/>
                  </a:lnTo>
                  <a:cubicBezTo>
                    <a:pt x="92909" y="198120"/>
                    <a:pt x="87829" y="205328"/>
                    <a:pt x="87829" y="213360"/>
                  </a:cubicBezTo>
                  <a:cubicBezTo>
                    <a:pt x="87829" y="228810"/>
                    <a:pt x="101187" y="244735"/>
                    <a:pt x="95449" y="259080"/>
                  </a:cubicBezTo>
                  <a:cubicBezTo>
                    <a:pt x="92466" y="266538"/>
                    <a:pt x="79610" y="255361"/>
                    <a:pt x="72589" y="251460"/>
                  </a:cubicBezTo>
                  <a:cubicBezTo>
                    <a:pt x="56578" y="242565"/>
                    <a:pt x="26869" y="220980"/>
                    <a:pt x="26869" y="220980"/>
                  </a:cubicBezTo>
                  <a:cubicBezTo>
                    <a:pt x="-6465" y="232091"/>
                    <a:pt x="-5358" y="223359"/>
                    <a:pt x="11629" y="274320"/>
                  </a:cubicBezTo>
                  <a:cubicBezTo>
                    <a:pt x="22424" y="306705"/>
                    <a:pt x="48459" y="303530"/>
                    <a:pt x="72589" y="327660"/>
                  </a:cubicBezTo>
                  <a:lnTo>
                    <a:pt x="95449" y="350520"/>
                  </a:lnTo>
                  <a:cubicBezTo>
                    <a:pt x="97989" y="358140"/>
                    <a:pt x="101121" y="365588"/>
                    <a:pt x="103069" y="373380"/>
                  </a:cubicBezTo>
                  <a:cubicBezTo>
                    <a:pt x="108394" y="394680"/>
                    <a:pt x="114912" y="436819"/>
                    <a:pt x="118309" y="457200"/>
                  </a:cubicBezTo>
                  <a:cubicBezTo>
                    <a:pt x="123175" y="559377"/>
                    <a:pt x="82044" y="599088"/>
                    <a:pt x="148789" y="632460"/>
                  </a:cubicBezTo>
                  <a:cubicBezTo>
                    <a:pt x="155973" y="636052"/>
                    <a:pt x="164029" y="637540"/>
                    <a:pt x="171649" y="640080"/>
                  </a:cubicBezTo>
                  <a:cubicBezTo>
                    <a:pt x="184901" y="638187"/>
                    <a:pt x="229434" y="635070"/>
                    <a:pt x="247849" y="624840"/>
                  </a:cubicBezTo>
                  <a:cubicBezTo>
                    <a:pt x="326454" y="581171"/>
                    <a:pt x="264703" y="603982"/>
                    <a:pt x="316429" y="586740"/>
                  </a:cubicBezTo>
                  <a:cubicBezTo>
                    <a:pt x="324049" y="591820"/>
                    <a:pt x="336585" y="608365"/>
                    <a:pt x="339289" y="601980"/>
                  </a:cubicBezTo>
                  <a:cubicBezTo>
                    <a:pt x="341993" y="595595"/>
                    <a:pt x="324664" y="547587"/>
                    <a:pt x="332652" y="548428"/>
                  </a:cubicBezTo>
                  <a:cubicBezTo>
                    <a:pt x="378191" y="553222"/>
                    <a:pt x="438349" y="619760"/>
                    <a:pt x="484069" y="617220"/>
                  </a:cubicBezTo>
                  <a:cubicBezTo>
                    <a:pt x="491689" y="614680"/>
                    <a:pt x="501249" y="615280"/>
                    <a:pt x="506929" y="609600"/>
                  </a:cubicBezTo>
                  <a:cubicBezTo>
                    <a:pt x="512609" y="603920"/>
                    <a:pt x="512342" y="594463"/>
                    <a:pt x="514549" y="586740"/>
                  </a:cubicBezTo>
                  <a:cubicBezTo>
                    <a:pt x="537581" y="506127"/>
                    <a:pt x="501192" y="619190"/>
                    <a:pt x="537409" y="510540"/>
                  </a:cubicBezTo>
                  <a:lnTo>
                    <a:pt x="545029" y="487680"/>
                  </a:lnTo>
                  <a:lnTo>
                    <a:pt x="552649" y="464820"/>
                  </a:lnTo>
                  <a:cubicBezTo>
                    <a:pt x="550109" y="416560"/>
                    <a:pt x="549042" y="368200"/>
                    <a:pt x="545029" y="320040"/>
                  </a:cubicBezTo>
                  <a:cubicBezTo>
                    <a:pt x="543953" y="307133"/>
                    <a:pt x="540550" y="294505"/>
                    <a:pt x="537409" y="281940"/>
                  </a:cubicBezTo>
                  <a:cubicBezTo>
                    <a:pt x="535461" y="274148"/>
                    <a:pt x="530456" y="267084"/>
                    <a:pt x="529789" y="259080"/>
                  </a:cubicBezTo>
                  <a:cubicBezTo>
                    <a:pt x="527891" y="236299"/>
                    <a:pt x="523439" y="201930"/>
                    <a:pt x="522169" y="190500"/>
                  </a:cubicBezTo>
                  <a:close/>
                </a:path>
              </a:pathLst>
            </a:custGeom>
            <a:solidFill>
              <a:srgbClr val="76B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6D5956E-0B73-4DFC-8AFD-467CF21BA015}"/>
                </a:ext>
              </a:extLst>
            </p:cNvPr>
            <p:cNvSpPr/>
            <p:nvPr/>
          </p:nvSpPr>
          <p:spPr>
            <a:xfrm>
              <a:off x="342900" y="1818342"/>
              <a:ext cx="501650" cy="689908"/>
            </a:xfrm>
            <a:custGeom>
              <a:avLst/>
              <a:gdLst>
                <a:gd name="connsiteX0" fmla="*/ 489639 w 521389"/>
                <a:gd name="connsiteY0" fmla="*/ 323850 h 666750"/>
                <a:gd name="connsiteX1" fmla="*/ 489639 w 521389"/>
                <a:gd name="connsiteY1" fmla="*/ 323850 h 666750"/>
                <a:gd name="connsiteX2" fmla="*/ 476939 w 521389"/>
                <a:gd name="connsiteY2" fmla="*/ 196850 h 666750"/>
                <a:gd name="connsiteX3" fmla="*/ 464239 w 521389"/>
                <a:gd name="connsiteY3" fmla="*/ 133350 h 666750"/>
                <a:gd name="connsiteX4" fmla="*/ 457889 w 521389"/>
                <a:gd name="connsiteY4" fmla="*/ 69850 h 666750"/>
                <a:gd name="connsiteX5" fmla="*/ 451539 w 521389"/>
                <a:gd name="connsiteY5" fmla="*/ 44450 h 666750"/>
                <a:gd name="connsiteX6" fmla="*/ 445189 w 521389"/>
                <a:gd name="connsiteY6" fmla="*/ 0 h 666750"/>
                <a:gd name="connsiteX7" fmla="*/ 394389 w 521389"/>
                <a:gd name="connsiteY7" fmla="*/ 6350 h 666750"/>
                <a:gd name="connsiteX8" fmla="*/ 375339 w 521389"/>
                <a:gd name="connsiteY8" fmla="*/ 12700 h 666750"/>
                <a:gd name="connsiteX9" fmla="*/ 368989 w 521389"/>
                <a:gd name="connsiteY9" fmla="*/ 31750 h 666750"/>
                <a:gd name="connsiteX10" fmla="*/ 356289 w 521389"/>
                <a:gd name="connsiteY10" fmla="*/ 107950 h 666750"/>
                <a:gd name="connsiteX11" fmla="*/ 337239 w 521389"/>
                <a:gd name="connsiteY11" fmla="*/ 165100 h 666750"/>
                <a:gd name="connsiteX12" fmla="*/ 292789 w 521389"/>
                <a:gd name="connsiteY12" fmla="*/ 177800 h 666750"/>
                <a:gd name="connsiteX13" fmla="*/ 273739 w 521389"/>
                <a:gd name="connsiteY13" fmla="*/ 184150 h 666750"/>
                <a:gd name="connsiteX14" fmla="*/ 127689 w 521389"/>
                <a:gd name="connsiteY14" fmla="*/ 196850 h 666750"/>
                <a:gd name="connsiteX15" fmla="*/ 70539 w 521389"/>
                <a:gd name="connsiteY15" fmla="*/ 203200 h 666750"/>
                <a:gd name="connsiteX16" fmla="*/ 51489 w 521389"/>
                <a:gd name="connsiteY16" fmla="*/ 215900 h 666750"/>
                <a:gd name="connsiteX17" fmla="*/ 13389 w 521389"/>
                <a:gd name="connsiteY17" fmla="*/ 234950 h 666750"/>
                <a:gd name="connsiteX18" fmla="*/ 689 w 521389"/>
                <a:gd name="connsiteY18" fmla="*/ 254000 h 666750"/>
                <a:gd name="connsiteX19" fmla="*/ 26089 w 521389"/>
                <a:gd name="connsiteY19" fmla="*/ 374650 h 666750"/>
                <a:gd name="connsiteX20" fmla="*/ 51489 w 521389"/>
                <a:gd name="connsiteY20" fmla="*/ 412750 h 666750"/>
                <a:gd name="connsiteX21" fmla="*/ 64189 w 521389"/>
                <a:gd name="connsiteY21" fmla="*/ 450850 h 666750"/>
                <a:gd name="connsiteX22" fmla="*/ 70539 w 521389"/>
                <a:gd name="connsiteY22" fmla="*/ 571500 h 666750"/>
                <a:gd name="connsiteX23" fmla="*/ 76889 w 521389"/>
                <a:gd name="connsiteY23" fmla="*/ 596900 h 666750"/>
                <a:gd name="connsiteX24" fmla="*/ 114989 w 521389"/>
                <a:gd name="connsiteY24" fmla="*/ 622300 h 666750"/>
                <a:gd name="connsiteX25" fmla="*/ 140389 w 521389"/>
                <a:gd name="connsiteY25" fmla="*/ 641350 h 666750"/>
                <a:gd name="connsiteX26" fmla="*/ 184839 w 521389"/>
                <a:gd name="connsiteY26" fmla="*/ 654050 h 666750"/>
                <a:gd name="connsiteX27" fmla="*/ 229289 w 521389"/>
                <a:gd name="connsiteY27" fmla="*/ 660400 h 666750"/>
                <a:gd name="connsiteX28" fmla="*/ 267389 w 521389"/>
                <a:gd name="connsiteY28" fmla="*/ 666750 h 666750"/>
                <a:gd name="connsiteX29" fmla="*/ 426139 w 521389"/>
                <a:gd name="connsiteY29" fmla="*/ 660400 h 666750"/>
                <a:gd name="connsiteX30" fmla="*/ 470589 w 521389"/>
                <a:gd name="connsiteY30" fmla="*/ 647700 h 666750"/>
                <a:gd name="connsiteX31" fmla="*/ 502339 w 521389"/>
                <a:gd name="connsiteY31" fmla="*/ 609600 h 666750"/>
                <a:gd name="connsiteX32" fmla="*/ 521389 w 521389"/>
                <a:gd name="connsiteY32" fmla="*/ 596900 h 666750"/>
                <a:gd name="connsiteX33" fmla="*/ 515039 w 521389"/>
                <a:gd name="connsiteY33" fmla="*/ 431800 h 666750"/>
                <a:gd name="connsiteX34" fmla="*/ 495989 w 521389"/>
                <a:gd name="connsiteY34" fmla="*/ 349250 h 666750"/>
                <a:gd name="connsiteX35" fmla="*/ 489639 w 521389"/>
                <a:gd name="connsiteY35" fmla="*/ 3238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21389" h="666750">
                  <a:moveTo>
                    <a:pt x="489639" y="323850"/>
                  </a:moveTo>
                  <a:lnTo>
                    <a:pt x="489639" y="323850"/>
                  </a:lnTo>
                  <a:cubicBezTo>
                    <a:pt x="485922" y="275531"/>
                    <a:pt x="485141" y="241963"/>
                    <a:pt x="476939" y="196850"/>
                  </a:cubicBezTo>
                  <a:cubicBezTo>
                    <a:pt x="466004" y="136708"/>
                    <a:pt x="474181" y="212885"/>
                    <a:pt x="464239" y="133350"/>
                  </a:cubicBezTo>
                  <a:cubicBezTo>
                    <a:pt x="461601" y="112242"/>
                    <a:pt x="460897" y="90908"/>
                    <a:pt x="457889" y="69850"/>
                  </a:cubicBezTo>
                  <a:cubicBezTo>
                    <a:pt x="456655" y="61210"/>
                    <a:pt x="453100" y="53036"/>
                    <a:pt x="451539" y="44450"/>
                  </a:cubicBezTo>
                  <a:cubicBezTo>
                    <a:pt x="448862" y="29724"/>
                    <a:pt x="447306" y="14817"/>
                    <a:pt x="445189" y="0"/>
                  </a:cubicBezTo>
                  <a:cubicBezTo>
                    <a:pt x="428256" y="2117"/>
                    <a:pt x="411179" y="3297"/>
                    <a:pt x="394389" y="6350"/>
                  </a:cubicBezTo>
                  <a:cubicBezTo>
                    <a:pt x="387803" y="7547"/>
                    <a:pt x="380072" y="7967"/>
                    <a:pt x="375339" y="12700"/>
                  </a:cubicBezTo>
                  <a:cubicBezTo>
                    <a:pt x="370606" y="17433"/>
                    <a:pt x="370612" y="25256"/>
                    <a:pt x="368989" y="31750"/>
                  </a:cubicBezTo>
                  <a:cubicBezTo>
                    <a:pt x="362282" y="58578"/>
                    <a:pt x="360590" y="79993"/>
                    <a:pt x="356289" y="107950"/>
                  </a:cubicBezTo>
                  <a:cubicBezTo>
                    <a:pt x="353462" y="126324"/>
                    <a:pt x="354249" y="151492"/>
                    <a:pt x="337239" y="165100"/>
                  </a:cubicBezTo>
                  <a:cubicBezTo>
                    <a:pt x="333010" y="168483"/>
                    <a:pt x="294564" y="177293"/>
                    <a:pt x="292789" y="177800"/>
                  </a:cubicBezTo>
                  <a:cubicBezTo>
                    <a:pt x="286353" y="179639"/>
                    <a:pt x="280303" y="182837"/>
                    <a:pt x="273739" y="184150"/>
                  </a:cubicBezTo>
                  <a:cubicBezTo>
                    <a:pt x="225364" y="193825"/>
                    <a:pt x="176968" y="192908"/>
                    <a:pt x="127689" y="196850"/>
                  </a:cubicBezTo>
                  <a:cubicBezTo>
                    <a:pt x="108583" y="198378"/>
                    <a:pt x="89589" y="201083"/>
                    <a:pt x="70539" y="203200"/>
                  </a:cubicBezTo>
                  <a:cubicBezTo>
                    <a:pt x="64189" y="207433"/>
                    <a:pt x="58315" y="212487"/>
                    <a:pt x="51489" y="215900"/>
                  </a:cubicBezTo>
                  <a:cubicBezTo>
                    <a:pt x="-1091" y="242190"/>
                    <a:pt x="67984" y="198554"/>
                    <a:pt x="13389" y="234950"/>
                  </a:cubicBezTo>
                  <a:cubicBezTo>
                    <a:pt x="9156" y="241300"/>
                    <a:pt x="1197" y="246385"/>
                    <a:pt x="689" y="254000"/>
                  </a:cubicBezTo>
                  <a:cubicBezTo>
                    <a:pt x="-2260" y="298236"/>
                    <a:pt x="3891" y="337653"/>
                    <a:pt x="26089" y="374650"/>
                  </a:cubicBezTo>
                  <a:cubicBezTo>
                    <a:pt x="33942" y="387738"/>
                    <a:pt x="46662" y="398270"/>
                    <a:pt x="51489" y="412750"/>
                  </a:cubicBezTo>
                  <a:lnTo>
                    <a:pt x="64189" y="450850"/>
                  </a:lnTo>
                  <a:cubicBezTo>
                    <a:pt x="66306" y="491067"/>
                    <a:pt x="67050" y="531379"/>
                    <a:pt x="70539" y="571500"/>
                  </a:cubicBezTo>
                  <a:cubicBezTo>
                    <a:pt x="71295" y="580194"/>
                    <a:pt x="71142" y="590332"/>
                    <a:pt x="76889" y="596900"/>
                  </a:cubicBezTo>
                  <a:cubicBezTo>
                    <a:pt x="86940" y="608387"/>
                    <a:pt x="102778" y="613142"/>
                    <a:pt x="114989" y="622300"/>
                  </a:cubicBezTo>
                  <a:cubicBezTo>
                    <a:pt x="123456" y="628650"/>
                    <a:pt x="131200" y="636099"/>
                    <a:pt x="140389" y="641350"/>
                  </a:cubicBezTo>
                  <a:cubicBezTo>
                    <a:pt x="146736" y="644977"/>
                    <a:pt x="180303" y="653225"/>
                    <a:pt x="184839" y="654050"/>
                  </a:cubicBezTo>
                  <a:cubicBezTo>
                    <a:pt x="199565" y="656727"/>
                    <a:pt x="214496" y="658124"/>
                    <a:pt x="229289" y="660400"/>
                  </a:cubicBezTo>
                  <a:cubicBezTo>
                    <a:pt x="242014" y="662358"/>
                    <a:pt x="254689" y="664633"/>
                    <a:pt x="267389" y="666750"/>
                  </a:cubicBezTo>
                  <a:cubicBezTo>
                    <a:pt x="320306" y="664633"/>
                    <a:pt x="373306" y="664044"/>
                    <a:pt x="426139" y="660400"/>
                  </a:cubicBezTo>
                  <a:cubicBezTo>
                    <a:pt x="436192" y="659707"/>
                    <a:pt x="460010" y="651226"/>
                    <a:pt x="470589" y="647700"/>
                  </a:cubicBezTo>
                  <a:cubicBezTo>
                    <a:pt x="483076" y="628969"/>
                    <a:pt x="484004" y="624879"/>
                    <a:pt x="502339" y="609600"/>
                  </a:cubicBezTo>
                  <a:cubicBezTo>
                    <a:pt x="508202" y="604714"/>
                    <a:pt x="515039" y="601133"/>
                    <a:pt x="521389" y="596900"/>
                  </a:cubicBezTo>
                  <a:cubicBezTo>
                    <a:pt x="519272" y="541867"/>
                    <a:pt x="518371" y="486773"/>
                    <a:pt x="515039" y="431800"/>
                  </a:cubicBezTo>
                  <a:cubicBezTo>
                    <a:pt x="512597" y="391500"/>
                    <a:pt x="508234" y="385984"/>
                    <a:pt x="495989" y="349250"/>
                  </a:cubicBezTo>
                  <a:lnTo>
                    <a:pt x="489639" y="323850"/>
                  </a:lnTo>
                  <a:close/>
                </a:path>
              </a:pathLst>
            </a:custGeom>
            <a:solidFill>
              <a:srgbClr val="295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48B7FA7-98FA-412E-8BFA-2E375A1F08B0}"/>
                </a:ext>
              </a:extLst>
            </p:cNvPr>
            <p:cNvSpPr/>
            <p:nvPr/>
          </p:nvSpPr>
          <p:spPr>
            <a:xfrm>
              <a:off x="9242592" y="5592000"/>
              <a:ext cx="642765" cy="831660"/>
            </a:xfrm>
            <a:custGeom>
              <a:avLst/>
              <a:gdLst>
                <a:gd name="connsiteX0" fmla="*/ 571968 w 642765"/>
                <a:gd name="connsiteY0" fmla="*/ 465900 h 831660"/>
                <a:gd name="connsiteX1" fmla="*/ 571968 w 642765"/>
                <a:gd name="connsiteY1" fmla="*/ 465900 h 831660"/>
                <a:gd name="connsiteX2" fmla="*/ 564348 w 642765"/>
                <a:gd name="connsiteY2" fmla="*/ 214440 h 831660"/>
                <a:gd name="connsiteX3" fmla="*/ 549108 w 642765"/>
                <a:gd name="connsiteY3" fmla="*/ 153480 h 831660"/>
                <a:gd name="connsiteX4" fmla="*/ 518628 w 642765"/>
                <a:gd name="connsiteY4" fmla="*/ 107760 h 831660"/>
                <a:gd name="connsiteX5" fmla="*/ 503388 w 642765"/>
                <a:gd name="connsiteY5" fmla="*/ 62040 h 831660"/>
                <a:gd name="connsiteX6" fmla="*/ 495768 w 642765"/>
                <a:gd name="connsiteY6" fmla="*/ 39180 h 831660"/>
                <a:gd name="connsiteX7" fmla="*/ 472908 w 642765"/>
                <a:gd name="connsiteY7" fmla="*/ 23940 h 831660"/>
                <a:gd name="connsiteX8" fmla="*/ 442428 w 642765"/>
                <a:gd name="connsiteY8" fmla="*/ 23940 h 831660"/>
                <a:gd name="connsiteX9" fmla="*/ 434808 w 642765"/>
                <a:gd name="connsiteY9" fmla="*/ 92520 h 831660"/>
                <a:gd name="connsiteX10" fmla="*/ 427188 w 642765"/>
                <a:gd name="connsiteY10" fmla="*/ 115380 h 831660"/>
                <a:gd name="connsiteX11" fmla="*/ 335748 w 642765"/>
                <a:gd name="connsiteY11" fmla="*/ 161100 h 831660"/>
                <a:gd name="connsiteX12" fmla="*/ 312888 w 642765"/>
                <a:gd name="connsiteY12" fmla="*/ 168720 h 831660"/>
                <a:gd name="connsiteX13" fmla="*/ 137628 w 642765"/>
                <a:gd name="connsiteY13" fmla="*/ 183960 h 831660"/>
                <a:gd name="connsiteX14" fmla="*/ 91908 w 642765"/>
                <a:gd name="connsiteY14" fmla="*/ 222060 h 831660"/>
                <a:gd name="connsiteX15" fmla="*/ 84288 w 642765"/>
                <a:gd name="connsiteY15" fmla="*/ 244920 h 831660"/>
                <a:gd name="connsiteX16" fmla="*/ 38568 w 642765"/>
                <a:gd name="connsiteY16" fmla="*/ 275400 h 831660"/>
                <a:gd name="connsiteX17" fmla="*/ 15708 w 642765"/>
                <a:gd name="connsiteY17" fmla="*/ 290640 h 831660"/>
                <a:gd name="connsiteX18" fmla="*/ 468 w 642765"/>
                <a:gd name="connsiteY18" fmla="*/ 313500 h 831660"/>
                <a:gd name="connsiteX19" fmla="*/ 8088 w 642765"/>
                <a:gd name="connsiteY19" fmla="*/ 359220 h 831660"/>
                <a:gd name="connsiteX20" fmla="*/ 30948 w 642765"/>
                <a:gd name="connsiteY20" fmla="*/ 382080 h 831660"/>
                <a:gd name="connsiteX21" fmla="*/ 46188 w 642765"/>
                <a:gd name="connsiteY21" fmla="*/ 404940 h 831660"/>
                <a:gd name="connsiteX22" fmla="*/ 53808 w 642765"/>
                <a:gd name="connsiteY22" fmla="*/ 427800 h 831660"/>
                <a:gd name="connsiteX23" fmla="*/ 76668 w 642765"/>
                <a:gd name="connsiteY23" fmla="*/ 473520 h 831660"/>
                <a:gd name="connsiteX24" fmla="*/ 84288 w 642765"/>
                <a:gd name="connsiteY24" fmla="*/ 504000 h 831660"/>
                <a:gd name="connsiteX25" fmla="*/ 99528 w 642765"/>
                <a:gd name="connsiteY25" fmla="*/ 572580 h 831660"/>
                <a:gd name="connsiteX26" fmla="*/ 107148 w 642765"/>
                <a:gd name="connsiteY26" fmla="*/ 664020 h 831660"/>
                <a:gd name="connsiteX27" fmla="*/ 122388 w 642765"/>
                <a:gd name="connsiteY27" fmla="*/ 732600 h 831660"/>
                <a:gd name="connsiteX28" fmla="*/ 168108 w 642765"/>
                <a:gd name="connsiteY28" fmla="*/ 763080 h 831660"/>
                <a:gd name="connsiteX29" fmla="*/ 213828 w 642765"/>
                <a:gd name="connsiteY29" fmla="*/ 793560 h 831660"/>
                <a:gd name="connsiteX30" fmla="*/ 267168 w 642765"/>
                <a:gd name="connsiteY30" fmla="*/ 801180 h 831660"/>
                <a:gd name="connsiteX31" fmla="*/ 411948 w 642765"/>
                <a:gd name="connsiteY31" fmla="*/ 831660 h 831660"/>
                <a:gd name="connsiteX32" fmla="*/ 495768 w 642765"/>
                <a:gd name="connsiteY32" fmla="*/ 816420 h 831660"/>
                <a:gd name="connsiteX33" fmla="*/ 541488 w 642765"/>
                <a:gd name="connsiteY33" fmla="*/ 785940 h 831660"/>
                <a:gd name="connsiteX34" fmla="*/ 564348 w 642765"/>
                <a:gd name="connsiteY34" fmla="*/ 770700 h 831660"/>
                <a:gd name="connsiteX35" fmla="*/ 579588 w 642765"/>
                <a:gd name="connsiteY35" fmla="*/ 747840 h 831660"/>
                <a:gd name="connsiteX36" fmla="*/ 602448 w 642765"/>
                <a:gd name="connsiteY36" fmla="*/ 732600 h 831660"/>
                <a:gd name="connsiteX37" fmla="*/ 632928 w 642765"/>
                <a:gd name="connsiteY37" fmla="*/ 686880 h 831660"/>
                <a:gd name="connsiteX38" fmla="*/ 632928 w 642765"/>
                <a:gd name="connsiteY38" fmla="*/ 526860 h 831660"/>
                <a:gd name="connsiteX39" fmla="*/ 602448 w 642765"/>
                <a:gd name="connsiteY39" fmla="*/ 481140 h 831660"/>
                <a:gd name="connsiteX40" fmla="*/ 571968 w 642765"/>
                <a:gd name="connsiteY40" fmla="*/ 465900 h 83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2765" h="831660">
                  <a:moveTo>
                    <a:pt x="571968" y="465900"/>
                  </a:moveTo>
                  <a:lnTo>
                    <a:pt x="571968" y="465900"/>
                  </a:lnTo>
                  <a:cubicBezTo>
                    <a:pt x="569428" y="382080"/>
                    <a:pt x="570468" y="298075"/>
                    <a:pt x="564348" y="214440"/>
                  </a:cubicBezTo>
                  <a:cubicBezTo>
                    <a:pt x="562819" y="193550"/>
                    <a:pt x="560726" y="170908"/>
                    <a:pt x="549108" y="153480"/>
                  </a:cubicBezTo>
                  <a:cubicBezTo>
                    <a:pt x="538948" y="138240"/>
                    <a:pt x="524420" y="125136"/>
                    <a:pt x="518628" y="107760"/>
                  </a:cubicBezTo>
                  <a:lnTo>
                    <a:pt x="503388" y="62040"/>
                  </a:lnTo>
                  <a:cubicBezTo>
                    <a:pt x="500848" y="54420"/>
                    <a:pt x="502451" y="43635"/>
                    <a:pt x="495768" y="39180"/>
                  </a:cubicBezTo>
                  <a:lnTo>
                    <a:pt x="472908" y="23940"/>
                  </a:lnTo>
                  <a:cubicBezTo>
                    <a:pt x="461824" y="7315"/>
                    <a:pt x="453512" y="-20395"/>
                    <a:pt x="442428" y="23940"/>
                  </a:cubicBezTo>
                  <a:cubicBezTo>
                    <a:pt x="436850" y="46254"/>
                    <a:pt x="438589" y="69832"/>
                    <a:pt x="434808" y="92520"/>
                  </a:cubicBezTo>
                  <a:cubicBezTo>
                    <a:pt x="433488" y="100443"/>
                    <a:pt x="432868" y="109700"/>
                    <a:pt x="427188" y="115380"/>
                  </a:cubicBezTo>
                  <a:cubicBezTo>
                    <a:pt x="397645" y="144923"/>
                    <a:pt x="372933" y="148705"/>
                    <a:pt x="335748" y="161100"/>
                  </a:cubicBezTo>
                  <a:lnTo>
                    <a:pt x="312888" y="168720"/>
                  </a:lnTo>
                  <a:cubicBezTo>
                    <a:pt x="241775" y="192424"/>
                    <a:pt x="298050" y="175939"/>
                    <a:pt x="137628" y="183960"/>
                  </a:cubicBezTo>
                  <a:cubicBezTo>
                    <a:pt x="120760" y="195205"/>
                    <a:pt x="103642" y="204459"/>
                    <a:pt x="91908" y="222060"/>
                  </a:cubicBezTo>
                  <a:cubicBezTo>
                    <a:pt x="87453" y="228743"/>
                    <a:pt x="89968" y="239240"/>
                    <a:pt x="84288" y="244920"/>
                  </a:cubicBezTo>
                  <a:cubicBezTo>
                    <a:pt x="71336" y="257872"/>
                    <a:pt x="53808" y="265240"/>
                    <a:pt x="38568" y="275400"/>
                  </a:cubicBezTo>
                  <a:lnTo>
                    <a:pt x="15708" y="290640"/>
                  </a:lnTo>
                  <a:cubicBezTo>
                    <a:pt x="10628" y="298260"/>
                    <a:pt x="1479" y="304398"/>
                    <a:pt x="468" y="313500"/>
                  </a:cubicBezTo>
                  <a:cubicBezTo>
                    <a:pt x="-1238" y="328856"/>
                    <a:pt x="1813" y="345101"/>
                    <a:pt x="8088" y="359220"/>
                  </a:cubicBezTo>
                  <a:cubicBezTo>
                    <a:pt x="12465" y="369068"/>
                    <a:pt x="24049" y="373801"/>
                    <a:pt x="30948" y="382080"/>
                  </a:cubicBezTo>
                  <a:cubicBezTo>
                    <a:pt x="36811" y="389115"/>
                    <a:pt x="42092" y="396749"/>
                    <a:pt x="46188" y="404940"/>
                  </a:cubicBezTo>
                  <a:cubicBezTo>
                    <a:pt x="49780" y="412124"/>
                    <a:pt x="50216" y="420616"/>
                    <a:pt x="53808" y="427800"/>
                  </a:cubicBezTo>
                  <a:cubicBezTo>
                    <a:pt x="76072" y="472328"/>
                    <a:pt x="63899" y="428829"/>
                    <a:pt x="76668" y="473520"/>
                  </a:cubicBezTo>
                  <a:cubicBezTo>
                    <a:pt x="79545" y="483590"/>
                    <a:pt x="81411" y="493930"/>
                    <a:pt x="84288" y="504000"/>
                  </a:cubicBezTo>
                  <a:cubicBezTo>
                    <a:pt x="95395" y="542876"/>
                    <a:pt x="93277" y="516324"/>
                    <a:pt x="99528" y="572580"/>
                  </a:cubicBezTo>
                  <a:cubicBezTo>
                    <a:pt x="102906" y="602979"/>
                    <a:pt x="103770" y="633621"/>
                    <a:pt x="107148" y="664020"/>
                  </a:cubicBezTo>
                  <a:cubicBezTo>
                    <a:pt x="107701" y="668999"/>
                    <a:pt x="114243" y="720382"/>
                    <a:pt x="122388" y="732600"/>
                  </a:cubicBezTo>
                  <a:cubicBezTo>
                    <a:pt x="146262" y="768411"/>
                    <a:pt x="138502" y="746632"/>
                    <a:pt x="168108" y="763080"/>
                  </a:cubicBezTo>
                  <a:cubicBezTo>
                    <a:pt x="184119" y="771975"/>
                    <a:pt x="195696" y="790970"/>
                    <a:pt x="213828" y="793560"/>
                  </a:cubicBezTo>
                  <a:cubicBezTo>
                    <a:pt x="231608" y="796100"/>
                    <a:pt x="249481" y="798059"/>
                    <a:pt x="267168" y="801180"/>
                  </a:cubicBezTo>
                  <a:cubicBezTo>
                    <a:pt x="315333" y="809680"/>
                    <a:pt x="364187" y="821046"/>
                    <a:pt x="411948" y="831660"/>
                  </a:cubicBezTo>
                  <a:cubicBezTo>
                    <a:pt x="425233" y="829999"/>
                    <a:pt x="475306" y="827788"/>
                    <a:pt x="495768" y="816420"/>
                  </a:cubicBezTo>
                  <a:cubicBezTo>
                    <a:pt x="511779" y="807525"/>
                    <a:pt x="526248" y="796100"/>
                    <a:pt x="541488" y="785940"/>
                  </a:cubicBezTo>
                  <a:lnTo>
                    <a:pt x="564348" y="770700"/>
                  </a:lnTo>
                  <a:cubicBezTo>
                    <a:pt x="569428" y="763080"/>
                    <a:pt x="573112" y="754316"/>
                    <a:pt x="579588" y="747840"/>
                  </a:cubicBezTo>
                  <a:cubicBezTo>
                    <a:pt x="586064" y="741364"/>
                    <a:pt x="596417" y="739492"/>
                    <a:pt x="602448" y="732600"/>
                  </a:cubicBezTo>
                  <a:cubicBezTo>
                    <a:pt x="614509" y="718816"/>
                    <a:pt x="632928" y="686880"/>
                    <a:pt x="632928" y="686880"/>
                  </a:cubicBezTo>
                  <a:cubicBezTo>
                    <a:pt x="641514" y="626780"/>
                    <a:pt x="649918" y="594821"/>
                    <a:pt x="632928" y="526860"/>
                  </a:cubicBezTo>
                  <a:cubicBezTo>
                    <a:pt x="628486" y="509091"/>
                    <a:pt x="617688" y="491300"/>
                    <a:pt x="602448" y="481140"/>
                  </a:cubicBezTo>
                  <a:cubicBezTo>
                    <a:pt x="577475" y="464491"/>
                    <a:pt x="577048" y="468440"/>
                    <a:pt x="571968" y="465900"/>
                  </a:cubicBezTo>
                  <a:close/>
                </a:path>
              </a:pathLst>
            </a:custGeom>
            <a:solidFill>
              <a:srgbClr val="8ABE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219660" y="930484"/>
            <a:ext cx="957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GN, GM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C4D166C-A21A-49D3-967A-45E0AB7CE05C}"/>
              </a:ext>
            </a:extLst>
          </p:cNvPr>
          <p:cNvGrpSpPr/>
          <p:nvPr/>
        </p:nvGrpSpPr>
        <p:grpSpPr>
          <a:xfrm>
            <a:off x="1687702" y="3328685"/>
            <a:ext cx="2127100" cy="852669"/>
            <a:chOff x="1540386" y="5091226"/>
            <a:chExt cx="2127100" cy="85266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CAB66E7-1AC4-47D8-ADAB-8F7EA02E805F}"/>
                </a:ext>
              </a:extLst>
            </p:cNvPr>
            <p:cNvSpPr txBox="1"/>
            <p:nvPr/>
          </p:nvSpPr>
          <p:spPr>
            <a:xfrm>
              <a:off x="1540386" y="5112898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90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5375D1E-57EF-448B-8D09-A3F9790241AC}"/>
                </a:ext>
              </a:extLst>
            </p:cNvPr>
            <p:cNvSpPr txBox="1"/>
            <p:nvPr/>
          </p:nvSpPr>
          <p:spPr>
            <a:xfrm>
              <a:off x="2878952" y="5091226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ADEF07-D874-481C-8301-24A6378F7C50}"/>
              </a:ext>
            </a:extLst>
          </p:cNvPr>
          <p:cNvGrpSpPr/>
          <p:nvPr/>
        </p:nvGrpSpPr>
        <p:grpSpPr>
          <a:xfrm>
            <a:off x="7633556" y="3302386"/>
            <a:ext cx="1614149" cy="852907"/>
            <a:chOff x="7509303" y="4975815"/>
            <a:chExt cx="1614149" cy="85290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9C69C42-43AA-4457-B02A-5BFCE47A55E2}"/>
                </a:ext>
              </a:extLst>
            </p:cNvPr>
            <p:cNvSpPr txBox="1"/>
            <p:nvPr/>
          </p:nvSpPr>
          <p:spPr>
            <a:xfrm>
              <a:off x="7509303" y="4997725"/>
              <a:ext cx="16141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8C23CD-4931-4E2A-BF6F-8C39E828CFCC}"/>
                </a:ext>
              </a:extLst>
            </p:cNvPr>
            <p:cNvSpPr txBox="1"/>
            <p:nvPr/>
          </p:nvSpPr>
          <p:spPr>
            <a:xfrm>
              <a:off x="8802156" y="4975815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710DF15-688D-4C1C-AE08-0DEC4C67ABA5}"/>
              </a:ext>
            </a:extLst>
          </p:cNvPr>
          <p:cNvGrpSpPr/>
          <p:nvPr/>
        </p:nvGrpSpPr>
        <p:grpSpPr>
          <a:xfrm>
            <a:off x="1749787" y="5170907"/>
            <a:ext cx="2127100" cy="830997"/>
            <a:chOff x="7608255" y="3087000"/>
            <a:chExt cx="2127100" cy="8309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755310F-E05E-42DC-AE8D-F51FD0379D94}"/>
                </a:ext>
              </a:extLst>
            </p:cNvPr>
            <p:cNvSpPr txBox="1"/>
            <p:nvPr/>
          </p:nvSpPr>
          <p:spPr>
            <a:xfrm>
              <a:off x="7608255" y="3087000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A1DCAE-772E-4A34-BDF6-AF5181A3DE11}"/>
                </a:ext>
              </a:extLst>
            </p:cNvPr>
            <p:cNvSpPr txBox="1"/>
            <p:nvPr/>
          </p:nvSpPr>
          <p:spPr>
            <a:xfrm>
              <a:off x="8917630" y="3110073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17E3819-E6B8-4F52-A5C7-7A0C0762855C}"/>
              </a:ext>
            </a:extLst>
          </p:cNvPr>
          <p:cNvGrpSpPr/>
          <p:nvPr/>
        </p:nvGrpSpPr>
        <p:grpSpPr>
          <a:xfrm>
            <a:off x="7871615" y="5045873"/>
            <a:ext cx="2127100" cy="831053"/>
            <a:chOff x="2017088" y="3265103"/>
            <a:chExt cx="2127100" cy="83105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17AED8F-F924-4C84-B1A8-CDE9491B85D7}"/>
                </a:ext>
              </a:extLst>
            </p:cNvPr>
            <p:cNvSpPr txBox="1"/>
            <p:nvPr/>
          </p:nvSpPr>
          <p:spPr>
            <a:xfrm>
              <a:off x="2017088" y="3265159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B42CB5E-66B9-416A-A3A2-140ECD2DCC9D}"/>
                </a:ext>
              </a:extLst>
            </p:cNvPr>
            <p:cNvSpPr txBox="1"/>
            <p:nvPr/>
          </p:nvSpPr>
          <p:spPr>
            <a:xfrm>
              <a:off x="2863136" y="3265103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2" y="767352"/>
            <a:ext cx="657414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4: Đ, S?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nhọn, góc tù, góc vuông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bẹt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img.loigiaihay.com/picture/2023/0310/20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79" y="1428833"/>
            <a:ext cx="3242538" cy="296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70449" y="2616003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2175" y="4416496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448" y="2519684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2174" y="4320177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9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469D8E-9B22-4AC1-93E1-67308E527C31}"/>
              </a:ext>
            </a:extLst>
          </p:cNvPr>
          <p:cNvSpPr txBox="1"/>
          <p:nvPr/>
        </p:nvSpPr>
        <p:spPr>
          <a:xfrm>
            <a:off x="1717323" y="2527608"/>
            <a:ext cx="4046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ko-KR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được các số trong phạm vi 100 000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직사각형 16">
            <a:extLst>
              <a:ext uri="{FF2B5EF4-FFF2-40B4-BE49-F238E27FC236}">
                <a16:creationId xmlns:a16="http://schemas.microsoft.com/office/drawing/2014/main" id="{AD6818D8-BAB2-4EF0-80C2-237513FCB992}"/>
              </a:ext>
            </a:extLst>
          </p:cNvPr>
          <p:cNvSpPr/>
          <p:nvPr/>
        </p:nvSpPr>
        <p:spPr>
          <a:xfrm>
            <a:off x="1665779" y="2060279"/>
            <a:ext cx="3501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01.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FF22A9-9E53-4762-AB71-457E1657E580}"/>
              </a:ext>
            </a:extLst>
          </p:cNvPr>
          <p:cNvSpPr txBox="1"/>
          <p:nvPr/>
        </p:nvSpPr>
        <p:spPr>
          <a:xfrm>
            <a:off x="6701663" y="2527608"/>
            <a:ext cx="4878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biết được cấu tạo thập phân của một số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6" name="직사각형 18">
            <a:extLst>
              <a:ext uri="{FF2B5EF4-FFF2-40B4-BE49-F238E27FC236}">
                <a16:creationId xmlns:a16="http://schemas.microsoft.com/office/drawing/2014/main" id="{42439943-3053-456F-AE2C-86F14E370CBF}"/>
              </a:ext>
            </a:extLst>
          </p:cNvPr>
          <p:cNvSpPr/>
          <p:nvPr/>
        </p:nvSpPr>
        <p:spPr>
          <a:xfrm>
            <a:off x="6650122" y="2060279"/>
            <a:ext cx="3501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03.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ABAED-FE06-4213-B649-33F5C5CDCA54}"/>
              </a:ext>
            </a:extLst>
          </p:cNvPr>
          <p:cNvSpPr txBox="1"/>
          <p:nvPr/>
        </p:nvSpPr>
        <p:spPr>
          <a:xfrm>
            <a:off x="1717322" y="4606439"/>
            <a:ext cx="4624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biết được các số tròn trăm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직사각형 20">
            <a:extLst>
              <a:ext uri="{FF2B5EF4-FFF2-40B4-BE49-F238E27FC236}">
                <a16:creationId xmlns:a16="http://schemas.microsoft.com/office/drawing/2014/main" id="{F3272D7D-0391-48AA-B51D-D641C16181C0}"/>
              </a:ext>
            </a:extLst>
          </p:cNvPr>
          <p:cNvSpPr/>
          <p:nvPr/>
        </p:nvSpPr>
        <p:spPr>
          <a:xfrm>
            <a:off x="1665779" y="4139110"/>
            <a:ext cx="3501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02.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160C82-2A5A-444B-A7A0-4B0326A429D9}"/>
              </a:ext>
            </a:extLst>
          </p:cNvPr>
          <p:cNvGrpSpPr/>
          <p:nvPr/>
        </p:nvGrpSpPr>
        <p:grpSpPr>
          <a:xfrm>
            <a:off x="2312048" y="3506485"/>
            <a:ext cx="1252098" cy="1002669"/>
            <a:chOff x="5388843" y="2824784"/>
            <a:chExt cx="835455" cy="748419"/>
          </a:xfrm>
        </p:grpSpPr>
        <p:sp>
          <p:nvSpPr>
            <p:cNvPr id="30" name="타원 62">
              <a:extLst>
                <a:ext uri="{FF2B5EF4-FFF2-40B4-BE49-F238E27FC236}">
                  <a16:creationId xmlns:a16="http://schemas.microsoft.com/office/drawing/2014/main" id="{CD6E2949-B5BB-4433-A319-CBC08EFFFE29}"/>
                </a:ext>
              </a:extLst>
            </p:cNvPr>
            <p:cNvSpPr/>
            <p:nvPr/>
          </p:nvSpPr>
          <p:spPr>
            <a:xfrm>
              <a:off x="5388843" y="2824784"/>
              <a:ext cx="835455" cy="748419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31" name="그래픽 69">
              <a:extLst>
                <a:ext uri="{FF2B5EF4-FFF2-40B4-BE49-F238E27FC236}">
                  <a16:creationId xmlns:a16="http://schemas.microsoft.com/office/drawing/2014/main" id="{C90D3DD1-2A56-4444-994E-293AC0FF3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63491" y="3199431"/>
              <a:ext cx="338492" cy="33849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D53BA8-ECE6-4D0A-8690-2E18F28E53D2}"/>
              </a:ext>
            </a:extLst>
          </p:cNvPr>
          <p:cNvGrpSpPr/>
          <p:nvPr/>
        </p:nvGrpSpPr>
        <p:grpSpPr>
          <a:xfrm>
            <a:off x="7359021" y="1575028"/>
            <a:ext cx="1252098" cy="1002669"/>
            <a:chOff x="5986785" y="2401849"/>
            <a:chExt cx="714878" cy="616714"/>
          </a:xfrm>
        </p:grpSpPr>
        <p:sp>
          <p:nvSpPr>
            <p:cNvPr id="33" name="타원 66">
              <a:extLst>
                <a:ext uri="{FF2B5EF4-FFF2-40B4-BE49-F238E27FC236}">
                  <a16:creationId xmlns:a16="http://schemas.microsoft.com/office/drawing/2014/main" id="{5C3B2FC2-2560-4B3A-8B54-3003C80D4C6B}"/>
                </a:ext>
              </a:extLst>
            </p:cNvPr>
            <p:cNvSpPr/>
            <p:nvPr/>
          </p:nvSpPr>
          <p:spPr>
            <a:xfrm>
              <a:off x="5986785" y="2401849"/>
              <a:ext cx="714878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34" name="그래픽 70">
              <a:extLst>
                <a:ext uri="{FF2B5EF4-FFF2-40B4-BE49-F238E27FC236}">
                  <a16:creationId xmlns:a16="http://schemas.microsoft.com/office/drawing/2014/main" id="{BE4E8769-7618-4687-A2DD-FD9483E31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24557" y="2527459"/>
              <a:ext cx="303843" cy="31075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8CE8D5-A08A-4EC5-B9F8-3B021B36CCBD}"/>
              </a:ext>
            </a:extLst>
          </p:cNvPr>
          <p:cNvGrpSpPr/>
          <p:nvPr/>
        </p:nvGrpSpPr>
        <p:grpSpPr>
          <a:xfrm>
            <a:off x="2305324" y="1544080"/>
            <a:ext cx="1252098" cy="1002669"/>
            <a:chOff x="1025582" y="2434694"/>
            <a:chExt cx="691740" cy="616714"/>
          </a:xfrm>
        </p:grpSpPr>
        <p:sp>
          <p:nvSpPr>
            <p:cNvPr id="36" name="타원 64">
              <a:extLst>
                <a:ext uri="{FF2B5EF4-FFF2-40B4-BE49-F238E27FC236}">
                  <a16:creationId xmlns:a16="http://schemas.microsoft.com/office/drawing/2014/main" id="{B88D5D8A-FB8D-4B3E-A893-EBECEB6A8A3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37" name="그래픽 499">
              <a:extLst>
                <a:ext uri="{FF2B5EF4-FFF2-40B4-BE49-F238E27FC236}">
                  <a16:creationId xmlns:a16="http://schemas.microsoft.com/office/drawing/2014/main" id="{E9586EF3-CAA5-4BED-9CC1-5FD58007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DABD0DB-5F4F-421A-A2C1-63962F11AE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57" y="0"/>
            <a:ext cx="924843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06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533" y="2685143"/>
            <a:ext cx="4895512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0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3964" y="1034924"/>
            <a:ext cx="98374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1547415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752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68" name="Oval 67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4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600204" y="718481"/>
            <a:ext cx="10500851" cy="27413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 lớn hơn góc nào?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nhọn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5076856" y="991555"/>
            <a:ext cx="252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75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 lớn hơn góc vuông là 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 hay sai?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66000" y="5524501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488618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8499" y="53322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5041948" y="1016090"/>
            <a:ext cx="2525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09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4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7" grpId="0"/>
      <p:bldP spid="10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 gấp mấy lần góc vuông?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5215860" y="1103403"/>
            <a:ext cx="2525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2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7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699" y="940869"/>
            <a:ext cx="10846602" cy="51711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15397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18177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25EDBC-C501-4E2F-B410-0342C9454DBB}"/>
              </a:ext>
            </a:extLst>
          </p:cNvPr>
          <p:cNvGrpSpPr/>
          <p:nvPr/>
        </p:nvGrpSpPr>
        <p:grpSpPr>
          <a:xfrm>
            <a:off x="6096000" y="1530912"/>
            <a:ext cx="4752495" cy="2351793"/>
            <a:chOff x="700590" y="1634064"/>
            <a:chExt cx="5625967" cy="2351793"/>
          </a:xfrm>
        </p:grpSpPr>
        <p:sp>
          <p:nvSpPr>
            <p:cNvPr id="19" name="思想气泡: 云 7">
              <a:extLst>
                <a:ext uri="{FF2B5EF4-FFF2-40B4-BE49-F238E27FC236}">
                  <a16:creationId xmlns:a16="http://schemas.microsoft.com/office/drawing/2014/main" id="{D636681E-EEA8-4724-9EB3-61B7FA8D8E12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6E17FA-0D17-4243-AE0D-5D1E2B8595F3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</a:rPr>
                <a:t>- Hoàn thành các bài tập.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3E9029-B224-4CD6-ABA5-2889CA42F0A1}"/>
              </a:ext>
            </a:extLst>
          </p:cNvPr>
          <p:cNvGrpSpPr/>
          <p:nvPr/>
        </p:nvGrpSpPr>
        <p:grpSpPr>
          <a:xfrm>
            <a:off x="1155396" y="3429000"/>
            <a:ext cx="4916862" cy="2351793"/>
            <a:chOff x="1012005" y="3985857"/>
            <a:chExt cx="5625967" cy="2351793"/>
          </a:xfrm>
        </p:grpSpPr>
        <p:sp>
          <p:nvSpPr>
            <p:cNvPr id="25" name="思想气泡: 云 8">
              <a:extLst>
                <a:ext uri="{FF2B5EF4-FFF2-40B4-BE49-F238E27FC236}">
                  <a16:creationId xmlns:a16="http://schemas.microsoft.com/office/drawing/2014/main" id="{670B4ED5-B610-45DA-81DD-8B69F66C149C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DD302D-0D03-49A1-8EA0-9AE3C5DD8963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4585E3-5812-40CC-A0B9-5CBD6A474C59}"/>
              </a:ext>
            </a:extLst>
          </p:cNvPr>
          <p:cNvSpPr txBox="1"/>
          <p:nvPr/>
        </p:nvSpPr>
        <p:spPr>
          <a:xfrm>
            <a:off x="3175351" y="654927"/>
            <a:ext cx="6275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H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103390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5915C925-B933-48DB-831D-5B33F53F54CE}"/>
              </a:ext>
            </a:extLst>
          </p:cNvPr>
          <p:cNvSpPr/>
          <p:nvPr/>
        </p:nvSpPr>
        <p:spPr>
          <a:xfrm>
            <a:off x="5856112" y="4233530"/>
            <a:ext cx="2554220" cy="50783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4" name="PA-文本框 88">
            <a:extLst>
              <a:ext uri="{FF2B5EF4-FFF2-40B4-BE49-F238E27FC236}">
                <a16:creationId xmlns:a16="http://schemas.microsoft.com/office/drawing/2014/main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777" y="4114023"/>
            <a:ext cx="2084891" cy="620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32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131号-酷乐潮玩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4492" y="371359"/>
            <a:ext cx="5777236" cy="1793183"/>
            <a:chOff x="2734304" y="407422"/>
            <a:chExt cx="5777236" cy="1793183"/>
          </a:xfrm>
        </p:grpSpPr>
        <p:sp>
          <p:nvSpPr>
            <p:cNvPr id="16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64515">
              <a:off x="2734304" y="555921"/>
              <a:ext cx="5777236" cy="1630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000" b="0" i="0" u="none" strike="noStrike" kern="1200" cap="none" spc="0" normalizeH="0" baseline="0" noProof="0" dirty="0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4 </a:t>
              </a:r>
            </a:p>
          </p:txBody>
        </p:sp>
        <p:sp>
          <p:nvSpPr>
            <p:cNvPr id="25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21276244">
              <a:off x="2810046" y="407422"/>
              <a:ext cx="5518010" cy="1793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4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75246" y="2189735"/>
            <a:ext cx="832785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469D8E-9B22-4AC1-93E1-67308E527C31}"/>
              </a:ext>
            </a:extLst>
          </p:cNvPr>
          <p:cNvSpPr txBox="1"/>
          <p:nvPr/>
        </p:nvSpPr>
        <p:spPr>
          <a:xfrm>
            <a:off x="1717323" y="2527608"/>
            <a:ext cx="4046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ko-KR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được các số trong phạm vi 100 000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직사각형 16">
            <a:extLst>
              <a:ext uri="{FF2B5EF4-FFF2-40B4-BE49-F238E27FC236}">
                <a16:creationId xmlns:a16="http://schemas.microsoft.com/office/drawing/2014/main" id="{AD6818D8-BAB2-4EF0-80C2-237513FCB992}"/>
              </a:ext>
            </a:extLst>
          </p:cNvPr>
          <p:cNvSpPr/>
          <p:nvPr/>
        </p:nvSpPr>
        <p:spPr>
          <a:xfrm>
            <a:off x="1665779" y="2060279"/>
            <a:ext cx="3501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01.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FF22A9-9E53-4762-AB71-457E1657E580}"/>
              </a:ext>
            </a:extLst>
          </p:cNvPr>
          <p:cNvSpPr txBox="1"/>
          <p:nvPr/>
        </p:nvSpPr>
        <p:spPr>
          <a:xfrm>
            <a:off x="6701663" y="2527608"/>
            <a:ext cx="4878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biết được cấu tạo thập phân của một số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6" name="직사각형 18">
            <a:extLst>
              <a:ext uri="{FF2B5EF4-FFF2-40B4-BE49-F238E27FC236}">
                <a16:creationId xmlns:a16="http://schemas.microsoft.com/office/drawing/2014/main" id="{42439943-3053-456F-AE2C-86F14E370CBF}"/>
              </a:ext>
            </a:extLst>
          </p:cNvPr>
          <p:cNvSpPr/>
          <p:nvPr/>
        </p:nvSpPr>
        <p:spPr>
          <a:xfrm>
            <a:off x="6650122" y="2060279"/>
            <a:ext cx="3501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03.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ABAED-FE06-4213-B649-33F5C5CDCA54}"/>
              </a:ext>
            </a:extLst>
          </p:cNvPr>
          <p:cNvSpPr txBox="1"/>
          <p:nvPr/>
        </p:nvSpPr>
        <p:spPr>
          <a:xfrm>
            <a:off x="1717322" y="4606439"/>
            <a:ext cx="4624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biết được các số tròn trăm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직사각형 20">
            <a:extLst>
              <a:ext uri="{FF2B5EF4-FFF2-40B4-BE49-F238E27FC236}">
                <a16:creationId xmlns:a16="http://schemas.microsoft.com/office/drawing/2014/main" id="{F3272D7D-0391-48AA-B51D-D641C16181C0}"/>
              </a:ext>
            </a:extLst>
          </p:cNvPr>
          <p:cNvSpPr/>
          <p:nvPr/>
        </p:nvSpPr>
        <p:spPr>
          <a:xfrm>
            <a:off x="1665779" y="4139110"/>
            <a:ext cx="3501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02.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160C82-2A5A-444B-A7A0-4B0326A429D9}"/>
              </a:ext>
            </a:extLst>
          </p:cNvPr>
          <p:cNvGrpSpPr/>
          <p:nvPr/>
        </p:nvGrpSpPr>
        <p:grpSpPr>
          <a:xfrm>
            <a:off x="2312048" y="3506485"/>
            <a:ext cx="1252098" cy="1002669"/>
            <a:chOff x="5388843" y="2824784"/>
            <a:chExt cx="835455" cy="748419"/>
          </a:xfrm>
        </p:grpSpPr>
        <p:sp>
          <p:nvSpPr>
            <p:cNvPr id="30" name="타원 62">
              <a:extLst>
                <a:ext uri="{FF2B5EF4-FFF2-40B4-BE49-F238E27FC236}">
                  <a16:creationId xmlns:a16="http://schemas.microsoft.com/office/drawing/2014/main" id="{CD6E2949-B5BB-4433-A319-CBC08EFFFE29}"/>
                </a:ext>
              </a:extLst>
            </p:cNvPr>
            <p:cNvSpPr/>
            <p:nvPr/>
          </p:nvSpPr>
          <p:spPr>
            <a:xfrm>
              <a:off x="5388843" y="2824784"/>
              <a:ext cx="835455" cy="748419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31" name="그래픽 69">
              <a:extLst>
                <a:ext uri="{FF2B5EF4-FFF2-40B4-BE49-F238E27FC236}">
                  <a16:creationId xmlns:a16="http://schemas.microsoft.com/office/drawing/2014/main" id="{C90D3DD1-2A56-4444-994E-293AC0FF3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63491" y="3199431"/>
              <a:ext cx="338492" cy="33849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D53BA8-ECE6-4D0A-8690-2E18F28E53D2}"/>
              </a:ext>
            </a:extLst>
          </p:cNvPr>
          <p:cNvGrpSpPr/>
          <p:nvPr/>
        </p:nvGrpSpPr>
        <p:grpSpPr>
          <a:xfrm>
            <a:off x="7359021" y="1575028"/>
            <a:ext cx="1252098" cy="1002669"/>
            <a:chOff x="5986785" y="2401849"/>
            <a:chExt cx="714878" cy="616714"/>
          </a:xfrm>
        </p:grpSpPr>
        <p:sp>
          <p:nvSpPr>
            <p:cNvPr id="33" name="타원 66">
              <a:extLst>
                <a:ext uri="{FF2B5EF4-FFF2-40B4-BE49-F238E27FC236}">
                  <a16:creationId xmlns:a16="http://schemas.microsoft.com/office/drawing/2014/main" id="{5C3B2FC2-2560-4B3A-8B54-3003C80D4C6B}"/>
                </a:ext>
              </a:extLst>
            </p:cNvPr>
            <p:cNvSpPr/>
            <p:nvPr/>
          </p:nvSpPr>
          <p:spPr>
            <a:xfrm>
              <a:off x="5986785" y="2401849"/>
              <a:ext cx="714878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34" name="그래픽 70">
              <a:extLst>
                <a:ext uri="{FF2B5EF4-FFF2-40B4-BE49-F238E27FC236}">
                  <a16:creationId xmlns:a16="http://schemas.microsoft.com/office/drawing/2014/main" id="{BE4E8769-7618-4687-A2DD-FD9483E31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24557" y="2527459"/>
              <a:ext cx="303843" cy="31075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8CE8D5-A08A-4EC5-B9F8-3B021B36CCBD}"/>
              </a:ext>
            </a:extLst>
          </p:cNvPr>
          <p:cNvGrpSpPr/>
          <p:nvPr/>
        </p:nvGrpSpPr>
        <p:grpSpPr>
          <a:xfrm>
            <a:off x="2305324" y="1544080"/>
            <a:ext cx="1252098" cy="1002669"/>
            <a:chOff x="1025582" y="2434694"/>
            <a:chExt cx="691740" cy="616714"/>
          </a:xfrm>
        </p:grpSpPr>
        <p:sp>
          <p:nvSpPr>
            <p:cNvPr id="36" name="타원 64">
              <a:extLst>
                <a:ext uri="{FF2B5EF4-FFF2-40B4-BE49-F238E27FC236}">
                  <a16:creationId xmlns:a16="http://schemas.microsoft.com/office/drawing/2014/main" id="{B88D5D8A-FB8D-4B3E-A893-EBECEB6A8A3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37" name="그래픽 499">
              <a:extLst>
                <a:ext uri="{FF2B5EF4-FFF2-40B4-BE49-F238E27FC236}">
                  <a16:creationId xmlns:a16="http://schemas.microsoft.com/office/drawing/2014/main" id="{E9586EF3-CAA5-4BED-9CC1-5FD58007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DABD0DB-5F4F-421A-A2C1-63962F11AE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57" y="0"/>
            <a:ext cx="924843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19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3330557" y="903538"/>
            <a:ext cx="5211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Vẽ góc tù (theo mẫu)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794" t="46928" r="67057" b="40590"/>
          <a:stretch/>
        </p:blipFill>
        <p:spPr>
          <a:xfrm>
            <a:off x="764377" y="1488313"/>
            <a:ext cx="6565484" cy="3258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974434" y="5038759"/>
            <a:ext cx="5377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MỜI BẠN THỰC HÀNH NHÉ!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65" y="592642"/>
            <a:ext cx="5328366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Trong các hình ảnh dưới đây, em thấy hình nào có số đo góc là 90   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306" t="49386" r="58014" b="31702"/>
          <a:stretch/>
        </p:blipFill>
        <p:spPr>
          <a:xfrm>
            <a:off x="1193532" y="2308530"/>
            <a:ext cx="9962147" cy="35706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41945" y="2213811"/>
            <a:ext cx="3436219" cy="3975233"/>
          </a:xfrm>
          <a:prstGeom prst="ellipse">
            <a:avLst/>
          </a:prstGeom>
          <a:noFill/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800" y="1333771"/>
            <a:ext cx="735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29511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3: Dùng thước đo góc để đo các góc đỉnh G: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GN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GE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GN, GM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img.loigiaihay.com/picture/2023/0310/20_2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66324"/>
            <a:ext cx="7303147" cy="39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82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74E470D-857C-4C77-BF34-9FB01AA15736}"/>
              </a:ext>
            </a:extLst>
          </p:cNvPr>
          <p:cNvGrpSpPr/>
          <p:nvPr/>
        </p:nvGrpSpPr>
        <p:grpSpPr>
          <a:xfrm>
            <a:off x="0" y="-76200"/>
            <a:ext cx="12192000" cy="6772656"/>
            <a:chOff x="0" y="-76200"/>
            <a:chExt cx="12192000" cy="67726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DC5FC8-ADA8-28C9-9D48-B69A59AF1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76200"/>
              <a:ext cx="12192000" cy="6772656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D1012FD-75C9-4D7D-A3AC-B1B32CD408E5}"/>
                </a:ext>
              </a:extLst>
            </p:cNvPr>
            <p:cNvSpPr/>
            <p:nvPr/>
          </p:nvSpPr>
          <p:spPr>
            <a:xfrm>
              <a:off x="11471711" y="167640"/>
              <a:ext cx="590749" cy="702140"/>
            </a:xfrm>
            <a:custGeom>
              <a:avLst/>
              <a:gdLst>
                <a:gd name="connsiteX0" fmla="*/ 522169 w 552649"/>
                <a:gd name="connsiteY0" fmla="*/ 190500 h 640080"/>
                <a:gd name="connsiteX1" fmla="*/ 522169 w 552649"/>
                <a:gd name="connsiteY1" fmla="*/ 190500 h 640080"/>
                <a:gd name="connsiteX2" fmla="*/ 506929 w 552649"/>
                <a:gd name="connsiteY2" fmla="*/ 121920 h 640080"/>
                <a:gd name="connsiteX3" fmla="*/ 499309 w 552649"/>
                <a:gd name="connsiteY3" fmla="*/ 91440 h 640080"/>
                <a:gd name="connsiteX4" fmla="*/ 476449 w 552649"/>
                <a:gd name="connsiteY4" fmla="*/ 22860 h 640080"/>
                <a:gd name="connsiteX5" fmla="*/ 430729 w 552649"/>
                <a:gd name="connsiteY5" fmla="*/ 0 h 640080"/>
                <a:gd name="connsiteX6" fmla="*/ 415489 w 552649"/>
                <a:gd name="connsiteY6" fmla="*/ 22860 h 640080"/>
                <a:gd name="connsiteX7" fmla="*/ 385009 w 552649"/>
                <a:gd name="connsiteY7" fmla="*/ 91440 h 640080"/>
                <a:gd name="connsiteX8" fmla="*/ 339289 w 552649"/>
                <a:gd name="connsiteY8" fmla="*/ 106680 h 640080"/>
                <a:gd name="connsiteX9" fmla="*/ 316429 w 552649"/>
                <a:gd name="connsiteY9" fmla="*/ 114300 h 640080"/>
                <a:gd name="connsiteX10" fmla="*/ 293569 w 552649"/>
                <a:gd name="connsiteY10" fmla="*/ 129540 h 640080"/>
                <a:gd name="connsiteX11" fmla="*/ 209749 w 552649"/>
                <a:gd name="connsiteY11" fmla="*/ 144780 h 640080"/>
                <a:gd name="connsiteX12" fmla="*/ 164029 w 552649"/>
                <a:gd name="connsiteY12" fmla="*/ 160020 h 640080"/>
                <a:gd name="connsiteX13" fmla="*/ 141169 w 552649"/>
                <a:gd name="connsiteY13" fmla="*/ 167640 h 640080"/>
                <a:gd name="connsiteX14" fmla="*/ 118309 w 552649"/>
                <a:gd name="connsiteY14" fmla="*/ 175260 h 640080"/>
                <a:gd name="connsiteX15" fmla="*/ 95449 w 552649"/>
                <a:gd name="connsiteY15" fmla="*/ 190500 h 640080"/>
                <a:gd name="connsiteX16" fmla="*/ 87829 w 552649"/>
                <a:gd name="connsiteY16" fmla="*/ 213360 h 640080"/>
                <a:gd name="connsiteX17" fmla="*/ 95449 w 552649"/>
                <a:gd name="connsiteY17" fmla="*/ 259080 h 640080"/>
                <a:gd name="connsiteX18" fmla="*/ 72589 w 552649"/>
                <a:gd name="connsiteY18" fmla="*/ 251460 h 640080"/>
                <a:gd name="connsiteX19" fmla="*/ 26869 w 552649"/>
                <a:gd name="connsiteY19" fmla="*/ 220980 h 640080"/>
                <a:gd name="connsiteX20" fmla="*/ 11629 w 552649"/>
                <a:gd name="connsiteY20" fmla="*/ 274320 h 640080"/>
                <a:gd name="connsiteX21" fmla="*/ 72589 w 552649"/>
                <a:gd name="connsiteY21" fmla="*/ 327660 h 640080"/>
                <a:gd name="connsiteX22" fmla="*/ 95449 w 552649"/>
                <a:gd name="connsiteY22" fmla="*/ 350520 h 640080"/>
                <a:gd name="connsiteX23" fmla="*/ 103069 w 552649"/>
                <a:gd name="connsiteY23" fmla="*/ 373380 h 640080"/>
                <a:gd name="connsiteX24" fmla="*/ 118309 w 552649"/>
                <a:gd name="connsiteY24" fmla="*/ 457200 h 640080"/>
                <a:gd name="connsiteX25" fmla="*/ 148789 w 552649"/>
                <a:gd name="connsiteY25" fmla="*/ 632460 h 640080"/>
                <a:gd name="connsiteX26" fmla="*/ 171649 w 552649"/>
                <a:gd name="connsiteY26" fmla="*/ 640080 h 640080"/>
                <a:gd name="connsiteX27" fmla="*/ 247849 w 552649"/>
                <a:gd name="connsiteY27" fmla="*/ 624840 h 640080"/>
                <a:gd name="connsiteX28" fmla="*/ 316429 w 552649"/>
                <a:gd name="connsiteY28" fmla="*/ 586740 h 640080"/>
                <a:gd name="connsiteX29" fmla="*/ 339289 w 552649"/>
                <a:gd name="connsiteY29" fmla="*/ 601980 h 640080"/>
                <a:gd name="connsiteX30" fmla="*/ 346909 w 552649"/>
                <a:gd name="connsiteY30" fmla="*/ 624840 h 640080"/>
                <a:gd name="connsiteX31" fmla="*/ 484069 w 552649"/>
                <a:gd name="connsiteY31" fmla="*/ 617220 h 640080"/>
                <a:gd name="connsiteX32" fmla="*/ 506929 w 552649"/>
                <a:gd name="connsiteY32" fmla="*/ 609600 h 640080"/>
                <a:gd name="connsiteX33" fmla="*/ 514549 w 552649"/>
                <a:gd name="connsiteY33" fmla="*/ 586740 h 640080"/>
                <a:gd name="connsiteX34" fmla="*/ 537409 w 552649"/>
                <a:gd name="connsiteY34" fmla="*/ 510540 h 640080"/>
                <a:gd name="connsiteX35" fmla="*/ 545029 w 552649"/>
                <a:gd name="connsiteY35" fmla="*/ 487680 h 640080"/>
                <a:gd name="connsiteX36" fmla="*/ 552649 w 552649"/>
                <a:gd name="connsiteY36" fmla="*/ 464820 h 640080"/>
                <a:gd name="connsiteX37" fmla="*/ 545029 w 552649"/>
                <a:gd name="connsiteY37" fmla="*/ 320040 h 640080"/>
                <a:gd name="connsiteX38" fmla="*/ 537409 w 552649"/>
                <a:gd name="connsiteY38" fmla="*/ 281940 h 640080"/>
                <a:gd name="connsiteX39" fmla="*/ 529789 w 552649"/>
                <a:gd name="connsiteY39" fmla="*/ 259080 h 640080"/>
                <a:gd name="connsiteX40" fmla="*/ 522169 w 552649"/>
                <a:gd name="connsiteY40" fmla="*/ 190500 h 640080"/>
                <a:gd name="connsiteX0" fmla="*/ 522169 w 552649"/>
                <a:gd name="connsiteY0" fmla="*/ 190500 h 640080"/>
                <a:gd name="connsiteX1" fmla="*/ 522169 w 552649"/>
                <a:gd name="connsiteY1" fmla="*/ 190500 h 640080"/>
                <a:gd name="connsiteX2" fmla="*/ 506929 w 552649"/>
                <a:gd name="connsiteY2" fmla="*/ 121920 h 640080"/>
                <a:gd name="connsiteX3" fmla="*/ 499309 w 552649"/>
                <a:gd name="connsiteY3" fmla="*/ 91440 h 640080"/>
                <a:gd name="connsiteX4" fmla="*/ 476449 w 552649"/>
                <a:gd name="connsiteY4" fmla="*/ 22860 h 640080"/>
                <a:gd name="connsiteX5" fmla="*/ 430729 w 552649"/>
                <a:gd name="connsiteY5" fmla="*/ 0 h 640080"/>
                <a:gd name="connsiteX6" fmla="*/ 415489 w 552649"/>
                <a:gd name="connsiteY6" fmla="*/ 22860 h 640080"/>
                <a:gd name="connsiteX7" fmla="*/ 385009 w 552649"/>
                <a:gd name="connsiteY7" fmla="*/ 91440 h 640080"/>
                <a:gd name="connsiteX8" fmla="*/ 339289 w 552649"/>
                <a:gd name="connsiteY8" fmla="*/ 106680 h 640080"/>
                <a:gd name="connsiteX9" fmla="*/ 316429 w 552649"/>
                <a:gd name="connsiteY9" fmla="*/ 114300 h 640080"/>
                <a:gd name="connsiteX10" fmla="*/ 293569 w 552649"/>
                <a:gd name="connsiteY10" fmla="*/ 129540 h 640080"/>
                <a:gd name="connsiteX11" fmla="*/ 209749 w 552649"/>
                <a:gd name="connsiteY11" fmla="*/ 144780 h 640080"/>
                <a:gd name="connsiteX12" fmla="*/ 164029 w 552649"/>
                <a:gd name="connsiteY12" fmla="*/ 160020 h 640080"/>
                <a:gd name="connsiteX13" fmla="*/ 141169 w 552649"/>
                <a:gd name="connsiteY13" fmla="*/ 167640 h 640080"/>
                <a:gd name="connsiteX14" fmla="*/ 118309 w 552649"/>
                <a:gd name="connsiteY14" fmla="*/ 175260 h 640080"/>
                <a:gd name="connsiteX15" fmla="*/ 95449 w 552649"/>
                <a:gd name="connsiteY15" fmla="*/ 190500 h 640080"/>
                <a:gd name="connsiteX16" fmla="*/ 87829 w 552649"/>
                <a:gd name="connsiteY16" fmla="*/ 213360 h 640080"/>
                <a:gd name="connsiteX17" fmla="*/ 95449 w 552649"/>
                <a:gd name="connsiteY17" fmla="*/ 259080 h 640080"/>
                <a:gd name="connsiteX18" fmla="*/ 72589 w 552649"/>
                <a:gd name="connsiteY18" fmla="*/ 251460 h 640080"/>
                <a:gd name="connsiteX19" fmla="*/ 26869 w 552649"/>
                <a:gd name="connsiteY19" fmla="*/ 220980 h 640080"/>
                <a:gd name="connsiteX20" fmla="*/ 11629 w 552649"/>
                <a:gd name="connsiteY20" fmla="*/ 274320 h 640080"/>
                <a:gd name="connsiteX21" fmla="*/ 72589 w 552649"/>
                <a:gd name="connsiteY21" fmla="*/ 327660 h 640080"/>
                <a:gd name="connsiteX22" fmla="*/ 95449 w 552649"/>
                <a:gd name="connsiteY22" fmla="*/ 350520 h 640080"/>
                <a:gd name="connsiteX23" fmla="*/ 103069 w 552649"/>
                <a:gd name="connsiteY23" fmla="*/ 373380 h 640080"/>
                <a:gd name="connsiteX24" fmla="*/ 118309 w 552649"/>
                <a:gd name="connsiteY24" fmla="*/ 457200 h 640080"/>
                <a:gd name="connsiteX25" fmla="*/ 148789 w 552649"/>
                <a:gd name="connsiteY25" fmla="*/ 632460 h 640080"/>
                <a:gd name="connsiteX26" fmla="*/ 171649 w 552649"/>
                <a:gd name="connsiteY26" fmla="*/ 640080 h 640080"/>
                <a:gd name="connsiteX27" fmla="*/ 247849 w 552649"/>
                <a:gd name="connsiteY27" fmla="*/ 624840 h 640080"/>
                <a:gd name="connsiteX28" fmla="*/ 316429 w 552649"/>
                <a:gd name="connsiteY28" fmla="*/ 586740 h 640080"/>
                <a:gd name="connsiteX29" fmla="*/ 339289 w 552649"/>
                <a:gd name="connsiteY29" fmla="*/ 601980 h 640080"/>
                <a:gd name="connsiteX30" fmla="*/ 332652 w 552649"/>
                <a:gd name="connsiteY30" fmla="*/ 548428 h 640080"/>
                <a:gd name="connsiteX31" fmla="*/ 484069 w 552649"/>
                <a:gd name="connsiteY31" fmla="*/ 617220 h 640080"/>
                <a:gd name="connsiteX32" fmla="*/ 506929 w 552649"/>
                <a:gd name="connsiteY32" fmla="*/ 609600 h 640080"/>
                <a:gd name="connsiteX33" fmla="*/ 514549 w 552649"/>
                <a:gd name="connsiteY33" fmla="*/ 586740 h 640080"/>
                <a:gd name="connsiteX34" fmla="*/ 537409 w 552649"/>
                <a:gd name="connsiteY34" fmla="*/ 510540 h 640080"/>
                <a:gd name="connsiteX35" fmla="*/ 545029 w 552649"/>
                <a:gd name="connsiteY35" fmla="*/ 487680 h 640080"/>
                <a:gd name="connsiteX36" fmla="*/ 552649 w 552649"/>
                <a:gd name="connsiteY36" fmla="*/ 464820 h 640080"/>
                <a:gd name="connsiteX37" fmla="*/ 545029 w 552649"/>
                <a:gd name="connsiteY37" fmla="*/ 320040 h 640080"/>
                <a:gd name="connsiteX38" fmla="*/ 537409 w 552649"/>
                <a:gd name="connsiteY38" fmla="*/ 281940 h 640080"/>
                <a:gd name="connsiteX39" fmla="*/ 529789 w 552649"/>
                <a:gd name="connsiteY39" fmla="*/ 259080 h 640080"/>
                <a:gd name="connsiteX40" fmla="*/ 522169 w 552649"/>
                <a:gd name="connsiteY40" fmla="*/ 19050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52649" h="640080">
                  <a:moveTo>
                    <a:pt x="522169" y="190500"/>
                  </a:moveTo>
                  <a:lnTo>
                    <a:pt x="522169" y="190500"/>
                  </a:lnTo>
                  <a:cubicBezTo>
                    <a:pt x="517089" y="167640"/>
                    <a:pt x="512195" y="144738"/>
                    <a:pt x="506929" y="121920"/>
                  </a:cubicBezTo>
                  <a:cubicBezTo>
                    <a:pt x="504574" y="111716"/>
                    <a:pt x="501363" y="101709"/>
                    <a:pt x="499309" y="91440"/>
                  </a:cubicBezTo>
                  <a:cubicBezTo>
                    <a:pt x="492923" y="59511"/>
                    <a:pt x="498635" y="45046"/>
                    <a:pt x="476449" y="22860"/>
                  </a:cubicBezTo>
                  <a:cubicBezTo>
                    <a:pt x="461677" y="8088"/>
                    <a:pt x="449322" y="6198"/>
                    <a:pt x="430729" y="0"/>
                  </a:cubicBezTo>
                  <a:cubicBezTo>
                    <a:pt x="425649" y="7620"/>
                    <a:pt x="419208" y="14491"/>
                    <a:pt x="415489" y="22860"/>
                  </a:cubicBezTo>
                  <a:cubicBezTo>
                    <a:pt x="411794" y="31175"/>
                    <a:pt x="400927" y="81491"/>
                    <a:pt x="385009" y="91440"/>
                  </a:cubicBezTo>
                  <a:cubicBezTo>
                    <a:pt x="371386" y="99954"/>
                    <a:pt x="354529" y="101600"/>
                    <a:pt x="339289" y="106680"/>
                  </a:cubicBezTo>
                  <a:cubicBezTo>
                    <a:pt x="331669" y="109220"/>
                    <a:pt x="323112" y="109845"/>
                    <a:pt x="316429" y="114300"/>
                  </a:cubicBezTo>
                  <a:cubicBezTo>
                    <a:pt x="308809" y="119380"/>
                    <a:pt x="302144" y="126324"/>
                    <a:pt x="293569" y="129540"/>
                  </a:cubicBezTo>
                  <a:cubicBezTo>
                    <a:pt x="282179" y="133811"/>
                    <a:pt x="218308" y="142640"/>
                    <a:pt x="209749" y="144780"/>
                  </a:cubicBezTo>
                  <a:cubicBezTo>
                    <a:pt x="194164" y="148676"/>
                    <a:pt x="179269" y="154940"/>
                    <a:pt x="164029" y="160020"/>
                  </a:cubicBezTo>
                  <a:lnTo>
                    <a:pt x="141169" y="167640"/>
                  </a:lnTo>
                  <a:cubicBezTo>
                    <a:pt x="133549" y="170180"/>
                    <a:pt x="124992" y="170805"/>
                    <a:pt x="118309" y="175260"/>
                  </a:cubicBezTo>
                  <a:lnTo>
                    <a:pt x="95449" y="190500"/>
                  </a:lnTo>
                  <a:cubicBezTo>
                    <a:pt x="92909" y="198120"/>
                    <a:pt x="87829" y="205328"/>
                    <a:pt x="87829" y="213360"/>
                  </a:cubicBezTo>
                  <a:cubicBezTo>
                    <a:pt x="87829" y="228810"/>
                    <a:pt x="101187" y="244735"/>
                    <a:pt x="95449" y="259080"/>
                  </a:cubicBezTo>
                  <a:cubicBezTo>
                    <a:pt x="92466" y="266538"/>
                    <a:pt x="79610" y="255361"/>
                    <a:pt x="72589" y="251460"/>
                  </a:cubicBezTo>
                  <a:cubicBezTo>
                    <a:pt x="56578" y="242565"/>
                    <a:pt x="26869" y="220980"/>
                    <a:pt x="26869" y="220980"/>
                  </a:cubicBezTo>
                  <a:cubicBezTo>
                    <a:pt x="-6465" y="232091"/>
                    <a:pt x="-5358" y="223359"/>
                    <a:pt x="11629" y="274320"/>
                  </a:cubicBezTo>
                  <a:cubicBezTo>
                    <a:pt x="22424" y="306705"/>
                    <a:pt x="48459" y="303530"/>
                    <a:pt x="72589" y="327660"/>
                  </a:cubicBezTo>
                  <a:lnTo>
                    <a:pt x="95449" y="350520"/>
                  </a:lnTo>
                  <a:cubicBezTo>
                    <a:pt x="97989" y="358140"/>
                    <a:pt x="101121" y="365588"/>
                    <a:pt x="103069" y="373380"/>
                  </a:cubicBezTo>
                  <a:cubicBezTo>
                    <a:pt x="108394" y="394680"/>
                    <a:pt x="114912" y="436819"/>
                    <a:pt x="118309" y="457200"/>
                  </a:cubicBezTo>
                  <a:cubicBezTo>
                    <a:pt x="123175" y="559377"/>
                    <a:pt x="82044" y="599088"/>
                    <a:pt x="148789" y="632460"/>
                  </a:cubicBezTo>
                  <a:cubicBezTo>
                    <a:pt x="155973" y="636052"/>
                    <a:pt x="164029" y="637540"/>
                    <a:pt x="171649" y="640080"/>
                  </a:cubicBezTo>
                  <a:cubicBezTo>
                    <a:pt x="184901" y="638187"/>
                    <a:pt x="229434" y="635070"/>
                    <a:pt x="247849" y="624840"/>
                  </a:cubicBezTo>
                  <a:cubicBezTo>
                    <a:pt x="326454" y="581171"/>
                    <a:pt x="264703" y="603982"/>
                    <a:pt x="316429" y="586740"/>
                  </a:cubicBezTo>
                  <a:cubicBezTo>
                    <a:pt x="324049" y="591820"/>
                    <a:pt x="336585" y="608365"/>
                    <a:pt x="339289" y="601980"/>
                  </a:cubicBezTo>
                  <a:cubicBezTo>
                    <a:pt x="341993" y="595595"/>
                    <a:pt x="324664" y="547587"/>
                    <a:pt x="332652" y="548428"/>
                  </a:cubicBezTo>
                  <a:cubicBezTo>
                    <a:pt x="378191" y="553222"/>
                    <a:pt x="438349" y="619760"/>
                    <a:pt x="484069" y="617220"/>
                  </a:cubicBezTo>
                  <a:cubicBezTo>
                    <a:pt x="491689" y="614680"/>
                    <a:pt x="501249" y="615280"/>
                    <a:pt x="506929" y="609600"/>
                  </a:cubicBezTo>
                  <a:cubicBezTo>
                    <a:pt x="512609" y="603920"/>
                    <a:pt x="512342" y="594463"/>
                    <a:pt x="514549" y="586740"/>
                  </a:cubicBezTo>
                  <a:cubicBezTo>
                    <a:pt x="537581" y="506127"/>
                    <a:pt x="501192" y="619190"/>
                    <a:pt x="537409" y="510540"/>
                  </a:cubicBezTo>
                  <a:lnTo>
                    <a:pt x="545029" y="487680"/>
                  </a:lnTo>
                  <a:lnTo>
                    <a:pt x="552649" y="464820"/>
                  </a:lnTo>
                  <a:cubicBezTo>
                    <a:pt x="550109" y="416560"/>
                    <a:pt x="549042" y="368200"/>
                    <a:pt x="545029" y="320040"/>
                  </a:cubicBezTo>
                  <a:cubicBezTo>
                    <a:pt x="543953" y="307133"/>
                    <a:pt x="540550" y="294505"/>
                    <a:pt x="537409" y="281940"/>
                  </a:cubicBezTo>
                  <a:cubicBezTo>
                    <a:pt x="535461" y="274148"/>
                    <a:pt x="530456" y="267084"/>
                    <a:pt x="529789" y="259080"/>
                  </a:cubicBezTo>
                  <a:cubicBezTo>
                    <a:pt x="527891" y="236299"/>
                    <a:pt x="523439" y="201930"/>
                    <a:pt x="522169" y="190500"/>
                  </a:cubicBezTo>
                  <a:close/>
                </a:path>
              </a:pathLst>
            </a:custGeom>
            <a:solidFill>
              <a:srgbClr val="76B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C6BBD03-CD85-4780-9840-E12605B5EF02}"/>
                </a:ext>
              </a:extLst>
            </p:cNvPr>
            <p:cNvSpPr/>
            <p:nvPr/>
          </p:nvSpPr>
          <p:spPr>
            <a:xfrm>
              <a:off x="342900" y="1818342"/>
              <a:ext cx="501650" cy="689908"/>
            </a:xfrm>
            <a:custGeom>
              <a:avLst/>
              <a:gdLst>
                <a:gd name="connsiteX0" fmla="*/ 489639 w 521389"/>
                <a:gd name="connsiteY0" fmla="*/ 323850 h 666750"/>
                <a:gd name="connsiteX1" fmla="*/ 489639 w 521389"/>
                <a:gd name="connsiteY1" fmla="*/ 323850 h 666750"/>
                <a:gd name="connsiteX2" fmla="*/ 476939 w 521389"/>
                <a:gd name="connsiteY2" fmla="*/ 196850 h 666750"/>
                <a:gd name="connsiteX3" fmla="*/ 464239 w 521389"/>
                <a:gd name="connsiteY3" fmla="*/ 133350 h 666750"/>
                <a:gd name="connsiteX4" fmla="*/ 457889 w 521389"/>
                <a:gd name="connsiteY4" fmla="*/ 69850 h 666750"/>
                <a:gd name="connsiteX5" fmla="*/ 451539 w 521389"/>
                <a:gd name="connsiteY5" fmla="*/ 44450 h 666750"/>
                <a:gd name="connsiteX6" fmla="*/ 445189 w 521389"/>
                <a:gd name="connsiteY6" fmla="*/ 0 h 666750"/>
                <a:gd name="connsiteX7" fmla="*/ 394389 w 521389"/>
                <a:gd name="connsiteY7" fmla="*/ 6350 h 666750"/>
                <a:gd name="connsiteX8" fmla="*/ 375339 w 521389"/>
                <a:gd name="connsiteY8" fmla="*/ 12700 h 666750"/>
                <a:gd name="connsiteX9" fmla="*/ 368989 w 521389"/>
                <a:gd name="connsiteY9" fmla="*/ 31750 h 666750"/>
                <a:gd name="connsiteX10" fmla="*/ 356289 w 521389"/>
                <a:gd name="connsiteY10" fmla="*/ 107950 h 666750"/>
                <a:gd name="connsiteX11" fmla="*/ 337239 w 521389"/>
                <a:gd name="connsiteY11" fmla="*/ 165100 h 666750"/>
                <a:gd name="connsiteX12" fmla="*/ 292789 w 521389"/>
                <a:gd name="connsiteY12" fmla="*/ 177800 h 666750"/>
                <a:gd name="connsiteX13" fmla="*/ 273739 w 521389"/>
                <a:gd name="connsiteY13" fmla="*/ 184150 h 666750"/>
                <a:gd name="connsiteX14" fmla="*/ 127689 w 521389"/>
                <a:gd name="connsiteY14" fmla="*/ 196850 h 666750"/>
                <a:gd name="connsiteX15" fmla="*/ 70539 w 521389"/>
                <a:gd name="connsiteY15" fmla="*/ 203200 h 666750"/>
                <a:gd name="connsiteX16" fmla="*/ 51489 w 521389"/>
                <a:gd name="connsiteY16" fmla="*/ 215900 h 666750"/>
                <a:gd name="connsiteX17" fmla="*/ 13389 w 521389"/>
                <a:gd name="connsiteY17" fmla="*/ 234950 h 666750"/>
                <a:gd name="connsiteX18" fmla="*/ 689 w 521389"/>
                <a:gd name="connsiteY18" fmla="*/ 254000 h 666750"/>
                <a:gd name="connsiteX19" fmla="*/ 26089 w 521389"/>
                <a:gd name="connsiteY19" fmla="*/ 374650 h 666750"/>
                <a:gd name="connsiteX20" fmla="*/ 51489 w 521389"/>
                <a:gd name="connsiteY20" fmla="*/ 412750 h 666750"/>
                <a:gd name="connsiteX21" fmla="*/ 64189 w 521389"/>
                <a:gd name="connsiteY21" fmla="*/ 450850 h 666750"/>
                <a:gd name="connsiteX22" fmla="*/ 70539 w 521389"/>
                <a:gd name="connsiteY22" fmla="*/ 571500 h 666750"/>
                <a:gd name="connsiteX23" fmla="*/ 76889 w 521389"/>
                <a:gd name="connsiteY23" fmla="*/ 596900 h 666750"/>
                <a:gd name="connsiteX24" fmla="*/ 114989 w 521389"/>
                <a:gd name="connsiteY24" fmla="*/ 622300 h 666750"/>
                <a:gd name="connsiteX25" fmla="*/ 140389 w 521389"/>
                <a:gd name="connsiteY25" fmla="*/ 641350 h 666750"/>
                <a:gd name="connsiteX26" fmla="*/ 184839 w 521389"/>
                <a:gd name="connsiteY26" fmla="*/ 654050 h 666750"/>
                <a:gd name="connsiteX27" fmla="*/ 229289 w 521389"/>
                <a:gd name="connsiteY27" fmla="*/ 660400 h 666750"/>
                <a:gd name="connsiteX28" fmla="*/ 267389 w 521389"/>
                <a:gd name="connsiteY28" fmla="*/ 666750 h 666750"/>
                <a:gd name="connsiteX29" fmla="*/ 426139 w 521389"/>
                <a:gd name="connsiteY29" fmla="*/ 660400 h 666750"/>
                <a:gd name="connsiteX30" fmla="*/ 470589 w 521389"/>
                <a:gd name="connsiteY30" fmla="*/ 647700 h 666750"/>
                <a:gd name="connsiteX31" fmla="*/ 502339 w 521389"/>
                <a:gd name="connsiteY31" fmla="*/ 609600 h 666750"/>
                <a:gd name="connsiteX32" fmla="*/ 521389 w 521389"/>
                <a:gd name="connsiteY32" fmla="*/ 596900 h 666750"/>
                <a:gd name="connsiteX33" fmla="*/ 515039 w 521389"/>
                <a:gd name="connsiteY33" fmla="*/ 431800 h 666750"/>
                <a:gd name="connsiteX34" fmla="*/ 495989 w 521389"/>
                <a:gd name="connsiteY34" fmla="*/ 349250 h 666750"/>
                <a:gd name="connsiteX35" fmla="*/ 489639 w 521389"/>
                <a:gd name="connsiteY35" fmla="*/ 3238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21389" h="666750">
                  <a:moveTo>
                    <a:pt x="489639" y="323850"/>
                  </a:moveTo>
                  <a:lnTo>
                    <a:pt x="489639" y="323850"/>
                  </a:lnTo>
                  <a:cubicBezTo>
                    <a:pt x="485922" y="275531"/>
                    <a:pt x="485141" y="241963"/>
                    <a:pt x="476939" y="196850"/>
                  </a:cubicBezTo>
                  <a:cubicBezTo>
                    <a:pt x="466004" y="136708"/>
                    <a:pt x="474181" y="212885"/>
                    <a:pt x="464239" y="133350"/>
                  </a:cubicBezTo>
                  <a:cubicBezTo>
                    <a:pt x="461601" y="112242"/>
                    <a:pt x="460897" y="90908"/>
                    <a:pt x="457889" y="69850"/>
                  </a:cubicBezTo>
                  <a:cubicBezTo>
                    <a:pt x="456655" y="61210"/>
                    <a:pt x="453100" y="53036"/>
                    <a:pt x="451539" y="44450"/>
                  </a:cubicBezTo>
                  <a:cubicBezTo>
                    <a:pt x="448862" y="29724"/>
                    <a:pt x="447306" y="14817"/>
                    <a:pt x="445189" y="0"/>
                  </a:cubicBezTo>
                  <a:cubicBezTo>
                    <a:pt x="428256" y="2117"/>
                    <a:pt x="411179" y="3297"/>
                    <a:pt x="394389" y="6350"/>
                  </a:cubicBezTo>
                  <a:cubicBezTo>
                    <a:pt x="387803" y="7547"/>
                    <a:pt x="380072" y="7967"/>
                    <a:pt x="375339" y="12700"/>
                  </a:cubicBezTo>
                  <a:cubicBezTo>
                    <a:pt x="370606" y="17433"/>
                    <a:pt x="370612" y="25256"/>
                    <a:pt x="368989" y="31750"/>
                  </a:cubicBezTo>
                  <a:cubicBezTo>
                    <a:pt x="362282" y="58578"/>
                    <a:pt x="360590" y="79993"/>
                    <a:pt x="356289" y="107950"/>
                  </a:cubicBezTo>
                  <a:cubicBezTo>
                    <a:pt x="353462" y="126324"/>
                    <a:pt x="354249" y="151492"/>
                    <a:pt x="337239" y="165100"/>
                  </a:cubicBezTo>
                  <a:cubicBezTo>
                    <a:pt x="333010" y="168483"/>
                    <a:pt x="294564" y="177293"/>
                    <a:pt x="292789" y="177800"/>
                  </a:cubicBezTo>
                  <a:cubicBezTo>
                    <a:pt x="286353" y="179639"/>
                    <a:pt x="280303" y="182837"/>
                    <a:pt x="273739" y="184150"/>
                  </a:cubicBezTo>
                  <a:cubicBezTo>
                    <a:pt x="225364" y="193825"/>
                    <a:pt x="176968" y="192908"/>
                    <a:pt x="127689" y="196850"/>
                  </a:cubicBezTo>
                  <a:cubicBezTo>
                    <a:pt x="108583" y="198378"/>
                    <a:pt x="89589" y="201083"/>
                    <a:pt x="70539" y="203200"/>
                  </a:cubicBezTo>
                  <a:cubicBezTo>
                    <a:pt x="64189" y="207433"/>
                    <a:pt x="58315" y="212487"/>
                    <a:pt x="51489" y="215900"/>
                  </a:cubicBezTo>
                  <a:cubicBezTo>
                    <a:pt x="-1091" y="242190"/>
                    <a:pt x="67984" y="198554"/>
                    <a:pt x="13389" y="234950"/>
                  </a:cubicBezTo>
                  <a:cubicBezTo>
                    <a:pt x="9156" y="241300"/>
                    <a:pt x="1197" y="246385"/>
                    <a:pt x="689" y="254000"/>
                  </a:cubicBezTo>
                  <a:cubicBezTo>
                    <a:pt x="-2260" y="298236"/>
                    <a:pt x="3891" y="337653"/>
                    <a:pt x="26089" y="374650"/>
                  </a:cubicBezTo>
                  <a:cubicBezTo>
                    <a:pt x="33942" y="387738"/>
                    <a:pt x="46662" y="398270"/>
                    <a:pt x="51489" y="412750"/>
                  </a:cubicBezTo>
                  <a:lnTo>
                    <a:pt x="64189" y="450850"/>
                  </a:lnTo>
                  <a:cubicBezTo>
                    <a:pt x="66306" y="491067"/>
                    <a:pt x="67050" y="531379"/>
                    <a:pt x="70539" y="571500"/>
                  </a:cubicBezTo>
                  <a:cubicBezTo>
                    <a:pt x="71295" y="580194"/>
                    <a:pt x="71142" y="590332"/>
                    <a:pt x="76889" y="596900"/>
                  </a:cubicBezTo>
                  <a:cubicBezTo>
                    <a:pt x="86940" y="608387"/>
                    <a:pt x="102778" y="613142"/>
                    <a:pt x="114989" y="622300"/>
                  </a:cubicBezTo>
                  <a:cubicBezTo>
                    <a:pt x="123456" y="628650"/>
                    <a:pt x="131200" y="636099"/>
                    <a:pt x="140389" y="641350"/>
                  </a:cubicBezTo>
                  <a:cubicBezTo>
                    <a:pt x="146736" y="644977"/>
                    <a:pt x="180303" y="653225"/>
                    <a:pt x="184839" y="654050"/>
                  </a:cubicBezTo>
                  <a:cubicBezTo>
                    <a:pt x="199565" y="656727"/>
                    <a:pt x="214496" y="658124"/>
                    <a:pt x="229289" y="660400"/>
                  </a:cubicBezTo>
                  <a:cubicBezTo>
                    <a:pt x="242014" y="662358"/>
                    <a:pt x="254689" y="664633"/>
                    <a:pt x="267389" y="666750"/>
                  </a:cubicBezTo>
                  <a:cubicBezTo>
                    <a:pt x="320306" y="664633"/>
                    <a:pt x="373306" y="664044"/>
                    <a:pt x="426139" y="660400"/>
                  </a:cubicBezTo>
                  <a:cubicBezTo>
                    <a:pt x="436192" y="659707"/>
                    <a:pt x="460010" y="651226"/>
                    <a:pt x="470589" y="647700"/>
                  </a:cubicBezTo>
                  <a:cubicBezTo>
                    <a:pt x="483076" y="628969"/>
                    <a:pt x="484004" y="624879"/>
                    <a:pt x="502339" y="609600"/>
                  </a:cubicBezTo>
                  <a:cubicBezTo>
                    <a:pt x="508202" y="604714"/>
                    <a:pt x="515039" y="601133"/>
                    <a:pt x="521389" y="596900"/>
                  </a:cubicBezTo>
                  <a:cubicBezTo>
                    <a:pt x="519272" y="541867"/>
                    <a:pt x="518371" y="486773"/>
                    <a:pt x="515039" y="431800"/>
                  </a:cubicBezTo>
                  <a:cubicBezTo>
                    <a:pt x="512597" y="391500"/>
                    <a:pt x="508234" y="385984"/>
                    <a:pt x="495989" y="349250"/>
                  </a:cubicBezTo>
                  <a:lnTo>
                    <a:pt x="489639" y="323850"/>
                  </a:lnTo>
                  <a:close/>
                </a:path>
              </a:pathLst>
            </a:custGeom>
            <a:solidFill>
              <a:srgbClr val="295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FFEF3A-A98C-4993-9FA9-6E67C7E3B56D}"/>
                </a:ext>
              </a:extLst>
            </p:cNvPr>
            <p:cNvSpPr/>
            <p:nvPr/>
          </p:nvSpPr>
          <p:spPr>
            <a:xfrm>
              <a:off x="9242592" y="5592000"/>
              <a:ext cx="642765" cy="831660"/>
            </a:xfrm>
            <a:custGeom>
              <a:avLst/>
              <a:gdLst>
                <a:gd name="connsiteX0" fmla="*/ 571968 w 642765"/>
                <a:gd name="connsiteY0" fmla="*/ 465900 h 831660"/>
                <a:gd name="connsiteX1" fmla="*/ 571968 w 642765"/>
                <a:gd name="connsiteY1" fmla="*/ 465900 h 831660"/>
                <a:gd name="connsiteX2" fmla="*/ 564348 w 642765"/>
                <a:gd name="connsiteY2" fmla="*/ 214440 h 831660"/>
                <a:gd name="connsiteX3" fmla="*/ 549108 w 642765"/>
                <a:gd name="connsiteY3" fmla="*/ 153480 h 831660"/>
                <a:gd name="connsiteX4" fmla="*/ 518628 w 642765"/>
                <a:gd name="connsiteY4" fmla="*/ 107760 h 831660"/>
                <a:gd name="connsiteX5" fmla="*/ 503388 w 642765"/>
                <a:gd name="connsiteY5" fmla="*/ 62040 h 831660"/>
                <a:gd name="connsiteX6" fmla="*/ 495768 w 642765"/>
                <a:gd name="connsiteY6" fmla="*/ 39180 h 831660"/>
                <a:gd name="connsiteX7" fmla="*/ 472908 w 642765"/>
                <a:gd name="connsiteY7" fmla="*/ 23940 h 831660"/>
                <a:gd name="connsiteX8" fmla="*/ 442428 w 642765"/>
                <a:gd name="connsiteY8" fmla="*/ 23940 h 831660"/>
                <a:gd name="connsiteX9" fmla="*/ 434808 w 642765"/>
                <a:gd name="connsiteY9" fmla="*/ 92520 h 831660"/>
                <a:gd name="connsiteX10" fmla="*/ 427188 w 642765"/>
                <a:gd name="connsiteY10" fmla="*/ 115380 h 831660"/>
                <a:gd name="connsiteX11" fmla="*/ 335748 w 642765"/>
                <a:gd name="connsiteY11" fmla="*/ 161100 h 831660"/>
                <a:gd name="connsiteX12" fmla="*/ 312888 w 642765"/>
                <a:gd name="connsiteY12" fmla="*/ 168720 h 831660"/>
                <a:gd name="connsiteX13" fmla="*/ 137628 w 642765"/>
                <a:gd name="connsiteY13" fmla="*/ 183960 h 831660"/>
                <a:gd name="connsiteX14" fmla="*/ 91908 w 642765"/>
                <a:gd name="connsiteY14" fmla="*/ 222060 h 831660"/>
                <a:gd name="connsiteX15" fmla="*/ 84288 w 642765"/>
                <a:gd name="connsiteY15" fmla="*/ 244920 h 831660"/>
                <a:gd name="connsiteX16" fmla="*/ 38568 w 642765"/>
                <a:gd name="connsiteY16" fmla="*/ 275400 h 831660"/>
                <a:gd name="connsiteX17" fmla="*/ 15708 w 642765"/>
                <a:gd name="connsiteY17" fmla="*/ 290640 h 831660"/>
                <a:gd name="connsiteX18" fmla="*/ 468 w 642765"/>
                <a:gd name="connsiteY18" fmla="*/ 313500 h 831660"/>
                <a:gd name="connsiteX19" fmla="*/ 8088 w 642765"/>
                <a:gd name="connsiteY19" fmla="*/ 359220 h 831660"/>
                <a:gd name="connsiteX20" fmla="*/ 30948 w 642765"/>
                <a:gd name="connsiteY20" fmla="*/ 382080 h 831660"/>
                <a:gd name="connsiteX21" fmla="*/ 46188 w 642765"/>
                <a:gd name="connsiteY21" fmla="*/ 404940 h 831660"/>
                <a:gd name="connsiteX22" fmla="*/ 53808 w 642765"/>
                <a:gd name="connsiteY22" fmla="*/ 427800 h 831660"/>
                <a:gd name="connsiteX23" fmla="*/ 76668 w 642765"/>
                <a:gd name="connsiteY23" fmla="*/ 473520 h 831660"/>
                <a:gd name="connsiteX24" fmla="*/ 84288 w 642765"/>
                <a:gd name="connsiteY24" fmla="*/ 504000 h 831660"/>
                <a:gd name="connsiteX25" fmla="*/ 99528 w 642765"/>
                <a:gd name="connsiteY25" fmla="*/ 572580 h 831660"/>
                <a:gd name="connsiteX26" fmla="*/ 107148 w 642765"/>
                <a:gd name="connsiteY26" fmla="*/ 664020 h 831660"/>
                <a:gd name="connsiteX27" fmla="*/ 122388 w 642765"/>
                <a:gd name="connsiteY27" fmla="*/ 732600 h 831660"/>
                <a:gd name="connsiteX28" fmla="*/ 168108 w 642765"/>
                <a:gd name="connsiteY28" fmla="*/ 763080 h 831660"/>
                <a:gd name="connsiteX29" fmla="*/ 213828 w 642765"/>
                <a:gd name="connsiteY29" fmla="*/ 793560 h 831660"/>
                <a:gd name="connsiteX30" fmla="*/ 267168 w 642765"/>
                <a:gd name="connsiteY30" fmla="*/ 801180 h 831660"/>
                <a:gd name="connsiteX31" fmla="*/ 411948 w 642765"/>
                <a:gd name="connsiteY31" fmla="*/ 831660 h 831660"/>
                <a:gd name="connsiteX32" fmla="*/ 495768 w 642765"/>
                <a:gd name="connsiteY32" fmla="*/ 816420 h 831660"/>
                <a:gd name="connsiteX33" fmla="*/ 541488 w 642765"/>
                <a:gd name="connsiteY33" fmla="*/ 785940 h 831660"/>
                <a:gd name="connsiteX34" fmla="*/ 564348 w 642765"/>
                <a:gd name="connsiteY34" fmla="*/ 770700 h 831660"/>
                <a:gd name="connsiteX35" fmla="*/ 579588 w 642765"/>
                <a:gd name="connsiteY35" fmla="*/ 747840 h 831660"/>
                <a:gd name="connsiteX36" fmla="*/ 602448 w 642765"/>
                <a:gd name="connsiteY36" fmla="*/ 732600 h 831660"/>
                <a:gd name="connsiteX37" fmla="*/ 632928 w 642765"/>
                <a:gd name="connsiteY37" fmla="*/ 686880 h 831660"/>
                <a:gd name="connsiteX38" fmla="*/ 632928 w 642765"/>
                <a:gd name="connsiteY38" fmla="*/ 526860 h 831660"/>
                <a:gd name="connsiteX39" fmla="*/ 602448 w 642765"/>
                <a:gd name="connsiteY39" fmla="*/ 481140 h 831660"/>
                <a:gd name="connsiteX40" fmla="*/ 571968 w 642765"/>
                <a:gd name="connsiteY40" fmla="*/ 465900 h 83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2765" h="831660">
                  <a:moveTo>
                    <a:pt x="571968" y="465900"/>
                  </a:moveTo>
                  <a:lnTo>
                    <a:pt x="571968" y="465900"/>
                  </a:lnTo>
                  <a:cubicBezTo>
                    <a:pt x="569428" y="382080"/>
                    <a:pt x="570468" y="298075"/>
                    <a:pt x="564348" y="214440"/>
                  </a:cubicBezTo>
                  <a:cubicBezTo>
                    <a:pt x="562819" y="193550"/>
                    <a:pt x="560726" y="170908"/>
                    <a:pt x="549108" y="153480"/>
                  </a:cubicBezTo>
                  <a:cubicBezTo>
                    <a:pt x="538948" y="138240"/>
                    <a:pt x="524420" y="125136"/>
                    <a:pt x="518628" y="107760"/>
                  </a:cubicBezTo>
                  <a:lnTo>
                    <a:pt x="503388" y="62040"/>
                  </a:lnTo>
                  <a:cubicBezTo>
                    <a:pt x="500848" y="54420"/>
                    <a:pt x="502451" y="43635"/>
                    <a:pt x="495768" y="39180"/>
                  </a:cubicBezTo>
                  <a:lnTo>
                    <a:pt x="472908" y="23940"/>
                  </a:lnTo>
                  <a:cubicBezTo>
                    <a:pt x="461824" y="7315"/>
                    <a:pt x="453512" y="-20395"/>
                    <a:pt x="442428" y="23940"/>
                  </a:cubicBezTo>
                  <a:cubicBezTo>
                    <a:pt x="436850" y="46254"/>
                    <a:pt x="438589" y="69832"/>
                    <a:pt x="434808" y="92520"/>
                  </a:cubicBezTo>
                  <a:cubicBezTo>
                    <a:pt x="433488" y="100443"/>
                    <a:pt x="432868" y="109700"/>
                    <a:pt x="427188" y="115380"/>
                  </a:cubicBezTo>
                  <a:cubicBezTo>
                    <a:pt x="397645" y="144923"/>
                    <a:pt x="372933" y="148705"/>
                    <a:pt x="335748" y="161100"/>
                  </a:cubicBezTo>
                  <a:lnTo>
                    <a:pt x="312888" y="168720"/>
                  </a:lnTo>
                  <a:cubicBezTo>
                    <a:pt x="241775" y="192424"/>
                    <a:pt x="298050" y="175939"/>
                    <a:pt x="137628" y="183960"/>
                  </a:cubicBezTo>
                  <a:cubicBezTo>
                    <a:pt x="120760" y="195205"/>
                    <a:pt x="103642" y="204459"/>
                    <a:pt x="91908" y="222060"/>
                  </a:cubicBezTo>
                  <a:cubicBezTo>
                    <a:pt x="87453" y="228743"/>
                    <a:pt x="89968" y="239240"/>
                    <a:pt x="84288" y="244920"/>
                  </a:cubicBezTo>
                  <a:cubicBezTo>
                    <a:pt x="71336" y="257872"/>
                    <a:pt x="53808" y="265240"/>
                    <a:pt x="38568" y="275400"/>
                  </a:cubicBezTo>
                  <a:lnTo>
                    <a:pt x="15708" y="290640"/>
                  </a:lnTo>
                  <a:cubicBezTo>
                    <a:pt x="10628" y="298260"/>
                    <a:pt x="1479" y="304398"/>
                    <a:pt x="468" y="313500"/>
                  </a:cubicBezTo>
                  <a:cubicBezTo>
                    <a:pt x="-1238" y="328856"/>
                    <a:pt x="1813" y="345101"/>
                    <a:pt x="8088" y="359220"/>
                  </a:cubicBezTo>
                  <a:cubicBezTo>
                    <a:pt x="12465" y="369068"/>
                    <a:pt x="24049" y="373801"/>
                    <a:pt x="30948" y="382080"/>
                  </a:cubicBezTo>
                  <a:cubicBezTo>
                    <a:pt x="36811" y="389115"/>
                    <a:pt x="42092" y="396749"/>
                    <a:pt x="46188" y="404940"/>
                  </a:cubicBezTo>
                  <a:cubicBezTo>
                    <a:pt x="49780" y="412124"/>
                    <a:pt x="50216" y="420616"/>
                    <a:pt x="53808" y="427800"/>
                  </a:cubicBezTo>
                  <a:cubicBezTo>
                    <a:pt x="76072" y="472328"/>
                    <a:pt x="63899" y="428829"/>
                    <a:pt x="76668" y="473520"/>
                  </a:cubicBezTo>
                  <a:cubicBezTo>
                    <a:pt x="79545" y="483590"/>
                    <a:pt x="81411" y="493930"/>
                    <a:pt x="84288" y="504000"/>
                  </a:cubicBezTo>
                  <a:cubicBezTo>
                    <a:pt x="95395" y="542876"/>
                    <a:pt x="93277" y="516324"/>
                    <a:pt x="99528" y="572580"/>
                  </a:cubicBezTo>
                  <a:cubicBezTo>
                    <a:pt x="102906" y="602979"/>
                    <a:pt x="103770" y="633621"/>
                    <a:pt x="107148" y="664020"/>
                  </a:cubicBezTo>
                  <a:cubicBezTo>
                    <a:pt x="107701" y="668999"/>
                    <a:pt x="114243" y="720382"/>
                    <a:pt x="122388" y="732600"/>
                  </a:cubicBezTo>
                  <a:cubicBezTo>
                    <a:pt x="146262" y="768411"/>
                    <a:pt x="138502" y="746632"/>
                    <a:pt x="168108" y="763080"/>
                  </a:cubicBezTo>
                  <a:cubicBezTo>
                    <a:pt x="184119" y="771975"/>
                    <a:pt x="195696" y="790970"/>
                    <a:pt x="213828" y="793560"/>
                  </a:cubicBezTo>
                  <a:cubicBezTo>
                    <a:pt x="231608" y="796100"/>
                    <a:pt x="249481" y="798059"/>
                    <a:pt x="267168" y="801180"/>
                  </a:cubicBezTo>
                  <a:cubicBezTo>
                    <a:pt x="315333" y="809680"/>
                    <a:pt x="364187" y="821046"/>
                    <a:pt x="411948" y="831660"/>
                  </a:cubicBezTo>
                  <a:cubicBezTo>
                    <a:pt x="425233" y="829999"/>
                    <a:pt x="475306" y="827788"/>
                    <a:pt x="495768" y="816420"/>
                  </a:cubicBezTo>
                  <a:cubicBezTo>
                    <a:pt x="511779" y="807525"/>
                    <a:pt x="526248" y="796100"/>
                    <a:pt x="541488" y="785940"/>
                  </a:cubicBezTo>
                  <a:lnTo>
                    <a:pt x="564348" y="770700"/>
                  </a:lnTo>
                  <a:cubicBezTo>
                    <a:pt x="569428" y="763080"/>
                    <a:pt x="573112" y="754316"/>
                    <a:pt x="579588" y="747840"/>
                  </a:cubicBezTo>
                  <a:cubicBezTo>
                    <a:pt x="586064" y="741364"/>
                    <a:pt x="596417" y="739492"/>
                    <a:pt x="602448" y="732600"/>
                  </a:cubicBezTo>
                  <a:cubicBezTo>
                    <a:pt x="614509" y="718816"/>
                    <a:pt x="632928" y="686880"/>
                    <a:pt x="632928" y="686880"/>
                  </a:cubicBezTo>
                  <a:cubicBezTo>
                    <a:pt x="641514" y="626780"/>
                    <a:pt x="649918" y="594821"/>
                    <a:pt x="632928" y="526860"/>
                  </a:cubicBezTo>
                  <a:cubicBezTo>
                    <a:pt x="628486" y="509091"/>
                    <a:pt x="617688" y="491300"/>
                    <a:pt x="602448" y="481140"/>
                  </a:cubicBezTo>
                  <a:cubicBezTo>
                    <a:pt x="577475" y="464491"/>
                    <a:pt x="577048" y="468440"/>
                    <a:pt x="571968" y="465900"/>
                  </a:cubicBezTo>
                  <a:close/>
                </a:path>
              </a:pathLst>
            </a:custGeom>
            <a:solidFill>
              <a:srgbClr val="8ABE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78303" y="869780"/>
            <a:ext cx="942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GN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0932" y="3170316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048557" y="3035639"/>
              <a:ext cx="1315846" cy="139277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15307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155758" y="4927207"/>
              <a:ext cx="1161357" cy="1410281"/>
            </a:xfrm>
            <a:prstGeom prst="rect">
              <a:avLst/>
            </a:prstGeom>
          </p:spPr>
        </p:pic>
      </p:grp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51419" y="4802586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87932" y="4493021"/>
            <a:ext cx="1317950" cy="15033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821BF8-11A9-4990-A048-156D15203D57}"/>
              </a:ext>
            </a:extLst>
          </p:cNvPr>
          <p:cNvGrpSpPr/>
          <p:nvPr/>
        </p:nvGrpSpPr>
        <p:grpSpPr>
          <a:xfrm>
            <a:off x="2122133" y="3321356"/>
            <a:ext cx="2127100" cy="831053"/>
            <a:chOff x="2017088" y="3265103"/>
            <a:chExt cx="2127100" cy="83105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2017088" y="3265159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63136" y="3265103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ADA6B-471A-4BD5-AEEF-A745A79A03AA}"/>
              </a:ext>
            </a:extLst>
          </p:cNvPr>
          <p:cNvGrpSpPr/>
          <p:nvPr/>
        </p:nvGrpSpPr>
        <p:grpSpPr>
          <a:xfrm>
            <a:off x="7709306" y="3234973"/>
            <a:ext cx="2127100" cy="830997"/>
            <a:chOff x="7608255" y="3087000"/>
            <a:chExt cx="2127100" cy="83099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608255" y="3087000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17630" y="3110073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F7F640-62F5-4468-9E85-DF4299245F83}"/>
              </a:ext>
            </a:extLst>
          </p:cNvPr>
          <p:cNvGrpSpPr/>
          <p:nvPr/>
        </p:nvGrpSpPr>
        <p:grpSpPr>
          <a:xfrm>
            <a:off x="1691246" y="5176759"/>
            <a:ext cx="2127100" cy="852669"/>
            <a:chOff x="1540386" y="5091226"/>
            <a:chExt cx="2127100" cy="85266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540386" y="5112898"/>
              <a:ext cx="2127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90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78952" y="5091226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7D13C0-F745-4487-8F32-2DA4B3EF8C53}"/>
              </a:ext>
            </a:extLst>
          </p:cNvPr>
          <p:cNvGrpSpPr/>
          <p:nvPr/>
        </p:nvGrpSpPr>
        <p:grpSpPr>
          <a:xfrm>
            <a:off x="7631868" y="5118536"/>
            <a:ext cx="1614149" cy="852907"/>
            <a:chOff x="7509303" y="4975815"/>
            <a:chExt cx="1614149" cy="85290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509303" y="4997725"/>
              <a:ext cx="16141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802156" y="4975815"/>
              <a:ext cx="127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16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8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</TotalTime>
  <Words>422</Words>
  <Application>Microsoft Office PowerPoint</Application>
  <PresentationFormat>Widescreen</PresentationFormat>
  <Paragraphs>87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UTM Cookies</vt:lpstr>
      <vt:lpstr>Calibri Light</vt:lpstr>
      <vt:lpstr>Cambria</vt:lpstr>
      <vt:lpstr>UTM Avo</vt:lpstr>
      <vt:lpstr>等线</vt:lpstr>
      <vt:lpstr>UTM Seagull</vt:lpstr>
      <vt:lpstr>Bungee Inline</vt:lpstr>
      <vt:lpstr>Arial</vt:lpstr>
      <vt:lpstr>Times New Roman</vt:lpstr>
      <vt:lpstr>SVN-Apple</vt:lpstr>
      <vt:lpstr>思源黑体 CN Light</vt:lpstr>
      <vt:lpstr>Calibri</vt:lpstr>
      <vt:lpstr>2_Office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Lê</cp:lastModifiedBy>
  <cp:revision>18</cp:revision>
  <dcterms:created xsi:type="dcterms:W3CDTF">2023-08-02T13:13:38Z</dcterms:created>
  <dcterms:modified xsi:type="dcterms:W3CDTF">2023-09-12T16:29:00Z</dcterms:modified>
  <cp:category>9Slide.vn</cp:category>
</cp:coreProperties>
</file>