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56" r:id="rId11"/>
    <p:sldId id="284" r:id="rId12"/>
    <p:sldId id="261" r:id="rId13"/>
    <p:sldId id="264" r:id="rId14"/>
    <p:sldId id="270" r:id="rId15"/>
    <p:sldId id="262" r:id="rId16"/>
    <p:sldId id="271" r:id="rId17"/>
    <p:sldId id="263" r:id="rId18"/>
    <p:sldId id="265" r:id="rId19"/>
    <p:sldId id="285" r:id="rId20"/>
    <p:sldId id="283" r:id="rId21"/>
    <p:sldId id="267" r:id="rId22"/>
    <p:sldId id="272" r:id="rId23"/>
    <p:sldId id="273" r:id="rId24"/>
    <p:sldId id="274" r:id="rId25"/>
    <p:sldId id="266" r:id="rId26"/>
    <p:sldId id="269" r:id="rId27"/>
  </p:sldIdLst>
  <p:sldSz cx="18288000" cy="10287000"/>
  <p:notesSz cx="6858000" cy="9144000"/>
  <p:embeddedFontLst>
    <p:embeddedFont>
      <p:font typeface="#9Slide06 Carolinea" panose="020B0604020202020204" charset="0"/>
      <p:regular r:id="rId29"/>
    </p:embeddedFont>
    <p:embeddedFont>
      <p:font typeface="Cakerolli 1" panose="020B0604020202020204" charset="-34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One Little Font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D690A9"/>
    <a:srgbClr val="BADBD8"/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1068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0D91324-B9F7-47BC-AA96-9D6991F100D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CF7D7A8-975B-471C-AA6C-AD12C96A891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9/17/2023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9.svg"/><Relationship Id="rId18" Type="http://schemas.openxmlformats.org/officeDocument/2006/relationships/image" Target="../media/image57.png"/><Relationship Id="rId3" Type="http://schemas.openxmlformats.org/officeDocument/2006/relationships/image" Target="../media/image5.svg"/><Relationship Id="rId21" Type="http://schemas.openxmlformats.org/officeDocument/2006/relationships/image" Target="../media/image6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15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5" Type="http://schemas.openxmlformats.org/officeDocument/2006/relationships/image" Target="../media/image17.svg"/><Relationship Id="rId23" Type="http://schemas.openxmlformats.org/officeDocument/2006/relationships/image" Target="../media/image67.svg"/><Relationship Id="rId10" Type="http://schemas.openxmlformats.org/officeDocument/2006/relationships/image" Target="../media/image12.png"/><Relationship Id="rId19" Type="http://schemas.openxmlformats.org/officeDocument/2006/relationships/image" Target="../media/image58.sv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16.png"/><Relationship Id="rId2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3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svg"/><Relationship Id="rId5" Type="http://schemas.openxmlformats.org/officeDocument/2006/relationships/image" Target="../media/image58.svg"/><Relationship Id="rId10" Type="http://schemas.openxmlformats.org/officeDocument/2006/relationships/image" Target="../media/image74.pn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89.png"/><Relationship Id="rId5" Type="http://schemas.openxmlformats.org/officeDocument/2006/relationships/image" Target="../media/image84.jpeg"/><Relationship Id="rId10" Type="http://schemas.openxmlformats.org/officeDocument/2006/relationships/image" Target="../media/image88.svg"/><Relationship Id="rId4" Type="http://schemas.openxmlformats.org/officeDocument/2006/relationships/image" Target="../media/image83.jpe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microsoft.com/office/2007/relationships/hdphoto" Target="../media/hdphoto6.wdp"/><Relationship Id="rId3" Type="http://schemas.openxmlformats.org/officeDocument/2006/relationships/image" Target="../media/image79.png"/><Relationship Id="rId7" Type="http://schemas.openxmlformats.org/officeDocument/2006/relationships/image" Target="../media/image91.jpeg"/><Relationship Id="rId12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5" Type="http://schemas.openxmlformats.org/officeDocument/2006/relationships/image" Target="../media/image97.sv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jpe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9.svg"/><Relationship Id="rId18" Type="http://schemas.openxmlformats.org/officeDocument/2006/relationships/image" Target="../media/image57.png"/><Relationship Id="rId3" Type="http://schemas.openxmlformats.org/officeDocument/2006/relationships/image" Target="../media/image5.svg"/><Relationship Id="rId21" Type="http://schemas.openxmlformats.org/officeDocument/2006/relationships/image" Target="../media/image6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15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5" Type="http://schemas.openxmlformats.org/officeDocument/2006/relationships/image" Target="../media/image17.svg"/><Relationship Id="rId23" Type="http://schemas.openxmlformats.org/officeDocument/2006/relationships/image" Target="../media/image67.svg"/><Relationship Id="rId10" Type="http://schemas.openxmlformats.org/officeDocument/2006/relationships/image" Target="../media/image12.png"/><Relationship Id="rId19" Type="http://schemas.openxmlformats.org/officeDocument/2006/relationships/image" Target="../media/image58.sv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16.png"/><Relationship Id="rId22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103.png"/><Relationship Id="rId3" Type="http://schemas.openxmlformats.org/officeDocument/2006/relationships/image" Target="../media/image7.svg"/><Relationship Id="rId7" Type="http://schemas.openxmlformats.org/officeDocument/2006/relationships/image" Target="../media/image99.svg"/><Relationship Id="rId12" Type="http://schemas.openxmlformats.org/officeDocument/2006/relationships/image" Target="../media/image26.png"/><Relationship Id="rId17" Type="http://schemas.openxmlformats.org/officeDocument/2006/relationships/image" Target="../media/image102.png"/><Relationship Id="rId2" Type="http://schemas.openxmlformats.org/officeDocument/2006/relationships/image" Target="../media/image6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5.svg"/><Relationship Id="rId5" Type="http://schemas.openxmlformats.org/officeDocument/2006/relationships/image" Target="../media/image15.svg"/><Relationship Id="rId15" Type="http://schemas.microsoft.com/office/2007/relationships/hdphoto" Target="../media/hdphoto7.wdp"/><Relationship Id="rId10" Type="http://schemas.openxmlformats.org/officeDocument/2006/relationships/image" Target="../media/image24.png"/><Relationship Id="rId19" Type="http://schemas.openxmlformats.org/officeDocument/2006/relationships/image" Target="../media/image104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.svg"/><Relationship Id="rId18" Type="http://schemas.openxmlformats.org/officeDocument/2006/relationships/image" Target="../media/image22.png"/><Relationship Id="rId26" Type="http://schemas.openxmlformats.org/officeDocument/2006/relationships/image" Target="../media/image18.png"/><Relationship Id="rId3" Type="http://schemas.openxmlformats.org/officeDocument/2006/relationships/image" Target="../media/image106.svg"/><Relationship Id="rId21" Type="http://schemas.openxmlformats.org/officeDocument/2006/relationships/image" Target="../media/image25.svg"/><Relationship Id="rId7" Type="http://schemas.openxmlformats.org/officeDocument/2006/relationships/image" Target="../media/image108.svg"/><Relationship Id="rId12" Type="http://schemas.openxmlformats.org/officeDocument/2006/relationships/image" Target="../media/image6.png"/><Relationship Id="rId17" Type="http://schemas.openxmlformats.org/officeDocument/2006/relationships/image" Target="../media/image21.svg"/><Relationship Id="rId25" Type="http://schemas.openxmlformats.org/officeDocument/2006/relationships/image" Target="../media/image110.svg"/><Relationship Id="rId2" Type="http://schemas.openxmlformats.org/officeDocument/2006/relationships/image" Target="../media/image10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.svg"/><Relationship Id="rId24" Type="http://schemas.openxmlformats.org/officeDocument/2006/relationships/image" Target="../media/image109.png"/><Relationship Id="rId5" Type="http://schemas.openxmlformats.org/officeDocument/2006/relationships/image" Target="../media/image97.svg"/><Relationship Id="rId15" Type="http://schemas.openxmlformats.org/officeDocument/2006/relationships/image" Target="../media/image17.svg"/><Relationship Id="rId23" Type="http://schemas.openxmlformats.org/officeDocument/2006/relationships/image" Target="../media/image27.svg"/><Relationship Id="rId28" Type="http://schemas.openxmlformats.org/officeDocument/2006/relationships/image" Target="../media/image111.gif"/><Relationship Id="rId10" Type="http://schemas.openxmlformats.org/officeDocument/2006/relationships/image" Target="../media/image12.png"/><Relationship Id="rId19" Type="http://schemas.openxmlformats.org/officeDocument/2006/relationships/image" Target="../media/image23.svg"/><Relationship Id="rId4" Type="http://schemas.openxmlformats.org/officeDocument/2006/relationships/image" Target="../media/image96.png"/><Relationship Id="rId9" Type="http://schemas.openxmlformats.org/officeDocument/2006/relationships/image" Target="../media/image72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Relationship Id="rId27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.svg"/><Relationship Id="rId18" Type="http://schemas.openxmlformats.org/officeDocument/2006/relationships/image" Target="../media/image22.png"/><Relationship Id="rId26" Type="http://schemas.openxmlformats.org/officeDocument/2006/relationships/image" Target="../media/image18.png"/><Relationship Id="rId3" Type="http://schemas.openxmlformats.org/officeDocument/2006/relationships/image" Target="../media/image106.svg"/><Relationship Id="rId21" Type="http://schemas.openxmlformats.org/officeDocument/2006/relationships/image" Target="../media/image25.svg"/><Relationship Id="rId7" Type="http://schemas.openxmlformats.org/officeDocument/2006/relationships/image" Target="../media/image108.svg"/><Relationship Id="rId12" Type="http://schemas.openxmlformats.org/officeDocument/2006/relationships/image" Target="../media/image6.png"/><Relationship Id="rId17" Type="http://schemas.openxmlformats.org/officeDocument/2006/relationships/image" Target="../media/image21.svg"/><Relationship Id="rId25" Type="http://schemas.openxmlformats.org/officeDocument/2006/relationships/image" Target="../media/image110.svg"/><Relationship Id="rId2" Type="http://schemas.openxmlformats.org/officeDocument/2006/relationships/image" Target="../media/image10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.svg"/><Relationship Id="rId24" Type="http://schemas.openxmlformats.org/officeDocument/2006/relationships/image" Target="../media/image109.png"/><Relationship Id="rId5" Type="http://schemas.openxmlformats.org/officeDocument/2006/relationships/image" Target="../media/image97.svg"/><Relationship Id="rId15" Type="http://schemas.openxmlformats.org/officeDocument/2006/relationships/image" Target="../media/image17.svg"/><Relationship Id="rId23" Type="http://schemas.openxmlformats.org/officeDocument/2006/relationships/image" Target="../media/image27.svg"/><Relationship Id="rId28" Type="http://schemas.openxmlformats.org/officeDocument/2006/relationships/image" Target="../media/image111.gif"/><Relationship Id="rId10" Type="http://schemas.openxmlformats.org/officeDocument/2006/relationships/image" Target="../media/image12.png"/><Relationship Id="rId19" Type="http://schemas.openxmlformats.org/officeDocument/2006/relationships/image" Target="../media/image23.svg"/><Relationship Id="rId4" Type="http://schemas.openxmlformats.org/officeDocument/2006/relationships/image" Target="../media/image96.png"/><Relationship Id="rId9" Type="http://schemas.openxmlformats.org/officeDocument/2006/relationships/image" Target="../media/image72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Relationship Id="rId27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.svg"/><Relationship Id="rId18" Type="http://schemas.openxmlformats.org/officeDocument/2006/relationships/image" Target="../media/image22.png"/><Relationship Id="rId26" Type="http://schemas.openxmlformats.org/officeDocument/2006/relationships/image" Target="../media/image18.png"/><Relationship Id="rId3" Type="http://schemas.openxmlformats.org/officeDocument/2006/relationships/image" Target="../media/image106.svg"/><Relationship Id="rId21" Type="http://schemas.openxmlformats.org/officeDocument/2006/relationships/image" Target="../media/image25.svg"/><Relationship Id="rId7" Type="http://schemas.openxmlformats.org/officeDocument/2006/relationships/image" Target="../media/image108.svg"/><Relationship Id="rId12" Type="http://schemas.openxmlformats.org/officeDocument/2006/relationships/image" Target="../media/image6.png"/><Relationship Id="rId17" Type="http://schemas.openxmlformats.org/officeDocument/2006/relationships/image" Target="../media/image21.svg"/><Relationship Id="rId25" Type="http://schemas.openxmlformats.org/officeDocument/2006/relationships/image" Target="../media/image110.svg"/><Relationship Id="rId2" Type="http://schemas.openxmlformats.org/officeDocument/2006/relationships/image" Target="../media/image10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3.svg"/><Relationship Id="rId24" Type="http://schemas.openxmlformats.org/officeDocument/2006/relationships/image" Target="../media/image109.png"/><Relationship Id="rId5" Type="http://schemas.openxmlformats.org/officeDocument/2006/relationships/image" Target="../media/image97.svg"/><Relationship Id="rId15" Type="http://schemas.openxmlformats.org/officeDocument/2006/relationships/image" Target="../media/image17.svg"/><Relationship Id="rId23" Type="http://schemas.openxmlformats.org/officeDocument/2006/relationships/image" Target="../media/image27.svg"/><Relationship Id="rId28" Type="http://schemas.openxmlformats.org/officeDocument/2006/relationships/image" Target="../media/image111.gif"/><Relationship Id="rId10" Type="http://schemas.openxmlformats.org/officeDocument/2006/relationships/image" Target="../media/image12.png"/><Relationship Id="rId19" Type="http://schemas.openxmlformats.org/officeDocument/2006/relationships/image" Target="../media/image23.svg"/><Relationship Id="rId4" Type="http://schemas.openxmlformats.org/officeDocument/2006/relationships/image" Target="../media/image96.png"/><Relationship Id="rId9" Type="http://schemas.openxmlformats.org/officeDocument/2006/relationships/image" Target="../media/image72.svg"/><Relationship Id="rId14" Type="http://schemas.openxmlformats.org/officeDocument/2006/relationships/image" Target="../media/image16.png"/><Relationship Id="rId22" Type="http://schemas.openxmlformats.org/officeDocument/2006/relationships/image" Target="../media/image26.png"/><Relationship Id="rId27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9.svg"/><Relationship Id="rId18" Type="http://schemas.openxmlformats.org/officeDocument/2006/relationships/image" Target="../media/image57.png"/><Relationship Id="rId3" Type="http://schemas.openxmlformats.org/officeDocument/2006/relationships/image" Target="../media/image5.svg"/><Relationship Id="rId21" Type="http://schemas.openxmlformats.org/officeDocument/2006/relationships/image" Target="../media/image6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15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5" Type="http://schemas.openxmlformats.org/officeDocument/2006/relationships/image" Target="../media/image17.svg"/><Relationship Id="rId23" Type="http://schemas.openxmlformats.org/officeDocument/2006/relationships/image" Target="../media/image67.svg"/><Relationship Id="rId10" Type="http://schemas.openxmlformats.org/officeDocument/2006/relationships/image" Target="../media/image12.png"/><Relationship Id="rId19" Type="http://schemas.openxmlformats.org/officeDocument/2006/relationships/image" Target="../media/image58.sv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16.png"/><Relationship Id="rId2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10" Type="http://schemas.openxmlformats.org/officeDocument/2006/relationships/image" Target="../media/image1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slide" Target="slide6.xml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18" Type="http://schemas.openxmlformats.org/officeDocument/2006/relationships/image" Target="../media/image60.sv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image" Target="../media/image59.png"/><Relationship Id="rId2" Type="http://schemas.openxmlformats.org/officeDocument/2006/relationships/audio" Target="../media/audio6.wav"/><Relationship Id="rId16" Type="http://schemas.openxmlformats.org/officeDocument/2006/relationships/image" Target="../media/image58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6.png"/><Relationship Id="rId5" Type="http://schemas.openxmlformats.org/officeDocument/2006/relationships/image" Target="../media/image53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55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2624" y="-114183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770828" y="2065474"/>
            <a:ext cx="9421711" cy="15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8EEF3-707C-42CC-85D8-6A88188E1E9B}"/>
              </a:ext>
            </a:extLst>
          </p:cNvPr>
          <p:cNvSpPr txBox="1"/>
          <p:nvPr/>
        </p:nvSpPr>
        <p:spPr>
          <a:xfrm>
            <a:off x="2998564" y="3925191"/>
            <a:ext cx="12196125" cy="371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 lớp triệu, lớp nghìn, lớp đơn vị.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 các hàng tương ứng trong mỗi lớp.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được, viết được, đọc được các số tròn chục triệu, tròn trăm triệu</a:t>
            </a:r>
          </a:p>
        </p:txBody>
      </p:sp>
    </p:spTree>
    <p:extLst>
      <p:ext uri="{BB962C8B-B14F-4D97-AF65-F5344CB8AC3E}">
        <p14:creationId xmlns:p14="http://schemas.microsoft.com/office/powerpoint/2010/main" val="58608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(Theo www.camau.gov.vn)</a:t>
            </a:r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26800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770828" y="2065474"/>
            <a:ext cx="9421711" cy="15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8EEF3-707C-42CC-85D8-6A88188E1E9B}"/>
              </a:ext>
            </a:extLst>
          </p:cNvPr>
          <p:cNvSpPr txBox="1"/>
          <p:nvPr/>
        </p:nvSpPr>
        <p:spPr>
          <a:xfrm>
            <a:off x="2998564" y="3925191"/>
            <a:ext cx="12196125" cy="371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 lớp triệu, lớp nghìn, lớp đơn vị.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 các hàng tương ứng trong mỗi lớp.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</a:rPr>
              <a:t>Nhận biết được, viết được, đọc được các số tròn chục triệu, tròn trăm triệu</a:t>
            </a:r>
          </a:p>
        </p:txBody>
      </p:sp>
    </p:spTree>
    <p:extLst>
      <p:ext uri="{BB962C8B-B14F-4D97-AF65-F5344CB8AC3E}">
        <p14:creationId xmlns:p14="http://schemas.microsoft.com/office/powerpoint/2010/main" val="1160347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A12DAE-4F3E-4192-8030-48424C85C548}"/>
              </a:ext>
            </a:extLst>
          </p:cNvPr>
          <p:cNvSpPr/>
          <p:nvPr/>
        </p:nvSpPr>
        <p:spPr>
          <a:xfrm>
            <a:off x="8001000" y="495300"/>
            <a:ext cx="1905000" cy="1877786"/>
          </a:xfrm>
          <a:prstGeom prst="ellipse">
            <a:avLst/>
          </a:prstGeom>
          <a:solidFill>
            <a:srgbClr val="D690A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BE3AD-41CE-4D28-8E73-20D6E8138752}"/>
              </a:ext>
            </a:extLst>
          </p:cNvPr>
          <p:cNvSpPr/>
          <p:nvPr/>
        </p:nvSpPr>
        <p:spPr>
          <a:xfrm>
            <a:off x="4210050" y="2552700"/>
            <a:ext cx="9486900" cy="289015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ysClr val="windowText" lastClr="000000"/>
                </a:solidFill>
              </a:rPr>
              <a:t>VẬN DỤNG - CỦNG CỐ</a:t>
            </a:r>
          </a:p>
        </p:txBody>
      </p:sp>
    </p:spTree>
    <p:extLst>
      <p:ext uri="{BB962C8B-B14F-4D97-AF65-F5344CB8AC3E}">
        <p14:creationId xmlns:p14="http://schemas.microsoft.com/office/powerpoint/2010/main" val="1562336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727D53-DA69-4084-8223-BEEB66C14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1096" y="2542123"/>
            <a:ext cx="5820990" cy="77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9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780 705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700 085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708 705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không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8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5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9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0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, 7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, 2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0518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425 000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bao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602921" y="2502516"/>
            <a:ext cx="9421711" cy="15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5067812" y="4208104"/>
            <a:ext cx="66908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</a:rPr>
              <a:t>Hoàn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thành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bài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tập</a:t>
            </a:r>
            <a:endParaRPr lang="en-US" sz="4800" dirty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</a:rPr>
              <a:t>Chuẩn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bị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bài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sau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261024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72053" y="564452"/>
              <a:ext cx="9950505" cy="715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37" y="-281076"/>
            <a:ext cx="4312041" cy="43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33273" y="569400"/>
              <a:ext cx="10144450" cy="604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ảnh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compa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đang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067" y="287604"/>
            <a:ext cx="3578933" cy="35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4715902" y="1254667"/>
            <a:ext cx="759604" cy="885205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304255" y="577142"/>
              <a:ext cx="12883120" cy="1379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Hãy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tìm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xung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quanh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lớp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,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những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đồ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dùng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có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chứa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bẹt</a:t>
              </a:r>
              <a:endParaRPr lang="en-US" altLang="en-US" sz="54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2608699" y="739362"/>
              <a:ext cx="9698175" cy="1345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Hãy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tìm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trên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bàn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học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của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những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đồ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dùng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có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chứa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54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vuông</a:t>
              </a:r>
              <a:endParaRPr lang="en-US" altLang="en-US" sz="54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1339158" y="178464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-383263"/>
            <a:ext cx="17686029" cy="962641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07E678C-6C16-44EF-9F6F-D759D2A88080}"/>
              </a:ext>
            </a:extLst>
          </p:cNvPr>
          <p:cNvSpPr/>
          <p:nvPr/>
        </p:nvSpPr>
        <p:spPr>
          <a:xfrm>
            <a:off x="152400" y="7772400"/>
            <a:ext cx="1158311" cy="1562100"/>
          </a:xfrm>
          <a:custGeom>
            <a:avLst/>
            <a:gdLst>
              <a:gd name="connsiteX0" fmla="*/ 1143000 w 1158311"/>
              <a:gd name="connsiteY0" fmla="*/ 1200150 h 1562100"/>
              <a:gd name="connsiteX1" fmla="*/ 1143000 w 1158311"/>
              <a:gd name="connsiteY1" fmla="*/ 1200150 h 1562100"/>
              <a:gd name="connsiteX2" fmla="*/ 1123950 w 1158311"/>
              <a:gd name="connsiteY2" fmla="*/ 381000 h 1562100"/>
              <a:gd name="connsiteX3" fmla="*/ 1104900 w 1158311"/>
              <a:gd name="connsiteY3" fmla="*/ 323850 h 1562100"/>
              <a:gd name="connsiteX4" fmla="*/ 990600 w 1158311"/>
              <a:gd name="connsiteY4" fmla="*/ 209550 h 1562100"/>
              <a:gd name="connsiteX5" fmla="*/ 933450 w 1158311"/>
              <a:gd name="connsiteY5" fmla="*/ 152400 h 1562100"/>
              <a:gd name="connsiteX6" fmla="*/ 800100 w 1158311"/>
              <a:gd name="connsiteY6" fmla="*/ 0 h 1562100"/>
              <a:gd name="connsiteX7" fmla="*/ 647700 w 1158311"/>
              <a:gd name="connsiteY7" fmla="*/ 38100 h 1562100"/>
              <a:gd name="connsiteX8" fmla="*/ 571500 w 1158311"/>
              <a:gd name="connsiteY8" fmla="*/ 152400 h 1562100"/>
              <a:gd name="connsiteX9" fmla="*/ 533400 w 1158311"/>
              <a:gd name="connsiteY9" fmla="*/ 209550 h 1562100"/>
              <a:gd name="connsiteX10" fmla="*/ 514350 w 1158311"/>
              <a:gd name="connsiteY10" fmla="*/ 266700 h 1562100"/>
              <a:gd name="connsiteX11" fmla="*/ 438150 w 1158311"/>
              <a:gd name="connsiteY11" fmla="*/ 381000 h 1562100"/>
              <a:gd name="connsiteX12" fmla="*/ 266700 w 1158311"/>
              <a:gd name="connsiteY12" fmla="*/ 438150 h 1562100"/>
              <a:gd name="connsiteX13" fmla="*/ 209550 w 1158311"/>
              <a:gd name="connsiteY13" fmla="*/ 457200 h 1562100"/>
              <a:gd name="connsiteX14" fmla="*/ 133350 w 1158311"/>
              <a:gd name="connsiteY14" fmla="*/ 476250 h 1562100"/>
              <a:gd name="connsiteX15" fmla="*/ 19050 w 1158311"/>
              <a:gd name="connsiteY15" fmla="*/ 571500 h 1562100"/>
              <a:gd name="connsiteX16" fmla="*/ 0 w 1158311"/>
              <a:gd name="connsiteY16" fmla="*/ 628650 h 1562100"/>
              <a:gd name="connsiteX17" fmla="*/ 19050 w 1158311"/>
              <a:gd name="connsiteY17" fmla="*/ 742950 h 1562100"/>
              <a:gd name="connsiteX18" fmla="*/ 38100 w 1158311"/>
              <a:gd name="connsiteY18" fmla="*/ 800100 h 1562100"/>
              <a:gd name="connsiteX19" fmla="*/ 95250 w 1158311"/>
              <a:gd name="connsiteY19" fmla="*/ 990600 h 1562100"/>
              <a:gd name="connsiteX20" fmla="*/ 152400 w 1158311"/>
              <a:gd name="connsiteY20" fmla="*/ 1009650 h 1562100"/>
              <a:gd name="connsiteX21" fmla="*/ 171450 w 1158311"/>
              <a:gd name="connsiteY21" fmla="*/ 1066800 h 1562100"/>
              <a:gd name="connsiteX22" fmla="*/ 171450 w 1158311"/>
              <a:gd name="connsiteY22" fmla="*/ 1447800 h 1562100"/>
              <a:gd name="connsiteX23" fmla="*/ 361950 w 1158311"/>
              <a:gd name="connsiteY23" fmla="*/ 1562100 h 1562100"/>
              <a:gd name="connsiteX24" fmla="*/ 628650 w 1158311"/>
              <a:gd name="connsiteY24" fmla="*/ 1543050 h 1562100"/>
              <a:gd name="connsiteX25" fmla="*/ 914400 w 1158311"/>
              <a:gd name="connsiteY25" fmla="*/ 1504950 h 1562100"/>
              <a:gd name="connsiteX26" fmla="*/ 1085850 w 1158311"/>
              <a:gd name="connsiteY26" fmla="*/ 1447800 h 1562100"/>
              <a:gd name="connsiteX27" fmla="*/ 1143000 w 1158311"/>
              <a:gd name="connsiteY27" fmla="*/ 1428750 h 1562100"/>
              <a:gd name="connsiteX28" fmla="*/ 1143000 w 1158311"/>
              <a:gd name="connsiteY28" fmla="*/ 120015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58311" h="1562100">
                <a:moveTo>
                  <a:pt x="1143000" y="1200150"/>
                </a:moveTo>
                <a:lnTo>
                  <a:pt x="1143000" y="1200150"/>
                </a:lnTo>
                <a:cubicBezTo>
                  <a:pt x="1136650" y="927100"/>
                  <a:pt x="1135814" y="653866"/>
                  <a:pt x="1123950" y="381000"/>
                </a:cubicBezTo>
                <a:cubicBezTo>
                  <a:pt x="1123078" y="360938"/>
                  <a:pt x="1117228" y="339701"/>
                  <a:pt x="1104900" y="323850"/>
                </a:cubicBezTo>
                <a:cubicBezTo>
                  <a:pt x="1071820" y="281318"/>
                  <a:pt x="1028700" y="247650"/>
                  <a:pt x="990600" y="209550"/>
                </a:cubicBezTo>
                <a:cubicBezTo>
                  <a:pt x="971550" y="190500"/>
                  <a:pt x="948394" y="174816"/>
                  <a:pt x="933450" y="152400"/>
                </a:cubicBezTo>
                <a:cubicBezTo>
                  <a:pt x="844550" y="19050"/>
                  <a:pt x="895350" y="63500"/>
                  <a:pt x="800100" y="0"/>
                </a:cubicBezTo>
                <a:cubicBezTo>
                  <a:pt x="749300" y="12700"/>
                  <a:pt x="676746" y="-5469"/>
                  <a:pt x="647700" y="38100"/>
                </a:cubicBezTo>
                <a:lnTo>
                  <a:pt x="571500" y="152400"/>
                </a:lnTo>
                <a:cubicBezTo>
                  <a:pt x="558800" y="171450"/>
                  <a:pt x="540640" y="187830"/>
                  <a:pt x="533400" y="209550"/>
                </a:cubicBezTo>
                <a:cubicBezTo>
                  <a:pt x="527050" y="228600"/>
                  <a:pt x="524102" y="249147"/>
                  <a:pt x="514350" y="266700"/>
                </a:cubicBezTo>
                <a:cubicBezTo>
                  <a:pt x="492112" y="306728"/>
                  <a:pt x="476250" y="355600"/>
                  <a:pt x="438150" y="381000"/>
                </a:cubicBezTo>
                <a:cubicBezTo>
                  <a:pt x="338719" y="447287"/>
                  <a:pt x="420694" y="403929"/>
                  <a:pt x="266700" y="438150"/>
                </a:cubicBezTo>
                <a:cubicBezTo>
                  <a:pt x="247098" y="442506"/>
                  <a:pt x="228858" y="451683"/>
                  <a:pt x="209550" y="457200"/>
                </a:cubicBezTo>
                <a:cubicBezTo>
                  <a:pt x="184376" y="464393"/>
                  <a:pt x="158750" y="469900"/>
                  <a:pt x="133350" y="476250"/>
                </a:cubicBezTo>
                <a:cubicBezTo>
                  <a:pt x="91180" y="504363"/>
                  <a:pt x="48386" y="527496"/>
                  <a:pt x="19050" y="571500"/>
                </a:cubicBezTo>
                <a:cubicBezTo>
                  <a:pt x="7911" y="588208"/>
                  <a:pt x="6350" y="609600"/>
                  <a:pt x="0" y="628650"/>
                </a:cubicBezTo>
                <a:cubicBezTo>
                  <a:pt x="6350" y="666750"/>
                  <a:pt x="10671" y="705244"/>
                  <a:pt x="19050" y="742950"/>
                </a:cubicBezTo>
                <a:cubicBezTo>
                  <a:pt x="23406" y="762552"/>
                  <a:pt x="34162" y="780409"/>
                  <a:pt x="38100" y="800100"/>
                </a:cubicBezTo>
                <a:cubicBezTo>
                  <a:pt x="50407" y="861634"/>
                  <a:pt x="37333" y="944266"/>
                  <a:pt x="95250" y="990600"/>
                </a:cubicBezTo>
                <a:cubicBezTo>
                  <a:pt x="110930" y="1003144"/>
                  <a:pt x="133350" y="1003300"/>
                  <a:pt x="152400" y="1009650"/>
                </a:cubicBezTo>
                <a:cubicBezTo>
                  <a:pt x="158750" y="1028700"/>
                  <a:pt x="171450" y="1046720"/>
                  <a:pt x="171450" y="1066800"/>
                </a:cubicBezTo>
                <a:cubicBezTo>
                  <a:pt x="171450" y="1145206"/>
                  <a:pt x="124769" y="1361106"/>
                  <a:pt x="171450" y="1447800"/>
                </a:cubicBezTo>
                <a:cubicBezTo>
                  <a:pt x="188389" y="1479257"/>
                  <a:pt x="319829" y="1541039"/>
                  <a:pt x="361950" y="1562100"/>
                </a:cubicBezTo>
                <a:lnTo>
                  <a:pt x="628650" y="1543050"/>
                </a:lnTo>
                <a:cubicBezTo>
                  <a:pt x="764769" y="1532160"/>
                  <a:pt x="807300" y="1537080"/>
                  <a:pt x="914400" y="1504950"/>
                </a:cubicBezTo>
                <a:lnTo>
                  <a:pt x="1085850" y="1447800"/>
                </a:lnTo>
                <a:lnTo>
                  <a:pt x="1143000" y="1428750"/>
                </a:lnTo>
                <a:cubicBezTo>
                  <a:pt x="1177451" y="1290946"/>
                  <a:pt x="1143000" y="1238250"/>
                  <a:pt x="1143000" y="1200150"/>
                </a:cubicBezTo>
                <a:close/>
              </a:path>
            </a:pathLst>
          </a:custGeom>
          <a:solidFill>
            <a:srgbClr val="BAD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363</TotalTime>
  <Words>672</Words>
  <Application>Microsoft Office PowerPoint</Application>
  <PresentationFormat>Custom</PresentationFormat>
  <Paragraphs>210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 Light</vt:lpstr>
      <vt:lpstr>Cambria</vt:lpstr>
      <vt:lpstr>SVN-KG Ten Thousand Reasons</vt:lpstr>
      <vt:lpstr>One Little Font</vt:lpstr>
      <vt:lpstr>Arial</vt:lpstr>
      <vt:lpstr>Cakerolli 1</vt:lpstr>
      <vt:lpstr>Calibri</vt:lpstr>
      <vt:lpstr>#9Slide06 Carolinea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29</cp:revision>
  <dcterms:created xsi:type="dcterms:W3CDTF">2006-08-16T00:00:00Z</dcterms:created>
  <dcterms:modified xsi:type="dcterms:W3CDTF">2023-09-17T08:07:04Z</dcterms:modified>
  <cp:category>9Slide.vn</cp:category>
  <dc:identifier>DAFoAz4pRgk</dc:identifier>
</cp:coreProperties>
</file>