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304" r:id="rId5"/>
    <p:sldId id="2007577215" r:id="rId6"/>
    <p:sldId id="273" r:id="rId7"/>
    <p:sldId id="2007577228" r:id="rId8"/>
    <p:sldId id="2007577229" r:id="rId9"/>
    <p:sldId id="2007577230" r:id="rId10"/>
    <p:sldId id="2007577231" r:id="rId11"/>
    <p:sldId id="256" r:id="rId12"/>
    <p:sldId id="2007577234" r:id="rId13"/>
    <p:sldId id="2007577216" r:id="rId14"/>
    <p:sldId id="2007577217" r:id="rId15"/>
    <p:sldId id="325" r:id="rId16"/>
    <p:sldId id="2007577225" r:id="rId17"/>
    <p:sldId id="2007577218" r:id="rId18"/>
    <p:sldId id="2007577219" r:id="rId19"/>
    <p:sldId id="2007577220" r:id="rId20"/>
    <p:sldId id="2007577221" r:id="rId21"/>
    <p:sldId id="2007577222" r:id="rId22"/>
    <p:sldId id="2007577223" r:id="rId23"/>
    <p:sldId id="2007577224" r:id="rId24"/>
    <p:sldId id="2007577232" r:id="rId25"/>
    <p:sldId id="2007577233" r:id="rId26"/>
    <p:sldId id="2007577227" r:id="rId27"/>
    <p:sldId id="2007577226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3BA5"/>
    <a:srgbClr val="E46C0A"/>
    <a:srgbClr val="FFBE00"/>
    <a:srgbClr val="7030A0"/>
    <a:srgbClr val="FF3821"/>
    <a:srgbClr val="011673"/>
    <a:srgbClr val="FFF100"/>
    <a:srgbClr val="387FF0"/>
    <a:srgbClr val="F2F2F2"/>
    <a:srgbClr val="E29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8" d="100"/>
          <a:sy n="68" d="100"/>
        </p:scale>
        <p:origin x="1068" y="78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92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93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8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248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83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52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90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8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17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79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78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1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69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4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1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7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99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08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60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1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0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9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FDDE4EE-05F3-4FB1-BE42-4CA4D9F5F6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384947-2470-9915-90E5-31E0B41E6A1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284" y="376989"/>
            <a:ext cx="2076449" cy="2076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04" r:id="rId2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4A21E5C-F4C0-4537-9052-A468EDFA02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3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347223F-568E-4DD5-815B-2F6836536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D0D7FD5-071B-4375-A44E-DF2EF24D85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AFDA8-30EF-499C-8C75-7603E69E11DF}"/>
              </a:ext>
            </a:extLst>
          </p:cNvPr>
          <p:cNvGrpSpPr/>
          <p:nvPr/>
        </p:nvGrpSpPr>
        <p:grpSpPr>
          <a:xfrm>
            <a:off x="2615745" y="2013130"/>
            <a:ext cx="7327416" cy="3073815"/>
            <a:chOff x="0" y="0"/>
            <a:chExt cx="3328854" cy="171677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845DB7-25E9-4AEF-A818-D96BB47CD519}"/>
                </a:ext>
              </a:extLst>
            </p:cNvPr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1A4D79F8-EF5C-422A-A862-F6EFFCAD9A7C}"/>
              </a:ext>
            </a:extLst>
          </p:cNvPr>
          <p:cNvSpPr txBox="1"/>
          <p:nvPr/>
        </p:nvSpPr>
        <p:spPr>
          <a:xfrm>
            <a:off x="2651550" y="934148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93655-23EB-4C4B-B4FC-1FB690F0F18C}"/>
              </a:ext>
            </a:extLst>
          </p:cNvPr>
          <p:cNvSpPr txBox="1"/>
          <p:nvPr/>
        </p:nvSpPr>
        <p:spPr>
          <a:xfrm>
            <a:off x="2610212" y="2067477"/>
            <a:ext cx="7247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lớp triệu, lớp 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các hàng tương ứng trong mỗi lớp.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được, viết được, đọc được các số tròn chục triệu, tròn trăm triệu</a:t>
            </a:r>
          </a:p>
        </p:txBody>
      </p:sp>
    </p:spTree>
    <p:extLst>
      <p:ext uri="{BB962C8B-B14F-4D97-AF65-F5344CB8AC3E}">
        <p14:creationId xmlns:p14="http://schemas.microsoft.com/office/powerpoint/2010/main" val="25402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09BD3A5B-E430-44FB-A086-FCBE50CD4E18}"/>
              </a:ext>
            </a:extLst>
          </p:cNvPr>
          <p:cNvSpPr txBox="1"/>
          <p:nvPr/>
        </p:nvSpPr>
        <p:spPr>
          <a:xfrm>
            <a:off x="3361871" y="1777141"/>
            <a:ext cx="46772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VẬN DỤNG -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CỦNG CỐ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25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F4B1317-0291-4C6E-BC72-DD1BDAF51993}"/>
              </a:ext>
            </a:extLst>
          </p:cNvPr>
          <p:cNvSpPr txBox="1"/>
          <p:nvPr/>
        </p:nvSpPr>
        <p:spPr>
          <a:xfrm>
            <a:off x="2919489" y="790095"/>
            <a:ext cx="63530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SVN-Anastasia" panose="020B0606040200020203" pitchFamily="34" charset="0"/>
              </a:rPr>
              <a:t>ĐỊNH HƯỚNG HỌC TẬP</a:t>
            </a:r>
            <a:endParaRPr lang="en-US" sz="5000" b="1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CCD51-E799-497F-8A18-B276464F1E35}"/>
              </a:ext>
            </a:extLst>
          </p:cNvPr>
          <p:cNvSpPr txBox="1"/>
          <p:nvPr/>
        </p:nvSpPr>
        <p:spPr>
          <a:xfrm>
            <a:off x="3026547" y="1838253"/>
            <a:ext cx="517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. Hoàn thành các bài tập.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64D23-97EF-45C0-B92E-331550826635}"/>
              </a:ext>
            </a:extLst>
          </p:cNvPr>
          <p:cNvSpPr txBox="1"/>
          <p:nvPr/>
        </p:nvSpPr>
        <p:spPr>
          <a:xfrm>
            <a:off x="3026547" y="2670968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bị bài mới.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">
            <a:extLst>
              <a:ext uri="{FF2B5EF4-FFF2-40B4-BE49-F238E27FC236}">
                <a16:creationId xmlns:a16="http://schemas.microsoft.com/office/drawing/2014/main" id="{BA2CE2FE-ED01-4A61-B0F2-B6B38E2B1EA4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52" name="矩形: 圆角 6">
              <a:extLst>
                <a:ext uri="{FF2B5EF4-FFF2-40B4-BE49-F238E27FC236}">
                  <a16:creationId xmlns:a16="http://schemas.microsoft.com/office/drawing/2014/main" id="{F9E3F804-E1EB-4184-A6FE-A2E2D9D98E40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53" name="矩形: 圆角 7">
              <a:extLst>
                <a:ext uri="{FF2B5EF4-FFF2-40B4-BE49-F238E27FC236}">
                  <a16:creationId xmlns:a16="http://schemas.microsoft.com/office/drawing/2014/main" id="{C9C48F5D-9BF9-4B60-A090-CDF03DE09613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68501" y="608912"/>
            <a:ext cx="8937673" cy="1035049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832531" y="428863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59" y="319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A00B74C9-8057-4D5A-9543-950595E7BD72}"/>
              </a:ext>
            </a:extLst>
          </p:cNvPr>
          <p:cNvSpPr/>
          <p:nvPr/>
        </p:nvSpPr>
        <p:spPr>
          <a:xfrm>
            <a:off x="2673241" y="1990266"/>
            <a:ext cx="567396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lớp có hai hàng</a:t>
            </a:r>
            <a:endParaRPr lang="en-US" sz="4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32C385-FD98-4530-A263-B527F08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18602" y="1862641"/>
            <a:ext cx="1735978" cy="1229815"/>
          </a:xfrm>
          <a:prstGeom prst="rect">
            <a:avLst/>
          </a:prstGeom>
        </p:spPr>
      </p:pic>
      <p:sp>
        <p:nvSpPr>
          <p:cNvPr id="56" name="Rounded Rectangle 10">
            <a:extLst>
              <a:ext uri="{FF2B5EF4-FFF2-40B4-BE49-F238E27FC236}">
                <a16:creationId xmlns:a16="http://schemas.microsoft.com/office/drawing/2014/main" id="{E5F9F48E-30B1-4907-BA49-BBCFF177821A}"/>
              </a:ext>
            </a:extLst>
          </p:cNvPr>
          <p:cNvSpPr/>
          <p:nvPr/>
        </p:nvSpPr>
        <p:spPr>
          <a:xfrm>
            <a:off x="2703364" y="3506242"/>
            <a:ext cx="567396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lớp có ba hàng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87D7C6D-9664-41AC-BE15-E049124B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031743" y="3276422"/>
            <a:ext cx="1863593" cy="1320221"/>
          </a:xfrm>
          <a:prstGeom prst="rect">
            <a:avLst/>
          </a:prstGeom>
        </p:spPr>
      </p:pic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3A95A5CB-F0E2-490D-B570-30F2004B63B1}"/>
              </a:ext>
            </a:extLst>
          </p:cNvPr>
          <p:cNvSpPr/>
          <p:nvPr/>
        </p:nvSpPr>
        <p:spPr>
          <a:xfrm>
            <a:off x="2521873" y="4923344"/>
            <a:ext cx="5975884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lớp có bốn hàng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47CAD7-945B-44E6-A4F1-A3589E64F7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2088926" y="4966431"/>
            <a:ext cx="1011682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  <p:bldP spid="56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">
            <a:extLst>
              <a:ext uri="{FF2B5EF4-FFF2-40B4-BE49-F238E27FC236}">
                <a16:creationId xmlns:a16="http://schemas.microsoft.com/office/drawing/2014/main" id="{BA2CE2FE-ED01-4A61-B0F2-B6B38E2B1EA4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52" name="矩形: 圆角 6">
              <a:extLst>
                <a:ext uri="{FF2B5EF4-FFF2-40B4-BE49-F238E27FC236}">
                  <a16:creationId xmlns:a16="http://schemas.microsoft.com/office/drawing/2014/main" id="{F9E3F804-E1EB-4184-A6FE-A2E2D9D98E40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53" name="矩形: 圆角 7">
              <a:extLst>
                <a:ext uri="{FF2B5EF4-FFF2-40B4-BE49-F238E27FC236}">
                  <a16:creationId xmlns:a16="http://schemas.microsoft.com/office/drawing/2014/main" id="{C9C48F5D-9BF9-4B60-A090-CDF03DE09613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026910" y="602221"/>
            <a:ext cx="10194974" cy="1035049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en-US" alt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đơn vị gồm có những hàng nào</a:t>
            </a:r>
            <a:r>
              <a:rPr lang="en-US" altLang="en-US" sz="4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095955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10548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670127" y="4582497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59" y="319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A00B74C9-8057-4D5A-9543-950595E7BD72}"/>
              </a:ext>
            </a:extLst>
          </p:cNvPr>
          <p:cNvSpPr/>
          <p:nvPr/>
        </p:nvSpPr>
        <p:spPr>
          <a:xfrm>
            <a:off x="2281548" y="1972518"/>
            <a:ext cx="6978759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FFBE0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32C385-FD98-4530-A263-B527F08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026910" y="1844893"/>
            <a:ext cx="1735978" cy="1229815"/>
          </a:xfrm>
          <a:prstGeom prst="rect">
            <a:avLst/>
          </a:prstGeom>
        </p:spPr>
      </p:pic>
      <p:sp>
        <p:nvSpPr>
          <p:cNvPr id="56" name="Rounded Rectangle 10">
            <a:extLst>
              <a:ext uri="{FF2B5EF4-FFF2-40B4-BE49-F238E27FC236}">
                <a16:creationId xmlns:a16="http://schemas.microsoft.com/office/drawing/2014/main" id="{E5F9F48E-30B1-4907-BA49-BBCFF177821A}"/>
              </a:ext>
            </a:extLst>
          </p:cNvPr>
          <p:cNvSpPr/>
          <p:nvPr/>
        </p:nvSpPr>
        <p:spPr>
          <a:xfrm>
            <a:off x="1582503" y="3492096"/>
            <a:ext cx="796789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Lớp đơn vị gồm hàng trăm, hàng chục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87D7C6D-9664-41AC-BE15-E049124B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910882" y="3262276"/>
            <a:ext cx="2226321" cy="1320221"/>
          </a:xfrm>
          <a:prstGeom prst="rect">
            <a:avLst/>
          </a:prstGeom>
        </p:spPr>
      </p:pic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3A95A5CB-F0E2-490D-B570-30F2004B63B1}"/>
              </a:ext>
            </a:extLst>
          </p:cNvPr>
          <p:cNvSpPr/>
          <p:nvPr/>
        </p:nvSpPr>
        <p:spPr>
          <a:xfrm>
            <a:off x="2281547" y="4961228"/>
            <a:ext cx="6978759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đơn vị gồm hàng chục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47CAD7-945B-44E6-A4F1-A3589E64F7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1848601" y="5004315"/>
            <a:ext cx="1011682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37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  <p:bldP spid="56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">
            <a:extLst>
              <a:ext uri="{FF2B5EF4-FFF2-40B4-BE49-F238E27FC236}">
                <a16:creationId xmlns:a16="http://schemas.microsoft.com/office/drawing/2014/main" id="{BA2CE2FE-ED01-4A61-B0F2-B6B38E2B1EA4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52" name="矩形: 圆角 6">
              <a:extLst>
                <a:ext uri="{FF2B5EF4-FFF2-40B4-BE49-F238E27FC236}">
                  <a16:creationId xmlns:a16="http://schemas.microsoft.com/office/drawing/2014/main" id="{F9E3F804-E1EB-4184-A6FE-A2E2D9D98E40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53" name="矩形: 圆角 7">
              <a:extLst>
                <a:ext uri="{FF2B5EF4-FFF2-40B4-BE49-F238E27FC236}">
                  <a16:creationId xmlns:a16="http://schemas.microsoft.com/office/drawing/2014/main" id="{C9C48F5D-9BF9-4B60-A090-CDF03DE09613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026910" y="602221"/>
            <a:ext cx="10194974" cy="1035049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3: </a:t>
            </a:r>
            <a:r>
              <a:rPr lang="en-US" altLang="en-US" sz="4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nghìn gồm có những hàng nào?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008643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0095955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0105480" y="27032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670127" y="4582497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59" y="319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A00B74C9-8057-4D5A-9543-950595E7BD72}"/>
              </a:ext>
            </a:extLst>
          </p:cNvPr>
          <p:cNvSpPr/>
          <p:nvPr/>
        </p:nvSpPr>
        <p:spPr>
          <a:xfrm>
            <a:off x="2281548" y="1972518"/>
            <a:ext cx="6978759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FFBE0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nghìn gồm hàng chục nghìn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FFBE00"/>
                </a:solidFill>
                <a:latin typeface="Times New Roman" panose="02020603050405020304" pitchFamily="18" charset="0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32C385-FD98-4530-A263-B527F08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026910" y="1844893"/>
            <a:ext cx="1735978" cy="1229815"/>
          </a:xfrm>
          <a:prstGeom prst="rect">
            <a:avLst/>
          </a:prstGeom>
        </p:spPr>
      </p:pic>
      <p:sp>
        <p:nvSpPr>
          <p:cNvPr id="56" name="Rounded Rectangle 10">
            <a:extLst>
              <a:ext uri="{FF2B5EF4-FFF2-40B4-BE49-F238E27FC236}">
                <a16:creationId xmlns:a16="http://schemas.microsoft.com/office/drawing/2014/main" id="{E5F9F48E-30B1-4907-BA49-BBCFF177821A}"/>
              </a:ext>
            </a:extLst>
          </p:cNvPr>
          <p:cNvSpPr/>
          <p:nvPr/>
        </p:nvSpPr>
        <p:spPr>
          <a:xfrm>
            <a:off x="1582503" y="3492096"/>
            <a:ext cx="796789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Lớp nghìn gồm hàng trăm nghìn,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87D7C6D-9664-41AC-BE15-E049124B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910882" y="3262276"/>
            <a:ext cx="2226321" cy="1320221"/>
          </a:xfrm>
          <a:prstGeom prst="rect">
            <a:avLst/>
          </a:prstGeom>
        </p:spPr>
      </p:pic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3A95A5CB-F0E2-490D-B570-30F2004B63B1}"/>
              </a:ext>
            </a:extLst>
          </p:cNvPr>
          <p:cNvSpPr/>
          <p:nvPr/>
        </p:nvSpPr>
        <p:spPr>
          <a:xfrm>
            <a:off x="2281547" y="4961228"/>
            <a:ext cx="5835511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Arial"/>
                <a:sym typeface="Arial"/>
              </a:rPr>
              <a:t>Lớp nghìn gồm hàng nghìn.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47CAD7-945B-44E6-A4F1-A3589E64F7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1848601" y="5004315"/>
            <a:ext cx="1011682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855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  <p:bldP spid="56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">
            <a:extLst>
              <a:ext uri="{FF2B5EF4-FFF2-40B4-BE49-F238E27FC236}">
                <a16:creationId xmlns:a16="http://schemas.microsoft.com/office/drawing/2014/main" id="{BA2CE2FE-ED01-4A61-B0F2-B6B38E2B1EA4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52" name="矩形: 圆角 6">
              <a:extLst>
                <a:ext uri="{FF2B5EF4-FFF2-40B4-BE49-F238E27FC236}">
                  <a16:creationId xmlns:a16="http://schemas.microsoft.com/office/drawing/2014/main" id="{F9E3F804-E1EB-4184-A6FE-A2E2D9D98E40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53" name="矩形: 圆角 7">
              <a:extLst>
                <a:ext uri="{FF2B5EF4-FFF2-40B4-BE49-F238E27FC236}">
                  <a16:creationId xmlns:a16="http://schemas.microsoft.com/office/drawing/2014/main" id="{C9C48F5D-9BF9-4B60-A090-CDF03DE09613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55210" y="561583"/>
            <a:ext cx="10681580" cy="1137708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4: </a:t>
            </a:r>
            <a:r>
              <a:rPr lang="en-US" altLang="en-US" sz="3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 gồm 2 trăm nghìn, 8 nghìn và 3 chục, viết là:</a:t>
            </a:r>
            <a:endParaRPr lang="vi-VN" altLang="en-US" sz="3400" b="1">
              <a:solidFill>
                <a:sysClr val="windowText" lastClr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832531" y="428863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59" y="319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A00B74C9-8057-4D5A-9543-950595E7BD72}"/>
              </a:ext>
            </a:extLst>
          </p:cNvPr>
          <p:cNvSpPr/>
          <p:nvPr/>
        </p:nvSpPr>
        <p:spPr>
          <a:xfrm>
            <a:off x="2673241" y="1990266"/>
            <a:ext cx="567396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BE00"/>
                </a:solidFill>
                <a:latin typeface="Times New Roman" panose="02020603050405020304" pitchFamily="18" charset="0"/>
                <a:cs typeface="Arial"/>
                <a:sym typeface="Arial"/>
              </a:rPr>
              <a:t>208300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32C385-FD98-4530-A263-B527F08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418602" y="1862641"/>
            <a:ext cx="1735978" cy="1229815"/>
          </a:xfrm>
          <a:prstGeom prst="rect">
            <a:avLst/>
          </a:prstGeom>
        </p:spPr>
      </p:pic>
      <p:sp>
        <p:nvSpPr>
          <p:cNvPr id="56" name="Rounded Rectangle 10">
            <a:extLst>
              <a:ext uri="{FF2B5EF4-FFF2-40B4-BE49-F238E27FC236}">
                <a16:creationId xmlns:a16="http://schemas.microsoft.com/office/drawing/2014/main" id="{E5F9F48E-30B1-4907-BA49-BBCFF177821A}"/>
              </a:ext>
            </a:extLst>
          </p:cNvPr>
          <p:cNvSpPr/>
          <p:nvPr/>
        </p:nvSpPr>
        <p:spPr>
          <a:xfrm>
            <a:off x="2703364" y="3506242"/>
            <a:ext cx="5673968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20830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87D7C6D-9664-41AC-BE15-E049124B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031743" y="3276422"/>
            <a:ext cx="1863593" cy="1320221"/>
          </a:xfrm>
          <a:prstGeom prst="rect">
            <a:avLst/>
          </a:prstGeom>
        </p:spPr>
      </p:pic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3A95A5CB-F0E2-490D-B570-30F2004B63B1}"/>
              </a:ext>
            </a:extLst>
          </p:cNvPr>
          <p:cNvSpPr/>
          <p:nvPr/>
        </p:nvSpPr>
        <p:spPr>
          <a:xfrm>
            <a:off x="2521873" y="4923344"/>
            <a:ext cx="5975884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773BA5"/>
                </a:solidFill>
                <a:latin typeface="Times New Roman" panose="02020603050405020304" pitchFamily="18" charset="0"/>
                <a:cs typeface="Arial"/>
                <a:sym typeface="Arial"/>
              </a:rPr>
              <a:t>208030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47CAD7-945B-44E6-A4F1-A3589E64F7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2088926" y="4966431"/>
            <a:ext cx="1011682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3411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  <p:bldP spid="56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5">
            <a:extLst>
              <a:ext uri="{FF2B5EF4-FFF2-40B4-BE49-F238E27FC236}">
                <a16:creationId xmlns:a16="http://schemas.microsoft.com/office/drawing/2014/main" id="{BA2CE2FE-ED01-4A61-B0F2-B6B38E2B1EA4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52" name="矩形: 圆角 6">
              <a:extLst>
                <a:ext uri="{FF2B5EF4-FFF2-40B4-BE49-F238E27FC236}">
                  <a16:creationId xmlns:a16="http://schemas.microsoft.com/office/drawing/2014/main" id="{F9E3F804-E1EB-4184-A6FE-A2E2D9D98E40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53" name="矩形: 圆角 7">
              <a:extLst>
                <a:ext uri="{FF2B5EF4-FFF2-40B4-BE49-F238E27FC236}">
                  <a16:creationId xmlns:a16="http://schemas.microsoft.com/office/drawing/2014/main" id="{C9C48F5D-9BF9-4B60-A090-CDF03DE09613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15491" y="588365"/>
            <a:ext cx="10817812" cy="104172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5: </a:t>
            </a:r>
            <a:r>
              <a:rPr lang="en-US" altLang="en-US" sz="3600" b="1">
                <a:latin typeface="Times New Roman" panose="02020603050405020304" pitchFamily="18" charset="0"/>
                <a:cs typeface="Arial"/>
                <a:sym typeface="Arial"/>
              </a:rPr>
              <a:t>Lớp nghìn của số 241596 gồm các chữ số nào ?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832531" y="428863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59" y="319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4" name="Rounded Rectangle 8">
            <a:extLst>
              <a:ext uri="{FF2B5EF4-FFF2-40B4-BE49-F238E27FC236}">
                <a16:creationId xmlns:a16="http://schemas.microsoft.com/office/drawing/2014/main" id="{A00B74C9-8057-4D5A-9543-950595E7BD72}"/>
              </a:ext>
            </a:extLst>
          </p:cNvPr>
          <p:cNvSpPr/>
          <p:nvPr/>
        </p:nvSpPr>
        <p:spPr>
          <a:xfrm>
            <a:off x="2008905" y="1942411"/>
            <a:ext cx="6364181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BE00"/>
                </a:solidFill>
                <a:latin typeface="Times New Roman" panose="02020603050405020304" pitchFamily="18" charset="0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32C385-FD98-4530-A263-B527F082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754267" y="1814786"/>
            <a:ext cx="1735978" cy="1229815"/>
          </a:xfrm>
          <a:prstGeom prst="rect">
            <a:avLst/>
          </a:prstGeom>
        </p:spPr>
      </p:pic>
      <p:sp>
        <p:nvSpPr>
          <p:cNvPr id="56" name="Rounded Rectangle 10">
            <a:extLst>
              <a:ext uri="{FF2B5EF4-FFF2-40B4-BE49-F238E27FC236}">
                <a16:creationId xmlns:a16="http://schemas.microsoft.com/office/drawing/2014/main" id="{E5F9F48E-30B1-4907-BA49-BBCFF177821A}"/>
              </a:ext>
            </a:extLst>
          </p:cNvPr>
          <p:cNvSpPr/>
          <p:nvPr/>
        </p:nvSpPr>
        <p:spPr>
          <a:xfrm>
            <a:off x="2039029" y="3458387"/>
            <a:ext cx="6375482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E46C0A"/>
                </a:solidFill>
                <a:latin typeface="Times New Roman" panose="02020603050405020304" pitchFamily="18" charset="0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87D7C6D-9664-41AC-BE15-E049124BB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1367408" y="3228567"/>
            <a:ext cx="1863593" cy="1320221"/>
          </a:xfrm>
          <a:prstGeom prst="rect">
            <a:avLst/>
          </a:prstGeom>
        </p:spPr>
      </p:pic>
      <p:sp>
        <p:nvSpPr>
          <p:cNvPr id="60" name="Rounded Rectangle 11">
            <a:extLst>
              <a:ext uri="{FF2B5EF4-FFF2-40B4-BE49-F238E27FC236}">
                <a16:creationId xmlns:a16="http://schemas.microsoft.com/office/drawing/2014/main" id="{3A95A5CB-F0E2-490D-B570-30F2004B63B1}"/>
              </a:ext>
            </a:extLst>
          </p:cNvPr>
          <p:cNvSpPr/>
          <p:nvPr/>
        </p:nvSpPr>
        <p:spPr>
          <a:xfrm>
            <a:off x="1913255" y="4868924"/>
            <a:ext cx="650125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773BA5"/>
                </a:solidFill>
                <a:latin typeface="Times New Roman" panose="02020603050405020304" pitchFamily="18" charset="0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147CAD7-945B-44E6-A4F1-A3589E64F7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1480309" y="4912011"/>
            <a:ext cx="1011682" cy="11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027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4" grpId="0" animBg="1"/>
      <p:bldP spid="56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AFDA8-30EF-499C-8C75-7603E69E11DF}"/>
              </a:ext>
            </a:extLst>
          </p:cNvPr>
          <p:cNvGrpSpPr/>
          <p:nvPr/>
        </p:nvGrpSpPr>
        <p:grpSpPr>
          <a:xfrm>
            <a:off x="2615745" y="2013130"/>
            <a:ext cx="7327416" cy="3073815"/>
            <a:chOff x="0" y="0"/>
            <a:chExt cx="3328854" cy="171677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845DB7-25E9-4AEF-A818-D96BB47CD519}"/>
                </a:ext>
              </a:extLst>
            </p:cNvPr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1A4D79F8-EF5C-422A-A862-F6EFFCAD9A7C}"/>
              </a:ext>
            </a:extLst>
          </p:cNvPr>
          <p:cNvSpPr txBox="1"/>
          <p:nvPr/>
        </p:nvSpPr>
        <p:spPr>
          <a:xfrm>
            <a:off x="2651550" y="934148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93655-23EB-4C4B-B4FC-1FB690F0F18C}"/>
              </a:ext>
            </a:extLst>
          </p:cNvPr>
          <p:cNvSpPr txBox="1"/>
          <p:nvPr/>
        </p:nvSpPr>
        <p:spPr>
          <a:xfrm>
            <a:off x="2610212" y="2067477"/>
            <a:ext cx="7247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lớp triệu, lớp 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 các hàng tương ứng trong mỗi lớp.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Nhận biết được, viết được, đọc được các số tròn chục triệu, tròn trăm triệu</a:t>
            </a:r>
          </a:p>
        </p:txBody>
      </p:sp>
    </p:spTree>
    <p:extLst>
      <p:ext uri="{BB962C8B-B14F-4D97-AF65-F5344CB8AC3E}">
        <p14:creationId xmlns:p14="http://schemas.microsoft.com/office/powerpoint/2010/main" val="14556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546</TotalTime>
  <Words>564</Words>
  <Application>Microsoft Office PowerPoint</Application>
  <PresentationFormat>Widescreen</PresentationFormat>
  <Paragraphs>137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.VnHelvetInsH</vt:lpstr>
      <vt:lpstr>.VnTime</vt:lpstr>
      <vt:lpstr>Arial</vt:lpstr>
      <vt:lpstr>Calibri</vt:lpstr>
      <vt:lpstr>Calibri Light</vt:lpstr>
      <vt:lpstr>Cambria</vt:lpstr>
      <vt:lpstr>Impact</vt:lpstr>
      <vt:lpstr>Kavoon</vt:lpstr>
      <vt:lpstr>SVN-Anastasia</vt:lpstr>
      <vt:lpstr>Tahoma</vt:lpstr>
      <vt:lpstr>Times New Roman</vt:lpstr>
      <vt:lpstr>字魂20号-石头体</vt:lpstr>
      <vt:lpstr>字魂59号-创粗黑</vt:lpstr>
      <vt:lpstr>自定义设计方案</vt:lpstr>
      <vt:lpstr>Chủ đề của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VIETBAO</cp:keywords>
  <dc:description>9Slide.vn</dc:description>
  <cp:lastModifiedBy>Hà Lê</cp:lastModifiedBy>
  <cp:revision>52</cp:revision>
  <dcterms:created xsi:type="dcterms:W3CDTF">2022-02-06T07:09:59Z</dcterms:created>
  <dcterms:modified xsi:type="dcterms:W3CDTF">2023-09-17T08:03:30Z</dcterms:modified>
  <cp:category>9Slide.vn</cp:category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