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3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30"/>
  </p:notesMasterIdLst>
  <p:sldIdLst>
    <p:sldId id="260" r:id="rId4"/>
    <p:sldId id="290" r:id="rId5"/>
    <p:sldId id="291" r:id="rId6"/>
    <p:sldId id="293" r:id="rId7"/>
    <p:sldId id="257" r:id="rId8"/>
    <p:sldId id="382" r:id="rId9"/>
    <p:sldId id="301" r:id="rId10"/>
    <p:sldId id="288" r:id="rId11"/>
    <p:sldId id="286" r:id="rId12"/>
    <p:sldId id="302" r:id="rId13"/>
    <p:sldId id="266" r:id="rId14"/>
    <p:sldId id="306" r:id="rId15"/>
    <p:sldId id="372" r:id="rId16"/>
    <p:sldId id="353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83" r:id="rId26"/>
    <p:sldId id="381" r:id="rId27"/>
    <p:sldId id="307" r:id="rId28"/>
    <p:sldId id="36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290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3D45D-F5CA-49CA-ADC3-4458F0AE41AA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2B339-24A0-4507-B162-43832D9ED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46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73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95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578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654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61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33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6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858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039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65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win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Nhấp</a:t>
            </a:r>
            <a:r>
              <a:rPr lang="en-US" baseline="0" dirty="0"/>
              <a:t> win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077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0132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811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9922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836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814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07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238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563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0C34EE1C-2A90-3340-9A6D-6A77962D4624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A7D71A-134B-834A-9266-24230571D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-2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D49089-FF1D-CA43-BF39-6431FD210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-2" y="-160240"/>
            <a:ext cx="164372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AD9DA9-07F1-CF4F-9B4B-192A77A1C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829506" y="-201805"/>
            <a:ext cx="339255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B789FB-5534-0743-B4C9-CCEC9D59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4DBFCC9-5530-3946-B193-5F901D8B7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BDD0084-ECBD-4B22-B5D6-EFA8B6555B59}"/>
              </a:ext>
            </a:extLst>
          </p:cNvPr>
          <p:cNvGrpSpPr/>
          <p:nvPr userDrawn="1"/>
        </p:nvGrpSpPr>
        <p:grpSpPr>
          <a:xfrm>
            <a:off x="1338411" y="155848"/>
            <a:ext cx="2167055" cy="1755046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C8AE6-F88B-E14A-A885-6874E37386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9801A98-37E6-9549-8A5B-781DE8D395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9FCACE78-D4FF-4247-888A-F966A475D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644F66-367B-41F1-BC79-89F9B9376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97359"/>
            <a:ext cx="12192000" cy="33885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EF296B-B82C-4744-9947-9B63BC76FC2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034581" y="3414229"/>
            <a:ext cx="6122835" cy="34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9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6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1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11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6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30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39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40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50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0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80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F88A095-6A88-40A1-AC22-DA0DCF287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2FF811-4369-48F5-8A02-B99CA0461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1EAA6D0-A711-47E1-9007-53713BE19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6822C1FE-4CAA-924C-801F-9691AFFA5783}"/>
              </a:ext>
            </a:extLst>
          </p:cNvPr>
          <p:cNvSpPr/>
          <p:nvPr userDrawn="1"/>
        </p:nvSpPr>
        <p:spPr>
          <a:xfrm>
            <a:off x="4513624" y="1261313"/>
            <a:ext cx="7295745" cy="367705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C674F19-D888-4220-A827-8E70EE41503E}"/>
              </a:ext>
            </a:extLst>
          </p:cNvPr>
          <p:cNvGrpSpPr/>
          <p:nvPr userDrawn="1"/>
        </p:nvGrpSpPr>
        <p:grpSpPr>
          <a:xfrm>
            <a:off x="3013024" y="267955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72B8865-A94B-4DA6-A1BF-6AA8A34309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73B7601-F812-4BCE-854F-183BAB7C26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97827C4-E248-4215-9D0C-5460BF8C6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95886"/>
            <a:ext cx="12192000" cy="3388573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1BB8119C-A368-4AA7-99BD-200483692589}"/>
              </a:ext>
            </a:extLst>
          </p:cNvPr>
          <p:cNvSpPr/>
          <p:nvPr userDrawn="1"/>
        </p:nvSpPr>
        <p:spPr>
          <a:xfrm>
            <a:off x="1004341" y="1656707"/>
            <a:ext cx="2559927" cy="2559927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9C27671-80DD-4266-A14D-AA478EBC7B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flipH="1">
            <a:off x="-209864" y="4056595"/>
            <a:ext cx="4980743" cy="28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22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6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59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52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50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9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0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3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975C4A5-7A28-4DCA-A47C-CE54054D7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9E96FD-341E-4915-B88E-F53A2B472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1D00E7-8A2B-4D0D-A453-B275D035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5ABDE630-E80D-1C4C-AECB-6365B6C3BCD9}"/>
              </a:ext>
            </a:extLst>
          </p:cNvPr>
          <p:cNvSpPr/>
          <p:nvPr userDrawn="1"/>
        </p:nvSpPr>
        <p:spPr>
          <a:xfrm>
            <a:off x="3787302" y="518806"/>
            <a:ext cx="4617398" cy="4617398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4729110-801D-479D-83B7-A80F0EDA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8873510" y="2061941"/>
            <a:ext cx="1152940" cy="18718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D66072F-D310-40F1-93CE-5E1F6A8F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1768556" y="966985"/>
            <a:ext cx="1152940" cy="18718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49FB1C9-4FF5-43F6-990A-768CB5C0C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3408" t="7922" r="73707" b="82166"/>
          <a:stretch/>
        </p:blipFill>
        <p:spPr>
          <a:xfrm>
            <a:off x="2974503" y="221823"/>
            <a:ext cx="1230854" cy="12627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9E3DCFE-610A-4F50-8402-FD56303C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 rot="2319077">
            <a:off x="8372776" y="1243122"/>
            <a:ext cx="845987" cy="9310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7AFE1D-B017-4481-B18A-0BD066F4D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FD6883-297C-4169-A265-87C25105807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 flipH="1">
            <a:off x="-434715" y="3466413"/>
            <a:ext cx="6030054" cy="33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0" y="-22426"/>
            <a:ext cx="12192000" cy="688042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753979" y="717884"/>
            <a:ext cx="10684043" cy="54222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07E8CA0-5710-4882-A075-77CE67D0C26F}"/>
              </a:ext>
            </a:extLst>
          </p:cNvPr>
          <p:cNvCxnSpPr>
            <a:cxnSpLocks/>
          </p:cNvCxnSpPr>
          <p:nvPr userDrawn="1"/>
        </p:nvCxnSpPr>
        <p:spPr>
          <a:xfrm>
            <a:off x="799699" y="914400"/>
            <a:ext cx="94969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E02D817-A4A2-4E66-8EE5-C87910B00BA3}"/>
              </a:ext>
            </a:extLst>
          </p:cNvPr>
          <p:cNvCxnSpPr>
            <a:cxnSpLocks/>
          </p:cNvCxnSpPr>
          <p:nvPr userDrawn="1"/>
        </p:nvCxnSpPr>
        <p:spPr>
          <a:xfrm>
            <a:off x="1764792" y="1021080"/>
            <a:ext cx="9484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05F66AA-B10C-4A66-AD86-7CD196D2B5C2}"/>
              </a:ext>
            </a:extLst>
          </p:cNvPr>
          <p:cNvCxnSpPr>
            <a:cxnSpLocks/>
          </p:cNvCxnSpPr>
          <p:nvPr userDrawn="1"/>
        </p:nvCxnSpPr>
        <p:spPr>
          <a:xfrm>
            <a:off x="1892808" y="5931408"/>
            <a:ext cx="83580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3A70A57-079C-42C3-AB7E-9F5480B0EA8F}"/>
              </a:ext>
            </a:extLst>
          </p:cNvPr>
          <p:cNvCxnSpPr>
            <a:cxnSpLocks/>
          </p:cNvCxnSpPr>
          <p:nvPr userDrawn="1"/>
        </p:nvCxnSpPr>
        <p:spPr>
          <a:xfrm>
            <a:off x="932688" y="6038088"/>
            <a:ext cx="103163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DF24472-02CD-4571-AB9B-626D01A9ADC8}"/>
              </a:ext>
            </a:extLst>
          </p:cNvPr>
          <p:cNvCxnSpPr>
            <a:cxnSpLocks/>
          </p:cNvCxnSpPr>
          <p:nvPr userDrawn="1"/>
        </p:nvCxnSpPr>
        <p:spPr>
          <a:xfrm flipV="1">
            <a:off x="865632" y="804672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509F77F9-FA72-48BC-AA6E-A2D2A60E584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332464" y="804672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91C63EA-8084-4254-893F-BB11CD07768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49045" y="1293796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811C9887-8886-408F-9E59-DE59E3CED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7" r="62863" b="65186"/>
          <a:stretch/>
        </p:blipFill>
        <p:spPr>
          <a:xfrm>
            <a:off x="506185" y="3597165"/>
            <a:ext cx="673089" cy="23875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2399EF0-80F2-4DFF-9992-0754C01AA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7" t="66408" r="26883" b="-1222"/>
          <a:stretch/>
        </p:blipFill>
        <p:spPr>
          <a:xfrm>
            <a:off x="947565" y="4322581"/>
            <a:ext cx="512385" cy="181753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06DD602-E0E5-433F-9A25-6FC94DAE6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2" t="248" r="21655" b="63917"/>
          <a:stretch/>
        </p:blipFill>
        <p:spPr>
          <a:xfrm rot="447877">
            <a:off x="1183428" y="4371567"/>
            <a:ext cx="876172" cy="18708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56DF2D2-4772-4F12-90BC-235B01841B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72488" y="575913"/>
            <a:ext cx="1206500" cy="1206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6" y="-1072865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0" y="6356350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042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4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1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81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56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955C33-7863-4DB4-902A-FE3A3A456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F62AB0-8063-4981-8907-17EBC3006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6">
            <a:extLst>
              <a:ext uri="{FF2B5EF4-FFF2-40B4-BE49-F238E27FC236}">
                <a16:creationId xmlns:a16="http://schemas.microsoft.com/office/drawing/2014/main" id="{E976251F-C0B2-4E5D-B199-AEC2F8163890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4EA86C9-2A5B-4CD2-B79C-1F5F3F4C5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CE727CE-5C2B-497B-B172-7DE6BC28F73B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E839F1D-39A4-4E46-B981-75A2AF7E6B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0167213-1813-4379-A24F-A110B9FE3E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6376A967-8EAC-4FBA-A6CB-7A4CAE8DC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0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B8B008-4A5F-406B-9380-B2C34D3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205D42-5DAB-4D03-BFC9-7887F40EB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3" name="圆角矩形 6">
            <a:extLst>
              <a:ext uri="{FF2B5EF4-FFF2-40B4-BE49-F238E27FC236}">
                <a16:creationId xmlns:a16="http://schemas.microsoft.com/office/drawing/2014/main" id="{026A6495-4B8F-4278-8B8A-22EF035F7385}"/>
              </a:ext>
            </a:extLst>
          </p:cNvPr>
          <p:cNvSpPr/>
          <p:nvPr userDrawn="1"/>
        </p:nvSpPr>
        <p:spPr>
          <a:xfrm>
            <a:off x="716605" y="504826"/>
            <a:ext cx="10758792" cy="602932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9B0154-7EB6-40B5-8675-DE4386FB3192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96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11A4D9-6CC5-4471-B019-193E074A0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0BF770-D624-49DD-91FB-53A70AAC9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2" name="圆角矩形 6">
            <a:extLst>
              <a:ext uri="{FF2B5EF4-FFF2-40B4-BE49-F238E27FC236}">
                <a16:creationId xmlns:a16="http://schemas.microsoft.com/office/drawing/2014/main" id="{F44B02B0-28D1-4DEE-9C3E-DB5ABA117788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0241B5A-EFE9-44C8-A9AD-07B082087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1F53E02B-677B-49F9-8C31-DE93D52146B4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F3DD04B-3989-42CF-ACED-3AEB5A3774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6F90870-9CC8-4DE8-AF57-841BFC8167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F4A75E2F-733F-43A5-9757-1DF965E40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3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8">
            <a:extLst>
              <a:ext uri="{FF2B5EF4-FFF2-40B4-BE49-F238E27FC236}">
                <a16:creationId xmlns:a16="http://schemas.microsoft.com/office/drawing/2014/main" id="{CCAC927C-A4EE-4750-A764-E16F5D0CC0C9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585"/>
          <a:stretch/>
        </p:blipFill>
        <p:spPr>
          <a:xfrm>
            <a:off x="0" y="3469427"/>
            <a:ext cx="12192000" cy="33885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72778" y="3232217"/>
            <a:ext cx="6446441" cy="3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374EB71-031D-43A0-B870-E283BC2C9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90FFB5-CB31-4412-B0B7-38BE34327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296D60-676F-4A32-B009-6FD07B59F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9" name="圆角矩形 6">
            <a:extLst>
              <a:ext uri="{FF2B5EF4-FFF2-40B4-BE49-F238E27FC236}">
                <a16:creationId xmlns:a16="http://schemas.microsoft.com/office/drawing/2014/main" id="{566E82B8-0C60-4897-8294-F5AA26C07B6E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42D8559-AB1B-41DC-9810-A80CC535DD07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FC946E6-3286-4C5E-9FCE-73BF770DA6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3826EA3-4D57-4A6E-8E9D-C576824D59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480D6F3-6228-4302-9B16-00049A8B6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B2DD3EB-2B34-4522-9137-08DC1AAD2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F10B025B-9562-B6CA-2D30-38AD09122D7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75" y="161924"/>
            <a:ext cx="1809749" cy="18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0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467DFEB-D1EE-44C0-9248-DC3B9813BC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11845-8945-4DC3-BAC3-6A260BE1695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0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95E65C4-8AE8-4C36-A479-253E0A8CF2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D099A0D-D3BD-4AD7-8D92-73265E46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44E4B6A-1E24-47EE-9F72-22170EA21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CEB252-3AA3-49AD-B82D-DEC920751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CC69D-704E-4A77-9445-E37B87BB6B50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57EF97-39F6-4C41-A27F-5621FAC3E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4AC3B6-C114-4D07-B515-13C48E1FD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30726-FAA8-428B-8B50-3DA1F13090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27BA302-F523-16ED-929E-DDBA404B08C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1" y="104774"/>
            <a:ext cx="180022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1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slide" Target="slide4.xml"/><Relationship Id="rId5" Type="http://schemas.openxmlformats.org/officeDocument/2006/relationships/image" Target="../media/image16.jpeg"/><Relationship Id="rId15" Type="http://schemas.openxmlformats.org/officeDocument/2006/relationships/slide" Target="slide7.xml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9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png"/><Relationship Id="rId5" Type="http://schemas.openxmlformats.org/officeDocument/2006/relationships/image" Target="../media/image11.png"/><Relationship Id="rId10" Type="http://schemas.openxmlformats.org/officeDocument/2006/relationships/image" Target="../media/image55.png"/><Relationship Id="rId4" Type="http://schemas.openxmlformats.org/officeDocument/2006/relationships/image" Target="../media/image10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slide" Target="slide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F68A58-956C-E448-10DE-685966C9D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966" y="1821083"/>
            <a:ext cx="5413717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496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870DBA-CCE0-96F8-38C8-E1F823084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342" y="2095427"/>
            <a:ext cx="532836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10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0BF2A-8649-5D20-7D05-7604D27A8859}"/>
              </a:ext>
            </a:extLst>
          </p:cNvPr>
          <p:cNvGrpSpPr/>
          <p:nvPr/>
        </p:nvGrpSpPr>
        <p:grpSpPr>
          <a:xfrm>
            <a:off x="2140321" y="562575"/>
            <a:ext cx="1536065" cy="768350"/>
            <a:chOff x="191" y="680"/>
            <a:chExt cx="2419" cy="1210"/>
          </a:xfrm>
        </p:grpSpPr>
        <p:sp>
          <p:nvSpPr>
            <p:cNvPr id="3" name="Text Box 421">
              <a:extLst>
                <a:ext uri="{FF2B5EF4-FFF2-40B4-BE49-F238E27FC236}">
                  <a16:creationId xmlns:a16="http://schemas.microsoft.com/office/drawing/2014/main" id="{D61D1607-1890-3768-395F-628B8225DC48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id="{C62A6A41-E24F-E1DE-B9F8-B8B5B56B6EAD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5" name="椭圆 26">
                <a:extLst>
                  <a:ext uri="{FF2B5EF4-FFF2-40B4-BE49-F238E27FC236}">
                    <a16:creationId xmlns:a16="http://schemas.microsoft.com/office/drawing/2014/main" id="{D38C8E88-1CE0-CF02-3CC5-0E4B17DA5043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" name="文本框 27">
                <a:extLst>
                  <a:ext uri="{FF2B5EF4-FFF2-40B4-BE49-F238E27FC236}">
                    <a16:creationId xmlns:a16="http://schemas.microsoft.com/office/drawing/2014/main" id="{A3B18F41-3D88-250F-5E10-09CB0FC372FA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71EFF9-5B4D-8185-FB3D-B3080509C97C}"/>
              </a:ext>
            </a:extLst>
          </p:cNvPr>
          <p:cNvGrpSpPr/>
          <p:nvPr/>
        </p:nvGrpSpPr>
        <p:grpSpPr>
          <a:xfrm>
            <a:off x="770027" y="1847315"/>
            <a:ext cx="9843177" cy="1128431"/>
            <a:chOff x="770027" y="1847315"/>
            <a:chExt cx="9843177" cy="112843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83A9818-E644-B783-3449-DCC3F8F157BD}"/>
                </a:ext>
              </a:extLst>
            </p:cNvPr>
            <p:cNvGrpSpPr/>
            <p:nvPr/>
          </p:nvGrpSpPr>
          <p:grpSpPr>
            <a:xfrm>
              <a:off x="1551398" y="2014484"/>
              <a:ext cx="9061806" cy="316251"/>
              <a:chOff x="1551398" y="2014484"/>
              <a:chExt cx="9061806" cy="316251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0765296-C498-B773-D435-AABC85AE8A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398" y="2178121"/>
                <a:ext cx="9061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71C4B4A-B2EE-9455-6BE9-66B08CD5D0C6}"/>
                  </a:ext>
                </a:extLst>
              </p:cNvPr>
              <p:cNvCxnSpPr/>
              <p:nvPr/>
            </p:nvCxnSpPr>
            <p:spPr>
              <a:xfrm>
                <a:off x="2383819" y="203428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23C721C-F1F1-2AAE-C5E5-6A3B4C61FED2}"/>
                  </a:ext>
                </a:extLst>
              </p:cNvPr>
              <p:cNvCxnSpPr/>
              <p:nvPr/>
            </p:nvCxnSpPr>
            <p:spPr>
              <a:xfrm>
                <a:off x="3718711" y="205333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35B9F95-A38D-B17D-7E81-6AD86D53B69D}"/>
                  </a:ext>
                </a:extLst>
              </p:cNvPr>
              <p:cNvCxnSpPr/>
              <p:nvPr/>
            </p:nvCxnSpPr>
            <p:spPr>
              <a:xfrm>
                <a:off x="5128518" y="205258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1FE3A71-2327-DBF8-AAFD-C95A75AD7151}"/>
                  </a:ext>
                </a:extLst>
              </p:cNvPr>
              <p:cNvCxnSpPr/>
              <p:nvPr/>
            </p:nvCxnSpPr>
            <p:spPr>
              <a:xfrm>
                <a:off x="6486205" y="204305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2F35125-1212-5161-3F77-4672A04F015A}"/>
                  </a:ext>
                </a:extLst>
              </p:cNvPr>
              <p:cNvCxnSpPr/>
              <p:nvPr/>
            </p:nvCxnSpPr>
            <p:spPr>
              <a:xfrm>
                <a:off x="7848280" y="20240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04928BC-1962-ED1E-C14E-F2ABEDFC4702}"/>
                  </a:ext>
                </a:extLst>
              </p:cNvPr>
              <p:cNvCxnSpPr/>
              <p:nvPr/>
            </p:nvCxnSpPr>
            <p:spPr>
              <a:xfrm>
                <a:off x="9343705" y="201448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C6DF16-532F-4417-9A7D-25493C74C9AD}"/>
                </a:ext>
              </a:extLst>
            </p:cNvPr>
            <p:cNvSpPr txBox="1"/>
            <p:nvPr/>
          </p:nvSpPr>
          <p:spPr>
            <a:xfrm>
              <a:off x="1480976" y="2434974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100 000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4F224A-0892-E889-20D1-025F052DAFBE}"/>
                </a:ext>
              </a:extLst>
            </p:cNvPr>
            <p:cNvSpPr txBox="1"/>
            <p:nvPr/>
          </p:nvSpPr>
          <p:spPr>
            <a:xfrm>
              <a:off x="3098833" y="2452526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200 000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B16FBE-4646-C861-B27A-EC8DF91C7E21}"/>
                </a:ext>
              </a:extLst>
            </p:cNvPr>
            <p:cNvSpPr txBox="1"/>
            <p:nvPr/>
          </p:nvSpPr>
          <p:spPr>
            <a:xfrm>
              <a:off x="7297968" y="2435723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500 000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F4DC0B-7060-EFCD-6EBA-5FAA76C7305C}"/>
                </a:ext>
              </a:extLst>
            </p:cNvPr>
            <p:cNvSpPr txBox="1"/>
            <p:nvPr/>
          </p:nvSpPr>
          <p:spPr>
            <a:xfrm>
              <a:off x="770027" y="1847315"/>
              <a:ext cx="678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a)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5B14874-0023-E25D-AE00-F84D65EA61BB}"/>
                </a:ext>
              </a:extLst>
            </p:cNvPr>
            <p:cNvSpPr/>
            <p:nvPr/>
          </p:nvSpPr>
          <p:spPr>
            <a:xfrm>
              <a:off x="4743450" y="239077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641F358-C0E9-2F7A-D67B-20ED785F8D87}"/>
                </a:ext>
              </a:extLst>
            </p:cNvPr>
            <p:cNvSpPr/>
            <p:nvPr/>
          </p:nvSpPr>
          <p:spPr>
            <a:xfrm>
              <a:off x="6143625" y="240982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CF2845-752D-0218-8564-1768249347ED}"/>
                </a:ext>
              </a:extLst>
            </p:cNvPr>
            <p:cNvSpPr/>
            <p:nvPr/>
          </p:nvSpPr>
          <p:spPr>
            <a:xfrm>
              <a:off x="8924925" y="2419350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D6B28A-F74B-E375-2D50-82DAA6AE5286}"/>
              </a:ext>
            </a:extLst>
          </p:cNvPr>
          <p:cNvGrpSpPr/>
          <p:nvPr/>
        </p:nvGrpSpPr>
        <p:grpSpPr>
          <a:xfrm>
            <a:off x="741452" y="3752315"/>
            <a:ext cx="10198705" cy="1121153"/>
            <a:chOff x="770027" y="1847315"/>
            <a:chExt cx="10198705" cy="112115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3B8C89E-42EF-278A-6C95-BC3600F2C85A}"/>
                </a:ext>
              </a:extLst>
            </p:cNvPr>
            <p:cNvGrpSpPr/>
            <p:nvPr/>
          </p:nvGrpSpPr>
          <p:grpSpPr>
            <a:xfrm>
              <a:off x="1551398" y="2004959"/>
              <a:ext cx="9061806" cy="334552"/>
              <a:chOff x="1551398" y="2004959"/>
              <a:chExt cx="9061806" cy="334552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B1CF8F51-732F-007E-F027-4A24279C5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398" y="2178121"/>
                <a:ext cx="9061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FC0D9D5-E796-CC11-5D39-2F71BBAB213C}"/>
                  </a:ext>
                </a:extLst>
              </p:cNvPr>
              <p:cNvCxnSpPr/>
              <p:nvPr/>
            </p:nvCxnSpPr>
            <p:spPr>
              <a:xfrm>
                <a:off x="2383819" y="203428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41BB869-40F9-FB3B-A761-245568EA361A}"/>
                  </a:ext>
                </a:extLst>
              </p:cNvPr>
              <p:cNvCxnSpPr/>
              <p:nvPr/>
            </p:nvCxnSpPr>
            <p:spPr>
              <a:xfrm>
                <a:off x="4014093" y="20621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142421B-44D2-F428-2ECE-CE55FB9AD1D8}"/>
                  </a:ext>
                </a:extLst>
              </p:cNvPr>
              <p:cNvCxnSpPr/>
              <p:nvPr/>
            </p:nvCxnSpPr>
            <p:spPr>
              <a:xfrm>
                <a:off x="5809930" y="203353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93616E8-242D-A546-0761-E2263EA48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9680" y="20240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4479CD8-CB79-CD75-D7A7-B7FAC56D4BDA}"/>
                  </a:ext>
                </a:extLst>
              </p:cNvPr>
              <p:cNvCxnSpPr/>
              <p:nvPr/>
            </p:nvCxnSpPr>
            <p:spPr>
              <a:xfrm>
                <a:off x="9391330" y="200495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024C02-E880-0DDC-A9E0-160F6B5C721A}"/>
                </a:ext>
              </a:extLst>
            </p:cNvPr>
            <p:cNvSpPr txBox="1"/>
            <p:nvPr/>
          </p:nvSpPr>
          <p:spPr>
            <a:xfrm>
              <a:off x="1480976" y="2434974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600 000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782C7D4-E123-4FF3-8187-F6A35331F01B}"/>
                </a:ext>
              </a:extLst>
            </p:cNvPr>
            <p:cNvSpPr txBox="1"/>
            <p:nvPr/>
          </p:nvSpPr>
          <p:spPr>
            <a:xfrm>
              <a:off x="5013358" y="2423951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800 000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D004C7-8DAF-16E5-E360-97118E7C36D2}"/>
                </a:ext>
              </a:extLst>
            </p:cNvPr>
            <p:cNvSpPr txBox="1"/>
            <p:nvPr/>
          </p:nvSpPr>
          <p:spPr>
            <a:xfrm>
              <a:off x="8698143" y="2445248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1 000 000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A7CC4D-B310-52AE-BAB3-4E8D4B439D4C}"/>
                </a:ext>
              </a:extLst>
            </p:cNvPr>
            <p:cNvSpPr txBox="1"/>
            <p:nvPr/>
          </p:nvSpPr>
          <p:spPr>
            <a:xfrm>
              <a:off x="770027" y="1847315"/>
              <a:ext cx="678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b)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72E4F59-ABC5-7333-3C94-D5D16D006610}"/>
                </a:ext>
              </a:extLst>
            </p:cNvPr>
            <p:cNvSpPr/>
            <p:nvPr/>
          </p:nvSpPr>
          <p:spPr>
            <a:xfrm>
              <a:off x="3619500" y="2476500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8F38D1-0B10-50E3-98FD-328963A79787}"/>
                </a:ext>
              </a:extLst>
            </p:cNvPr>
            <p:cNvSpPr/>
            <p:nvPr/>
          </p:nvSpPr>
          <p:spPr>
            <a:xfrm>
              <a:off x="7305675" y="242887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7" name="Right Brace 46">
            <a:extLst>
              <a:ext uri="{FF2B5EF4-FFF2-40B4-BE49-F238E27FC236}">
                <a16:creationId xmlns:a16="http://schemas.microsoft.com/office/drawing/2014/main" id="{20005F5B-EB1E-C4E8-F672-8F8FAEEC8CC0}"/>
              </a:ext>
            </a:extLst>
          </p:cNvPr>
          <p:cNvSpPr/>
          <p:nvPr/>
        </p:nvSpPr>
        <p:spPr>
          <a:xfrm rot="5400000">
            <a:off x="2927144" y="2117519"/>
            <a:ext cx="194086" cy="1914525"/>
          </a:xfrm>
          <a:prstGeom prst="rightBrace">
            <a:avLst>
              <a:gd name="adj1" fmla="val 40759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E0794B-68E3-8C18-258F-60B915042849}"/>
              </a:ext>
            </a:extLst>
          </p:cNvPr>
          <p:cNvSpPr txBox="1"/>
          <p:nvPr/>
        </p:nvSpPr>
        <p:spPr>
          <a:xfrm>
            <a:off x="2283130" y="3140479"/>
            <a:ext cx="166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C060954-F35A-7050-8C42-125F6DBEA421}"/>
              </a:ext>
            </a:extLst>
          </p:cNvPr>
          <p:cNvSpPr/>
          <p:nvPr/>
        </p:nvSpPr>
        <p:spPr>
          <a:xfrm>
            <a:off x="4619625" y="2390775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300 000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1E3A4CB-99BA-0624-DDB9-4D4424DAF241}"/>
              </a:ext>
            </a:extLst>
          </p:cNvPr>
          <p:cNvSpPr/>
          <p:nvPr/>
        </p:nvSpPr>
        <p:spPr>
          <a:xfrm>
            <a:off x="5934075" y="2409825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400 000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B8D8AA6-0780-029D-CA4E-5933FEE68093}"/>
              </a:ext>
            </a:extLst>
          </p:cNvPr>
          <p:cNvSpPr/>
          <p:nvPr/>
        </p:nvSpPr>
        <p:spPr>
          <a:xfrm>
            <a:off x="8915400" y="2400300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600 000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D42618B-D273-27B2-1B57-9F6855182016}"/>
              </a:ext>
            </a:extLst>
          </p:cNvPr>
          <p:cNvSpPr/>
          <p:nvPr/>
        </p:nvSpPr>
        <p:spPr>
          <a:xfrm>
            <a:off x="3248025" y="4343400"/>
            <a:ext cx="132397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700 000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383BAE5-80BD-1BF7-423D-790ACB309355}"/>
              </a:ext>
            </a:extLst>
          </p:cNvPr>
          <p:cNvSpPr/>
          <p:nvPr/>
        </p:nvSpPr>
        <p:spPr>
          <a:xfrm>
            <a:off x="6886575" y="4286250"/>
            <a:ext cx="1409700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900 000</a:t>
            </a:r>
          </a:p>
        </p:txBody>
      </p:sp>
    </p:spTree>
    <p:extLst>
      <p:ext uri="{BB962C8B-B14F-4D97-AF65-F5344CB8AC3E}">
        <p14:creationId xmlns:p14="http://schemas.microsoft.com/office/powerpoint/2010/main" val="38700649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0BF2A-8649-5D20-7D05-7604D27A8859}"/>
              </a:ext>
            </a:extLst>
          </p:cNvPr>
          <p:cNvGrpSpPr/>
          <p:nvPr/>
        </p:nvGrpSpPr>
        <p:grpSpPr>
          <a:xfrm>
            <a:off x="2140321" y="562575"/>
            <a:ext cx="1536065" cy="768350"/>
            <a:chOff x="191" y="680"/>
            <a:chExt cx="2419" cy="1210"/>
          </a:xfrm>
        </p:grpSpPr>
        <p:sp>
          <p:nvSpPr>
            <p:cNvPr id="3" name="Text Box 421">
              <a:extLst>
                <a:ext uri="{FF2B5EF4-FFF2-40B4-BE49-F238E27FC236}">
                  <a16:creationId xmlns:a16="http://schemas.microsoft.com/office/drawing/2014/main" id="{D61D1607-1890-3768-395F-628B8225DC48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id="{C62A6A41-E24F-E1DE-B9F8-B8B5B56B6EAD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5" name="椭圆 26">
                <a:extLst>
                  <a:ext uri="{FF2B5EF4-FFF2-40B4-BE49-F238E27FC236}">
                    <a16:creationId xmlns:a16="http://schemas.microsoft.com/office/drawing/2014/main" id="{D38C8E88-1CE0-CF02-3CC5-0E4B17DA5043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" name="文本框 27">
                <a:extLst>
                  <a:ext uri="{FF2B5EF4-FFF2-40B4-BE49-F238E27FC236}">
                    <a16:creationId xmlns:a16="http://schemas.microsoft.com/office/drawing/2014/main" id="{A3B18F41-3D88-250F-5E10-09CB0FC372FA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E38306A-5C60-C5FA-9BD4-7833010F8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4" y="2334819"/>
            <a:ext cx="9891715" cy="230385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B05D83-81E0-D629-44AE-E182F50C5639}"/>
              </a:ext>
            </a:extLst>
          </p:cNvPr>
          <p:cNvSpPr/>
          <p:nvPr/>
        </p:nvSpPr>
        <p:spPr>
          <a:xfrm>
            <a:off x="742950" y="2543175"/>
            <a:ext cx="132397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603 409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3C15D5-75EB-D95C-616C-F7116F8FFBF0}"/>
              </a:ext>
            </a:extLst>
          </p:cNvPr>
          <p:cNvSpPr/>
          <p:nvPr/>
        </p:nvSpPr>
        <p:spPr>
          <a:xfrm>
            <a:off x="485776" y="3171825"/>
            <a:ext cx="1562100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25AF5D-C28F-9238-9E1A-1461575A7B9B}"/>
              </a:ext>
            </a:extLst>
          </p:cNvPr>
          <p:cNvSpPr/>
          <p:nvPr/>
        </p:nvSpPr>
        <p:spPr>
          <a:xfrm>
            <a:off x="657225" y="3886200"/>
            <a:ext cx="1400176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823 017</a:t>
            </a:r>
          </a:p>
        </p:txBody>
      </p:sp>
    </p:spTree>
    <p:extLst>
      <p:ext uri="{BB962C8B-B14F-4D97-AF65-F5344CB8AC3E}">
        <p14:creationId xmlns:p14="http://schemas.microsoft.com/office/powerpoint/2010/main" val="24651140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20A02-AA4D-7591-1F73-14359C5C1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335" y="1895603"/>
            <a:ext cx="8315665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pic>
        <p:nvPicPr>
          <p:cNvPr id="27" name="图片 7">
            <a:extLst>
              <a:ext uri="{FF2B5EF4-FFF2-40B4-BE49-F238E27FC236}">
                <a16:creationId xmlns:a16="http://schemas.microsoft.com/office/drawing/2014/main" id="{34F2746F-DC23-4924-A152-FBAF42F94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517" y="2047323"/>
            <a:ext cx="4226584" cy="48106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1536065" cy="768350"/>
            <a:chOff x="191" y="680"/>
            <a:chExt cx="2419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3333C5-6974-535C-4CBD-0C1CE4A34368}"/>
              </a:ext>
            </a:extLst>
          </p:cNvPr>
          <p:cNvGrpSpPr/>
          <p:nvPr/>
        </p:nvGrpSpPr>
        <p:grpSpPr>
          <a:xfrm>
            <a:off x="914400" y="1592494"/>
            <a:ext cx="10911155" cy="646331"/>
            <a:chOff x="914400" y="1592494"/>
            <a:chExt cx="10911155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AE08FC-0AFC-9D15-66FB-072F945C6E6D}"/>
                </a:ext>
              </a:extLst>
            </p:cNvPr>
            <p:cNvSpPr txBox="1"/>
            <p:nvPr/>
          </p:nvSpPr>
          <p:spPr>
            <a:xfrm>
              <a:off x="914400" y="1592494"/>
              <a:ext cx="10911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a) 882 936 = 800 000 +            + 2 000 + 900 +           + 6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39AC53C-5B55-0E31-9532-CB1BB233A468}"/>
                </a:ext>
              </a:extLst>
            </p:cNvPr>
            <p:cNvSpPr/>
            <p:nvPr/>
          </p:nvSpPr>
          <p:spPr>
            <a:xfrm>
              <a:off x="5311738" y="1643865"/>
              <a:ext cx="1058239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80 000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4A6B64A-8E9B-6D10-BE2F-E063C83EA337}"/>
                </a:ext>
              </a:extLst>
            </p:cNvPr>
            <p:cNvSpPr/>
            <p:nvPr/>
          </p:nvSpPr>
          <p:spPr>
            <a:xfrm>
              <a:off x="9380305" y="1602769"/>
              <a:ext cx="924674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80070-8482-4A8F-EF07-3E152B0C7A1B}"/>
              </a:ext>
            </a:extLst>
          </p:cNvPr>
          <p:cNvGrpSpPr/>
          <p:nvPr/>
        </p:nvGrpSpPr>
        <p:grpSpPr>
          <a:xfrm>
            <a:off x="914400" y="2640458"/>
            <a:ext cx="10099497" cy="646331"/>
            <a:chOff x="914400" y="1592494"/>
            <a:chExt cx="10099497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B893AE-FDE5-4A69-43A5-2DADF1FDF19D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b) 100 001 =                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B0EE578-F869-3B5A-78B6-5E7FBD53EEE3}"/>
                </a:ext>
              </a:extLst>
            </p:cNvPr>
            <p:cNvSpPr/>
            <p:nvPr/>
          </p:nvSpPr>
          <p:spPr>
            <a:xfrm>
              <a:off x="3462391" y="1592494"/>
              <a:ext cx="1407560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100 000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FCAC1A-6C9C-3499-FF36-C621F8F81034}"/>
              </a:ext>
            </a:extLst>
          </p:cNvPr>
          <p:cNvGrpSpPr/>
          <p:nvPr/>
        </p:nvGrpSpPr>
        <p:grpSpPr>
          <a:xfrm>
            <a:off x="924674" y="3585680"/>
            <a:ext cx="10099497" cy="646331"/>
            <a:chOff x="914400" y="1592494"/>
            <a:chExt cx="10099497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DC8A78-F611-5B31-EE3C-5DCF337F907C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c) 101 101 = 100 000 +             + 100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7195137-3DC5-428E-6663-9D6B454460B3}"/>
                </a:ext>
              </a:extLst>
            </p:cNvPr>
            <p:cNvSpPr/>
            <p:nvPr/>
          </p:nvSpPr>
          <p:spPr>
            <a:xfrm>
              <a:off x="5239819" y="1633590"/>
              <a:ext cx="1140433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9CC4514-5933-A69E-94CD-08A293408B51}"/>
              </a:ext>
            </a:extLst>
          </p:cNvPr>
          <p:cNvGrpSpPr/>
          <p:nvPr/>
        </p:nvGrpSpPr>
        <p:grpSpPr>
          <a:xfrm>
            <a:off x="873303" y="4664466"/>
            <a:ext cx="10099497" cy="646331"/>
            <a:chOff x="914400" y="1592494"/>
            <a:chExt cx="10099497" cy="64633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BD876DF-414F-F9F2-9A11-56176272C2DF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d) 750 000 = 700 000 +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21D022D-1151-F8B5-3233-BD5FAD6E5695}"/>
                </a:ext>
              </a:extLst>
            </p:cNvPr>
            <p:cNvSpPr/>
            <p:nvPr/>
          </p:nvSpPr>
          <p:spPr>
            <a:xfrm>
              <a:off x="5352835" y="1623316"/>
              <a:ext cx="1273997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50 000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0A5360-0638-9E00-2B33-EDB0A0B85A80}"/>
              </a:ext>
            </a:extLst>
          </p:cNvPr>
          <p:cNvGrpSpPr/>
          <p:nvPr/>
        </p:nvGrpSpPr>
        <p:grpSpPr>
          <a:xfrm>
            <a:off x="5270642" y="1089061"/>
            <a:ext cx="1315093" cy="1495541"/>
            <a:chOff x="5365264" y="1174425"/>
            <a:chExt cx="1128004" cy="1348532"/>
          </a:xfrm>
        </p:grpSpPr>
        <p:pic>
          <p:nvPicPr>
            <p:cNvPr id="56" name="图片 6">
              <a:extLst>
                <a:ext uri="{FF2B5EF4-FFF2-40B4-BE49-F238E27FC236}">
                  <a16:creationId xmlns:a16="http://schemas.microsoft.com/office/drawing/2014/main" id="{CB21BE7B-08CA-CE77-9675-F076C52C1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57" name="图片 6">
              <a:extLst>
                <a:ext uri="{FF2B5EF4-FFF2-40B4-BE49-F238E27FC236}">
                  <a16:creationId xmlns:a16="http://schemas.microsoft.com/office/drawing/2014/main" id="{21122CC7-6946-4DC5-F9D6-32EFB66EC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A52E787-F822-84EE-2921-1DA01CC15606}"/>
              </a:ext>
            </a:extLst>
          </p:cNvPr>
          <p:cNvGrpSpPr/>
          <p:nvPr/>
        </p:nvGrpSpPr>
        <p:grpSpPr>
          <a:xfrm>
            <a:off x="9318660" y="934950"/>
            <a:ext cx="1315093" cy="1495541"/>
            <a:chOff x="5365264" y="1174425"/>
            <a:chExt cx="1128004" cy="1348532"/>
          </a:xfrm>
        </p:grpSpPr>
        <p:pic>
          <p:nvPicPr>
            <p:cNvPr id="60" name="图片 6">
              <a:extLst>
                <a:ext uri="{FF2B5EF4-FFF2-40B4-BE49-F238E27FC236}">
                  <a16:creationId xmlns:a16="http://schemas.microsoft.com/office/drawing/2014/main" id="{B8239D52-EF42-6764-42AE-738CCE417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61" name="图片 6">
              <a:extLst>
                <a:ext uri="{FF2B5EF4-FFF2-40B4-BE49-F238E27FC236}">
                  <a16:creationId xmlns:a16="http://schemas.microsoft.com/office/drawing/2014/main" id="{906FE805-FFA9-5F15-1992-85AE1BC58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BAB1A76-834E-5810-C293-845497E13D77}"/>
              </a:ext>
            </a:extLst>
          </p:cNvPr>
          <p:cNvGrpSpPr/>
          <p:nvPr/>
        </p:nvGrpSpPr>
        <p:grpSpPr>
          <a:xfrm>
            <a:off x="3164441" y="2106204"/>
            <a:ext cx="2260314" cy="1495541"/>
            <a:chOff x="5365264" y="1174425"/>
            <a:chExt cx="1128004" cy="1348532"/>
          </a:xfrm>
        </p:grpSpPr>
        <p:pic>
          <p:nvPicPr>
            <p:cNvPr id="63" name="图片 6">
              <a:extLst>
                <a:ext uri="{FF2B5EF4-FFF2-40B4-BE49-F238E27FC236}">
                  <a16:creationId xmlns:a16="http://schemas.microsoft.com/office/drawing/2014/main" id="{24E95247-7388-FDC3-5628-6AA4BEF0C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4" name="图片 6">
              <a:extLst>
                <a:ext uri="{FF2B5EF4-FFF2-40B4-BE49-F238E27FC236}">
                  <a16:creationId xmlns:a16="http://schemas.microsoft.com/office/drawing/2014/main" id="{F829835F-18A4-79C0-4053-99A4D2E42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D90DF12-E28F-EC09-8470-3C31E161B602}"/>
              </a:ext>
            </a:extLst>
          </p:cNvPr>
          <p:cNvGrpSpPr/>
          <p:nvPr/>
        </p:nvGrpSpPr>
        <p:grpSpPr>
          <a:xfrm>
            <a:off x="5229546" y="2969233"/>
            <a:ext cx="1654139" cy="1495541"/>
            <a:chOff x="5365264" y="1174425"/>
            <a:chExt cx="1128004" cy="1348532"/>
          </a:xfrm>
        </p:grpSpPr>
        <p:pic>
          <p:nvPicPr>
            <p:cNvPr id="1028" name="图片 6">
              <a:extLst>
                <a:ext uri="{FF2B5EF4-FFF2-40B4-BE49-F238E27FC236}">
                  <a16:creationId xmlns:a16="http://schemas.microsoft.com/office/drawing/2014/main" id="{DFB591A6-03A1-8660-40BD-3F78D8BA2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9" name="图片 6">
              <a:extLst>
                <a:ext uri="{FF2B5EF4-FFF2-40B4-BE49-F238E27FC236}">
                  <a16:creationId xmlns:a16="http://schemas.microsoft.com/office/drawing/2014/main" id="{744669A4-053E-0A17-719C-B66D6A61B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8A9BA45-E5B4-4771-A678-0A190E0124BA}"/>
              </a:ext>
            </a:extLst>
          </p:cNvPr>
          <p:cNvGrpSpPr/>
          <p:nvPr/>
        </p:nvGrpSpPr>
        <p:grpSpPr>
          <a:xfrm>
            <a:off x="5178175" y="4191857"/>
            <a:ext cx="2044558" cy="1495541"/>
            <a:chOff x="5365264" y="1174425"/>
            <a:chExt cx="1128004" cy="1348532"/>
          </a:xfrm>
        </p:grpSpPr>
        <p:pic>
          <p:nvPicPr>
            <p:cNvPr id="1031" name="图片 6">
              <a:extLst>
                <a:ext uri="{FF2B5EF4-FFF2-40B4-BE49-F238E27FC236}">
                  <a16:creationId xmlns:a16="http://schemas.microsoft.com/office/drawing/2014/main" id="{E2BAD440-CAAE-E0B2-8E9D-F184E08D4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32" name="图片 6">
              <a:extLst>
                <a:ext uri="{FF2B5EF4-FFF2-40B4-BE49-F238E27FC236}">
                  <a16:creationId xmlns:a16="http://schemas.microsoft.com/office/drawing/2014/main" id="{1D1CD748-073D-F566-2F7D-C7BB5376D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7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630020" y="0"/>
            <a:ext cx="10455910" cy="1164590"/>
            <a:chOff x="191" y="680"/>
            <a:chExt cx="16466" cy="1834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5315" cy="172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Nam quay vòng quay may mắn như hình bên và quan sát số ghi trên vùng mà mũi tên chỉ vào. Hãy nêu các sự kiện có thể xảy ra.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grpSp>
        <p:nvGrpSpPr>
          <p:cNvPr id="1049" name="chanvongquay">
            <a:extLst>
              <a:ext uri="{FF2B5EF4-FFF2-40B4-BE49-F238E27FC236}">
                <a16:creationId xmlns:a16="http://schemas.microsoft.com/office/drawing/2014/main" id="{BCCAE4C4-3171-892A-9818-F532DE015126}"/>
              </a:ext>
            </a:extLst>
          </p:cNvPr>
          <p:cNvGrpSpPr/>
          <p:nvPr/>
        </p:nvGrpSpPr>
        <p:grpSpPr>
          <a:xfrm>
            <a:off x="8121274" y="4227123"/>
            <a:ext cx="3323772" cy="2507588"/>
            <a:chOff x="4339771" y="4347109"/>
            <a:chExt cx="3323772" cy="2507588"/>
          </a:xfrm>
        </p:grpSpPr>
        <p:sp>
          <p:nvSpPr>
            <p:cNvPr id="1050" name="Isosceles Triangle 79">
              <a:extLst>
                <a:ext uri="{FF2B5EF4-FFF2-40B4-BE49-F238E27FC236}">
                  <a16:creationId xmlns:a16="http://schemas.microsoft.com/office/drawing/2014/main" id="{B591434D-A7D9-73F8-B642-AFA65C3A22FF}"/>
                </a:ext>
              </a:extLst>
            </p:cNvPr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1051" name="Trapezoid 87">
              <a:extLst>
                <a:ext uri="{FF2B5EF4-FFF2-40B4-BE49-F238E27FC236}">
                  <a16:creationId xmlns:a16="http://schemas.microsoft.com/office/drawing/2014/main" id="{DABF1B8C-AF85-F03D-8089-F43200B4F3D1}"/>
                </a:ext>
              </a:extLst>
            </p:cNvPr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3DC63209-3EFD-23A5-CA5E-4BAE47118AB3}"/>
                </a:ext>
              </a:extLst>
            </p:cNvPr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37B03D0A-9D69-8DE2-43BE-BEAED39A54C0}"/>
              </a:ext>
            </a:extLst>
          </p:cNvPr>
          <p:cNvGrpSpPr/>
          <p:nvPr/>
        </p:nvGrpSpPr>
        <p:grpSpPr>
          <a:xfrm>
            <a:off x="7448764" y="1446748"/>
            <a:ext cx="4522255" cy="4375718"/>
            <a:chOff x="914579" y="1112839"/>
            <a:chExt cx="4522255" cy="4375718"/>
          </a:xfrm>
        </p:grpSpPr>
        <p:grpSp>
          <p:nvGrpSpPr>
            <p:cNvPr id="1054" name="vongquaylon">
              <a:extLst>
                <a:ext uri="{FF2B5EF4-FFF2-40B4-BE49-F238E27FC236}">
                  <a16:creationId xmlns:a16="http://schemas.microsoft.com/office/drawing/2014/main" id="{58C59178-9BB6-60CD-6158-D19A9CF6749C}"/>
                </a:ext>
              </a:extLst>
            </p:cNvPr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3A4EB81E-6AC4-33FB-022C-26BD5323A80C}"/>
                  </a:ext>
                </a:extLst>
              </p:cNvPr>
              <p:cNvGrpSpPr/>
              <p:nvPr/>
            </p:nvGrpSpPr>
            <p:grpSpPr>
              <a:xfrm>
                <a:off x="3918240" y="1141875"/>
                <a:ext cx="4054486" cy="4054486"/>
                <a:chOff x="3249543" y="725989"/>
                <a:chExt cx="5702326" cy="5702326"/>
              </a:xfrm>
              <a:solidFill>
                <a:schemeClr val="bg1"/>
              </a:solidFill>
            </p:grpSpPr>
            <p:sp>
              <p:nvSpPr>
                <p:cNvPr id="1065" name="Freeform 146">
                  <a:extLst>
                    <a:ext uri="{FF2B5EF4-FFF2-40B4-BE49-F238E27FC236}">
                      <a16:creationId xmlns:a16="http://schemas.microsoft.com/office/drawing/2014/main" id="{92B75AD8-BFAF-BFF2-8004-B1C99F309A4C}"/>
                    </a:ext>
                  </a:extLst>
                </p:cNvPr>
                <p:cNvSpPr/>
                <p:nvPr/>
              </p:nvSpPr>
              <p:spPr>
                <a:xfrm>
                  <a:off x="6100706" y="1561430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6" name="Freeform 147">
                  <a:extLst>
                    <a:ext uri="{FF2B5EF4-FFF2-40B4-BE49-F238E27FC236}">
                      <a16:creationId xmlns:a16="http://schemas.microsoft.com/office/drawing/2014/main" id="{A905DE1A-38AA-7464-5F98-A4925563C76B}"/>
                    </a:ext>
                  </a:extLst>
                </p:cNvPr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7" name="Freeform 148">
                  <a:extLst>
                    <a:ext uri="{FF2B5EF4-FFF2-40B4-BE49-F238E27FC236}">
                      <a16:creationId xmlns:a16="http://schemas.microsoft.com/office/drawing/2014/main" id="{C5263373-84A6-EDE7-CA10-C4A19CFA89E5}"/>
                    </a:ext>
                  </a:extLst>
                </p:cNvPr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8" name="Freeform 149">
                  <a:extLst>
                    <a:ext uri="{FF2B5EF4-FFF2-40B4-BE49-F238E27FC236}">
                      <a16:creationId xmlns:a16="http://schemas.microsoft.com/office/drawing/2014/main" id="{A09AF628-0E96-B925-578C-C107D47A865C}"/>
                    </a:ext>
                  </a:extLst>
                </p:cNvPr>
                <p:cNvSpPr/>
                <p:nvPr/>
              </p:nvSpPr>
              <p:spPr>
                <a:xfrm rot="5400000" flipH="1">
                  <a:off x="5682985" y="114371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9" name="Freeform 150">
                  <a:extLst>
                    <a:ext uri="{FF2B5EF4-FFF2-40B4-BE49-F238E27FC236}">
                      <a16:creationId xmlns:a16="http://schemas.microsoft.com/office/drawing/2014/main" id="{811EFB8C-A327-D6B3-2E64-58FCB65C25C5}"/>
                    </a:ext>
                  </a:extLst>
                </p:cNvPr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0" name="Freeform 151">
                  <a:extLst>
                    <a:ext uri="{FF2B5EF4-FFF2-40B4-BE49-F238E27FC236}">
                      <a16:creationId xmlns:a16="http://schemas.microsoft.com/office/drawing/2014/main" id="{EEE2CB46-DDD3-5FD2-C0B8-D5101A83D63F}"/>
                    </a:ext>
                  </a:extLst>
                </p:cNvPr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1" name="Freeform 152">
                  <a:extLst>
                    <a:ext uri="{FF2B5EF4-FFF2-40B4-BE49-F238E27FC236}">
                      <a16:creationId xmlns:a16="http://schemas.microsoft.com/office/drawing/2014/main" id="{7462B826-5DD4-E2E4-79A1-AA57454FA11E}"/>
                    </a:ext>
                  </a:extLst>
                </p:cNvPr>
                <p:cNvSpPr/>
                <p:nvPr/>
              </p:nvSpPr>
              <p:spPr>
                <a:xfrm rot="16200000" flipH="1">
                  <a:off x="3667264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2" name="Freeform 153">
                  <a:extLst>
                    <a:ext uri="{FF2B5EF4-FFF2-40B4-BE49-F238E27FC236}">
                      <a16:creationId xmlns:a16="http://schemas.microsoft.com/office/drawing/2014/main" id="{7ECB54D7-37F2-74C7-C0E0-E5C7D802D031}"/>
                    </a:ext>
                  </a:extLst>
                </p:cNvPr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</p:grpSp>
          <p:sp>
            <p:nvSpPr>
              <p:cNvPr id="1064" name="vien">
                <a:extLst>
                  <a:ext uri="{FF2B5EF4-FFF2-40B4-BE49-F238E27FC236}">
                    <a16:creationId xmlns:a16="http://schemas.microsoft.com/office/drawing/2014/main" id="{343E545B-8766-C2BA-8A7A-8FB19E57CBDC}"/>
                  </a:ext>
                </a:extLst>
              </p:cNvPr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endParaRPr>
              </a:p>
            </p:txBody>
          </p:sp>
        </p:grp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15479A54-3D9E-1C4C-AA85-F6EA7A97E375}"/>
                </a:ext>
              </a:extLst>
            </p:cNvPr>
            <p:cNvSpPr/>
            <p:nvPr/>
          </p:nvSpPr>
          <p:spPr>
            <a:xfrm>
              <a:off x="935128" y="3410379"/>
              <a:ext cx="199318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900 000</a:t>
              </a:r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61E1B6A1-AAE3-E5EC-5FCE-3D518AB86B81}"/>
                </a:ext>
              </a:extLst>
            </p:cNvPr>
            <p:cNvSpPr/>
            <p:nvPr/>
          </p:nvSpPr>
          <p:spPr>
            <a:xfrm>
              <a:off x="914579" y="2488505"/>
              <a:ext cx="2137025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250 000</a:t>
              </a:r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F10D5D7D-F296-2110-EF61-FB7D887B3E3B}"/>
                </a:ext>
              </a:extLst>
            </p:cNvPr>
            <p:cNvSpPr/>
            <p:nvPr/>
          </p:nvSpPr>
          <p:spPr>
            <a:xfrm>
              <a:off x="2228186" y="4103316"/>
              <a:ext cx="205631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165 500</a:t>
              </a:r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8E14BF42-855E-94EB-9630-0AA0A18F211B}"/>
                </a:ext>
              </a:extLst>
            </p:cNvPr>
            <p:cNvSpPr/>
            <p:nvPr/>
          </p:nvSpPr>
          <p:spPr>
            <a:xfrm rot="9836858">
              <a:off x="3704437" y="2422577"/>
              <a:ext cx="1579380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</a:t>
              </a:r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A0CC1EEF-58D3-9A74-1B69-7C3450511424}"/>
                </a:ext>
              </a:extLst>
            </p:cNvPr>
            <p:cNvSpPr/>
            <p:nvPr/>
          </p:nvSpPr>
          <p:spPr>
            <a:xfrm rot="11628075">
              <a:off x="3414396" y="3397384"/>
              <a:ext cx="2017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750 000</a:t>
              </a:r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5DE51DEC-CB6B-3EA4-6B5D-182E2D0BA051}"/>
                </a:ext>
              </a:extLst>
            </p:cNvPr>
            <p:cNvSpPr/>
            <p:nvPr/>
          </p:nvSpPr>
          <p:spPr>
            <a:xfrm>
              <a:off x="1418478" y="1714072"/>
              <a:ext cx="3617513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1 000 000</a:t>
              </a:r>
            </a:p>
          </p:txBody>
        </p:sp>
      </p:grpSp>
      <p:sp>
        <p:nvSpPr>
          <p:cNvPr id="1073" name="Right Arrow 99">
            <a:extLst>
              <a:ext uri="{FF2B5EF4-FFF2-40B4-BE49-F238E27FC236}">
                <a16:creationId xmlns:a16="http://schemas.microsoft.com/office/drawing/2014/main" id="{0BF5FC7E-C498-03FA-E525-3394A6EC9F45}"/>
              </a:ext>
            </a:extLst>
          </p:cNvPr>
          <p:cNvSpPr/>
          <p:nvPr/>
        </p:nvSpPr>
        <p:spPr>
          <a:xfrm rot="20943151">
            <a:off x="7646639" y="4408444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4" name="Oval 1073">
            <a:extLst>
              <a:ext uri="{FF2B5EF4-FFF2-40B4-BE49-F238E27FC236}">
                <a16:creationId xmlns:a16="http://schemas.microsoft.com/office/drawing/2014/main" id="{02AF75DE-D73D-0446-69B7-2579A96930AF}"/>
              </a:ext>
            </a:extLst>
          </p:cNvPr>
          <p:cNvSpPr/>
          <p:nvPr/>
        </p:nvSpPr>
        <p:spPr>
          <a:xfrm>
            <a:off x="9668131" y="13398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5" name="Oval 1074">
            <a:extLst>
              <a:ext uri="{FF2B5EF4-FFF2-40B4-BE49-F238E27FC236}">
                <a16:creationId xmlns:a16="http://schemas.microsoft.com/office/drawing/2014/main" id="{29FCC088-5FC5-B42C-546D-C461F12AC5EB}"/>
              </a:ext>
            </a:extLst>
          </p:cNvPr>
          <p:cNvSpPr/>
          <p:nvPr/>
        </p:nvSpPr>
        <p:spPr>
          <a:xfrm>
            <a:off x="9685384" y="570844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6" name="Oval 1075">
            <a:extLst>
              <a:ext uri="{FF2B5EF4-FFF2-40B4-BE49-F238E27FC236}">
                <a16:creationId xmlns:a16="http://schemas.microsoft.com/office/drawing/2014/main" id="{189B7BAA-7C71-87AB-95A0-94431B20CAD6}"/>
              </a:ext>
            </a:extLst>
          </p:cNvPr>
          <p:cNvSpPr/>
          <p:nvPr/>
        </p:nvSpPr>
        <p:spPr>
          <a:xfrm rot="5400000">
            <a:off x="11869688" y="353146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7" name="Oval 1076">
            <a:extLst>
              <a:ext uri="{FF2B5EF4-FFF2-40B4-BE49-F238E27FC236}">
                <a16:creationId xmlns:a16="http://schemas.microsoft.com/office/drawing/2014/main" id="{010049A7-7C96-1E77-10C5-D3CC47CAF033}"/>
              </a:ext>
            </a:extLst>
          </p:cNvPr>
          <p:cNvSpPr/>
          <p:nvPr/>
        </p:nvSpPr>
        <p:spPr>
          <a:xfrm rot="5400000">
            <a:off x="7501079" y="35487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8" name="Oval 1077">
            <a:extLst>
              <a:ext uri="{FF2B5EF4-FFF2-40B4-BE49-F238E27FC236}">
                <a16:creationId xmlns:a16="http://schemas.microsoft.com/office/drawing/2014/main" id="{63500C96-165D-8DEC-DF3B-B911D1677725}"/>
              </a:ext>
            </a:extLst>
          </p:cNvPr>
          <p:cNvSpPr/>
          <p:nvPr/>
        </p:nvSpPr>
        <p:spPr>
          <a:xfrm rot="2729469">
            <a:off x="11231010" y="19805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9" name="Oval 1078">
            <a:extLst>
              <a:ext uri="{FF2B5EF4-FFF2-40B4-BE49-F238E27FC236}">
                <a16:creationId xmlns:a16="http://schemas.microsoft.com/office/drawing/2014/main" id="{5081FD01-1E7D-E247-7017-793515AEFC27}"/>
              </a:ext>
            </a:extLst>
          </p:cNvPr>
          <p:cNvSpPr/>
          <p:nvPr/>
        </p:nvSpPr>
        <p:spPr>
          <a:xfrm rot="2729469">
            <a:off x="8127664" y="5055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0" name="Oval 1079">
            <a:extLst>
              <a:ext uri="{FF2B5EF4-FFF2-40B4-BE49-F238E27FC236}">
                <a16:creationId xmlns:a16="http://schemas.microsoft.com/office/drawing/2014/main" id="{CEB09F3B-63FA-CCF3-BABD-CDD984228851}"/>
              </a:ext>
            </a:extLst>
          </p:cNvPr>
          <p:cNvSpPr/>
          <p:nvPr/>
        </p:nvSpPr>
        <p:spPr>
          <a:xfrm rot="8129469">
            <a:off x="8136617" y="19836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1" name="Oval 1080">
            <a:extLst>
              <a:ext uri="{FF2B5EF4-FFF2-40B4-BE49-F238E27FC236}">
                <a16:creationId xmlns:a16="http://schemas.microsoft.com/office/drawing/2014/main" id="{57954CAE-51F2-8E15-A090-BDF04331072E}"/>
              </a:ext>
            </a:extLst>
          </p:cNvPr>
          <p:cNvSpPr/>
          <p:nvPr/>
        </p:nvSpPr>
        <p:spPr>
          <a:xfrm rot="1380000">
            <a:off x="10522978" y="15067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2" name="Oval 1081">
            <a:extLst>
              <a:ext uri="{FF2B5EF4-FFF2-40B4-BE49-F238E27FC236}">
                <a16:creationId xmlns:a16="http://schemas.microsoft.com/office/drawing/2014/main" id="{21489972-7F07-132F-4989-EF6735B589AD}"/>
              </a:ext>
            </a:extLst>
          </p:cNvPr>
          <p:cNvSpPr/>
          <p:nvPr/>
        </p:nvSpPr>
        <p:spPr>
          <a:xfrm rot="1380000">
            <a:off x="8831908" y="55348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3" name="Oval 1082">
            <a:extLst>
              <a:ext uri="{FF2B5EF4-FFF2-40B4-BE49-F238E27FC236}">
                <a16:creationId xmlns:a16="http://schemas.microsoft.com/office/drawing/2014/main" id="{3CE4C46E-12E9-0FEB-DF33-DF140599D360}"/>
              </a:ext>
            </a:extLst>
          </p:cNvPr>
          <p:cNvSpPr/>
          <p:nvPr/>
        </p:nvSpPr>
        <p:spPr>
          <a:xfrm rot="6780000">
            <a:off x="11693184" y="438435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4" name="Oval 1083">
            <a:extLst>
              <a:ext uri="{FF2B5EF4-FFF2-40B4-BE49-F238E27FC236}">
                <a16:creationId xmlns:a16="http://schemas.microsoft.com/office/drawing/2014/main" id="{36335C04-00E7-815E-CFE4-03C2706F5EDC}"/>
              </a:ext>
            </a:extLst>
          </p:cNvPr>
          <p:cNvSpPr/>
          <p:nvPr/>
        </p:nvSpPr>
        <p:spPr>
          <a:xfrm rot="6780000">
            <a:off x="7665117" y="26932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4F1938C8-698A-75E0-1CC6-C682610D3FA6}"/>
              </a:ext>
            </a:extLst>
          </p:cNvPr>
          <p:cNvSpPr/>
          <p:nvPr/>
        </p:nvSpPr>
        <p:spPr>
          <a:xfrm rot="4109469">
            <a:off x="11711251" y="270722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A0AF9FF0-AD95-10C1-8D7F-A5D3282B0AC6}"/>
              </a:ext>
            </a:extLst>
          </p:cNvPr>
          <p:cNvSpPr/>
          <p:nvPr/>
        </p:nvSpPr>
        <p:spPr>
          <a:xfrm rot="4109469">
            <a:off x="7653192" y="43250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F8DCE0FF-3E20-19A9-0A55-EAA164E72D46}"/>
              </a:ext>
            </a:extLst>
          </p:cNvPr>
          <p:cNvSpPr/>
          <p:nvPr/>
        </p:nvSpPr>
        <p:spPr>
          <a:xfrm rot="9509469">
            <a:off x="10479432" y="55590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94708274-F9CB-1D0F-3296-AC406183C4E3}"/>
              </a:ext>
            </a:extLst>
          </p:cNvPr>
          <p:cNvSpPr/>
          <p:nvPr/>
        </p:nvSpPr>
        <p:spPr>
          <a:xfrm rot="9509469">
            <a:off x="8861654" y="150095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EE75BC64-2356-8AD3-C7B4-D41581861DDC}"/>
              </a:ext>
            </a:extLst>
          </p:cNvPr>
          <p:cNvSpPr/>
          <p:nvPr/>
        </p:nvSpPr>
        <p:spPr>
          <a:xfrm>
            <a:off x="9530320" y="3381767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5EFCF3A5-92B5-1858-3659-FB49355C15B0}"/>
              </a:ext>
            </a:extLst>
          </p:cNvPr>
          <p:cNvSpPr/>
          <p:nvPr/>
        </p:nvSpPr>
        <p:spPr>
          <a:xfrm rot="8129469">
            <a:off x="11211399" y="50869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1092" name="Picture 1091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ED8F799-9A07-D39A-049D-1EF8C50E3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45" y="1520575"/>
            <a:ext cx="2601599" cy="5017369"/>
          </a:xfrm>
          <a:prstGeom prst="rect">
            <a:avLst/>
          </a:prstGeom>
        </p:spPr>
      </p:pic>
      <p:sp>
        <p:nvSpPr>
          <p:cNvPr id="1093" name="TextBox 1092">
            <a:extLst>
              <a:ext uri="{FF2B5EF4-FFF2-40B4-BE49-F238E27FC236}">
                <a16:creationId xmlns:a16="http://schemas.microsoft.com/office/drawing/2014/main" id="{F6176B64-C6CC-7AA9-9B8A-646F7B2EECD2}"/>
              </a:ext>
            </a:extLst>
          </p:cNvPr>
          <p:cNvSpPr txBox="1"/>
          <p:nvPr/>
        </p:nvSpPr>
        <p:spPr>
          <a:xfrm>
            <a:off x="616448" y="1654139"/>
            <a:ext cx="5250096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250 000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900 000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165 000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750 000.</a:t>
            </a:r>
          </a:p>
        </p:txBody>
      </p:sp>
    </p:spTree>
    <p:extLst>
      <p:ext uri="{BB962C8B-B14F-4D97-AF65-F5344CB8AC3E}">
        <p14:creationId xmlns:p14="http://schemas.microsoft.com/office/powerpoint/2010/main" val="20603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1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1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1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1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1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10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1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1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1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1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1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1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1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10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1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1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9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6048375" cy="768350"/>
            <a:chOff x="191" y="680"/>
            <a:chExt cx="9525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8374" cy="1018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 các thẻ số dưới đây.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5996" y="1619423"/>
              <a:chExt cx="581180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5996" y="1619423"/>
                <a:ext cx="581180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3</a:t>
                </a:r>
                <a:endPara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Source Han Sans CN Medium" panose="020B0600000000000000" pitchFamily="34" charset="-122"/>
                  <a:cs typeface="Calibri" panose="020F0502020204030204" charset="0"/>
                </a:endParaRP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684" y="1269073"/>
            <a:ext cx="2543175" cy="2552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4971" y="1234450"/>
            <a:ext cx="3044220" cy="26080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4346" y="1330717"/>
            <a:ext cx="2292218" cy="24090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0758" y="3914455"/>
            <a:ext cx="2345810" cy="24470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7366" y="3789207"/>
            <a:ext cx="2130282" cy="24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638 0.347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6549 0.354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487 0.357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7813 0.33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5325 0.345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9101 0.35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14153 0.322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5729 0.339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e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87375" y="3671346"/>
            <a:ext cx="12395200" cy="3647059"/>
          </a:xfrm>
          <a:prstGeom prst="rect">
            <a:avLst/>
          </a:prstGeom>
        </p:spPr>
      </p:pic>
      <p:pic>
        <p:nvPicPr>
          <p:cNvPr id="24" name="Picture 23" descr="ductr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90313" y="4309328"/>
            <a:ext cx="3088535" cy="2699290"/>
          </a:xfrm>
          <a:prstGeom prst="rect">
            <a:avLst/>
          </a:prstGeom>
        </p:spPr>
      </p:pic>
      <p:pic>
        <p:nvPicPr>
          <p:cNvPr id="26" name="Picture 25" descr="ductri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1873" y="4263657"/>
            <a:ext cx="3126325" cy="2713062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382228" y="2797012"/>
            <a:ext cx="2157227" cy="1736979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7" name="Picture 26" descr="ca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66847" y="2797012"/>
            <a:ext cx="1844747" cy="1832023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8983669" y="2797012"/>
            <a:ext cx="2079208" cy="178057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32" name="Picture 31" descr="ca1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45628" y="3031491"/>
            <a:ext cx="1917249" cy="13630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93" b="99313" l="2079" r="96767">
                        <a14:foregroundMark x1="12471" y1="27835" x2="89838" y2="64261"/>
                        <a14:foregroundMark x1="39723" y1="4124" x2="47344" y2="59450"/>
                        <a14:foregroundMark x1="37875" y1="6873" x2="25404" y2="25430"/>
                        <a14:foregroundMark x1="24480" y1="16151" x2="25866" y2="19931"/>
                        <a14:foregroundMark x1="20785" y1="23711" x2="10162" y2="29897"/>
                        <a14:foregroundMark x1="12009" y1="27835" x2="20785" y2="21993"/>
                        <a14:foregroundMark x1="21709" y1="21993" x2="32794" y2="24399"/>
                        <a14:foregroundMark x1="28406" y1="20962" x2="39492" y2="4467"/>
                        <a14:foregroundMark x1="37875" y1="5842" x2="33487" y2="8247"/>
                        <a14:foregroundMark x1="12471" y1="80756" x2="18476" y2="85223"/>
                        <a14:foregroundMark x1="33487" y1="88316" x2="39492" y2="92784"/>
                        <a14:foregroundMark x1="19861" y1="85567" x2="31178" y2="82818"/>
                        <a14:foregroundMark x1="9700" y1="34021" x2="11547" y2="53608"/>
                        <a14:foregroundMark x1="9700" y1="32646" x2="7852" y2="42955"/>
                        <a14:foregroundMark x1="8314" y1="43299" x2="12471" y2="56357"/>
                        <a14:foregroundMark x1="12933" y1="56701" x2="9238" y2="64605"/>
                        <a14:foregroundMark x1="8776" y1="64605" x2="8314" y2="74914"/>
                        <a14:foregroundMark x1="8314" y1="74914" x2="12933" y2="81100"/>
                        <a14:foregroundMark x1="12240" y1="69072" x2="15935" y2="78007"/>
                        <a14:foregroundMark x1="13164" y1="76632" x2="67206" y2="40550"/>
                        <a14:foregroundMark x1="41339" y1="27835" x2="36721" y2="62199"/>
                        <a14:foregroundMark x1="37182" y1="12715" x2="33256" y2="52921"/>
                        <a14:foregroundMark x1="37182" y1="27835" x2="88684" y2="56701"/>
                        <a14:foregroundMark x1="40416" y1="12371" x2="89607" y2="48110"/>
                        <a14:foregroundMark x1="43418" y1="9966" x2="80600" y2="36082"/>
                        <a14:foregroundMark x1="65358" y1="15464" x2="75982" y2="29553"/>
                        <a14:foregroundMark x1="63510" y1="50859" x2="37413" y2="85223"/>
                        <a14:foregroundMark x1="52887" y1="69416" x2="64203" y2="83162"/>
                        <a14:foregroundMark x1="16628" y1="74570" x2="29330" y2="32646"/>
                        <a14:foregroundMark x1="12933" y1="41581" x2="35797" y2="49141"/>
                        <a14:foregroundMark x1="25635" y1="43643" x2="41801" y2="37457"/>
                        <a14:foregroundMark x1="22171" y1="40206" x2="18476" y2="69072"/>
                        <a14:foregroundMark x1="17090" y1="39863" x2="12471" y2="71821"/>
                        <a14:foregroundMark x1="16166" y1="72509" x2="51501" y2="89003"/>
                        <a14:foregroundMark x1="40416" y1="94502" x2="47344" y2="92784"/>
                        <a14:foregroundMark x1="59122" y1="56357" x2="79446" y2="61512"/>
                        <a14:foregroundMark x1="70670" y1="37113" x2="71132" y2="44674"/>
                        <a14:foregroundMark x1="84296" y1="19244" x2="84988" y2="26460"/>
                        <a14:foregroundMark x1="59353" y1="10653" x2="64203" y2="13402"/>
                        <a14:backgroundMark x1="11085" y1="11684" x2="6005" y2="28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6"/>
          <a:stretch/>
        </p:blipFill>
        <p:spPr bwMode="auto">
          <a:xfrm>
            <a:off x="3645785" y="139199"/>
            <a:ext cx="5100432" cy="369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62031" y="3713023"/>
            <a:ext cx="3557748" cy="265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143E-6 4.81481E-6 L -0.00416 0.2942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763E-7 4.81481E-6 L -2.70763E-7 0.29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F048E9-EF72-4EC7-580C-C3648040A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4069" y="1150543"/>
            <a:ext cx="2312693" cy="198136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872854-C17E-8737-4E0F-E845C1B374DD}"/>
              </a:ext>
            </a:extLst>
          </p:cNvPr>
          <p:cNvSpPr/>
          <p:nvPr/>
        </p:nvSpPr>
        <p:spPr>
          <a:xfrm>
            <a:off x="9328937" y="4376791"/>
            <a:ext cx="791110" cy="10890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05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6823 0.324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16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25 0.331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6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39114 0.35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57" y="175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0.01771 0.348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74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37447 0.35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4" y="17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3958 0.337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68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7656 0.35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918612-5A4E-653E-B58C-F44E0420A6E1}"/>
              </a:ext>
            </a:extLst>
          </p:cNvPr>
          <p:cNvSpPr/>
          <p:nvPr/>
        </p:nvSpPr>
        <p:spPr>
          <a:xfrm>
            <a:off x="1332649" y="3885773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400 375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737C8E-0B87-D36D-47B4-739448B73DA3}"/>
              </a:ext>
            </a:extLst>
          </p:cNvPr>
          <p:cNvSpPr/>
          <p:nvPr/>
        </p:nvSpPr>
        <p:spPr>
          <a:xfrm>
            <a:off x="3757350" y="3865224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400 357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0D8D4D-FEFA-1528-2C91-5C3F31EB6E21}"/>
              </a:ext>
            </a:extLst>
          </p:cNvPr>
          <p:cNvSpPr/>
          <p:nvPr/>
        </p:nvSpPr>
        <p:spPr>
          <a:xfrm>
            <a:off x="6182052" y="3854950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345 007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DA15DE-7889-889C-3508-BDDEE342E1B2}"/>
              </a:ext>
            </a:extLst>
          </p:cNvPr>
          <p:cNvSpPr/>
          <p:nvPr/>
        </p:nvSpPr>
        <p:spPr>
          <a:xfrm>
            <a:off x="8575930" y="3844676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405 307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59B4BF2-B506-B8B5-8636-46AC7D3C331B}"/>
              </a:ext>
            </a:extLst>
          </p:cNvPr>
          <p:cNvSpPr/>
          <p:nvPr/>
        </p:nvSpPr>
        <p:spPr>
          <a:xfrm>
            <a:off x="4825862" y="5108397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304 075</a:t>
            </a:r>
          </a:p>
        </p:txBody>
      </p:sp>
    </p:spTree>
    <p:extLst>
      <p:ext uri="{BB962C8B-B14F-4D97-AF65-F5344CB8AC3E}">
        <p14:creationId xmlns:p14="http://schemas.microsoft.com/office/powerpoint/2010/main" val="29976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996C15-D25E-4D8F-9366-08BD6872E759}"/>
              </a:ext>
            </a:extLst>
          </p:cNvPr>
          <p:cNvSpPr txBox="1"/>
          <p:nvPr/>
        </p:nvSpPr>
        <p:spPr>
          <a:xfrm>
            <a:off x="2561769" y="1217521"/>
            <a:ext cx="72477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000" dirty="0">
                <a:solidFill>
                  <a:prstClr val="black"/>
                </a:solidFill>
                <a:latin typeface="Calibri"/>
              </a:rPr>
              <a:t>Nhận biết được lớp triệu, lớp nghìn, lớp đơn vị.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000" dirty="0">
                <a:solidFill>
                  <a:prstClr val="black"/>
                </a:solidFill>
                <a:latin typeface="Calibri"/>
              </a:rPr>
              <a:t>Nhận biết được các hàng tương ứng trong mỗi lớp.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000" dirty="0">
                <a:solidFill>
                  <a:prstClr val="black"/>
                </a:solidFill>
                <a:latin typeface="Calibri"/>
              </a:rPr>
              <a:t>Nhận biết được, viết được, đọc được các số tròn chục triệu, tròn trăm triệu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3DA1FF-D4D6-42F4-8324-2A81C29ED71A}"/>
              </a:ext>
            </a:extLst>
          </p:cNvPr>
          <p:cNvSpPr txBox="1"/>
          <p:nvPr/>
        </p:nvSpPr>
        <p:spPr>
          <a:xfrm>
            <a:off x="1716058" y="101600"/>
            <a:ext cx="8939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kumimoji="0" lang="en-US" sz="4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68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id="{026E673B-A199-4EE9-AC82-27D84CA2C7CB}"/>
              </a:ext>
            </a:extLst>
          </p:cNvPr>
          <p:cNvSpPr txBox="1"/>
          <p:nvPr/>
        </p:nvSpPr>
        <p:spPr>
          <a:xfrm>
            <a:off x="4398498" y="2956121"/>
            <a:ext cx="77935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VẬN DỤNG -</a:t>
            </a: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CỦNG CỐ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23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90B8BB9E-D970-2C07-648B-0D44CFED0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7DE80508-D4DC-3E4D-2374-CB5F1CE9DE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AE636E0-D0FA-5854-EEC4-D58464D241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39D869D6-3B8D-0000-3184-47E6B78502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8286" y="197767"/>
            <a:ext cx="12192000" cy="6440037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8CB07128-2592-8D56-2A35-744FE5C409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922" y="220196"/>
            <a:ext cx="701205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69CAF2-ACA0-9AE2-0C23-A8E9FD1E04CB}"/>
              </a:ext>
            </a:extLst>
          </p:cNvPr>
          <p:cNvSpPr txBox="1"/>
          <p:nvPr/>
        </p:nvSpPr>
        <p:spPr>
          <a:xfrm>
            <a:off x="1143128" y="1020644"/>
            <a:ext cx="55227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SVN-Anastasia" panose="020B0606040200020203" pitchFamily="34" charset="0"/>
              </a:rPr>
              <a:t>Định hướng học tập</a:t>
            </a:r>
            <a:endParaRPr lang="en-US" sz="5000" b="1" dirty="0">
              <a:solidFill>
                <a:srgbClr val="FF0000"/>
              </a:solidFill>
              <a:latin typeface="SVN-Anastasia" panose="020B0606040200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0605B7-5EB9-DBBF-D2ED-404A00438C08}"/>
              </a:ext>
            </a:extLst>
          </p:cNvPr>
          <p:cNvSpPr txBox="1"/>
          <p:nvPr/>
        </p:nvSpPr>
        <p:spPr>
          <a:xfrm>
            <a:off x="1143128" y="2010278"/>
            <a:ext cx="5170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. Hoàn thành các bài tập.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C1C76D-00F5-95CE-6E90-E137303CADF8}"/>
              </a:ext>
            </a:extLst>
          </p:cNvPr>
          <p:cNvSpPr txBox="1"/>
          <p:nvPr/>
        </p:nvSpPr>
        <p:spPr>
          <a:xfrm>
            <a:off x="1102497" y="2784469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 bị bài mới.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9414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6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8808" y="416667"/>
            <a:ext cx="8934384" cy="6101091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B7FA3ED8-CDBD-4C06-B7F3-4E257F0149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6296"/>
          <a:stretch/>
        </p:blipFill>
        <p:spPr>
          <a:xfrm rot="1642371">
            <a:off x="2137307" y="3401681"/>
            <a:ext cx="3345829" cy="3026714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59443AB4-5778-496C-AAD4-E2E5EBABE5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7950">
            <a:off x="8381261" y="-130497"/>
            <a:ext cx="3517285" cy="35172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24A0C5-D1D2-2820-C0ED-3893DD93E1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8026" y="1821325"/>
            <a:ext cx="778526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1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67355"/>
            <a:ext cx="7029450" cy="3377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9150" y="1421888"/>
            <a:ext cx="542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8232" y="3831284"/>
            <a:ext cx="9709480" cy="1336159"/>
          </a:xfrm>
          <a:prstGeom prst="rect">
            <a:avLst/>
          </a:prstGeom>
        </p:spPr>
      </p:pic>
      <p:pic>
        <p:nvPicPr>
          <p:cNvPr id="23" name="Picture 22" descr="sao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4004" y="4110039"/>
            <a:ext cx="893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650 000 </a:t>
            </a:r>
            <a:r>
              <a:rPr 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5CBD69-5054-16ED-874D-E00E6A52F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6903" y="476250"/>
            <a:ext cx="5115984" cy="3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5ba1682899b9444c201750c3b90c1b.png">
            <a:extLst>
              <a:ext uri="{FF2B5EF4-FFF2-40B4-BE49-F238E27FC236}">
                <a16:creationId xmlns:a16="http://schemas.microsoft.com/office/drawing/2014/main" id="{4F28A677-E8C9-CFC7-4BF5-C3A9FA5428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67355"/>
            <a:ext cx="7029450" cy="3377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2132AE-A672-8F98-C4CC-CBE3B431F138}"/>
              </a:ext>
            </a:extLst>
          </p:cNvPr>
          <p:cNvSpPr txBox="1"/>
          <p:nvPr/>
        </p:nvSpPr>
        <p:spPr>
          <a:xfrm>
            <a:off x="819150" y="1421888"/>
            <a:ext cx="542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 descr="1456.png">
            <a:extLst>
              <a:ext uri="{FF2B5EF4-FFF2-40B4-BE49-F238E27FC236}">
                <a16:creationId xmlns:a16="http://schemas.microsoft.com/office/drawing/2014/main" id="{C9233BFC-95B6-837E-C549-C1E992486C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8232" y="3831284"/>
            <a:ext cx="9709480" cy="1336159"/>
          </a:xfrm>
          <a:prstGeom prst="rect">
            <a:avLst/>
          </a:prstGeom>
        </p:spPr>
      </p:pic>
      <p:pic>
        <p:nvPicPr>
          <p:cNvPr id="8" name="Picture 7" descr="sao.png">
            <a:hlinkClick r:id="rId5" action="ppaction://hlinksldjump"/>
            <a:extLst>
              <a:ext uri="{FF2B5EF4-FFF2-40B4-BE49-F238E27FC236}">
                <a16:creationId xmlns:a16="http://schemas.microsoft.com/office/drawing/2014/main" id="{BD01179D-075C-7F71-B71A-F457FBE1A1F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9EE2A9-9912-FA95-BD42-AF6F00B84F0A}"/>
              </a:ext>
            </a:extLst>
          </p:cNvPr>
          <p:cNvSpPr txBox="1"/>
          <p:nvPr/>
        </p:nvSpPr>
        <p:spPr>
          <a:xfrm>
            <a:off x="1474004" y="4110039"/>
            <a:ext cx="893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420 000 </a:t>
            </a:r>
            <a:r>
              <a:rPr 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91727C-B010-33C4-49E3-83727D8E6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3637" y="395287"/>
            <a:ext cx="50577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3">
            <a:extLst>
              <a:ext uri="{FF2B5EF4-FFF2-40B4-BE49-F238E27FC236}">
                <a16:creationId xmlns:a16="http://schemas.microsoft.com/office/drawing/2014/main" id="{73631C15-84B5-4252-A130-F790EAAAFF9A}"/>
              </a:ext>
            </a:extLst>
          </p:cNvPr>
          <p:cNvSpPr/>
          <p:nvPr/>
        </p:nvSpPr>
        <p:spPr>
          <a:xfrm>
            <a:off x="4572000" y="1269508"/>
            <a:ext cx="3200400" cy="626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an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Han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10 – </a:t>
            </a:r>
            <a:r>
              <a:rPr kumimoji="0" lang="en-US" altLang="zh-Han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Tiết</a:t>
            </a:r>
            <a:r>
              <a:rPr kumimoji="0" lang="en-US" altLang="zh-Han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2</a:t>
            </a:r>
            <a:endParaRPr kumimoji="0" lang="en-US" altLang="zh-Han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F7D69-2AB6-9176-D989-19C5AB46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831" y="0"/>
            <a:ext cx="2481287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46A3F5-8436-E684-0048-9569D6DC8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49" y="1988486"/>
            <a:ext cx="6790371" cy="209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996C15-D25E-4D8F-9366-08BD6872E759}"/>
              </a:ext>
            </a:extLst>
          </p:cNvPr>
          <p:cNvSpPr txBox="1"/>
          <p:nvPr/>
        </p:nvSpPr>
        <p:spPr>
          <a:xfrm>
            <a:off x="2561769" y="1217521"/>
            <a:ext cx="72477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000" dirty="0">
                <a:solidFill>
                  <a:prstClr val="black"/>
                </a:solidFill>
                <a:latin typeface="Calibri"/>
              </a:rPr>
              <a:t>Nhận biết được lớp triệu, lớp nghìn, lớp đơn vị.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000" dirty="0">
                <a:solidFill>
                  <a:prstClr val="black"/>
                </a:solidFill>
                <a:latin typeface="Calibri"/>
              </a:rPr>
              <a:t>Nhận biết được các hàng tương ứng trong mỗi lớp.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000" dirty="0">
                <a:solidFill>
                  <a:prstClr val="black"/>
                </a:solidFill>
                <a:latin typeface="Calibri"/>
              </a:rPr>
              <a:t>Nhận biết được, viết được, đọc được các số tròn chục triệu, tròn trăm triệu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3DA1FF-D4D6-42F4-8324-2A81C29ED71A}"/>
              </a:ext>
            </a:extLst>
          </p:cNvPr>
          <p:cNvSpPr txBox="1"/>
          <p:nvPr/>
        </p:nvSpPr>
        <p:spPr>
          <a:xfrm>
            <a:off x="1716058" y="101600"/>
            <a:ext cx="8939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kumimoji="0" lang="en-US" sz="4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12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74989-92F1-D010-95DF-1E963A076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393" y="1971602"/>
            <a:ext cx="498086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54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7AD18E-9480-FAF8-9C4A-7C4625157A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179" y="129788"/>
            <a:ext cx="2679440" cy="1339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884EC7-6809-667A-2D66-CC9E91E66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117" y="1310456"/>
            <a:ext cx="7437765" cy="4237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BCAB74-87F1-BD46-EF89-941658E49DDD}"/>
              </a:ext>
            </a:extLst>
          </p:cNvPr>
          <p:cNvSpPr/>
          <p:nvPr/>
        </p:nvSpPr>
        <p:spPr>
          <a:xfrm>
            <a:off x="2516815" y="5873824"/>
            <a:ext cx="7713035" cy="6166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14A5D-156C-8281-07F6-55E798D1C004}"/>
              </a:ext>
            </a:extLst>
          </p:cNvPr>
          <p:cNvSpPr txBox="1"/>
          <p:nvPr/>
        </p:nvSpPr>
        <p:spPr>
          <a:xfrm>
            <a:off x="941477" y="132344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526078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1904C2E-8031-5D1A-299E-776FED724FF9}"/>
              </a:ext>
            </a:extLst>
          </p:cNvPr>
          <p:cNvSpPr txBox="1"/>
          <p:nvPr/>
        </p:nvSpPr>
        <p:spPr>
          <a:xfrm>
            <a:off x="893852" y="103769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B88D73E-DD7F-3A74-2B1A-282DFA88358A}"/>
              </a:ext>
            </a:extLst>
          </p:cNvPr>
          <p:cNvGrpSpPr/>
          <p:nvPr/>
        </p:nvGrpSpPr>
        <p:grpSpPr>
          <a:xfrm>
            <a:off x="1551398" y="2024009"/>
            <a:ext cx="9061806" cy="287676"/>
            <a:chOff x="1551398" y="2024009"/>
            <a:chExt cx="9061806" cy="287676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6034903-5D14-108A-0468-149443CFBA46}"/>
                </a:ext>
              </a:extLst>
            </p:cNvPr>
            <p:cNvCxnSpPr>
              <a:cxnSpLocks/>
            </p:cNvCxnSpPr>
            <p:nvPr/>
          </p:nvCxnSpPr>
          <p:spPr>
            <a:xfrm>
              <a:off x="1551398" y="2178121"/>
              <a:ext cx="906180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F27753B-160A-CDDC-CB3D-2103CC71C8C8}"/>
                </a:ext>
              </a:extLst>
            </p:cNvPr>
            <p:cNvCxnSpPr/>
            <p:nvPr/>
          </p:nvCxnSpPr>
          <p:spPr>
            <a:xfrm>
              <a:off x="2517169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35EAEB-20BE-CFDF-4C4F-E725C3F5FE35}"/>
                </a:ext>
              </a:extLst>
            </p:cNvPr>
            <p:cNvCxnSpPr/>
            <p:nvPr/>
          </p:nvCxnSpPr>
          <p:spPr>
            <a:xfrm>
              <a:off x="4756936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C27C1C-835C-D1EE-293B-A8C9A3698F69}"/>
                </a:ext>
              </a:extLst>
            </p:cNvPr>
            <p:cNvCxnSpPr/>
            <p:nvPr/>
          </p:nvCxnSpPr>
          <p:spPr>
            <a:xfrm>
              <a:off x="7109718" y="2024009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64A775-309B-05D8-32F1-00DFF13C86AB}"/>
                </a:ext>
              </a:extLst>
            </p:cNvPr>
            <p:cNvCxnSpPr/>
            <p:nvPr/>
          </p:nvCxnSpPr>
          <p:spPr>
            <a:xfrm>
              <a:off x="9400855" y="2024009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B53E05B-2ABC-5B65-3E6B-BC4E8E53C877}"/>
              </a:ext>
            </a:extLst>
          </p:cNvPr>
          <p:cNvSpPr txBox="1"/>
          <p:nvPr/>
        </p:nvSpPr>
        <p:spPr>
          <a:xfrm>
            <a:off x="1500026" y="2434974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5BAAA7-92A7-9A4A-7821-2B390246AC3D}"/>
              </a:ext>
            </a:extLst>
          </p:cNvPr>
          <p:cNvSpPr txBox="1"/>
          <p:nvPr/>
        </p:nvSpPr>
        <p:spPr>
          <a:xfrm>
            <a:off x="3832258" y="2414426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05ECC7-17F2-4353-6B23-9262A750736B}"/>
              </a:ext>
            </a:extLst>
          </p:cNvPr>
          <p:cNvSpPr txBox="1"/>
          <p:nvPr/>
        </p:nvSpPr>
        <p:spPr>
          <a:xfrm>
            <a:off x="6164493" y="2445248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D3DA62-8DCC-3E99-7C2C-317638B593CC}"/>
              </a:ext>
            </a:extLst>
          </p:cNvPr>
          <p:cNvSpPr txBox="1"/>
          <p:nvPr/>
        </p:nvSpPr>
        <p:spPr>
          <a:xfrm>
            <a:off x="8537823" y="2455522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1 000 000 000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A142B9F-D1E4-AD55-5ACF-4BF08CA43A59}"/>
              </a:ext>
            </a:extLst>
          </p:cNvPr>
          <p:cNvSpPr/>
          <p:nvPr/>
        </p:nvSpPr>
        <p:spPr>
          <a:xfrm>
            <a:off x="1383340" y="3311599"/>
            <a:ext cx="9608510" cy="8984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999 999 999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680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theme/theme1.xml><?xml version="1.0" encoding="utf-8"?>
<a:theme xmlns:a="http://schemas.openxmlformats.org/drawingml/2006/main" name="千图网海量PPT模板www.58pic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5uvygcf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111</TotalTime>
  <Words>531</Words>
  <Application>Microsoft Office PowerPoint</Application>
  <PresentationFormat>Widescreen</PresentationFormat>
  <Paragraphs>117</Paragraphs>
  <Slides>26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等线</vt:lpstr>
      <vt:lpstr>等线 Light</vt:lpstr>
      <vt:lpstr>Arial</vt:lpstr>
      <vt:lpstr>Calibri</vt:lpstr>
      <vt:lpstr>Cambria</vt:lpstr>
      <vt:lpstr>SVN-Anastasia</vt:lpstr>
      <vt:lpstr>Times New Roman</vt:lpstr>
      <vt:lpstr>字魂59号-创粗黑</vt:lpstr>
      <vt:lpstr>千图网海量PPT模板www.58pic.com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Hà Lê</cp:lastModifiedBy>
  <cp:revision>34</cp:revision>
  <dcterms:created xsi:type="dcterms:W3CDTF">2023-07-17T01:35:01Z</dcterms:created>
  <dcterms:modified xsi:type="dcterms:W3CDTF">2023-09-17T08:04:14Z</dcterms:modified>
  <cp:category>9Slide.vn</cp:category>
</cp:coreProperties>
</file>