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6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757" r:id="rId22"/>
    <p:sldId id="756" r:id="rId23"/>
    <p:sldId id="342" r:id="rId24"/>
    <p:sldId id="34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50" d="100"/>
          <a:sy n="50" d="100"/>
        </p:scale>
        <p:origin x="606" y="5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9/17/2023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845614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24722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9/17/2023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9/17/2023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9/17/2023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9/17/2023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AAC8ECA1-937D-4ACF-ADC9-D3FC2BCD09F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pink background with white leaves and black text&#10;&#10;Description automatically generated">
            <a:extLst>
              <a:ext uri="{FF2B5EF4-FFF2-40B4-BE49-F238E27FC236}">
                <a16:creationId xmlns:a16="http://schemas.microsoft.com/office/drawing/2014/main" id="{733D64E4-58A8-3993-0A9D-9B9075118DBF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81176" y="133350"/>
            <a:ext cx="1533525" cy="1533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246080B0-6EAE-41BA-B4A3-1504BCBE3EF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9DAF8620-D6D1-4A78-A1AB-6C9F9B0705FE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A0C2EE9F-4C0A-4195-B70A-E85BDC36661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37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4" Type="http://schemas.microsoft.com/office/2007/relationships/hdphoto" Target="../media/hdphoto4.wdp"/><Relationship Id="rId9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5.xml"/><Relationship Id="rId11" Type="http://schemas.openxmlformats.org/officeDocument/2006/relationships/image" Target="../media/image23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2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Relationship Id="rId14" Type="http://schemas.openxmlformats.org/officeDocument/2006/relationships/image" Target="../media/image2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microsoft.com/office/2007/relationships/hdphoto" Target="../media/hdphoto3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12" Type="http://schemas.openxmlformats.org/officeDocument/2006/relationships/image" Target="../media/image3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11" Type="http://schemas.openxmlformats.org/officeDocument/2006/relationships/image" Target="../media/image30.png"/><Relationship Id="rId5" Type="http://schemas.openxmlformats.org/officeDocument/2006/relationships/image" Target="../media/image19.png"/><Relationship Id="rId10" Type="http://schemas.openxmlformats.org/officeDocument/2006/relationships/image" Target="../media/image29.png"/><Relationship Id="rId4" Type="http://schemas.openxmlformats.org/officeDocument/2006/relationships/image" Target="../media/image26.png"/><Relationship Id="rId9" Type="http://schemas.openxmlformats.org/officeDocument/2006/relationships/image" Target="../media/image23.png"/><Relationship Id="rId14" Type="http://schemas.openxmlformats.org/officeDocument/2006/relationships/image" Target="../media/image3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37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4" Type="http://schemas.microsoft.com/office/2007/relationships/hdphoto" Target="../media/hdphoto4.wdp"/><Relationship Id="rId9" Type="http://schemas.openxmlformats.org/officeDocument/2006/relationships/image" Target="../media/image4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699557" y="350279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400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400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40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0703" y="2569266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4000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851099" y="4451564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4000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4000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4000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028594" y="3556264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4000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4000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4000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058893" y="4451564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4000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4000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4000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340557" y="2569266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4000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4000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u="sng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000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000" u="sng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000" u="sng" kern="0" dirty="0">
              <a:solidFill>
                <a:sysClr val="windowText" lastClr="00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u="sng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000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000" u="sng" kern="0" dirty="0">
                <a:solidFill>
                  <a:sysClr val="windowText" lastClr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000" u="sng" kern="0" dirty="0">
              <a:solidFill>
                <a:sysClr val="windowText" lastClr="00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40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4000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4000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4000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4000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5970248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32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  <a:endParaRPr lang="en-US" sz="32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346782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357057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336509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346783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357057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326235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253666"/>
            <a:ext cx="3359650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5119971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140519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5099422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5119970"/>
            <a:ext cx="821933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339047" y="5995823"/>
            <a:ext cx="3359650" cy="58477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6436247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6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6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6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6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6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43800" y="1823513"/>
            <a:ext cx="117638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645150" y="1869897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6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5272" y="2785048"/>
            <a:ext cx="125344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614328" y="2845942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6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05272" y="3736304"/>
            <a:ext cx="125344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645149" y="3719962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316995" y="4497216"/>
            <a:ext cx="1530849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6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686247" y="4654193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366569" y="5551076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6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824704" y="5588422"/>
            <a:ext cx="15308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6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6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35853" y="248397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30320" y="2538322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89332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825570" y="1223307"/>
            <a:ext cx="5508106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825570" y="1992748"/>
            <a:ext cx="390438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DDD96D-EA74-4109-92F0-2E1ACBB9E4C8}"/>
              </a:ext>
            </a:extLst>
          </p:cNvPr>
          <p:cNvSpPr txBox="1"/>
          <p:nvPr/>
        </p:nvSpPr>
        <p:spPr>
          <a:xfrm>
            <a:off x="2883877" y="453866"/>
            <a:ext cx="665401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>
                <a:latin typeface="Times New Roman" panose="02020603050405020304" pitchFamily="18" charset="0"/>
                <a:cs typeface="Times New Roman" panose="02020603050405020304" pitchFamily="18" charset="0"/>
              </a:rPr>
              <a:t>VẬN DỤNG - CỦNG CỐ</a:t>
            </a:r>
          </a:p>
        </p:txBody>
      </p:sp>
    </p:spTree>
    <p:extLst>
      <p:ext uri="{BB962C8B-B14F-4D97-AF65-F5344CB8AC3E}">
        <p14:creationId xmlns:p14="http://schemas.microsoft.com/office/powerpoint/2010/main" val="1476073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3579623" y="1845523"/>
            <a:ext cx="5508106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Hoàn thành các bài tập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238750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3579623" y="2902699"/>
            <a:ext cx="390438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bị bài mới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2387509" y="2876361"/>
            <a:ext cx="919996" cy="9199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8DDD96D-EA74-4109-92F0-2E1ACBB9E4C8}"/>
              </a:ext>
            </a:extLst>
          </p:cNvPr>
          <p:cNvSpPr txBox="1"/>
          <p:nvPr/>
        </p:nvSpPr>
        <p:spPr>
          <a:xfrm>
            <a:off x="3277772" y="604280"/>
            <a:ext cx="665401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>
                <a:latin typeface="Times New Roman" panose="02020603050405020304" pitchFamily="18" charset="0"/>
                <a:cs typeface="Times New Roman" panose="02020603050405020304" pitchFamily="18" charset="0"/>
              </a:rPr>
              <a:t>ĐỊNH H</a:t>
            </a:r>
            <a:r>
              <a:rPr lang="vi-VN" sz="4400" b="1">
                <a:latin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en-US" sz="4400" b="1">
                <a:latin typeface="Times New Roman" panose="02020603050405020304" pitchFamily="18" charset="0"/>
                <a:cs typeface="Times New Roman" panose="02020603050405020304" pitchFamily="18" charset="0"/>
              </a:rPr>
              <a:t>ỚNG HỌC TẬP</a:t>
            </a:r>
          </a:p>
        </p:txBody>
      </p:sp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283199"/>
            <a:ext cx="3767404" cy="1290166"/>
            <a:chOff x="374847" y="3962400"/>
            <a:chExt cx="2825553" cy="967625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3962400"/>
              <a:ext cx="2825553" cy="967625"/>
              <a:chOff x="374847" y="3788097"/>
              <a:chExt cx="3254370" cy="1141930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65231" y="3788097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286406" y="4212764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829238" cy="1213970"/>
            <a:chOff x="374847" y="4019551"/>
            <a:chExt cx="2871928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199347" y="4205785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399"/>
            <a:ext cx="3767404" cy="1238847"/>
            <a:chOff x="374847" y="4019551"/>
            <a:chExt cx="2825553" cy="929135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29135"/>
              <a:chOff x="374847" y="3855540"/>
              <a:chExt cx="3254370" cy="1096506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609600" y="3890915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0859" y="4224671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3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4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400"/>
                            </p:stCondLst>
                            <p:childTnLst>
                              <p:par>
                                <p:cTn id="9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00"/>
                            </p:stCondLst>
                            <p:childTnLst>
                              <p:par>
                                <p:cTn id="10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500"/>
                            </p:stCondLst>
                            <p:childTnLst>
                              <p:par>
                                <p:cTn id="10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0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300"/>
                            </p:stCondLst>
                            <p:childTnLst>
                              <p:par>
                                <p:cTn id="1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80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3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22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61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6700"/>
                            </p:stCondLst>
                            <p:childTnLst>
                              <p:par>
                                <p:cTn id="1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3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500"/>
                            </p:stCondLst>
                            <p:childTnLst>
                              <p:par>
                                <p:cTn id="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600"/>
                            </p:stCondLst>
                            <p:childTnLst>
                              <p:par>
                                <p:cTn id="11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1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100"/>
                            </p:stCondLst>
                            <p:childTnLst>
                              <p:par>
                                <p:cTn id="11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600"/>
                            </p:stCondLst>
                            <p:childTnLst>
                              <p:par>
                                <p:cTn id="12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41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3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600"/>
                            </p:stCondLst>
                            <p:childTnLst>
                              <p:par>
                                <p:cTn id="1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100"/>
                            </p:stCondLst>
                            <p:childTnLst>
                              <p:par>
                                <p:cTn id="14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0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1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3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61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700"/>
                            </p:stCondLst>
                            <p:childTnLst>
                              <p:par>
                                <p:cTn id="1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6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000"/>
                            </p:stCondLst>
                            <p:childTnLst>
                              <p:par>
                                <p:cTn id="10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4500"/>
                            </p:stCondLst>
                            <p:childTnLst>
                              <p:par>
                                <p:cTn id="10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0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500"/>
                            </p:stCondLst>
                            <p:childTnLst>
                              <p:par>
                                <p:cTn id="1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50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2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000"/>
                            </p:stCondLst>
                            <p:childTnLst>
                              <p:par>
                                <p:cTn id="1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9000"/>
                            </p:stCondLst>
                            <p:childTnLst>
                              <p:par>
                                <p:cTn id="1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9500"/>
                            </p:stCondLst>
                            <p:childTnLst>
                              <p:par>
                                <p:cTn id="1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800"/>
                            </p:stCondLst>
                            <p:childTnLst>
                              <p:par>
                                <p:cTn id="1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0862" y="394812"/>
            <a:ext cx="8071804" cy="26458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57955" y="171775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35853" y="248397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30320" y="2538322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7183" y="3428999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141</TotalTime>
  <Words>615</Words>
  <Application>Microsoft Office PowerPoint</Application>
  <PresentationFormat>Widescreen</PresentationFormat>
  <Paragraphs>165</Paragraphs>
  <Slides>21</Slides>
  <Notes>21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21</vt:i4>
      </vt:variant>
    </vt:vector>
  </HeadingPairs>
  <TitlesOfParts>
    <vt:vector size="36" baseType="lpstr">
      <vt:lpstr>等线</vt:lpstr>
      <vt:lpstr>Arial</vt:lpstr>
      <vt:lpstr>Baloo Tammudu 2</vt:lpstr>
      <vt:lpstr>Bebas Neue</vt:lpstr>
      <vt:lpstr>Calibri</vt:lpstr>
      <vt:lpstr>Cambria</vt:lpstr>
      <vt:lpstr>Kavoon</vt:lpstr>
      <vt:lpstr>Roboto Condensed Light</vt:lpstr>
      <vt:lpstr>Tahoma</vt:lpstr>
      <vt:lpstr>Times New Roman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HP</dc:creator>
  <dc:description>9Slide.vn</dc:description>
  <cp:lastModifiedBy>Hà Lê</cp:lastModifiedBy>
  <cp:revision>39</cp:revision>
  <dcterms:created xsi:type="dcterms:W3CDTF">2023-07-17T06:04:55Z</dcterms:created>
  <dcterms:modified xsi:type="dcterms:W3CDTF">2023-09-17T08:05:13Z</dcterms:modified>
  <cp:category>9Slide.vn</cp:category>
</cp:coreProperties>
</file>