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67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953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7635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9457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EM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YÊU QUÊ HƯƠNG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8 - Màu Xanh Quê Hương - Âm Nhạc Lớp 5 -- Tập Hát Theo Lời - CD Bộ Giáo Dục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1803400"/>
            <a:ext cx="1574800" cy="1346200"/>
          </a:xfrm>
          <a:prstGeom prst="rect">
            <a:avLst/>
          </a:prstGeom>
          <a:solidFill>
            <a:srgbClr val="3E6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3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37897"/>
            <a:ext cx="11747377" cy="396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8503" y="477953"/>
            <a:ext cx="9137473" cy="10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2CF9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92400"/>
            <a:ext cx="11747377" cy="396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8503" y="477953"/>
            <a:ext cx="9137473" cy="151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r="10366"/>
          <a:stretch/>
        </p:blipFill>
        <p:spPr>
          <a:xfrm>
            <a:off x="228599" y="2692400"/>
            <a:ext cx="11747377" cy="396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511E3-4881-42AD-B0CE-07C1FEB218AB}"/>
              </a:ext>
            </a:extLst>
          </p:cNvPr>
          <p:cNvSpPr txBox="1"/>
          <p:nvPr/>
        </p:nvSpPr>
        <p:spPr>
          <a:xfrm>
            <a:off x="5887357" y="1332140"/>
            <a:ext cx="4789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srgbClr val="002060"/>
                </a:solidFill>
                <a:latin typeface="UTM Cookies"/>
              </a:rPr>
              <a:t>THÔNG ĐIỆP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</Words>
  <Application>Microsoft Office PowerPoint</Application>
  <PresentationFormat>Widescreen</PresentationFormat>
  <Paragraphs>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2021-09-02T03:53:52Z</dcterms:created>
  <dcterms:modified xsi:type="dcterms:W3CDTF">2021-09-02T04:15:19Z</dcterms:modified>
</cp:coreProperties>
</file>