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5"/>
  </p:notesMasterIdLst>
  <p:handoutMasterIdLst>
    <p:handoutMasterId r:id="rId26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94" r:id="rId18"/>
    <p:sldId id="295" r:id="rId19"/>
    <p:sldId id="291" r:id="rId20"/>
    <p:sldId id="293" r:id="rId21"/>
    <p:sldId id="269" r:id="rId22"/>
    <p:sldId id="262" r:id="rId23"/>
    <p:sldId id="292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LNTH-LuoLuoNotangYuanTi 1" panose="020B0604020202020204" charset="-128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CE76B"/>
    <a:srgbClr val="2D7B56"/>
    <a:srgbClr val="7ACEA6"/>
    <a:srgbClr val="133B75"/>
    <a:srgbClr val="ED3A3A"/>
    <a:srgbClr val="C5F1FB"/>
    <a:srgbClr val="73DCF4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10" autoAdjust="0"/>
  </p:normalViewPr>
  <p:slideViewPr>
    <p:cSldViewPr snapToGrid="0">
      <p:cViewPr varScale="1">
        <p:scale>
          <a:sx n="76" d="100"/>
          <a:sy n="7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0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50 × 100 = 5 000 (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× 5 = 25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cm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× 5 000 = 125 000 (cm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30480"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a) 5 000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b) 12,5 m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3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gif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0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4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9.svg"/><Relationship Id="rId23" Type="http://schemas.openxmlformats.org/officeDocument/2006/relationships/audio" Target="NULL"/><Relationship Id="rId10" Type="http://schemas.openxmlformats.org/officeDocument/2006/relationships/image" Target="../media/image11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3163" y="105103"/>
            <a:ext cx="12085673" cy="10802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85" y="1405655"/>
            <a:ext cx="4885710" cy="1043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367862" y="235601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90" y="1310592"/>
            <a:ext cx="5608046" cy="130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1743741" y="2275367"/>
            <a:ext cx="10164724" cy="4262067"/>
            <a:chOff x="4652674" y="327123"/>
            <a:chExt cx="6538492" cy="638303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2674" y="327123"/>
              <a:ext cx="6538492" cy="638303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4993862" y="1043633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54" y="309620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56170" y="2169042"/>
            <a:ext cx="8004249" cy="4525138"/>
            <a:chOff x="5090615" y="861165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615" y="861165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     Viết gọn: 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2706" y="118014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200" r="-1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8326" y="1180661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751" r="-1585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85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81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D9F-EF06-2FE9-A24A-E8C7D88B43F2}"/>
              </a:ext>
            </a:extLst>
          </p:cNvPr>
          <p:cNvSpPr/>
          <p:nvPr/>
        </p:nvSpPr>
        <p:spPr>
          <a:xfrm>
            <a:off x="797442" y="552893"/>
            <a:ext cx="10717618" cy="555019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633A6-E9C2-964D-2A29-B5935BB2877A}"/>
              </a:ext>
            </a:extLst>
          </p:cNvPr>
          <p:cNvSpPr txBox="1"/>
          <p:nvPr/>
        </p:nvSpPr>
        <p:spPr>
          <a:xfrm>
            <a:off x="956771" y="552893"/>
            <a:ext cx="10236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gốm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9" name="Picture 8" descr="Toán lớp 5 Cánh diều Bài 20: Ôn tập về các đơn vị đo diện tích đã học | Giải Toán lớp 5">
            <a:extLst>
              <a:ext uri="{FF2B5EF4-FFF2-40B4-BE49-F238E27FC236}">
                <a16:creationId xmlns:a16="http://schemas.microsoft.com/office/drawing/2014/main" id="{3A72A724-192B-AFA9-3283-09F6B8405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42" y="1279426"/>
            <a:ext cx="5184972" cy="22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9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2127" y="-464425"/>
            <a:ext cx="12679862" cy="3540849"/>
            <a:chOff x="-188809" y="-470569"/>
            <a:chExt cx="12679862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88809" y="294969"/>
              <a:ext cx="12102902" cy="2775311"/>
              <a:chOff x="-188809" y="294969"/>
              <a:chExt cx="12102902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88809" y="1287722"/>
                <a:ext cx="4369518" cy="1782558"/>
                <a:chOff x="1812656" y="4231131"/>
                <a:chExt cx="4369518" cy="1782558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12656" y="423113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695" y="1036813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850</Words>
  <Application>Microsoft Office PowerPoint</Application>
  <PresentationFormat>Widescreen</PresentationFormat>
  <Paragraphs>137</Paragraphs>
  <Slides>22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Yu Mincho</vt:lpstr>
      <vt:lpstr>UTM Showcard</vt:lpstr>
      <vt:lpstr>Calibri Light</vt:lpstr>
      <vt:lpstr>SVN-Gretoon</vt:lpstr>
      <vt:lpstr>Times New Roman</vt:lpstr>
      <vt:lpstr>Wingdings</vt:lpstr>
      <vt:lpstr>HY견고딕</vt:lpstr>
      <vt:lpstr>Calibri</vt:lpstr>
      <vt:lpstr>Cambria Math</vt:lpstr>
      <vt:lpstr>思源黑体 CN Regular</vt:lpstr>
      <vt:lpstr>等线</vt:lpstr>
      <vt:lpstr>Arial</vt:lpstr>
      <vt:lpstr>Cambria</vt:lpstr>
      <vt:lpstr>思源黑体 CN Bold</vt:lpstr>
      <vt:lpstr>Aptos</vt:lpstr>
      <vt:lpstr>LNTH-LuoLuoNotangYuanTi 1</vt:lpstr>
      <vt:lpstr>等线 Light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ADMIN</cp:lastModifiedBy>
  <cp:revision>73</cp:revision>
  <dcterms:created xsi:type="dcterms:W3CDTF">2022-05-26T07:07:17Z</dcterms:created>
  <dcterms:modified xsi:type="dcterms:W3CDTF">2024-10-11T09:55:26Z</dcterms:modified>
</cp:coreProperties>
</file>