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9"/>
  </p:notesMasterIdLst>
  <p:sldIdLst>
    <p:sldId id="262" r:id="rId3"/>
    <p:sldId id="257" r:id="rId4"/>
    <p:sldId id="259" r:id="rId5"/>
    <p:sldId id="260" r:id="rId6"/>
    <p:sldId id="329" r:id="rId7"/>
    <p:sldId id="263" r:id="rId8"/>
    <p:sldId id="330" r:id="rId9"/>
    <p:sldId id="331" r:id="rId10"/>
    <p:sldId id="332" r:id="rId11"/>
    <p:sldId id="334" r:id="rId12"/>
    <p:sldId id="335" r:id="rId13"/>
    <p:sldId id="336" r:id="rId14"/>
    <p:sldId id="337" r:id="rId15"/>
    <p:sldId id="338" r:id="rId16"/>
    <p:sldId id="340" r:id="rId17"/>
    <p:sldId id="341" r:id="rId18"/>
    <p:sldId id="351" r:id="rId19"/>
    <p:sldId id="343" r:id="rId20"/>
    <p:sldId id="352" r:id="rId21"/>
    <p:sldId id="345" r:id="rId22"/>
    <p:sldId id="353" r:id="rId23"/>
    <p:sldId id="347" r:id="rId24"/>
    <p:sldId id="348" r:id="rId25"/>
    <p:sldId id="349" r:id="rId26"/>
    <p:sldId id="354" r:id="rId27"/>
    <p:sldId id="3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711" autoAdjust="0"/>
  </p:normalViewPr>
  <p:slideViewPr>
    <p:cSldViewPr snapToGrid="0">
      <p:cViewPr varScale="1">
        <p:scale>
          <a:sx n="78" d="100"/>
          <a:sy n="78" d="100"/>
        </p:scale>
        <p:origin x="878"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 luận nhóm và trao đổi </a:t>
            </a:r>
          </a:p>
          <a:p>
            <a:r>
              <a:rPr lang="en-US"/>
              <a:t>GV ghi bảng : 2,29km = 2290m                   3,5km = 3500m                2,75km = 2750m</a:t>
            </a:r>
          </a:p>
          <a:p>
            <a:r>
              <a:rPr lang="en-US"/>
              <a:t>Vì 2290&lt;2750&lt;3500 nên 2,29 &lt; 2,75 &lt; 3,5 </a:t>
            </a:r>
          </a:p>
          <a:p>
            <a:endParaRPr lang="en-US"/>
          </a:p>
        </p:txBody>
      </p:sp>
      <p:sp>
        <p:nvSpPr>
          <p:cNvPr id="4" name="Slide Number Placeholder 3"/>
          <p:cNvSpPr>
            <a:spLocks noGrp="1"/>
          </p:cNvSpPr>
          <p:nvPr>
            <p:ph type="sldNum" sz="quarter" idx="5"/>
          </p:nvPr>
        </p:nvSpPr>
        <p:spPr/>
        <p:txBody>
          <a:bodyPr/>
          <a:lstStyle/>
          <a:p>
            <a:fld id="{F605A369-B68B-4A10-9430-B25532A0BAF6}" type="slidenum">
              <a:rPr lang="en-US" smtClean="0"/>
              <a:t>9</a:t>
            </a:fld>
            <a:endParaRPr lang="en-US"/>
          </a:p>
        </p:txBody>
      </p:sp>
    </p:spTree>
    <p:extLst>
      <p:ext uri="{BB962C8B-B14F-4D97-AF65-F5344CB8AC3E}">
        <p14:creationId xmlns:p14="http://schemas.microsoft.com/office/powerpoint/2010/main" val="168916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22</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23</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3802DF1-C0F5-487F-AE2C-957387ED3F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6A6027-2222-468F-9157-704EC187A00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18.xml"/><Relationship Id="rId7" Type="http://schemas.openxmlformats.org/officeDocument/2006/relationships/image" Target="../media/image1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9.png"/><Relationship Id="rId3" Type="http://schemas.microsoft.com/office/2007/relationships/media" Target="../media/media3.m4a"/><Relationship Id="rId21" Type="http://schemas.openxmlformats.org/officeDocument/2006/relationships/image" Target="../media/image22.jpeg"/><Relationship Id="rId7" Type="http://schemas.openxmlformats.org/officeDocument/2006/relationships/video" Target="../media/media5.mp4"/><Relationship Id="rId12" Type="http://schemas.openxmlformats.org/officeDocument/2006/relationships/image" Target="../media/image17.png"/><Relationship Id="rId17" Type="http://schemas.openxmlformats.org/officeDocument/2006/relationships/image" Target="../media/image21.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13.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10.sv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10.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7.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 1999,7</a:t>
            </a:r>
          </a:p>
        </p:txBody>
      </p:sp>
      <p:sp>
        <p:nvSpPr>
          <p:cNvPr id="3" name="文本框 23">
            <a:extLst>
              <a:ext uri="{FF2B5EF4-FFF2-40B4-BE49-F238E27FC236}">
                <a16:creationId xmlns:a16="http://schemas.microsoft.com/office/drawing/2014/main" id="{54372E7E-593D-5C1B-DA89-94F8B8DD8078}"/>
              </a:ext>
            </a:extLst>
          </p:cNvPr>
          <p:cNvSpPr txBox="1"/>
          <p:nvPr/>
        </p:nvSpPr>
        <p:spPr>
          <a:xfrm>
            <a:off x="2412114" y="1723181"/>
            <a:ext cx="579570"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 &gt; </a:t>
            </a:r>
          </a:p>
        </p:txBody>
      </p:sp>
      <p:sp>
        <p:nvSpPr>
          <p:cNvPr id="7" name="文本框 23">
            <a:extLst>
              <a:ext uri="{FF2B5EF4-FFF2-40B4-BE49-F238E27FC236}">
                <a16:creationId xmlns:a16="http://schemas.microsoft.com/office/drawing/2014/main" id="{FF179994-C861-EA31-CBC9-A0CAC4BBE390}"/>
              </a:ext>
            </a:extLst>
          </p:cNvPr>
          <p:cNvSpPr txBox="1"/>
          <p:nvPr/>
        </p:nvSpPr>
        <p:spPr>
          <a:xfrm>
            <a:off x="4068310" y="1750712"/>
            <a:ext cx="2735314"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
        <p:nvSpPr>
          <p:cNvPr id="8" name="文本框 23">
            <a:extLst>
              <a:ext uri="{FF2B5EF4-FFF2-40B4-BE49-F238E27FC236}">
                <a16:creationId xmlns:a16="http://schemas.microsoft.com/office/drawing/2014/main" id="{BC9EFADC-0AC0-CD50-F0A6-F16432082BF6}"/>
              </a:ext>
            </a:extLst>
          </p:cNvPr>
          <p:cNvSpPr txBox="1"/>
          <p:nvPr/>
        </p:nvSpPr>
        <p:spPr>
          <a:xfrm>
            <a:off x="2412114" y="2374000"/>
            <a:ext cx="425935"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&lt; </a:t>
            </a:r>
          </a:p>
        </p:txBody>
      </p:sp>
      <p:sp>
        <p:nvSpPr>
          <p:cNvPr id="9" name="文本框 23">
            <a:extLst>
              <a:ext uri="{FF2B5EF4-FFF2-40B4-BE49-F238E27FC236}">
                <a16:creationId xmlns:a16="http://schemas.microsoft.com/office/drawing/2014/main" id="{B9DB463D-2627-3C87-D7B5-D9F751C4672D}"/>
              </a:ext>
            </a:extLst>
          </p:cNvPr>
          <p:cNvSpPr txBox="1"/>
          <p:nvPr/>
        </p:nvSpPr>
        <p:spPr>
          <a:xfrm>
            <a:off x="2448053" y="3469858"/>
            <a:ext cx="572821"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&gt; </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3"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2896052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2717209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2419350" y="1708325"/>
            <a:ext cx="8058150" cy="4791075"/>
          </a:xfrm>
          <a:prstGeom prst="rect">
            <a:avLst/>
          </a:prstGeom>
        </p:spPr>
      </p:pic>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8943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4662" y="320209"/>
                    <a:pt x="353931" y="96719"/>
                    <a:pt x="640744" y="0"/>
                  </a:cubicBezTo>
                  <a:cubicBezTo>
                    <a:pt x="1521933" y="91485"/>
                    <a:pt x="4408171" y="560211"/>
                    <a:pt x="6226780" y="0"/>
                  </a:cubicBezTo>
                  <a:cubicBezTo>
                    <a:pt x="6561296" y="-114806"/>
                    <a:pt x="6820745" y="197549"/>
                    <a:pt x="6867524" y="467790"/>
                  </a:cubicBezTo>
                  <a:cubicBezTo>
                    <a:pt x="7140599" y="1245675"/>
                    <a:pt x="6852462" y="1596180"/>
                    <a:pt x="6867524" y="2338892"/>
                  </a:cubicBezTo>
                  <a:cubicBezTo>
                    <a:pt x="6894939" y="2476038"/>
                    <a:pt x="6506449" y="2735724"/>
                    <a:pt x="6226780" y="2806682"/>
                  </a:cubicBezTo>
                  <a:cubicBezTo>
                    <a:pt x="4540292" y="2964923"/>
                    <a:pt x="2025477" y="2897773"/>
                    <a:pt x="640744" y="2806682"/>
                  </a:cubicBezTo>
                  <a:cubicBezTo>
                    <a:pt x="385522" y="2796439"/>
                    <a:pt x="-74480" y="2609819"/>
                    <a:pt x="0" y="2338892"/>
                  </a:cubicBezTo>
                  <a:cubicBezTo>
                    <a:pt x="151092" y="1876602"/>
                    <a:pt x="136054" y="1303391"/>
                    <a:pt x="0" y="467790"/>
                  </a:cubicBezTo>
                  <a:close/>
                </a:path>
                <a:path w="6867525" h="2806682" stroke="0" extrusionOk="0">
                  <a:moveTo>
                    <a:pt x="0" y="467790"/>
                  </a:moveTo>
                  <a:cubicBezTo>
                    <a:pt x="22846" y="255785"/>
                    <a:pt x="300828" y="-14216"/>
                    <a:pt x="640744" y="0"/>
                  </a:cubicBezTo>
                  <a:cubicBezTo>
                    <a:pt x="3232045" y="-18298"/>
                    <a:pt x="5241816" y="-36419"/>
                    <a:pt x="6226780" y="0"/>
                  </a:cubicBezTo>
                  <a:cubicBezTo>
                    <a:pt x="6472645" y="-15034"/>
                    <a:pt x="6972728" y="192510"/>
                    <a:pt x="6867524" y="467790"/>
                  </a:cubicBezTo>
                  <a:cubicBezTo>
                    <a:pt x="6949230" y="1171905"/>
                    <a:pt x="6953550" y="2031851"/>
                    <a:pt x="6867524" y="2338892"/>
                  </a:cubicBezTo>
                  <a:cubicBezTo>
                    <a:pt x="6856736" y="2581895"/>
                    <a:pt x="6527950" y="2794163"/>
                    <a:pt x="6226780" y="2806682"/>
                  </a:cubicBezTo>
                  <a:cubicBezTo>
                    <a:pt x="3798198" y="2270910"/>
                    <a:pt x="2307937" y="3028650"/>
                    <a:pt x="640744" y="2806682"/>
                  </a:cubicBezTo>
                  <a:cubicBezTo>
                    <a:pt x="268011" y="2851091"/>
                    <a:pt x="-20189" y="2567776"/>
                    <a:pt x="0" y="2338892"/>
                  </a:cubicBezTo>
                  <a:cubicBezTo>
                    <a:pt x="134143" y="1287742"/>
                    <a:pt x="114806" y="780677"/>
                    <a:pt x="0" y="467790"/>
                  </a:cubicBezTo>
                  <a:close/>
                </a:path>
                <a:path w="6867525" h="2806682" fill="none" stroke="0" extrusionOk="0">
                  <a:moveTo>
                    <a:pt x="0" y="467790"/>
                  </a:moveTo>
                  <a:cubicBezTo>
                    <a:pt x="57326" y="235678"/>
                    <a:pt x="361878" y="30147"/>
                    <a:pt x="640744" y="0"/>
                  </a:cubicBezTo>
                  <a:cubicBezTo>
                    <a:pt x="1996816" y="246681"/>
                    <a:pt x="3815283" y="405639"/>
                    <a:pt x="6226780" y="0"/>
                  </a:cubicBezTo>
                  <a:cubicBezTo>
                    <a:pt x="6565181" y="-114184"/>
                    <a:pt x="6869038" y="122303"/>
                    <a:pt x="6867524" y="467790"/>
                  </a:cubicBezTo>
                  <a:cubicBezTo>
                    <a:pt x="7019839" y="1206313"/>
                    <a:pt x="6964679" y="1549948"/>
                    <a:pt x="6867524" y="2338892"/>
                  </a:cubicBezTo>
                  <a:cubicBezTo>
                    <a:pt x="6886280" y="2554659"/>
                    <a:pt x="6506137" y="2753262"/>
                    <a:pt x="6226780" y="2806682"/>
                  </a:cubicBezTo>
                  <a:cubicBezTo>
                    <a:pt x="4315271" y="2629674"/>
                    <a:pt x="1783999" y="2728274"/>
                    <a:pt x="640744" y="2806682"/>
                  </a:cubicBezTo>
                  <a:cubicBezTo>
                    <a:pt x="274777" y="2784482"/>
                    <a:pt x="-66935" y="2566834"/>
                    <a:pt x="0" y="2338892"/>
                  </a:cubicBezTo>
                  <a:cubicBezTo>
                    <a:pt x="-10352" y="2139097"/>
                    <a:pt x="112293" y="1295710"/>
                    <a:pt x="0" y="467790"/>
                  </a:cubicBezTo>
                  <a:close/>
                </a:path>
                <a:path w="6867525" h="2806682" fill="none" stroke="0" extrusionOk="0">
                  <a:moveTo>
                    <a:pt x="0" y="467790"/>
                  </a:moveTo>
                  <a:cubicBezTo>
                    <a:pt x="62076" y="313560"/>
                    <a:pt x="347256" y="94660"/>
                    <a:pt x="640744" y="0"/>
                  </a:cubicBezTo>
                  <a:cubicBezTo>
                    <a:pt x="2009413" y="216705"/>
                    <a:pt x="4141066" y="541311"/>
                    <a:pt x="6226780" y="0"/>
                  </a:cubicBezTo>
                  <a:cubicBezTo>
                    <a:pt x="6561361" y="-82853"/>
                    <a:pt x="6829419" y="196034"/>
                    <a:pt x="6867524" y="467790"/>
                  </a:cubicBezTo>
                  <a:cubicBezTo>
                    <a:pt x="7118766" y="1179011"/>
                    <a:pt x="6916346" y="1510693"/>
                    <a:pt x="6867524" y="2338892"/>
                  </a:cubicBezTo>
                  <a:cubicBezTo>
                    <a:pt x="6843285" y="2540241"/>
                    <a:pt x="6513133" y="2751395"/>
                    <a:pt x="6226780" y="2806682"/>
                  </a:cubicBezTo>
                  <a:cubicBezTo>
                    <a:pt x="4413293" y="2902032"/>
                    <a:pt x="1801136" y="2903668"/>
                    <a:pt x="640744" y="2806682"/>
                  </a:cubicBezTo>
                  <a:cubicBezTo>
                    <a:pt x="347902" y="2799436"/>
                    <a:pt x="-100941" y="2593342"/>
                    <a:pt x="0" y="2338892"/>
                  </a:cubicBezTo>
                  <a:cubicBezTo>
                    <a:pt x="88412" y="2009623"/>
                    <a:pt x="110012" y="1385984"/>
                    <a:pt x="0" y="467790"/>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BCDD-5475-4205-94A1-760FA37DF69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8671523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36516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8865" y="325993"/>
                  <a:pt x="279432" y="-43806"/>
                  <a:pt x="479899" y="0"/>
                </a:cubicBezTo>
                <a:cubicBezTo>
                  <a:pt x="5331095" y="186432"/>
                  <a:pt x="8115198" y="-461269"/>
                  <a:pt x="9273699" y="0"/>
                </a:cubicBezTo>
                <a:cubicBezTo>
                  <a:pt x="9396213" y="-21220"/>
                  <a:pt x="9803484" y="122779"/>
                  <a:pt x="9753600" y="357330"/>
                </a:cubicBezTo>
                <a:cubicBezTo>
                  <a:pt x="9899229" y="1228724"/>
                  <a:pt x="10049070" y="2769892"/>
                  <a:pt x="9753600" y="3212405"/>
                </a:cubicBezTo>
                <a:cubicBezTo>
                  <a:pt x="9675288" y="3481049"/>
                  <a:pt x="9595824" y="3567988"/>
                  <a:pt x="9273699" y="3569736"/>
                </a:cubicBezTo>
                <a:cubicBezTo>
                  <a:pt x="6666630" y="3530376"/>
                  <a:pt x="1803382" y="3451935"/>
                  <a:pt x="479899" y="3569736"/>
                </a:cubicBezTo>
                <a:cubicBezTo>
                  <a:pt x="194989" y="3460206"/>
                  <a:pt x="2971" y="3538904"/>
                  <a:pt x="0" y="3212405"/>
                </a:cubicBezTo>
                <a:cubicBezTo>
                  <a:pt x="-338461" y="1768933"/>
                  <a:pt x="60713" y="625939"/>
                  <a:pt x="0" y="357330"/>
                </a:cubicBezTo>
                <a:close/>
              </a:path>
              <a:path w="9753600" h="3569736" stroke="0" extrusionOk="0">
                <a:moveTo>
                  <a:pt x="0" y="357330"/>
                </a:moveTo>
                <a:cubicBezTo>
                  <a:pt x="-95332" y="201727"/>
                  <a:pt x="278019" y="-66801"/>
                  <a:pt x="479899" y="0"/>
                </a:cubicBezTo>
                <a:cubicBezTo>
                  <a:pt x="1502983" y="-740821"/>
                  <a:pt x="7605127" y="635340"/>
                  <a:pt x="9273699" y="0"/>
                </a:cubicBezTo>
                <a:cubicBezTo>
                  <a:pt x="9415447" y="-11336"/>
                  <a:pt x="9768528" y="232844"/>
                  <a:pt x="9753600" y="357330"/>
                </a:cubicBezTo>
                <a:cubicBezTo>
                  <a:pt x="10293916" y="1237586"/>
                  <a:pt x="10354879" y="2513821"/>
                  <a:pt x="9753600" y="3212405"/>
                </a:cubicBezTo>
                <a:cubicBezTo>
                  <a:pt x="9813708" y="3450849"/>
                  <a:pt x="9466511" y="3548111"/>
                  <a:pt x="9273699" y="3569736"/>
                </a:cubicBezTo>
                <a:cubicBezTo>
                  <a:pt x="5827824" y="3610295"/>
                  <a:pt x="3685311" y="4446884"/>
                  <a:pt x="479899" y="3569736"/>
                </a:cubicBezTo>
                <a:cubicBezTo>
                  <a:pt x="238004" y="3507444"/>
                  <a:pt x="-11860" y="3321334"/>
                  <a:pt x="0" y="3212405"/>
                </a:cubicBezTo>
                <a:cubicBezTo>
                  <a:pt x="-481794" y="2856679"/>
                  <a:pt x="-541795" y="1022867"/>
                  <a:pt x="0" y="357330"/>
                </a:cubicBezTo>
                <a:close/>
              </a:path>
              <a:path w="9753600" h="3569736" fill="none" stroke="0" extrusionOk="0">
                <a:moveTo>
                  <a:pt x="0" y="357330"/>
                </a:moveTo>
                <a:cubicBezTo>
                  <a:pt x="-66766" y="110256"/>
                  <a:pt x="169563" y="17308"/>
                  <a:pt x="479899" y="0"/>
                </a:cubicBezTo>
                <a:cubicBezTo>
                  <a:pt x="5195353" y="4638"/>
                  <a:pt x="7772809" y="297565"/>
                  <a:pt x="9273699" y="0"/>
                </a:cubicBezTo>
                <a:cubicBezTo>
                  <a:pt x="9558556" y="30766"/>
                  <a:pt x="9829944" y="150107"/>
                  <a:pt x="9753600" y="357330"/>
                </a:cubicBezTo>
                <a:cubicBezTo>
                  <a:pt x="9772586" y="1406224"/>
                  <a:pt x="10186183" y="2793098"/>
                  <a:pt x="9753600" y="3212405"/>
                </a:cubicBezTo>
                <a:cubicBezTo>
                  <a:pt x="9752353" y="3497443"/>
                  <a:pt x="9577263" y="3493594"/>
                  <a:pt x="9273699" y="3569736"/>
                </a:cubicBezTo>
                <a:cubicBezTo>
                  <a:pt x="4497616" y="3795241"/>
                  <a:pt x="2684528" y="3739471"/>
                  <a:pt x="479899" y="3569736"/>
                </a:cubicBezTo>
                <a:cubicBezTo>
                  <a:pt x="214983" y="3548929"/>
                  <a:pt x="100032" y="3449508"/>
                  <a:pt x="0" y="3212405"/>
                </a:cubicBezTo>
                <a:cubicBezTo>
                  <a:pt x="-260812" y="1953794"/>
                  <a:pt x="-173706" y="771080"/>
                  <a:pt x="0" y="357330"/>
                </a:cubicBezTo>
                <a:close/>
              </a:path>
              <a:path w="9753600" h="3569736" fill="none" stroke="0" extrusionOk="0">
                <a:moveTo>
                  <a:pt x="0" y="357330"/>
                </a:moveTo>
                <a:cubicBezTo>
                  <a:pt x="-27880" y="225661"/>
                  <a:pt x="263787" y="51553"/>
                  <a:pt x="479899" y="0"/>
                </a:cubicBezTo>
                <a:cubicBezTo>
                  <a:pt x="4439054" y="158041"/>
                  <a:pt x="8180678" y="-368431"/>
                  <a:pt x="9273699" y="0"/>
                </a:cubicBezTo>
                <a:cubicBezTo>
                  <a:pt x="9449994" y="-32742"/>
                  <a:pt x="9792772" y="211449"/>
                  <a:pt x="9753600" y="357330"/>
                </a:cubicBezTo>
                <a:cubicBezTo>
                  <a:pt x="9737429" y="1502028"/>
                  <a:pt x="10049677" y="2666949"/>
                  <a:pt x="9753600" y="3212405"/>
                </a:cubicBezTo>
                <a:cubicBezTo>
                  <a:pt x="9692205" y="3390917"/>
                  <a:pt x="9529678" y="3578106"/>
                  <a:pt x="9273699" y="3569736"/>
                </a:cubicBezTo>
                <a:cubicBezTo>
                  <a:pt x="5774390" y="3420803"/>
                  <a:pt x="3026468" y="3653065"/>
                  <a:pt x="479899" y="3569736"/>
                </a:cubicBezTo>
                <a:cubicBezTo>
                  <a:pt x="242793" y="3554211"/>
                  <a:pt x="-20856" y="3415046"/>
                  <a:pt x="0" y="3212405"/>
                </a:cubicBezTo>
                <a:cubicBezTo>
                  <a:pt x="-263573" y="1929038"/>
                  <a:pt x="93650" y="690752"/>
                  <a:pt x="0" y="357330"/>
                </a:cubicBezTo>
                <a:close/>
              </a:path>
              <a:path w="9753600" h="3569736" fill="none" stroke="0" extrusionOk="0">
                <a:moveTo>
                  <a:pt x="0" y="357330"/>
                </a:moveTo>
                <a:cubicBezTo>
                  <a:pt x="7568" y="270267"/>
                  <a:pt x="275399" y="-14253"/>
                  <a:pt x="479899" y="0"/>
                </a:cubicBezTo>
                <a:cubicBezTo>
                  <a:pt x="4945349" y="452775"/>
                  <a:pt x="8213214" y="-361799"/>
                  <a:pt x="9273699" y="0"/>
                </a:cubicBezTo>
                <a:cubicBezTo>
                  <a:pt x="9407652" y="-13922"/>
                  <a:pt x="9808043" y="161834"/>
                  <a:pt x="9753600" y="357330"/>
                </a:cubicBezTo>
                <a:cubicBezTo>
                  <a:pt x="9761576" y="1372495"/>
                  <a:pt x="10051094" y="2702090"/>
                  <a:pt x="9753600" y="3212405"/>
                </a:cubicBezTo>
                <a:cubicBezTo>
                  <a:pt x="9696339" y="3462737"/>
                  <a:pt x="9563982" y="3547990"/>
                  <a:pt x="9273699" y="3569736"/>
                </a:cubicBezTo>
                <a:cubicBezTo>
                  <a:pt x="6341361" y="3312410"/>
                  <a:pt x="2512256" y="3079302"/>
                  <a:pt x="479899" y="3569736"/>
                </a:cubicBezTo>
                <a:cubicBezTo>
                  <a:pt x="181740" y="3483885"/>
                  <a:pt x="39233" y="3500815"/>
                  <a:pt x="0" y="3212405"/>
                </a:cubicBezTo>
                <a:cubicBezTo>
                  <a:pt x="-327355" y="1825431"/>
                  <a:pt x="58670" y="648701"/>
                  <a:pt x="0" y="357330"/>
                </a:cubicBezTo>
                <a:close/>
              </a:path>
              <a:path w="9753600" h="3569736" fill="none" stroke="0" extrusionOk="0">
                <a:moveTo>
                  <a:pt x="0" y="357330"/>
                </a:moveTo>
                <a:cubicBezTo>
                  <a:pt x="15247" y="289001"/>
                  <a:pt x="274528" y="-25252"/>
                  <a:pt x="479899" y="0"/>
                </a:cubicBezTo>
                <a:cubicBezTo>
                  <a:pt x="5093663" y="277813"/>
                  <a:pt x="8138316" y="-392034"/>
                  <a:pt x="9273699" y="0"/>
                </a:cubicBezTo>
                <a:cubicBezTo>
                  <a:pt x="9368184" y="-16891"/>
                  <a:pt x="9827846" y="163133"/>
                  <a:pt x="9753600" y="357330"/>
                </a:cubicBezTo>
                <a:cubicBezTo>
                  <a:pt x="9865246" y="1327028"/>
                  <a:pt x="10056414" y="2759461"/>
                  <a:pt x="9753600" y="3212405"/>
                </a:cubicBezTo>
                <a:cubicBezTo>
                  <a:pt x="9670984" y="3491100"/>
                  <a:pt x="9578687" y="3559976"/>
                  <a:pt x="9273699" y="3569736"/>
                </a:cubicBezTo>
                <a:cubicBezTo>
                  <a:pt x="6336261" y="3266808"/>
                  <a:pt x="2166325" y="3227696"/>
                  <a:pt x="479899" y="3569736"/>
                </a:cubicBezTo>
                <a:cubicBezTo>
                  <a:pt x="191922" y="3473478"/>
                  <a:pt x="35322" y="3522433"/>
                  <a:pt x="0" y="3212405"/>
                </a:cubicBezTo>
                <a:cubicBezTo>
                  <a:pt x="-338416" y="1797388"/>
                  <a:pt x="60015" y="640841"/>
                  <a:pt x="0" y="357330"/>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198490"/>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94A23478-996E-A1F3-D29A-28F816F8BC79}"/>
              </a:ext>
            </a:extLst>
          </p:cNvPr>
          <p:cNvGrpSpPr/>
          <p:nvPr/>
        </p:nvGrpSpPr>
        <p:grpSpPr>
          <a:xfrm>
            <a:off x="1123950" y="410525"/>
            <a:ext cx="10321413" cy="2331426"/>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3"/>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4"/>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5"/>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743152" y="4116049"/>
            <a:ext cx="1848773" cy="2508730"/>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325" y="3539909"/>
            <a:ext cx="1717675" cy="3058514"/>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1981226" y="2832398"/>
            <a:ext cx="2457399"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noProof="0" dirty="0" err="1">
                <a:solidFill>
                  <a:prstClr val="black"/>
                </a:solidFill>
                <a:latin typeface="Calibri" panose="020F0502020204030204"/>
              </a:rPr>
              <a:t>Đây</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là</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chiều</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dài</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ba</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cây</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cầu</a:t>
            </a:r>
            <a:r>
              <a:rPr lang="en-US" sz="2000" b="1" noProof="0" dirty="0">
                <a:solidFill>
                  <a:prstClr val="black"/>
                </a:solidFill>
                <a:latin typeface="Calibri" panose="020F0502020204030204"/>
              </a:rPr>
              <a:t> ở </a:t>
            </a:r>
            <a:r>
              <a:rPr lang="en-US" sz="2000" b="1" noProof="0" dirty="0" err="1">
                <a:solidFill>
                  <a:prstClr val="black"/>
                </a:solidFill>
                <a:latin typeface="Calibri" panose="020F0502020204030204"/>
              </a:rPr>
              <a:t>ba</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miền</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đất</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nước</a:t>
            </a:r>
            <a:r>
              <a:rPr lang="en-US" sz="2000" b="1" noProof="0" dirty="0">
                <a:solidFill>
                  <a:prstClr val="black"/>
                </a:solidFill>
                <a:latin typeface="Calibri" panose="020F0502020204030204"/>
              </a:rPr>
              <a:t> ta </a:t>
            </a:r>
            <a:r>
              <a:rPr lang="en-US" sz="2000" b="1" noProof="0" dirty="0" err="1">
                <a:solidFill>
                  <a:prstClr val="black"/>
                </a:solidFill>
                <a:latin typeface="Calibri" panose="020F0502020204030204"/>
              </a:rPr>
              <a:t>đấy</a:t>
            </a:r>
            <a:r>
              <a:rPr lang="en-US" sz="2000" b="1" noProof="0" dirty="0">
                <a:solidFill>
                  <a:prstClr val="black"/>
                </a:solidFill>
                <a:latin typeface="Calibri" panose="020F0502020204030204"/>
              </a:rPr>
              <a:t>!</a:t>
            </a:r>
            <a:endParaRPr kumimoji="0" lang="vi-VN" sz="20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817090" y="2993737"/>
            <a:ext cx="2913623" cy="1049000"/>
          </a:xfrm>
          <a:prstGeom prst="wedgeRoundRectCallout">
            <a:avLst>
              <a:gd name="adj1" fmla="val -30304"/>
              <a:gd name="adj2" fmla="val 7538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noProof="0" dirty="0" err="1">
                <a:solidFill>
                  <a:prstClr val="black"/>
                </a:solidFill>
                <a:latin typeface="Calibri" panose="020F0502020204030204"/>
              </a:rPr>
              <a:t>Làm</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thế</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nào</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để</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biết</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trong</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ba</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cây</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cầu</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đó</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cây</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cầu</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nào</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dài</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nhất</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nhỉ</a:t>
            </a:r>
            <a:r>
              <a:rPr lang="en-US" sz="2000" b="1" noProof="0" dirty="0">
                <a:solidFill>
                  <a:prstClr val="black"/>
                </a:solidFill>
                <a:latin typeface="Calibri" panose="020F0502020204030204"/>
              </a:rPr>
              <a:t>?</a:t>
            </a:r>
            <a:endParaRPr kumimoji="0" lang="vi-VN" sz="2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6099" y="4679416"/>
            <a:ext cx="1578154" cy="2178584"/>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696373" y="3294296"/>
            <a:ext cx="2539452"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noProof="0" dirty="0">
                <a:solidFill>
                  <a:prstClr val="black"/>
                </a:solidFill>
                <a:latin typeface="Calibri" panose="020F0502020204030204"/>
              </a:rPr>
              <a:t>Ta </a:t>
            </a:r>
            <a:r>
              <a:rPr lang="en-US" sz="2000" b="1" noProof="0" dirty="0" err="1">
                <a:solidFill>
                  <a:prstClr val="black"/>
                </a:solidFill>
                <a:latin typeface="Calibri" panose="020F0502020204030204"/>
              </a:rPr>
              <a:t>cần</a:t>
            </a:r>
            <a:r>
              <a:rPr lang="en-US" sz="2000" b="1" noProof="0" dirty="0">
                <a:solidFill>
                  <a:prstClr val="black"/>
                </a:solidFill>
                <a:latin typeface="Calibri" panose="020F0502020204030204"/>
              </a:rPr>
              <a:t> so </a:t>
            </a:r>
            <a:r>
              <a:rPr lang="en-US" sz="2000" b="1" noProof="0" dirty="0" err="1">
                <a:solidFill>
                  <a:prstClr val="black"/>
                </a:solidFill>
                <a:latin typeface="Calibri" panose="020F0502020204030204"/>
              </a:rPr>
              <a:t>sánh</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các</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số</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thập</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phân</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là</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số</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đo</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chiều</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dài</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các</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cây</a:t>
            </a:r>
            <a:r>
              <a:rPr lang="en-US" sz="2000" b="1" noProof="0" dirty="0">
                <a:solidFill>
                  <a:prstClr val="black"/>
                </a:solidFill>
                <a:latin typeface="Calibri" panose="020F0502020204030204"/>
              </a:rPr>
              <a:t> </a:t>
            </a:r>
            <a:r>
              <a:rPr lang="en-US" sz="2000" b="1" noProof="0" dirty="0" err="1">
                <a:solidFill>
                  <a:prstClr val="black"/>
                </a:solidFill>
                <a:latin typeface="Calibri" panose="020F0502020204030204"/>
              </a:rPr>
              <a:t>cầu</a:t>
            </a:r>
            <a:r>
              <a:rPr lang="en-US" sz="2000" b="1" noProof="0" dirty="0">
                <a:solidFill>
                  <a:prstClr val="black"/>
                </a:solidFill>
                <a:latin typeface="Calibri" panose="020F0502020204030204"/>
              </a:rPr>
              <a:t>.</a:t>
            </a:r>
            <a:endParaRPr kumimoji="0" lang="vi-VN" sz="20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203</TotalTime>
  <Words>1099</Words>
  <Application>Microsoft Office PowerPoint</Application>
  <PresentationFormat>Widescreen</PresentationFormat>
  <Paragraphs>113</Paragraphs>
  <Slides>26</Slides>
  <Notes>3</Notes>
  <HiddenSlides>0</HiddenSlides>
  <MMClips>11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等线</vt:lpstr>
      <vt:lpstr>Arial</vt:lpstr>
      <vt:lpstr>Calibri</vt:lpstr>
      <vt:lpstr>Calibri Light</vt:lpstr>
      <vt:lpstr>Cambria</vt:lpstr>
      <vt:lpstr>Cambria Math</vt:lpstr>
      <vt:lpstr>iCiel Altus</vt:lpstr>
      <vt:lpstr>iCiel Crocante</vt:lpstr>
      <vt:lpstr>字魂59号-创粗黑</vt:lpstr>
      <vt:lpstr>思源黑体 CN Medium</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Ms-Oanh</dc:creator>
  <dc:description>9Slide.vn</dc:description>
  <cp:lastModifiedBy>9Slide</cp:lastModifiedBy>
  <cp:revision>48</cp:revision>
  <dcterms:created xsi:type="dcterms:W3CDTF">2024-07-03T03:07:48Z</dcterms:created>
  <dcterms:modified xsi:type="dcterms:W3CDTF">2024-10-08T14:45:17Z</dcterms:modified>
  <cp:category>9Slide.vn</cp:category>
</cp:coreProperties>
</file>