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p:transition spd="med"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p:transition spd="med"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p:transition spd="med"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p:transition spd="med"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p:transition spd="med"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p:transition spd="med"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p:transition spd="med"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p:transition spd="med"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p:transition spd="med"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p:transition spd="med"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p:transition spd="med"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p:transition spd="med"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45F8AE4-B699-3C12-BBDD-8D06DC24E12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p:transition spd="med"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p:transition spd="med"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p:transition spd="med"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p:transition spd="med"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p:transition spd="med"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p:transition spd="med"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p:transition spd="med" advClick="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p:transition spd="med" advClick="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p:transition spd="med"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p:transition spd="med"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p:transition spd="med" advClick="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p:transition spd="med" advClick="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p:transition spd="med"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95</TotalTime>
  <Words>917</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Arial</vt:lpstr>
      <vt:lpstr>Calibri</vt:lpstr>
      <vt:lpstr>Cambria</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11</cp:revision>
  <dcterms:created xsi:type="dcterms:W3CDTF">2024-07-22T10:16:03Z</dcterms:created>
  <dcterms:modified xsi:type="dcterms:W3CDTF">2024-10-11T08:01:07Z</dcterms:modified>
  <cp:category>9Slide.vn</cp:category>
</cp:coreProperties>
</file>