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4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258" r:id="rId2"/>
    <p:sldId id="274" r:id="rId3"/>
    <p:sldId id="306" r:id="rId4"/>
    <p:sldId id="307" r:id="rId5"/>
    <p:sldId id="308" r:id="rId6"/>
    <p:sldId id="272" r:id="rId7"/>
    <p:sldId id="309" r:id="rId8"/>
    <p:sldId id="259" r:id="rId9"/>
    <p:sldId id="260" r:id="rId10"/>
    <p:sldId id="273" r:id="rId11"/>
    <p:sldId id="275" r:id="rId12"/>
    <p:sldId id="311" r:id="rId13"/>
    <p:sldId id="312" r:id="rId14"/>
    <p:sldId id="313" r:id="rId15"/>
    <p:sldId id="257" r:id="rId16"/>
    <p:sldId id="277" r:id="rId17"/>
    <p:sldId id="281" r:id="rId18"/>
    <p:sldId id="294" r:id="rId19"/>
    <p:sldId id="314" r:id="rId20"/>
    <p:sldId id="315" r:id="rId21"/>
    <p:sldId id="316" r:id="rId22"/>
    <p:sldId id="304" r:id="rId23"/>
    <p:sldId id="310" r:id="rId24"/>
    <p:sldId id="282" r:id="rId25"/>
    <p:sldId id="284" r:id="rId26"/>
    <p:sldId id="295" r:id="rId27"/>
    <p:sldId id="285" r:id="rId28"/>
    <p:sldId id="286" r:id="rId29"/>
    <p:sldId id="320" r:id="rId30"/>
    <p:sldId id="292" r:id="rId31"/>
    <p:sldId id="296" r:id="rId32"/>
    <p:sldId id="290" r:id="rId33"/>
    <p:sldId id="299" r:id="rId34"/>
    <p:sldId id="298" r:id="rId35"/>
    <p:sldId id="300" r:id="rId36"/>
    <p:sldId id="321" r:id="rId37"/>
    <p:sldId id="322" r:id="rId38"/>
    <p:sldId id="323" r:id="rId39"/>
    <p:sldId id="324" r:id="rId40"/>
    <p:sldId id="325" r:id="rId41"/>
    <p:sldId id="262" r:id="rId42"/>
    <p:sldId id="328" r:id="rId43"/>
    <p:sldId id="329" r:id="rId44"/>
    <p:sldId id="330" r:id="rId45"/>
    <p:sldId id="327" r:id="rId46"/>
    <p:sldId id="271" r:id="rId47"/>
    <p:sldId id="331" r:id="rId48"/>
    <p:sldId id="276" r:id="rId49"/>
    <p:sldId id="291" r:id="rId50"/>
    <p:sldId id="269" r:id="rId51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53"/>
      <p:bold r:id="rId54"/>
    </p:embeddedFont>
    <p:embeddedFont>
      <p:font typeface="DFGothic-EB" panose="020B0604020202020204" charset="-128"/>
      <p:regular r:id="rId55"/>
    </p:embeddedFont>
    <p:embeddedFont>
      <p:font typeface="微软雅黑" panose="020B0503020204020204" pitchFamily="34" charset="-122"/>
      <p:regular r:id="rId56"/>
      <p:bold r:id="rId57"/>
    </p:embeddedFont>
    <p:embeddedFont>
      <p:font typeface="#9Slide03 Ample" panose="020B0604020202020204" charset="0"/>
      <p:regular r:id="rId58"/>
    </p:embeddedFont>
    <p:embeddedFont>
      <p:font typeface="#9Slide03 SFU Futura_05" panose="020B0604020202020204" charset="0"/>
      <p:bold r:id="rId59"/>
    </p:embeddedFont>
    <p:embeddedFont>
      <p:font typeface="#9Slide05 SVNUT Triumph" panose="00000500000000000000" charset="0"/>
      <p: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oiny" panose="020B0604020202020204" charset="0"/>
      <p:regular r:id="rId65"/>
    </p:embeddedFont>
    <p:embeddedFont>
      <p:font typeface="Showcard Gothic" panose="04020904020102020604" pitchFamily="82" charset="0"/>
      <p:regular r:id="rId66"/>
    </p:embeddedFont>
    <p:embeddedFont>
      <p:font typeface="Tahoma" panose="020B0604030504040204" pitchFamily="34" charset="0"/>
      <p:regular r:id="rId67"/>
      <p:bold r:id="rId68"/>
    </p:embeddedFont>
    <p:embeddedFont>
      <p:font typeface="Times" panose="02020603050405020304" pitchFamily="18" charset="0"/>
      <p:regular r:id="rId69"/>
      <p:bold r:id="rId70"/>
      <p:italic r:id="rId71"/>
      <p:boldItalic r:id="rId72"/>
    </p:embeddedFont>
    <p:embeddedFont>
      <p:font typeface="VNI-Avo" panose="020B0604020202020204"/>
      <p:regular r:id="rId73"/>
      <p:bold r:id="rId74"/>
      <p:italic r:id="rId75"/>
      <p:boldItalic r:id="rId76"/>
    </p:embeddedFont>
  </p:embeddedFontLst>
  <p:custDataLst>
    <p:tags r:id="rId7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251F"/>
    <a:srgbClr val="341D10"/>
    <a:srgbClr val="660033"/>
    <a:srgbClr val="7E430F"/>
    <a:srgbClr val="79400E"/>
    <a:srgbClr val="842717"/>
    <a:srgbClr val="FEFBE6"/>
    <a:srgbClr val="548235"/>
    <a:srgbClr val="C46208"/>
    <a:srgbClr val="7BA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05" autoAdjust="0"/>
    <p:restoredTop sz="94660"/>
  </p:normalViewPr>
  <p:slideViewPr>
    <p:cSldViewPr snapToGrid="0">
      <p:cViewPr>
        <p:scale>
          <a:sx n="79" d="100"/>
          <a:sy n="79" d="100"/>
        </p:scale>
        <p:origin x="926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6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font" Target="fonts/font22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0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D5D1-A429-4E86-BBDC-05BB43D7D539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7676-A16B-461A-BE0A-3074479F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4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19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840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49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90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274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608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59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32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60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83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91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076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911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015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257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225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47A99-384C-4EA6-853C-22A0303F02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260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24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9445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47A99-384C-4EA6-853C-22A0303F02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523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368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587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47A99-384C-4EA6-853C-22A0303F02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931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5874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4039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6376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6954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76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2970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02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181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695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2327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2183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0509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0038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0637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6686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9893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4464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2905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31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192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890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054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700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49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3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2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7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3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1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6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2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8803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6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4" r:id="rId2"/>
    <p:sldLayoutId id="214748372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743" r:id="rId9"/>
    <p:sldLayoutId id="2147483742" r:id="rId10"/>
    <p:sldLayoutId id="2147483741" r:id="rId11"/>
    <p:sldLayoutId id="2147483740" r:id="rId12"/>
    <p:sldLayoutId id="2147483739" r:id="rId13"/>
    <p:sldLayoutId id="2147483738" r:id="rId14"/>
    <p:sldLayoutId id="2147483734" r:id="rId15"/>
    <p:sldLayoutId id="2147483733" r:id="rId16"/>
    <p:sldLayoutId id="2147483731" r:id="rId17"/>
    <p:sldLayoutId id="2147483726" r:id="rId18"/>
    <p:sldLayoutId id="2147483681" r:id="rId19"/>
    <p:sldLayoutId id="2147483673" r:id="rId20"/>
    <p:sldLayoutId id="2147483661" r:id="rId21"/>
    <p:sldLayoutId id="2147483660" r:id="rId22"/>
    <p:sldLayoutId id="2147483732" r:id="rId23"/>
    <p:sldLayoutId id="2147483730" r:id="rId24"/>
    <p:sldLayoutId id="2147483725" r:id="rId25"/>
    <p:sldLayoutId id="2147483667" r:id="rId26"/>
    <p:sldLayoutId id="2147483724" r:id="rId27"/>
    <p:sldLayoutId id="2147483655" r:id="rId28"/>
    <p:sldLayoutId id="2147483737" r:id="rId29"/>
    <p:sldLayoutId id="2147483736" r:id="rId30"/>
    <p:sldLayoutId id="2147483735" r:id="rId31"/>
    <p:sldLayoutId id="2147483729" r:id="rId32"/>
    <p:sldLayoutId id="2147483727" r:id="rId33"/>
    <p:sldLayoutId id="2147483723" r:id="rId34"/>
    <p:sldLayoutId id="2147483722" r:id="rId35"/>
    <p:sldLayoutId id="2147483721" r:id="rId36"/>
    <p:sldLayoutId id="2147483689" r:id="rId37"/>
    <p:sldLayoutId id="2147483728" r:id="rId38"/>
    <p:sldLayoutId id="2147483656" r:id="rId39"/>
    <p:sldLayoutId id="2147483657" r:id="rId40"/>
    <p:sldLayoutId id="2147483658" r:id="rId41"/>
    <p:sldLayoutId id="2147483659" r:id="rId42"/>
    <p:sldLayoutId id="2147483684" r:id="rId43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image" Target="../media/image33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4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18.png"/><Relationship Id="rId29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openxmlformats.org/officeDocument/2006/relationships/image" Target="../media/image11.png"/><Relationship Id="rId32" Type="http://schemas.openxmlformats.org/officeDocument/2006/relationships/image" Target="../media/image40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23" Type="http://schemas.openxmlformats.org/officeDocument/2006/relationships/image" Target="../media/image10.png"/><Relationship Id="rId28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17.png"/><Relationship Id="rId31" Type="http://schemas.openxmlformats.org/officeDocument/2006/relationships/image" Target="../media/image39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35.png"/><Relationship Id="rId27" Type="http://schemas.openxmlformats.org/officeDocument/2006/relationships/image" Target="../media/image12.png"/><Relationship Id="rId30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5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jpe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microsoft.com/office/2007/relationships/hdphoto" Target="../media/hdphoto5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1.jpe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2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75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microsoft.com/office/2007/relationships/hdphoto" Target="../media/hdphoto9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png"/><Relationship Id="rId5" Type="http://schemas.microsoft.com/office/2007/relationships/hdphoto" Target="../media/hdphoto12.wdp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16.wdp"/><Relationship Id="rId3" Type="http://schemas.openxmlformats.org/officeDocument/2006/relationships/image" Target="../media/image92.png"/><Relationship Id="rId7" Type="http://schemas.microsoft.com/office/2007/relationships/hdphoto" Target="../media/hdphoto13.wdp"/><Relationship Id="rId12" Type="http://schemas.openxmlformats.org/officeDocument/2006/relationships/image" Target="../media/image98.png"/><Relationship Id="rId17" Type="http://schemas.microsoft.com/office/2007/relationships/hdphoto" Target="../media/hdphoto18.wdp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00.png"/><Relationship Id="rId1" Type="http://schemas.openxmlformats.org/officeDocument/2006/relationships/tags" Target="../tags/tag24.xml"/><Relationship Id="rId6" Type="http://schemas.openxmlformats.org/officeDocument/2006/relationships/image" Target="../media/image95.png"/><Relationship Id="rId11" Type="http://schemas.microsoft.com/office/2007/relationships/hdphoto" Target="../media/hdphoto15.wdp"/><Relationship Id="rId5" Type="http://schemas.openxmlformats.org/officeDocument/2006/relationships/image" Target="../media/image94.png"/><Relationship Id="rId15" Type="http://schemas.microsoft.com/office/2007/relationships/hdphoto" Target="../media/hdphoto17.wdp"/><Relationship Id="rId10" Type="http://schemas.openxmlformats.org/officeDocument/2006/relationships/image" Target="../media/image97.png"/><Relationship Id="rId4" Type="http://schemas.openxmlformats.org/officeDocument/2006/relationships/image" Target="../media/image93.svg"/><Relationship Id="rId9" Type="http://schemas.microsoft.com/office/2007/relationships/hdphoto" Target="../media/hdphoto14.wdp"/><Relationship Id="rId1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01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01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01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18" Type="http://schemas.openxmlformats.org/officeDocument/2006/relationships/image" Target="../media/image18.png"/><Relationship Id="rId26" Type="http://schemas.openxmlformats.org/officeDocument/2006/relationships/image" Target="../media/image13.png"/><Relationship Id="rId3" Type="http://schemas.openxmlformats.org/officeDocument/2006/relationships/image" Target="../media/image23.png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17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24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11.png"/><Relationship Id="rId27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01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6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microsoft.com/office/2007/relationships/hdphoto" Target="../media/hdphoto19.wdp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microsoft.com/office/2007/relationships/hdphoto" Target="../media/hdphoto20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74" y="1045199"/>
            <a:ext cx="2429348" cy="2429348"/>
          </a:xfrm>
          <a:prstGeom prst="rect">
            <a:avLst/>
          </a:prstGeom>
        </p:spPr>
      </p:pic>
      <p:pic>
        <p:nvPicPr>
          <p:cNvPr id="6" name="网络歌手-Knut B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001250" y="-1514475"/>
            <a:ext cx="609600" cy="609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6DAB6B7-0228-42F9-896B-503961BC383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36687" y="1658429"/>
            <a:ext cx="5147218" cy="1606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4129" y="0"/>
            <a:ext cx="9792606" cy="4998973"/>
            <a:chOff x="101600" y="72263"/>
            <a:chExt cx="9042400" cy="4998973"/>
          </a:xfrm>
        </p:grpSpPr>
        <p:grpSp>
          <p:nvGrpSpPr>
            <p:cNvPr id="15" name="组合 1">
              <a:extLst>
                <a:ext uri="{FF2B5EF4-FFF2-40B4-BE49-F238E27FC236}">
                  <a16:creationId xmlns:a16="http://schemas.microsoft.com/office/drawing/2014/main" id="{1C4B0130-C6B1-4CC7-8936-A2390627CA8A}"/>
                </a:ext>
              </a:extLst>
            </p:cNvPr>
            <p:cNvGrpSpPr/>
            <p:nvPr/>
          </p:nvGrpSpPr>
          <p:grpSpPr>
            <a:xfrm>
              <a:off x="101600" y="72263"/>
              <a:ext cx="9042400" cy="4998973"/>
              <a:chOff x="2023167" y="2847659"/>
              <a:chExt cx="3167875" cy="2525971"/>
            </a:xfrm>
          </p:grpSpPr>
          <p:sp>
            <p:nvSpPr>
              <p:cNvPr id="16" name="MH_SubTitle_1">
                <a:extLst>
                  <a:ext uri="{FF2B5EF4-FFF2-40B4-BE49-F238E27FC236}">
                    <a16:creationId xmlns:a16="http://schemas.microsoft.com/office/drawing/2014/main" id="{241126EE-57D0-401D-986E-EC8C84FFE80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023167" y="2865972"/>
                <a:ext cx="3167875" cy="2507658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 defTabSz="342900">
                  <a:defRPr/>
                </a:pPr>
                <a:endParaRPr lang="zh-CN" altLang="en-US" sz="2100" dirty="0">
                  <a:solidFill>
                    <a:srgbClr val="E53238">
                      <a:lumMod val="50000"/>
                    </a:srgbClr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3EA906DE-232E-471C-BD68-6EA74FC3B04E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032065" y="2847659"/>
                <a:ext cx="3066166" cy="2379762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pPr defTabSz="3429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848383" y="213898"/>
              <a:ext cx="7309309" cy="5886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zh-CN" sz="825" spc="2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vi-VN" altLang="zh-CN" sz="2400" b="1" spc="225" dirty="0">
                  <a:solidFill>
                    <a:srgbClr val="FF0000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CA DAO VỀ LAO ĐỘNG SẢN XUẤT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313C6C-4A5A-4D4E-A859-154DBB2EC35C}"/>
                </a:ext>
              </a:extLst>
            </p:cNvPr>
            <p:cNvSpPr/>
            <p:nvPr/>
          </p:nvSpPr>
          <p:spPr>
            <a:xfrm>
              <a:off x="264921" y="859357"/>
              <a:ext cx="442138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000" b="0" i="0" dirty="0">
                  <a:solidFill>
                    <a:srgbClr val="000000"/>
                  </a:solidFill>
                  <a:effectLst/>
                  <a:latin typeface="ARI"/>
                </a:rPr>
                <a:t>	</a:t>
              </a:r>
              <a:br>
                <a:rPr lang="vi-VN" sz="2400" b="0" i="0" dirty="0">
                  <a:solidFill>
                    <a:srgbClr val="000000"/>
                  </a:solidFill>
                  <a:effectLst/>
                  <a:latin typeface="ARI"/>
                </a:rPr>
              </a:br>
              <a:br>
                <a:rPr lang="vi-VN" sz="3200" b="0" i="0" dirty="0">
                  <a:solidFill>
                    <a:srgbClr val="000000"/>
                  </a:solidFill>
                  <a:effectLst/>
                  <a:latin typeface="OpenSans"/>
                </a:rPr>
              </a:br>
              <a:endParaRPr lang="vi-VN" altLang="zh-CN" sz="2400" b="1" spc="225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61" y="3602098"/>
            <a:ext cx="1106564" cy="1553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91375C-6E0A-41C6-B673-DAF113110142}"/>
              </a:ext>
            </a:extLst>
          </p:cNvPr>
          <p:cNvSpPr txBox="1"/>
          <p:nvPr/>
        </p:nvSpPr>
        <p:spPr>
          <a:xfrm>
            <a:off x="214120" y="835651"/>
            <a:ext cx="477034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548235"/>
                </a:solidFill>
                <a:latin typeface="ARI"/>
              </a:rPr>
              <a:t>             </a:t>
            </a:r>
            <a:r>
              <a:rPr lang="vi-VN" sz="1800" b="1" i="0" dirty="0">
                <a:solidFill>
                  <a:srgbClr val="548235"/>
                </a:solidFill>
                <a:effectLst/>
                <a:latin typeface="ARI"/>
              </a:rPr>
              <a:t>Cày đồng đang buổi ban trưa</a:t>
            </a:r>
          </a:p>
          <a:p>
            <a:r>
              <a:rPr lang="vi-VN" sz="1800" b="1" i="0" dirty="0">
                <a:solidFill>
                  <a:srgbClr val="548235"/>
                </a:solidFill>
                <a:effectLst/>
                <a:latin typeface="ARI"/>
              </a:rPr>
              <a:t>Mồ hôi thánh thót như mưa ruộng cày       </a:t>
            </a:r>
          </a:p>
          <a:p>
            <a:r>
              <a:rPr lang="vi-VN" sz="1800" b="1" i="0" dirty="0">
                <a:solidFill>
                  <a:srgbClr val="548235"/>
                </a:solidFill>
                <a:effectLst/>
                <a:latin typeface="ARI"/>
              </a:rPr>
              <a:t>             Ai ơi bưng bát cơm đầy</a:t>
            </a:r>
          </a:p>
          <a:p>
            <a:r>
              <a:rPr lang="vi-VN" sz="1800" b="1" i="0" dirty="0">
                <a:solidFill>
                  <a:srgbClr val="548235"/>
                </a:solidFill>
                <a:effectLst/>
                <a:latin typeface="ARI"/>
              </a:rPr>
              <a:t>Dẻo thơm một hột, đắng cay muôn phần!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2AD1C-C2DE-42C6-AC7B-C163ED821AB6}"/>
              </a:ext>
            </a:extLst>
          </p:cNvPr>
          <p:cNvSpPr txBox="1"/>
          <p:nvPr/>
        </p:nvSpPr>
        <p:spPr>
          <a:xfrm>
            <a:off x="264921" y="2201684"/>
            <a:ext cx="4770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548235"/>
                </a:solidFill>
                <a:latin typeface="ARI"/>
              </a:rPr>
              <a:t>             Ơn trời mưa nắng phải thì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Nơi thì bừa cạn, nơi thì cày sâu.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      Công lênh chẳng quản bao lâu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Ngày nay nước bạc, ngày sau cơm vàng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       Ai ơi! chớ bỏ ruộng hoang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Bao nhiêu tấc đất tấc vàng bấy nhiêu.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8A781-451F-4D03-B748-2C11284D1FDD}"/>
              </a:ext>
            </a:extLst>
          </p:cNvPr>
          <p:cNvSpPr txBox="1"/>
          <p:nvPr/>
        </p:nvSpPr>
        <p:spPr>
          <a:xfrm>
            <a:off x="4595251" y="835651"/>
            <a:ext cx="477034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548235"/>
                </a:solidFill>
                <a:latin typeface="ARI"/>
              </a:rPr>
              <a:t>    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1800" b="1" dirty="0">
                <a:solidFill>
                  <a:srgbClr val="548235"/>
                </a:solidFill>
                <a:latin typeface="ARI"/>
              </a:rPr>
              <a:t>Người ta đi cấy lấy công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Tôi nay đi cấy còn trông nhiều bề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         Trông trời, trông đất, trông mây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Trông mưa, trông nắng, trông ngày, trông đêm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         Trông cho chân cứng đá mềm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Trời yên biển lặng mới yên tấm lòng.</a:t>
            </a:r>
          </a:p>
        </p:txBody>
      </p:sp>
    </p:spTree>
    <p:extLst>
      <p:ext uri="{BB962C8B-B14F-4D97-AF65-F5344CB8AC3E}">
        <p14:creationId xmlns:p14="http://schemas.microsoft.com/office/powerpoint/2010/main" val="1617888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30711" y="-50697"/>
            <a:ext cx="9042400" cy="4962731"/>
            <a:chOff x="1998332" y="2794693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98332" y="2794693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342900">
                <a:defRPr/>
              </a:pPr>
              <a:endParaRPr lang="zh-CN" altLang="en-US" sz="21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342900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" name="Teardrop 18">
            <a:extLst>
              <a:ext uri="{FF2B5EF4-FFF2-40B4-BE49-F238E27FC236}">
                <a16:creationId xmlns:a16="http://schemas.microsoft.com/office/drawing/2014/main" id="{4B346016-9094-421B-804D-2FD88C6DF9D3}"/>
              </a:ext>
            </a:extLst>
          </p:cNvPr>
          <p:cNvSpPr/>
          <p:nvPr/>
        </p:nvSpPr>
        <p:spPr>
          <a:xfrm>
            <a:off x="297068" y="873802"/>
            <a:ext cx="843710" cy="844007"/>
          </a:xfrm>
          <a:prstGeom prst="teardrop">
            <a:avLst>
              <a:gd name="adj" fmla="val 74635"/>
            </a:avLst>
          </a:prstGeom>
          <a:solidFill>
            <a:srgbClr val="F8A55A"/>
          </a:solidFill>
          <a:ln w="12700" cap="flat" cmpd="sng" algn="ctr">
            <a:solidFill>
              <a:srgbClr val="F6872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800" b="1" dirty="0">
                <a:solidFill>
                  <a:srgbClr val="000000"/>
                </a:solidFill>
                <a:cs typeface="Arial"/>
                <a:sym typeface="Arial"/>
              </a:rPr>
              <a:t>1</a:t>
            </a:r>
            <a:endParaRPr lang="en-US" sz="2800" b="1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64" y="3162275"/>
            <a:ext cx="1397727" cy="19977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A8BFF2-1497-4937-BD57-BA67EEDE0FAE}"/>
              </a:ext>
            </a:extLst>
          </p:cNvPr>
          <p:cNvGrpSpPr/>
          <p:nvPr/>
        </p:nvGrpSpPr>
        <p:grpSpPr>
          <a:xfrm>
            <a:off x="54330" y="79733"/>
            <a:ext cx="2188295" cy="593019"/>
            <a:chOff x="7876269" y="104148"/>
            <a:chExt cx="3751868" cy="886120"/>
          </a:xfrm>
        </p:grpSpPr>
        <p:sp>
          <p:nvSpPr>
            <p:cNvPr id="12" name="Rectangle: Rounded Corners 43">
              <a:extLst>
                <a:ext uri="{FF2B5EF4-FFF2-40B4-BE49-F238E27FC236}">
                  <a16:creationId xmlns:a16="http://schemas.microsoft.com/office/drawing/2014/main" id="{3AAC61C6-A8ED-43D0-9242-C50FAB341E0B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F3E1E2-95CF-457B-9B29-DAA6B11DC688}"/>
                </a:ext>
              </a:extLst>
            </p:cNvPr>
            <p:cNvSpPr/>
            <p:nvPr/>
          </p:nvSpPr>
          <p:spPr>
            <a:xfrm>
              <a:off x="8206509" y="157503"/>
              <a:ext cx="3064988" cy="827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30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Chia </a:t>
              </a:r>
              <a:r>
                <a:rPr lang="en-US" altLang="zh-CN" sz="3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lang="zh-CN" altLang="en-US" sz="30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BB500472-3F8D-440C-A0BF-34945BFE3F44}"/>
              </a:ext>
            </a:extLst>
          </p:cNvPr>
          <p:cNvSpPr/>
          <p:nvPr/>
        </p:nvSpPr>
        <p:spPr>
          <a:xfrm>
            <a:off x="993683" y="1417501"/>
            <a:ext cx="7261513" cy="2308498"/>
          </a:xfrm>
          <a:prstGeom prst="roundRect">
            <a:avLst>
              <a:gd name="adj" fmla="val 11248"/>
            </a:avLst>
          </a:prstGeom>
          <a:noFill/>
          <a:ln w="57150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76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E8FF61-96BC-490D-BE26-190B82EA2EBE}"/>
              </a:ext>
            </a:extLst>
          </p:cNvPr>
          <p:cNvSpPr txBox="1"/>
          <p:nvPr/>
        </p:nvSpPr>
        <p:spPr>
          <a:xfrm>
            <a:off x="1847372" y="1469027"/>
            <a:ext cx="5976974" cy="197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1" i="0" dirty="0">
                <a:solidFill>
                  <a:srgbClr val="548235"/>
                </a:solidFill>
                <a:effectLst/>
                <a:latin typeface="ARI"/>
              </a:rPr>
              <a:t>	</a:t>
            </a:r>
            <a:r>
              <a:rPr lang="vi-VN" sz="2400" b="1" i="0" dirty="0">
                <a:solidFill>
                  <a:srgbClr val="C46208"/>
                </a:solidFill>
                <a:effectLst/>
                <a:latin typeface="ARI"/>
              </a:rPr>
              <a:t>Cày đồng đang buổi ban trưa</a:t>
            </a:r>
          </a:p>
          <a:p>
            <a:pPr>
              <a:lnSpc>
                <a:spcPct val="130000"/>
              </a:lnSpc>
            </a:pPr>
            <a:r>
              <a:rPr lang="vi-VN" sz="2400" b="1" i="0" dirty="0">
                <a:solidFill>
                  <a:srgbClr val="C46208"/>
                </a:solidFill>
                <a:effectLst/>
                <a:latin typeface="ARI"/>
              </a:rPr>
              <a:t>Mồ hôi thánh thót như mưa ruộng cày       </a:t>
            </a:r>
          </a:p>
          <a:p>
            <a:pPr>
              <a:lnSpc>
                <a:spcPct val="130000"/>
              </a:lnSpc>
            </a:pPr>
            <a:r>
              <a:rPr lang="vi-VN" sz="2400" b="1" i="0" dirty="0">
                <a:solidFill>
                  <a:srgbClr val="C46208"/>
                </a:solidFill>
                <a:effectLst/>
                <a:latin typeface="ARI"/>
              </a:rPr>
              <a:t>             Ai ơi bưng bát cơm đầy</a:t>
            </a:r>
          </a:p>
          <a:p>
            <a:pPr>
              <a:lnSpc>
                <a:spcPct val="130000"/>
              </a:lnSpc>
            </a:pPr>
            <a:r>
              <a:rPr lang="vi-VN" sz="2400" b="1" i="0" dirty="0">
                <a:solidFill>
                  <a:srgbClr val="C46208"/>
                </a:solidFill>
                <a:effectLst/>
                <a:latin typeface="ARI"/>
              </a:rPr>
              <a:t>Dẻo thơm một hột, đắng cay muôn phần!</a:t>
            </a:r>
          </a:p>
        </p:txBody>
      </p:sp>
    </p:spTree>
    <p:extLst>
      <p:ext uri="{BB962C8B-B14F-4D97-AF65-F5344CB8AC3E}">
        <p14:creationId xmlns:p14="http://schemas.microsoft.com/office/powerpoint/2010/main" val="28583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24991" y="115440"/>
            <a:ext cx="9042400" cy="4962731"/>
            <a:chOff x="1998332" y="2794693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98332" y="2794693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342900">
                <a:defRPr/>
              </a:pPr>
              <a:endParaRPr lang="zh-CN" altLang="en-US" sz="21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342900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" name="Teardrop 18">
            <a:extLst>
              <a:ext uri="{FF2B5EF4-FFF2-40B4-BE49-F238E27FC236}">
                <a16:creationId xmlns:a16="http://schemas.microsoft.com/office/drawing/2014/main" id="{4B346016-9094-421B-804D-2FD88C6DF9D3}"/>
              </a:ext>
            </a:extLst>
          </p:cNvPr>
          <p:cNvSpPr/>
          <p:nvPr/>
        </p:nvSpPr>
        <p:spPr>
          <a:xfrm>
            <a:off x="911660" y="809045"/>
            <a:ext cx="843710" cy="844007"/>
          </a:xfrm>
          <a:prstGeom prst="teardrop">
            <a:avLst>
              <a:gd name="adj" fmla="val 74635"/>
            </a:avLst>
          </a:prstGeom>
          <a:solidFill>
            <a:srgbClr val="F8A55A"/>
          </a:solidFill>
          <a:ln w="12700" cap="flat" cmpd="sng" algn="ctr">
            <a:solidFill>
              <a:srgbClr val="F6872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64" y="3162275"/>
            <a:ext cx="1397727" cy="19977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A8BFF2-1497-4937-BD57-BA67EEDE0FAE}"/>
              </a:ext>
            </a:extLst>
          </p:cNvPr>
          <p:cNvGrpSpPr/>
          <p:nvPr/>
        </p:nvGrpSpPr>
        <p:grpSpPr>
          <a:xfrm>
            <a:off x="54330" y="79733"/>
            <a:ext cx="2188295" cy="593019"/>
            <a:chOff x="7876269" y="104148"/>
            <a:chExt cx="3751868" cy="886120"/>
          </a:xfrm>
        </p:grpSpPr>
        <p:sp>
          <p:nvSpPr>
            <p:cNvPr id="12" name="Rectangle: Rounded Corners 43">
              <a:extLst>
                <a:ext uri="{FF2B5EF4-FFF2-40B4-BE49-F238E27FC236}">
                  <a16:creationId xmlns:a16="http://schemas.microsoft.com/office/drawing/2014/main" id="{3AAC61C6-A8ED-43D0-9242-C50FAB341E0B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F3E1E2-95CF-457B-9B29-DAA6B11DC688}"/>
                </a:ext>
              </a:extLst>
            </p:cNvPr>
            <p:cNvSpPr/>
            <p:nvPr/>
          </p:nvSpPr>
          <p:spPr>
            <a:xfrm>
              <a:off x="8206509" y="157503"/>
              <a:ext cx="3064988" cy="827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30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Chia </a:t>
              </a:r>
              <a:r>
                <a:rPr lang="en-US" altLang="zh-CN" sz="3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lang="zh-CN" altLang="en-US" sz="30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BB500472-3F8D-440C-A0BF-34945BFE3F44}"/>
              </a:ext>
            </a:extLst>
          </p:cNvPr>
          <p:cNvSpPr/>
          <p:nvPr/>
        </p:nvSpPr>
        <p:spPr>
          <a:xfrm>
            <a:off x="1619183" y="1362998"/>
            <a:ext cx="6368619" cy="3041359"/>
          </a:xfrm>
          <a:prstGeom prst="roundRect">
            <a:avLst>
              <a:gd name="adj" fmla="val 11248"/>
            </a:avLst>
          </a:prstGeom>
          <a:noFill/>
          <a:ln w="57150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76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E8FF61-96BC-490D-BE26-190B82EA2EBE}"/>
              </a:ext>
            </a:extLst>
          </p:cNvPr>
          <p:cNvSpPr txBox="1"/>
          <p:nvPr/>
        </p:nvSpPr>
        <p:spPr>
          <a:xfrm>
            <a:off x="2391553" y="1362999"/>
            <a:ext cx="5976974" cy="2934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548235"/>
                </a:solidFill>
                <a:latin typeface="ARI"/>
              </a:rPr>
              <a:t>      </a:t>
            </a:r>
            <a:r>
              <a:rPr lang="vi-VN" sz="2400" b="1" dirty="0">
                <a:solidFill>
                  <a:srgbClr val="D4251F"/>
                </a:solidFill>
                <a:latin typeface="ARI"/>
              </a:rPr>
              <a:t>Ơn trời mưa nắng phải thì </a:t>
            </a:r>
            <a:br>
              <a:rPr lang="vi-VN" sz="2400" b="1" dirty="0">
                <a:solidFill>
                  <a:srgbClr val="D4251F"/>
                </a:solidFill>
                <a:latin typeface="ARI"/>
              </a:rPr>
            </a:br>
            <a:r>
              <a:rPr lang="vi-VN" sz="2400" b="1" dirty="0">
                <a:solidFill>
                  <a:srgbClr val="D4251F"/>
                </a:solidFill>
                <a:latin typeface="ARI"/>
              </a:rPr>
              <a:t>Nơi thì bừa cạn, nơi thì cày sâu. </a:t>
            </a:r>
            <a:br>
              <a:rPr lang="vi-VN" sz="2400" b="1" dirty="0">
                <a:solidFill>
                  <a:srgbClr val="D4251F"/>
                </a:solidFill>
                <a:latin typeface="ARI"/>
              </a:rPr>
            </a:br>
            <a:r>
              <a:rPr lang="vi-VN" sz="2400" b="1" dirty="0">
                <a:solidFill>
                  <a:srgbClr val="D4251F"/>
                </a:solidFill>
                <a:latin typeface="ARI"/>
              </a:rPr>
              <a:t>      Công lênh chẳng quản bao lâu </a:t>
            </a:r>
            <a:br>
              <a:rPr lang="vi-VN" sz="2400" b="1" dirty="0">
                <a:solidFill>
                  <a:srgbClr val="D4251F"/>
                </a:solidFill>
                <a:latin typeface="ARI"/>
              </a:rPr>
            </a:br>
            <a:r>
              <a:rPr lang="vi-VN" sz="2400" b="1" dirty="0">
                <a:solidFill>
                  <a:srgbClr val="D4251F"/>
                </a:solidFill>
                <a:latin typeface="ARI"/>
              </a:rPr>
              <a:t>Ngày nay nước bạc, ngày sau cơm vàng </a:t>
            </a:r>
            <a:br>
              <a:rPr lang="vi-VN" sz="2400" b="1" dirty="0">
                <a:solidFill>
                  <a:srgbClr val="D4251F"/>
                </a:solidFill>
                <a:latin typeface="ARI"/>
              </a:rPr>
            </a:br>
            <a:r>
              <a:rPr lang="vi-VN" sz="2400" b="1" dirty="0">
                <a:solidFill>
                  <a:srgbClr val="D4251F"/>
                </a:solidFill>
                <a:latin typeface="ARI"/>
              </a:rPr>
              <a:t>       Ai ơi! chớ bỏ ruộng hoang </a:t>
            </a:r>
            <a:br>
              <a:rPr lang="vi-VN" sz="2400" b="1" dirty="0">
                <a:solidFill>
                  <a:srgbClr val="D4251F"/>
                </a:solidFill>
                <a:latin typeface="ARI"/>
              </a:rPr>
            </a:br>
            <a:r>
              <a:rPr lang="vi-VN" sz="2400" b="1" dirty="0">
                <a:solidFill>
                  <a:srgbClr val="D4251F"/>
                </a:solidFill>
                <a:latin typeface="ARI"/>
              </a:rPr>
              <a:t>Bao nhiêu tấc đất tấc vàng bấy nhiêu. </a:t>
            </a:r>
            <a:endParaRPr lang="vi-VN" sz="2400" b="1" i="0" dirty="0">
              <a:solidFill>
                <a:srgbClr val="D4251F"/>
              </a:solidFill>
              <a:effectLst/>
              <a:latin typeface="ARI"/>
            </a:endParaRPr>
          </a:p>
        </p:txBody>
      </p:sp>
    </p:spTree>
    <p:extLst>
      <p:ext uri="{BB962C8B-B14F-4D97-AF65-F5344CB8AC3E}">
        <p14:creationId xmlns:p14="http://schemas.microsoft.com/office/powerpoint/2010/main" val="67591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24991" y="115440"/>
            <a:ext cx="9042400" cy="4962731"/>
            <a:chOff x="1998332" y="2794693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98332" y="2794693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342900">
                <a:defRPr/>
              </a:pPr>
              <a:endParaRPr lang="zh-CN" altLang="en-US" sz="21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342900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" name="Teardrop 18">
            <a:extLst>
              <a:ext uri="{FF2B5EF4-FFF2-40B4-BE49-F238E27FC236}">
                <a16:creationId xmlns:a16="http://schemas.microsoft.com/office/drawing/2014/main" id="{4B346016-9094-421B-804D-2FD88C6DF9D3}"/>
              </a:ext>
            </a:extLst>
          </p:cNvPr>
          <p:cNvSpPr/>
          <p:nvPr/>
        </p:nvSpPr>
        <p:spPr>
          <a:xfrm>
            <a:off x="911660" y="809045"/>
            <a:ext cx="843710" cy="844007"/>
          </a:xfrm>
          <a:prstGeom prst="teardrop">
            <a:avLst>
              <a:gd name="adj" fmla="val 74635"/>
            </a:avLst>
          </a:prstGeom>
          <a:solidFill>
            <a:srgbClr val="F8A55A"/>
          </a:solidFill>
          <a:ln w="12700" cap="flat" cmpd="sng" algn="ctr">
            <a:solidFill>
              <a:srgbClr val="F6872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cs typeface="Arial"/>
                <a:sym typeface="Arial"/>
              </a:rPr>
              <a:t>3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64" y="3162275"/>
            <a:ext cx="1397727" cy="19977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A8BFF2-1497-4937-BD57-BA67EEDE0FAE}"/>
              </a:ext>
            </a:extLst>
          </p:cNvPr>
          <p:cNvGrpSpPr/>
          <p:nvPr/>
        </p:nvGrpSpPr>
        <p:grpSpPr>
          <a:xfrm>
            <a:off x="54330" y="79733"/>
            <a:ext cx="2188295" cy="593019"/>
            <a:chOff x="7876269" y="104148"/>
            <a:chExt cx="3751868" cy="886120"/>
          </a:xfrm>
        </p:grpSpPr>
        <p:sp>
          <p:nvSpPr>
            <p:cNvPr id="12" name="Rectangle: Rounded Corners 43">
              <a:extLst>
                <a:ext uri="{FF2B5EF4-FFF2-40B4-BE49-F238E27FC236}">
                  <a16:creationId xmlns:a16="http://schemas.microsoft.com/office/drawing/2014/main" id="{3AAC61C6-A8ED-43D0-9242-C50FAB341E0B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F3E1E2-95CF-457B-9B29-DAA6B11DC688}"/>
                </a:ext>
              </a:extLst>
            </p:cNvPr>
            <p:cNvSpPr/>
            <p:nvPr/>
          </p:nvSpPr>
          <p:spPr>
            <a:xfrm>
              <a:off x="8206509" y="157503"/>
              <a:ext cx="3064988" cy="827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30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Chia </a:t>
              </a:r>
              <a:r>
                <a:rPr lang="en-US" altLang="zh-CN" sz="30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lang="zh-CN" altLang="en-US" sz="30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BB500472-3F8D-440C-A0BF-34945BFE3F44}"/>
              </a:ext>
            </a:extLst>
          </p:cNvPr>
          <p:cNvSpPr/>
          <p:nvPr/>
        </p:nvSpPr>
        <p:spPr>
          <a:xfrm>
            <a:off x="1619183" y="1362998"/>
            <a:ext cx="6368619" cy="3041359"/>
          </a:xfrm>
          <a:prstGeom prst="roundRect">
            <a:avLst>
              <a:gd name="adj" fmla="val 11248"/>
            </a:avLst>
          </a:prstGeom>
          <a:noFill/>
          <a:ln w="57150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76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E8FF61-96BC-490D-BE26-190B82EA2EBE}"/>
              </a:ext>
            </a:extLst>
          </p:cNvPr>
          <p:cNvSpPr txBox="1"/>
          <p:nvPr/>
        </p:nvSpPr>
        <p:spPr>
          <a:xfrm>
            <a:off x="1755370" y="1362999"/>
            <a:ext cx="6613157" cy="2934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548235"/>
                </a:solidFill>
                <a:latin typeface="ARI"/>
              </a:rPr>
              <a:t>             </a:t>
            </a:r>
            <a:r>
              <a:rPr lang="vi-VN" sz="2400" b="1" dirty="0">
                <a:solidFill>
                  <a:srgbClr val="548235"/>
                </a:solidFill>
                <a:latin typeface="ARI"/>
              </a:rPr>
              <a:t>Người ta đi cấy lấy công </a:t>
            </a:r>
            <a:br>
              <a:rPr lang="vi-VN" sz="2400" b="1" dirty="0">
                <a:solidFill>
                  <a:srgbClr val="548235"/>
                </a:solidFill>
                <a:latin typeface="ARI"/>
              </a:rPr>
            </a:br>
            <a:r>
              <a:rPr lang="en-US" sz="2400" b="1" dirty="0">
                <a:solidFill>
                  <a:srgbClr val="548235"/>
                </a:solidFill>
                <a:latin typeface="ARI"/>
              </a:rPr>
              <a:t>  </a:t>
            </a:r>
            <a:r>
              <a:rPr lang="vi-VN" sz="2400" b="1" dirty="0">
                <a:solidFill>
                  <a:srgbClr val="548235"/>
                </a:solidFill>
                <a:latin typeface="ARI"/>
              </a:rPr>
              <a:t>Tôi nay đi cấy còn trông nhiều bề </a:t>
            </a:r>
            <a:br>
              <a:rPr lang="vi-VN" sz="2400" b="1" dirty="0">
                <a:solidFill>
                  <a:srgbClr val="548235"/>
                </a:solidFill>
                <a:latin typeface="ARI"/>
              </a:rPr>
            </a:br>
            <a:r>
              <a:rPr lang="vi-VN" sz="2400" b="1" dirty="0">
                <a:solidFill>
                  <a:srgbClr val="548235"/>
                </a:solidFill>
                <a:latin typeface="ARI"/>
              </a:rPr>
              <a:t>         </a:t>
            </a:r>
            <a:r>
              <a:rPr lang="en-US" sz="2400" b="1" dirty="0">
                <a:solidFill>
                  <a:srgbClr val="548235"/>
                </a:solidFill>
                <a:latin typeface="ARI"/>
              </a:rPr>
              <a:t>   </a:t>
            </a:r>
            <a:r>
              <a:rPr lang="vi-VN" sz="2400" b="1" dirty="0">
                <a:solidFill>
                  <a:srgbClr val="548235"/>
                </a:solidFill>
                <a:latin typeface="ARI"/>
              </a:rPr>
              <a:t>Trông trời, trông đất, trông mây </a:t>
            </a:r>
            <a:br>
              <a:rPr lang="vi-VN" sz="2400" b="1" dirty="0">
                <a:solidFill>
                  <a:srgbClr val="548235"/>
                </a:solidFill>
                <a:latin typeface="ARI"/>
              </a:rPr>
            </a:br>
            <a:r>
              <a:rPr lang="en-US" sz="2400" b="1" dirty="0">
                <a:solidFill>
                  <a:srgbClr val="548235"/>
                </a:solidFill>
                <a:latin typeface="ARI"/>
              </a:rPr>
              <a:t>  </a:t>
            </a:r>
            <a:r>
              <a:rPr lang="vi-VN" sz="2400" b="1" dirty="0">
                <a:solidFill>
                  <a:srgbClr val="548235"/>
                </a:solidFill>
                <a:latin typeface="ARI"/>
              </a:rPr>
              <a:t>Trông mưa, trông nắng, trông ngày, trông đêm </a:t>
            </a:r>
            <a:br>
              <a:rPr lang="vi-VN" sz="2400" b="1" dirty="0">
                <a:solidFill>
                  <a:srgbClr val="548235"/>
                </a:solidFill>
                <a:latin typeface="ARI"/>
              </a:rPr>
            </a:br>
            <a:r>
              <a:rPr lang="vi-VN" sz="2400" b="1" dirty="0">
                <a:solidFill>
                  <a:srgbClr val="548235"/>
                </a:solidFill>
                <a:latin typeface="ARI"/>
              </a:rPr>
              <a:t>         </a:t>
            </a:r>
            <a:r>
              <a:rPr lang="en-US" sz="2400" b="1" dirty="0">
                <a:solidFill>
                  <a:srgbClr val="548235"/>
                </a:solidFill>
                <a:latin typeface="ARI"/>
              </a:rPr>
              <a:t>   </a:t>
            </a:r>
            <a:r>
              <a:rPr lang="vi-VN" sz="2400" b="1" dirty="0">
                <a:solidFill>
                  <a:srgbClr val="548235"/>
                </a:solidFill>
                <a:latin typeface="ARI"/>
              </a:rPr>
              <a:t>Trông cho chân cứng đá mềm </a:t>
            </a:r>
            <a:br>
              <a:rPr lang="vi-VN" sz="2400" b="1" dirty="0">
                <a:solidFill>
                  <a:srgbClr val="548235"/>
                </a:solidFill>
                <a:latin typeface="ARI"/>
              </a:rPr>
            </a:br>
            <a:r>
              <a:rPr lang="en-US" sz="2400" b="1" dirty="0">
                <a:solidFill>
                  <a:srgbClr val="548235"/>
                </a:solidFill>
                <a:latin typeface="ARI"/>
              </a:rPr>
              <a:t>  </a:t>
            </a:r>
            <a:r>
              <a:rPr lang="vi-VN" sz="2400" b="1" dirty="0">
                <a:solidFill>
                  <a:srgbClr val="548235"/>
                </a:solidFill>
                <a:latin typeface="ARI"/>
              </a:rPr>
              <a:t>Trời yên biển lặng mới yên tấm lòng.</a:t>
            </a:r>
            <a:r>
              <a:rPr lang="en-US" sz="2400" b="1" dirty="0">
                <a:solidFill>
                  <a:srgbClr val="548235"/>
                </a:solidFill>
                <a:latin typeface="ARI"/>
              </a:rPr>
              <a:t>  </a:t>
            </a:r>
            <a:endParaRPr lang="vi-VN" sz="2400" b="1" i="0" dirty="0">
              <a:solidFill>
                <a:srgbClr val="548235"/>
              </a:solidFill>
              <a:effectLst/>
              <a:latin typeface="ARI"/>
            </a:endParaRPr>
          </a:p>
        </p:txBody>
      </p:sp>
    </p:spTree>
    <p:extLst>
      <p:ext uri="{BB962C8B-B14F-4D97-AF65-F5344CB8AC3E}">
        <p14:creationId xmlns:p14="http://schemas.microsoft.com/office/powerpoint/2010/main" val="93308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4129" y="0"/>
            <a:ext cx="9792606" cy="4998973"/>
            <a:chOff x="101600" y="72263"/>
            <a:chExt cx="9042400" cy="4998973"/>
          </a:xfrm>
        </p:grpSpPr>
        <p:grpSp>
          <p:nvGrpSpPr>
            <p:cNvPr id="15" name="组合 1">
              <a:extLst>
                <a:ext uri="{FF2B5EF4-FFF2-40B4-BE49-F238E27FC236}">
                  <a16:creationId xmlns:a16="http://schemas.microsoft.com/office/drawing/2014/main" id="{1C4B0130-C6B1-4CC7-8936-A2390627CA8A}"/>
                </a:ext>
              </a:extLst>
            </p:cNvPr>
            <p:cNvGrpSpPr/>
            <p:nvPr/>
          </p:nvGrpSpPr>
          <p:grpSpPr>
            <a:xfrm>
              <a:off x="101600" y="72263"/>
              <a:ext cx="9042400" cy="4998973"/>
              <a:chOff x="2023167" y="2847659"/>
              <a:chExt cx="3167875" cy="2525971"/>
            </a:xfrm>
          </p:grpSpPr>
          <p:sp>
            <p:nvSpPr>
              <p:cNvPr id="16" name="MH_SubTitle_1">
                <a:extLst>
                  <a:ext uri="{FF2B5EF4-FFF2-40B4-BE49-F238E27FC236}">
                    <a16:creationId xmlns:a16="http://schemas.microsoft.com/office/drawing/2014/main" id="{241126EE-57D0-401D-986E-EC8C84FFE80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023167" y="2865972"/>
                <a:ext cx="3167875" cy="2507658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 defTabSz="342900">
                  <a:defRPr/>
                </a:pPr>
                <a:endParaRPr lang="zh-CN" altLang="en-US" sz="2100" dirty="0">
                  <a:solidFill>
                    <a:srgbClr val="E53238">
                      <a:lumMod val="50000"/>
                    </a:srgbClr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3EA906DE-232E-471C-BD68-6EA74FC3B04E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032065" y="2847659"/>
                <a:ext cx="3066166" cy="2379762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pPr defTabSz="3429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848383" y="213898"/>
              <a:ext cx="7309309" cy="5886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zh-CN" sz="825" spc="2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vi-VN" altLang="zh-CN" sz="2400" b="1" spc="225" dirty="0">
                  <a:solidFill>
                    <a:srgbClr val="FF0000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CA DAO VỀ LAO ĐỘNG SẢN XUẤT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313C6C-4A5A-4D4E-A859-154DBB2EC35C}"/>
                </a:ext>
              </a:extLst>
            </p:cNvPr>
            <p:cNvSpPr/>
            <p:nvPr/>
          </p:nvSpPr>
          <p:spPr>
            <a:xfrm>
              <a:off x="264921" y="859357"/>
              <a:ext cx="442138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000" b="0" i="0" dirty="0">
                  <a:solidFill>
                    <a:srgbClr val="000000"/>
                  </a:solidFill>
                  <a:effectLst/>
                  <a:latin typeface="ARI"/>
                </a:rPr>
                <a:t>	</a:t>
              </a:r>
              <a:br>
                <a:rPr lang="vi-VN" sz="2400" b="0" i="0" dirty="0">
                  <a:solidFill>
                    <a:srgbClr val="000000"/>
                  </a:solidFill>
                  <a:effectLst/>
                  <a:latin typeface="ARI"/>
                </a:rPr>
              </a:br>
              <a:br>
                <a:rPr lang="vi-VN" sz="3200" b="0" i="0" dirty="0">
                  <a:solidFill>
                    <a:srgbClr val="000000"/>
                  </a:solidFill>
                  <a:effectLst/>
                  <a:latin typeface="OpenSans"/>
                </a:rPr>
              </a:br>
              <a:endParaRPr lang="vi-VN" altLang="zh-CN" sz="2400" b="1" spc="225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61" y="3602098"/>
            <a:ext cx="1106564" cy="1553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91375C-6E0A-41C6-B673-DAF113110142}"/>
              </a:ext>
            </a:extLst>
          </p:cNvPr>
          <p:cNvSpPr txBox="1"/>
          <p:nvPr/>
        </p:nvSpPr>
        <p:spPr>
          <a:xfrm>
            <a:off x="214120" y="835651"/>
            <a:ext cx="477034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842717"/>
                </a:solidFill>
                <a:latin typeface="ARI"/>
              </a:rPr>
              <a:t>             </a:t>
            </a:r>
            <a:r>
              <a:rPr lang="vi-VN" sz="1800" b="1" i="0" dirty="0">
                <a:solidFill>
                  <a:srgbClr val="842717"/>
                </a:solidFill>
                <a:effectLst/>
                <a:latin typeface="ARI"/>
              </a:rPr>
              <a:t>Cày đồng đang buổi ban trưa</a:t>
            </a:r>
          </a:p>
          <a:p>
            <a:r>
              <a:rPr lang="vi-VN" sz="1800" b="1" i="0" dirty="0">
                <a:solidFill>
                  <a:srgbClr val="842717"/>
                </a:solidFill>
                <a:effectLst/>
                <a:latin typeface="ARI"/>
              </a:rPr>
              <a:t>Mồ hôi thánh thót như mưa ruộng cày       </a:t>
            </a:r>
          </a:p>
          <a:p>
            <a:r>
              <a:rPr lang="vi-VN" sz="1800" b="1" i="0" dirty="0">
                <a:solidFill>
                  <a:srgbClr val="842717"/>
                </a:solidFill>
                <a:effectLst/>
                <a:latin typeface="ARI"/>
              </a:rPr>
              <a:t>             Ai ơi bưng bát cơm đầy</a:t>
            </a:r>
          </a:p>
          <a:p>
            <a:r>
              <a:rPr lang="vi-VN" sz="1800" b="1" i="0" dirty="0">
                <a:solidFill>
                  <a:srgbClr val="842717"/>
                </a:solidFill>
                <a:effectLst/>
                <a:latin typeface="ARI"/>
              </a:rPr>
              <a:t>Dẻo thơm một hột, đắng cay muôn phần!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2AD1C-C2DE-42C6-AC7B-C163ED821AB6}"/>
              </a:ext>
            </a:extLst>
          </p:cNvPr>
          <p:cNvSpPr txBox="1"/>
          <p:nvPr/>
        </p:nvSpPr>
        <p:spPr>
          <a:xfrm>
            <a:off x="264921" y="2201684"/>
            <a:ext cx="4770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548235"/>
                </a:solidFill>
                <a:latin typeface="ARI"/>
              </a:rPr>
              <a:t>             Ơn trời mưa nắng phải thì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Nơi thì bừa cạn, nơi thì cày sâu.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      Công lênh chẳng quản bao lâu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Ngày nay nước bạc, ngày sau cơm vàng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       Ai ơi! chớ bỏ ruộng hoang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Bao nhiêu tấc đất tấc vàng bấy nhiêu.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8A781-451F-4D03-B748-2C11284D1FDD}"/>
              </a:ext>
            </a:extLst>
          </p:cNvPr>
          <p:cNvSpPr txBox="1"/>
          <p:nvPr/>
        </p:nvSpPr>
        <p:spPr>
          <a:xfrm>
            <a:off x="4595251" y="835651"/>
            <a:ext cx="477034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548235"/>
                </a:solidFill>
                <a:latin typeface="ARI"/>
              </a:rPr>
              <a:t>    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1800" b="1" dirty="0">
                <a:solidFill>
                  <a:srgbClr val="7030A0"/>
                </a:solidFill>
                <a:latin typeface="ARI"/>
              </a:rPr>
              <a:t>Người ta đi cấy lấy công </a:t>
            </a:r>
            <a:br>
              <a:rPr lang="vi-VN" sz="1800" b="1" dirty="0">
                <a:solidFill>
                  <a:srgbClr val="7030A0"/>
                </a:solidFill>
                <a:latin typeface="ARI"/>
              </a:rPr>
            </a:br>
            <a:r>
              <a:rPr lang="vi-VN" sz="1800" b="1" dirty="0">
                <a:solidFill>
                  <a:srgbClr val="7030A0"/>
                </a:solidFill>
                <a:latin typeface="ARI"/>
              </a:rPr>
              <a:t>Tôi nay đi cấy còn trông nhiều bề </a:t>
            </a:r>
            <a:br>
              <a:rPr lang="vi-VN" sz="1800" b="1" dirty="0">
                <a:solidFill>
                  <a:srgbClr val="7030A0"/>
                </a:solidFill>
                <a:latin typeface="ARI"/>
              </a:rPr>
            </a:br>
            <a:r>
              <a:rPr lang="vi-VN" sz="1800" b="1" dirty="0">
                <a:solidFill>
                  <a:srgbClr val="7030A0"/>
                </a:solidFill>
                <a:latin typeface="ARI"/>
              </a:rPr>
              <a:t>         Trông trời, trông đất, trông mây </a:t>
            </a:r>
            <a:br>
              <a:rPr lang="vi-VN" sz="1800" b="1" dirty="0">
                <a:solidFill>
                  <a:srgbClr val="7030A0"/>
                </a:solidFill>
                <a:latin typeface="ARI"/>
              </a:rPr>
            </a:br>
            <a:r>
              <a:rPr lang="vi-VN" sz="1800" b="1" dirty="0">
                <a:solidFill>
                  <a:srgbClr val="7030A0"/>
                </a:solidFill>
                <a:latin typeface="ARI"/>
              </a:rPr>
              <a:t>Trông mưa, trông nắng, trông ngày, trông đêm </a:t>
            </a:r>
            <a:br>
              <a:rPr lang="vi-VN" sz="1800" b="1" dirty="0">
                <a:solidFill>
                  <a:srgbClr val="7030A0"/>
                </a:solidFill>
                <a:latin typeface="ARI"/>
              </a:rPr>
            </a:br>
            <a:r>
              <a:rPr lang="vi-VN" sz="1800" b="1" dirty="0">
                <a:solidFill>
                  <a:srgbClr val="7030A0"/>
                </a:solidFill>
                <a:latin typeface="ARI"/>
              </a:rPr>
              <a:t>         Trông cho chân cứng đá mềm </a:t>
            </a:r>
            <a:br>
              <a:rPr lang="vi-VN" sz="1800" b="1" dirty="0">
                <a:solidFill>
                  <a:srgbClr val="7030A0"/>
                </a:solidFill>
                <a:latin typeface="ARI"/>
              </a:rPr>
            </a:br>
            <a:r>
              <a:rPr lang="vi-VN" sz="1800" b="1" dirty="0">
                <a:solidFill>
                  <a:srgbClr val="7030A0"/>
                </a:solidFill>
                <a:latin typeface="ARI"/>
              </a:rPr>
              <a:t>Trời yên biển lặng mới yên tấm lòng.</a:t>
            </a:r>
          </a:p>
        </p:txBody>
      </p:sp>
    </p:spTree>
    <p:extLst>
      <p:ext uri="{BB962C8B-B14F-4D97-AF65-F5344CB8AC3E}">
        <p14:creationId xmlns:p14="http://schemas.microsoft.com/office/powerpoint/2010/main" val="1099528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27" y="2902527"/>
            <a:ext cx="2407173" cy="240717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7189" y="-192070"/>
            <a:ext cx="6980919" cy="4829826"/>
            <a:chOff x="276144" y="197709"/>
            <a:chExt cx="5216092" cy="3734828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7" b="10230"/>
            <a:stretch>
              <a:fillRect/>
            </a:stretch>
          </p:blipFill>
          <p:spPr>
            <a:xfrm>
              <a:off x="480370" y="197709"/>
              <a:ext cx="5011866" cy="3534032"/>
            </a:xfrm>
            <a:prstGeom prst="rect">
              <a:avLst/>
            </a:prstGeom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4" y="370703"/>
              <a:ext cx="1293164" cy="3239762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459" y="1577488"/>
              <a:ext cx="940027" cy="235504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254" y="2720778"/>
              <a:ext cx="990085" cy="990085"/>
            </a:xfrm>
            <a:prstGeom prst="rect">
              <a:avLst/>
            </a:prstGeom>
          </p:spPr>
        </p:pic>
      </p:grpSp>
      <p:sp>
        <p:nvSpPr>
          <p:cNvPr id="73" name="文本框 72"/>
          <p:cNvSpPr txBox="1"/>
          <p:nvPr/>
        </p:nvSpPr>
        <p:spPr>
          <a:xfrm>
            <a:off x="1209839" y="716054"/>
            <a:ext cx="49489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Luyện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đọc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từ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, </a:t>
            </a:r>
          </a:p>
          <a:p>
            <a:pPr algn="ctr"/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câu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khó</a:t>
            </a:r>
            <a:endParaRPr lang="zh-CN" altLang="en-US" sz="4400" dirty="0">
              <a:solidFill>
                <a:srgbClr val="FF66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23" y="2065332"/>
            <a:ext cx="1436041" cy="1283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87955" y="517446"/>
            <a:ext cx="5094366" cy="4240594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94" y="1030705"/>
            <a:ext cx="3652506" cy="39580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687" y="3432386"/>
            <a:ext cx="1599965" cy="17497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ED0D50-15DD-4D42-8072-423D7C4FB049}"/>
              </a:ext>
            </a:extLst>
          </p:cNvPr>
          <p:cNvSpPr/>
          <p:nvPr/>
        </p:nvSpPr>
        <p:spPr>
          <a:xfrm>
            <a:off x="329566" y="1709168"/>
            <a:ext cx="4811143" cy="19732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   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Cày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đồng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đang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buổi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ban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trưa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Mồ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hôi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thánh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thót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như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mưa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ruộng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cày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      Ai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ơi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bưng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bát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cơm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đầy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Dẻo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thơm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một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hạt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đắng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cay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muôn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altLang="en-US" sz="2100" i="1" dirty="0" err="1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phần</a:t>
            </a:r>
            <a:r>
              <a:rPr lang="en-US" altLang="en-US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!</a:t>
            </a: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flipH="1">
            <a:off x="2351056" y="2326452"/>
            <a:ext cx="132756" cy="369332"/>
          </a:xfrm>
          <a:prstGeom prst="line">
            <a:avLst/>
          </a:prstGeom>
          <a:ln w="38100">
            <a:solidFill>
              <a:srgbClr val="D4251F"/>
            </a:solidFill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013" b="1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>
            <a:off x="1986858" y="1849888"/>
            <a:ext cx="147860" cy="366880"/>
          </a:xfrm>
          <a:prstGeom prst="line">
            <a:avLst/>
          </a:prstGeom>
          <a:ln w="38100">
            <a:solidFill>
              <a:srgbClr val="D4251F"/>
            </a:solidFill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013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ED0D50-15DD-4D42-8072-423D7C4FB049}"/>
              </a:ext>
            </a:extLst>
          </p:cNvPr>
          <p:cNvSpPr/>
          <p:nvPr/>
        </p:nvSpPr>
        <p:spPr>
          <a:xfrm>
            <a:off x="6026539" y="2741963"/>
            <a:ext cx="2582417" cy="415498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chẳng quản bao lâu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4255" y="0"/>
            <a:ext cx="3050033" cy="1162315"/>
            <a:chOff x="4208223" y="-35169"/>
            <a:chExt cx="4066711" cy="1549753"/>
          </a:xfrm>
        </p:grpSpPr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8223" y="-35169"/>
              <a:ext cx="4066711" cy="154975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652254" y="671994"/>
              <a:ext cx="317864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endPara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87629" y="-1"/>
            <a:ext cx="3050033" cy="1162315"/>
            <a:chOff x="4208223" y="-35169"/>
            <a:chExt cx="4066711" cy="1549753"/>
          </a:xfrm>
        </p:grpSpPr>
        <p:pic>
          <p:nvPicPr>
            <p:cNvPr id="18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8223" y="-35169"/>
              <a:ext cx="4066711" cy="154975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660103" y="598491"/>
              <a:ext cx="291789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endPara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8ED0D50-15DD-4D42-8072-423D7C4FB049}"/>
              </a:ext>
            </a:extLst>
          </p:cNvPr>
          <p:cNvSpPr/>
          <p:nvPr/>
        </p:nvSpPr>
        <p:spPr>
          <a:xfrm>
            <a:off x="6458598" y="3249203"/>
            <a:ext cx="1718298" cy="415498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công lênh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ED0D50-15DD-4D42-8072-423D7C4FB049}"/>
              </a:ext>
            </a:extLst>
          </p:cNvPr>
          <p:cNvSpPr/>
          <p:nvPr/>
        </p:nvSpPr>
        <p:spPr>
          <a:xfrm>
            <a:off x="6542222" y="3751932"/>
            <a:ext cx="1634674" cy="415498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lấm lòng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ED0D50-15DD-4D42-8072-423D7C4FB049}"/>
              </a:ext>
            </a:extLst>
          </p:cNvPr>
          <p:cNvSpPr/>
          <p:nvPr/>
        </p:nvSpPr>
        <p:spPr>
          <a:xfrm>
            <a:off x="6583979" y="4279908"/>
            <a:ext cx="1592917" cy="415498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2100" i="1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thánh thót</a:t>
            </a:r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527EA9E8-A2C9-48E4-8101-BE008672EE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56112" y="2765046"/>
            <a:ext cx="132756" cy="369332"/>
          </a:xfrm>
          <a:prstGeom prst="line">
            <a:avLst/>
          </a:prstGeom>
          <a:ln w="38100">
            <a:solidFill>
              <a:srgbClr val="D4251F"/>
            </a:solidFill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013" b="1"/>
          </a:p>
        </p:txBody>
      </p:sp>
      <p:sp>
        <p:nvSpPr>
          <p:cNvPr id="24" name="Line 24">
            <a:extLst>
              <a:ext uri="{FF2B5EF4-FFF2-40B4-BE49-F238E27FC236}">
                <a16:creationId xmlns:a16="http://schemas.microsoft.com/office/drawing/2014/main" id="{C0B18039-1720-44C6-B405-5CB368EDDD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5652" y="2825086"/>
            <a:ext cx="132756" cy="369332"/>
          </a:xfrm>
          <a:prstGeom prst="line">
            <a:avLst/>
          </a:prstGeom>
          <a:ln w="38100">
            <a:solidFill>
              <a:srgbClr val="D4251F"/>
            </a:solidFill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013" b="1"/>
          </a:p>
        </p:txBody>
      </p:sp>
      <p:sp>
        <p:nvSpPr>
          <p:cNvPr id="25" name="Line 24">
            <a:extLst>
              <a:ext uri="{FF2B5EF4-FFF2-40B4-BE49-F238E27FC236}">
                <a16:creationId xmlns:a16="http://schemas.microsoft.com/office/drawing/2014/main" id="{586AB0DC-F8C9-4E35-98BE-E0AEFEE761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51056" y="3263940"/>
            <a:ext cx="132756" cy="369332"/>
          </a:xfrm>
          <a:prstGeom prst="line">
            <a:avLst/>
          </a:prstGeom>
          <a:ln w="38100">
            <a:solidFill>
              <a:srgbClr val="D4251F"/>
            </a:solidFill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013" b="1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6C3BB888-7790-43B9-84E1-04A0DA5065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5152" y="3272286"/>
            <a:ext cx="132756" cy="369332"/>
          </a:xfrm>
          <a:prstGeom prst="line">
            <a:avLst/>
          </a:prstGeom>
          <a:ln w="38100">
            <a:solidFill>
              <a:srgbClr val="D4251F"/>
            </a:solidFill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013" b="1"/>
          </a:p>
        </p:txBody>
      </p:sp>
      <p:sp>
        <p:nvSpPr>
          <p:cNvPr id="27" name="Line 24">
            <a:extLst>
              <a:ext uri="{FF2B5EF4-FFF2-40B4-BE49-F238E27FC236}">
                <a16:creationId xmlns:a16="http://schemas.microsoft.com/office/drawing/2014/main" id="{10D0E695-5339-4D07-AD37-9A99B408C1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5958" y="3272286"/>
            <a:ext cx="132756" cy="369332"/>
          </a:xfrm>
          <a:prstGeom prst="line">
            <a:avLst/>
          </a:prstGeom>
          <a:ln w="38100">
            <a:solidFill>
              <a:srgbClr val="D4251F"/>
            </a:solidFill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z="1013" b="1"/>
          </a:p>
        </p:txBody>
      </p:sp>
    </p:spTree>
    <p:extLst>
      <p:ext uri="{BB962C8B-B14F-4D97-AF65-F5344CB8AC3E}">
        <p14:creationId xmlns:p14="http://schemas.microsoft.com/office/powerpoint/2010/main" val="35340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0" grpId="0" animBg="1"/>
      <p:bldP spid="12" grpId="0" animBg="1"/>
      <p:bldP spid="1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27" y="2902527"/>
            <a:ext cx="2407173" cy="240717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-164361"/>
            <a:ext cx="7211291" cy="4829826"/>
            <a:chOff x="276144" y="197709"/>
            <a:chExt cx="5216092" cy="3734828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7" b="10230"/>
            <a:stretch>
              <a:fillRect/>
            </a:stretch>
          </p:blipFill>
          <p:spPr>
            <a:xfrm>
              <a:off x="480370" y="197709"/>
              <a:ext cx="5011866" cy="3534032"/>
            </a:xfrm>
            <a:prstGeom prst="rect">
              <a:avLst/>
            </a:prstGeom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4" y="370703"/>
              <a:ext cx="1293164" cy="3239762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459" y="1577488"/>
              <a:ext cx="940027" cy="235504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254" y="2720778"/>
              <a:ext cx="990085" cy="990085"/>
            </a:xfrm>
            <a:prstGeom prst="rect">
              <a:avLst/>
            </a:prstGeom>
          </p:spPr>
        </p:pic>
      </p:grpSp>
      <p:sp>
        <p:nvSpPr>
          <p:cNvPr id="73" name="文本框 72"/>
          <p:cNvSpPr txBox="1"/>
          <p:nvPr/>
        </p:nvSpPr>
        <p:spPr>
          <a:xfrm>
            <a:off x="1893654" y="1194174"/>
            <a:ext cx="464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Giải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nghĩa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từ</a:t>
            </a:r>
            <a:endParaRPr lang="zh-CN" altLang="en-US" sz="4400" dirty="0">
              <a:solidFill>
                <a:srgbClr val="FF66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23" y="2065332"/>
            <a:ext cx="1436041" cy="12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396960" y="451453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id="{3FF617B9-00C7-424C-B14B-27E89B2A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63548" y="576017"/>
            <a:ext cx="2100899" cy="2129306"/>
          </a:xfrm>
          <a:prstGeom prst="rect">
            <a:avLst/>
          </a:prstGeom>
        </p:spPr>
      </p:pic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DD93D5EC-B4D2-4E45-8420-F72B7AF7192D}"/>
              </a:ext>
            </a:extLst>
          </p:cNvPr>
          <p:cNvSpPr/>
          <p:nvPr/>
        </p:nvSpPr>
        <p:spPr>
          <a:xfrm>
            <a:off x="4377447" y="2722027"/>
            <a:ext cx="2967923" cy="919401"/>
          </a:xfrm>
          <a:prstGeom prst="roundRect">
            <a:avLst/>
          </a:prstGeom>
          <a:solidFill>
            <a:srgbClr val="ECDEF6"/>
          </a:solidFill>
          <a:ln w="25400">
            <a:solidFill>
              <a:srgbClr val="ECDEF6"/>
            </a:solidFill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6D5F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từng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giọt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liên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tục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giọt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mưa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E779B2E8-1F89-4C8D-B3A7-568FD706FF4A}"/>
              </a:ext>
            </a:extLst>
          </p:cNvPr>
          <p:cNvSpPr/>
          <p:nvPr/>
        </p:nvSpPr>
        <p:spPr>
          <a:xfrm>
            <a:off x="4882207" y="1085077"/>
            <a:ext cx="1952100" cy="919401"/>
          </a:xfrm>
          <a:prstGeom prst="roundRect">
            <a:avLst/>
          </a:prstGeom>
          <a:noFill/>
          <a:ln w="25400">
            <a:solidFill>
              <a:srgbClr val="EDD0B9"/>
            </a:solidFill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DD0B9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mồ</a:t>
            </a:r>
            <a:r>
              <a:rPr lang="en-US" altLang="en-US" sz="2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hôi</a:t>
            </a:r>
            <a:r>
              <a:rPr lang="en-US" altLang="en-US" sz="2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thánh</a:t>
            </a:r>
            <a:r>
              <a:rPr lang="en-US" altLang="en-US" sz="2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thót</a:t>
            </a:r>
            <a:endParaRPr lang="en-US" sz="24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31" name="组合 13"/>
          <p:cNvGrpSpPr/>
          <p:nvPr/>
        </p:nvGrpSpPr>
        <p:grpSpPr>
          <a:xfrm>
            <a:off x="7307076" y="2826364"/>
            <a:ext cx="1808791" cy="2281430"/>
            <a:chOff x="1656283" y="2342932"/>
            <a:chExt cx="2587752" cy="3263934"/>
          </a:xfrm>
        </p:grpSpPr>
        <p:pic>
          <p:nvPicPr>
            <p:cNvPr id="32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3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13">
                <a:ea typeface="微软雅黑 Light" panose="020B0502040204020203" pitchFamily="34" charset="-122"/>
              </a:endParaRPr>
            </a:p>
          </p:txBody>
        </p:sp>
      </p:grpSp>
      <p:pic>
        <p:nvPicPr>
          <p:cNvPr id="1026" name="Picture 2" descr="Phát biểu cảm nghĩ câu cày đồng đang buổi ban trưa mồ hôi thánh thót như">
            <a:extLst>
              <a:ext uri="{FF2B5EF4-FFF2-40B4-BE49-F238E27FC236}">
                <a16:creationId xmlns:a16="http://schemas.microsoft.com/office/drawing/2014/main" id="{F187D1F1-8DC9-4377-B21D-DC7F26FC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72" y="1071238"/>
            <a:ext cx="3771807" cy="28461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0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396960" y="451453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id="{3FF617B9-00C7-424C-B14B-27E89B2A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63547" y="576017"/>
            <a:ext cx="2443528" cy="2129306"/>
          </a:xfrm>
          <a:prstGeom prst="rect">
            <a:avLst/>
          </a:prstGeom>
        </p:spPr>
      </p:pic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DD93D5EC-B4D2-4E45-8420-F72B7AF7192D}"/>
              </a:ext>
            </a:extLst>
          </p:cNvPr>
          <p:cNvSpPr/>
          <p:nvPr/>
        </p:nvSpPr>
        <p:spPr>
          <a:xfrm>
            <a:off x="4377447" y="2722027"/>
            <a:ext cx="3150250" cy="1736646"/>
          </a:xfrm>
          <a:prstGeom prst="roundRect">
            <a:avLst/>
          </a:prstGeom>
          <a:solidFill>
            <a:srgbClr val="ECDEF6"/>
          </a:solidFill>
          <a:ln w="25400">
            <a:solidFill>
              <a:srgbClr val="ECDEF6"/>
            </a:solidFill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6D5F3"/>
            </a:outerShdw>
          </a:effectLst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tốt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thuận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lợi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tốt</a:t>
            </a:r>
            <a:endParaRPr lang="en-US" altLang="en-US" sz="2400" b="1" dirty="0">
              <a:solidFill>
                <a:srgbClr val="79400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E779B2E8-1F89-4C8D-B3A7-568FD706FF4A}"/>
              </a:ext>
            </a:extLst>
          </p:cNvPr>
          <p:cNvSpPr/>
          <p:nvPr/>
        </p:nvSpPr>
        <p:spPr>
          <a:xfrm>
            <a:off x="4910339" y="782145"/>
            <a:ext cx="2268674" cy="1328023"/>
          </a:xfrm>
          <a:prstGeom prst="roundRect">
            <a:avLst/>
          </a:prstGeom>
          <a:noFill/>
          <a:ln w="25400">
            <a:solidFill>
              <a:srgbClr val="EDD0B9"/>
            </a:solidFill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DD0B9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altLang="en-US" sz="2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mưa nắng phải thì. “thì” có nghĩa là</a:t>
            </a:r>
            <a:endParaRPr lang="en-US" sz="2400" b="1" u="sng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31" name="组合 13"/>
          <p:cNvGrpSpPr/>
          <p:nvPr/>
        </p:nvGrpSpPr>
        <p:grpSpPr>
          <a:xfrm>
            <a:off x="7639082" y="2862070"/>
            <a:ext cx="1808791" cy="2281430"/>
            <a:chOff x="1656283" y="2342932"/>
            <a:chExt cx="2587752" cy="3263934"/>
          </a:xfrm>
        </p:grpSpPr>
        <p:pic>
          <p:nvPicPr>
            <p:cNvPr id="32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3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13">
                <a:ea typeface="微软雅黑 Light" panose="020B0502040204020203" pitchFamily="34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1F10A0-EC48-427F-9D8C-A77388750D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20"/>
          <a:stretch/>
        </p:blipFill>
        <p:spPr>
          <a:xfrm>
            <a:off x="541470" y="908653"/>
            <a:ext cx="4166254" cy="2584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24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50800" y="29627"/>
            <a:ext cx="9042400" cy="4962731"/>
            <a:chOff x="1987573" y="2811145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87573" y="2811145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342900">
                <a:defRPr/>
              </a:pPr>
              <a:endParaRPr lang="zh-CN" altLang="en-US" sz="21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342900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25A148-D219-46A9-92A1-4BDE2509A3B2}"/>
              </a:ext>
            </a:extLst>
          </p:cNvPr>
          <p:cNvSpPr/>
          <p:nvPr/>
        </p:nvSpPr>
        <p:spPr>
          <a:xfrm>
            <a:off x="1540601" y="1628219"/>
            <a:ext cx="6351568" cy="1527849"/>
          </a:xfrm>
          <a:prstGeom prst="rect">
            <a:avLst/>
          </a:prstGeom>
          <a:noFill/>
          <a:ln>
            <a:solidFill>
              <a:srgbClr val="2D8D44"/>
            </a:solidFill>
          </a:ln>
        </p:spPr>
        <p:txBody>
          <a:bodyPr wrap="none" lIns="91440" tIns="45720" rIns="91440" bIns="4572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vi-V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548235"/>
                </a:solidFill>
              </a:rPr>
              <a:t>KHỞI ĐỘNG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5482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396960" y="451453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id="{3FF617B9-00C7-424C-B14B-27E89B2A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63547" y="576017"/>
            <a:ext cx="2443528" cy="2129306"/>
          </a:xfrm>
          <a:prstGeom prst="rect">
            <a:avLst/>
          </a:prstGeom>
        </p:spPr>
      </p:pic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DD93D5EC-B4D2-4E45-8420-F72B7AF7192D}"/>
              </a:ext>
            </a:extLst>
          </p:cNvPr>
          <p:cNvSpPr/>
          <p:nvPr/>
        </p:nvSpPr>
        <p:spPr>
          <a:xfrm>
            <a:off x="4830100" y="2831554"/>
            <a:ext cx="2753289" cy="919401"/>
          </a:xfrm>
          <a:prstGeom prst="roundRect">
            <a:avLst/>
          </a:prstGeom>
          <a:solidFill>
            <a:srgbClr val="ECDEF6"/>
          </a:solidFill>
          <a:ln w="25400">
            <a:solidFill>
              <a:srgbClr val="ECDEF6"/>
            </a:solidFill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6D5F3"/>
            </a:outerShdw>
          </a:effectLst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sức lực, trí tuệ bỏ ra để lao động</a:t>
            </a:r>
            <a:endParaRPr lang="en-US" altLang="en-US" sz="2400" b="1" dirty="0">
              <a:solidFill>
                <a:srgbClr val="79400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E779B2E8-1F89-4C8D-B3A7-568FD706FF4A}"/>
              </a:ext>
            </a:extLst>
          </p:cNvPr>
          <p:cNvSpPr/>
          <p:nvPr/>
        </p:nvSpPr>
        <p:spPr>
          <a:xfrm>
            <a:off x="4818235" y="1160630"/>
            <a:ext cx="2268674" cy="510778"/>
          </a:xfrm>
          <a:prstGeom prst="roundRect">
            <a:avLst/>
          </a:prstGeom>
          <a:noFill/>
          <a:ln w="25400">
            <a:solidFill>
              <a:srgbClr val="EDD0B9"/>
            </a:solidFill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DD0B9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altLang="en-US" sz="2400" b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công </a:t>
            </a:r>
            <a:r>
              <a:rPr lang="vi-VN" altLang="en-US" sz="2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lênh</a:t>
            </a:r>
            <a:endParaRPr lang="en-US" sz="2400" b="1" u="sng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31" name="组合 13"/>
          <p:cNvGrpSpPr/>
          <p:nvPr/>
        </p:nvGrpSpPr>
        <p:grpSpPr>
          <a:xfrm>
            <a:off x="7639082" y="2862070"/>
            <a:ext cx="1808791" cy="2281430"/>
            <a:chOff x="1656283" y="2342932"/>
            <a:chExt cx="2587752" cy="3263934"/>
          </a:xfrm>
        </p:grpSpPr>
        <p:pic>
          <p:nvPicPr>
            <p:cNvPr id="32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3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13">
                <a:ea typeface="微软雅黑 Light" panose="020B0502040204020203" pitchFamily="34" charset="-122"/>
              </a:endParaRP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5AE65C70-89A4-4591-A221-29C823725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5220" tIns="31740" rIns="0" bIns="4761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1" u="none" strike="noStrike" cap="none" normalizeH="0" baseline="0" dirty="0" err="1">
                <a:ln>
                  <a:noFill/>
                </a:ln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 descr="A. Hoạt động cơ bản - Bài 17B: Những bài ca lao động - HocDot.com">
            <a:extLst>
              <a:ext uri="{FF2B5EF4-FFF2-40B4-BE49-F238E27FC236}">
                <a16:creationId xmlns:a16="http://schemas.microsoft.com/office/drawing/2014/main" id="{AC1AA787-2F91-4213-B41A-0A390A294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7" y="908653"/>
            <a:ext cx="4197830" cy="27796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95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396960" y="451453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id="{3FF617B9-00C7-424C-B14B-27E89B2A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05463" y="508811"/>
            <a:ext cx="1684444" cy="1467835"/>
          </a:xfrm>
          <a:prstGeom prst="rect">
            <a:avLst/>
          </a:prstGeom>
        </p:spPr>
      </p:pic>
      <p:sp>
        <p:nvSpPr>
          <p:cNvPr id="21" name="Rounded Rectangle 32">
            <a:extLst>
              <a:ext uri="{FF2B5EF4-FFF2-40B4-BE49-F238E27FC236}">
                <a16:creationId xmlns:a16="http://schemas.microsoft.com/office/drawing/2014/main" id="{DD93D5EC-B4D2-4E45-8420-F72B7AF7192D}"/>
              </a:ext>
            </a:extLst>
          </p:cNvPr>
          <p:cNvSpPr/>
          <p:nvPr/>
        </p:nvSpPr>
        <p:spPr>
          <a:xfrm>
            <a:off x="4198172" y="1889909"/>
            <a:ext cx="4023066" cy="2553891"/>
          </a:xfrm>
          <a:prstGeom prst="roundRect">
            <a:avLst/>
          </a:prstGeom>
          <a:solidFill>
            <a:srgbClr val="ECDEF6"/>
          </a:solidFill>
          <a:ln w="25400">
            <a:solidFill>
              <a:srgbClr val="ECDEF6"/>
            </a:solidFill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6D5F3"/>
            </a:outerShdw>
          </a:effectLst>
        </p:spPr>
        <p:txBody>
          <a:bodyPr wrap="square"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79400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đơn vị cũ đo diện tích ruộng đất, bằng một phần mười thước, tức bằng 2,4 mét vuông (tấc Bắc Bộ), hoặc 3,3 mét vuông (tấc Trung Bộ)</a:t>
            </a:r>
          </a:p>
        </p:txBody>
      </p:sp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E779B2E8-1F89-4C8D-B3A7-568FD706FF4A}"/>
              </a:ext>
            </a:extLst>
          </p:cNvPr>
          <p:cNvSpPr/>
          <p:nvPr/>
        </p:nvSpPr>
        <p:spPr>
          <a:xfrm>
            <a:off x="5407821" y="758511"/>
            <a:ext cx="1089498" cy="715089"/>
          </a:xfrm>
          <a:prstGeom prst="roundRect">
            <a:avLst/>
          </a:prstGeom>
          <a:noFill/>
          <a:ln w="25400">
            <a:solidFill>
              <a:srgbClr val="EDD0B9"/>
            </a:solidFill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DD0B9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altLang="en-US" sz="3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tấc</a:t>
            </a:r>
            <a:endParaRPr lang="en-US" sz="3600" b="1" u="sng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31" name="组合 13"/>
          <p:cNvGrpSpPr/>
          <p:nvPr/>
        </p:nvGrpSpPr>
        <p:grpSpPr>
          <a:xfrm>
            <a:off x="7986409" y="3056067"/>
            <a:ext cx="1654983" cy="2087433"/>
            <a:chOff x="1656283" y="2342932"/>
            <a:chExt cx="2587752" cy="3263934"/>
          </a:xfrm>
        </p:grpSpPr>
        <p:pic>
          <p:nvPicPr>
            <p:cNvPr id="32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3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13">
                <a:ea typeface="微软雅黑 Light" panose="020B0502040204020203" pitchFamily="34" charset="-122"/>
              </a:endParaRPr>
            </a:p>
          </p:txBody>
        </p:sp>
      </p:grpSp>
      <p:sp>
        <p:nvSpPr>
          <p:cNvPr id="3" name="AutoShape 2" descr="Hướng dẫn đo đất ruộng chi tiết nhất không sai số">
            <a:extLst>
              <a:ext uri="{FF2B5EF4-FFF2-40B4-BE49-F238E27FC236}">
                <a16:creationId xmlns:a16="http://schemas.microsoft.com/office/drawing/2014/main" id="{532BAC27-3F9F-46BD-B3D0-B438E5212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Lưu ý khi đo đạc đất ruộng bằng cách thủ công">
            <a:extLst>
              <a:ext uri="{FF2B5EF4-FFF2-40B4-BE49-F238E27FC236}">
                <a16:creationId xmlns:a16="http://schemas.microsoft.com/office/drawing/2014/main" id="{4E96479A-A64E-4A5C-9C7E-ED5B836799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1F5D0-7AAB-4D6A-A253-7624C80E3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75" y="1378587"/>
            <a:ext cx="3529011" cy="2504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768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27" y="2902527"/>
            <a:ext cx="2407173" cy="240717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-164361"/>
            <a:ext cx="7211291" cy="4829826"/>
            <a:chOff x="276144" y="197709"/>
            <a:chExt cx="5216092" cy="3734828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7" b="10230"/>
            <a:stretch>
              <a:fillRect/>
            </a:stretch>
          </p:blipFill>
          <p:spPr>
            <a:xfrm>
              <a:off x="480370" y="197709"/>
              <a:ext cx="5011866" cy="3534032"/>
            </a:xfrm>
            <a:prstGeom prst="rect">
              <a:avLst/>
            </a:prstGeom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4" y="370703"/>
              <a:ext cx="1293164" cy="3239762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459" y="1577488"/>
              <a:ext cx="940027" cy="235504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254" y="2720778"/>
              <a:ext cx="990085" cy="990085"/>
            </a:xfrm>
            <a:prstGeom prst="rect">
              <a:avLst/>
            </a:prstGeom>
          </p:spPr>
        </p:pic>
      </p:grpSp>
      <p:sp>
        <p:nvSpPr>
          <p:cNvPr id="73" name="文本框 72"/>
          <p:cNvSpPr txBox="1"/>
          <p:nvPr/>
        </p:nvSpPr>
        <p:spPr>
          <a:xfrm>
            <a:off x="1893654" y="1194174"/>
            <a:ext cx="4643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Tìm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hiểu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bài</a:t>
            </a:r>
            <a:endParaRPr lang="zh-CN" altLang="en-US" sz="4400" dirty="0">
              <a:solidFill>
                <a:srgbClr val="FF66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23" y="2065332"/>
            <a:ext cx="1436041" cy="12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50800" y="90384"/>
            <a:ext cx="9042400" cy="4962731"/>
            <a:chOff x="1987573" y="2811145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87573" y="2811145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342900">
                <a:defRPr/>
              </a:pPr>
              <a:endParaRPr lang="zh-CN" altLang="en-US" sz="21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342900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5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417130" y="87549"/>
            <a:ext cx="8350079" cy="464538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sp>
        <p:nvSpPr>
          <p:cNvPr id="21" name="Freeform 197">
            <a:extLst>
              <a:ext uri="{FF2B5EF4-FFF2-40B4-BE49-F238E27FC236}">
                <a16:creationId xmlns:a16="http://schemas.microsoft.com/office/drawing/2014/main" id="{6A10FE8D-4993-4932-B6AA-1C8CECAC68A8}"/>
              </a:ext>
            </a:extLst>
          </p:cNvPr>
          <p:cNvSpPr>
            <a:spLocks noEditPoints="1"/>
          </p:cNvSpPr>
          <p:nvPr/>
        </p:nvSpPr>
        <p:spPr bwMode="auto">
          <a:xfrm>
            <a:off x="2962539" y="194653"/>
            <a:ext cx="3218921" cy="841545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>
              <a:defRPr/>
            </a:pPr>
            <a:endParaRPr lang="zh-CN" altLang="en-US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5D3805D4-CFB4-4C1A-8E26-BC7CF71FDB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8952" r="14883" b="24172"/>
          <a:stretch/>
        </p:blipFill>
        <p:spPr>
          <a:xfrm>
            <a:off x="3154628" y="532076"/>
            <a:ext cx="2487509" cy="52382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60C616B-38B8-4038-93E8-47D1B08153FD}"/>
              </a:ext>
            </a:extLst>
          </p:cNvPr>
          <p:cNvGrpSpPr/>
          <p:nvPr/>
        </p:nvGrpSpPr>
        <p:grpSpPr>
          <a:xfrm>
            <a:off x="1395377" y="1069734"/>
            <a:ext cx="6990855" cy="780863"/>
            <a:chOff x="1088928" y="1323040"/>
            <a:chExt cx="5661496" cy="52339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Rectangle: Rounded Corners 43">
              <a:extLst>
                <a:ext uri="{FF2B5EF4-FFF2-40B4-BE49-F238E27FC236}">
                  <a16:creationId xmlns:a16="http://schemas.microsoft.com/office/drawing/2014/main" id="{D7EC7D80-054B-47F3-946F-AEC530622253}"/>
                </a:ext>
              </a:extLst>
            </p:cNvPr>
            <p:cNvSpPr/>
            <p:nvPr/>
          </p:nvSpPr>
          <p:spPr>
            <a:xfrm>
              <a:off x="1088928" y="1323040"/>
              <a:ext cx="5661496" cy="523393"/>
            </a:xfrm>
            <a:custGeom>
              <a:avLst/>
              <a:gdLst>
                <a:gd name="connsiteX0" fmla="*/ 0 w 5661496"/>
                <a:gd name="connsiteY0" fmla="*/ 87234 h 523393"/>
                <a:gd name="connsiteX1" fmla="*/ 87234 w 5661496"/>
                <a:gd name="connsiteY1" fmla="*/ 0 h 523393"/>
                <a:gd name="connsiteX2" fmla="*/ 635937 w 5661496"/>
                <a:gd name="connsiteY2" fmla="*/ 0 h 523393"/>
                <a:gd name="connsiteX3" fmla="*/ 1129769 w 5661496"/>
                <a:gd name="connsiteY3" fmla="*/ 0 h 523393"/>
                <a:gd name="connsiteX4" fmla="*/ 1568732 w 5661496"/>
                <a:gd name="connsiteY4" fmla="*/ 0 h 523393"/>
                <a:gd name="connsiteX5" fmla="*/ 2227175 w 5661496"/>
                <a:gd name="connsiteY5" fmla="*/ 0 h 523393"/>
                <a:gd name="connsiteX6" fmla="*/ 2666137 w 5661496"/>
                <a:gd name="connsiteY6" fmla="*/ 0 h 523393"/>
                <a:gd name="connsiteX7" fmla="*/ 3269710 w 5661496"/>
                <a:gd name="connsiteY7" fmla="*/ 0 h 523393"/>
                <a:gd name="connsiteX8" fmla="*/ 3708672 w 5661496"/>
                <a:gd name="connsiteY8" fmla="*/ 0 h 523393"/>
                <a:gd name="connsiteX9" fmla="*/ 4147635 w 5661496"/>
                <a:gd name="connsiteY9" fmla="*/ 0 h 523393"/>
                <a:gd name="connsiteX10" fmla="*/ 4806078 w 5661496"/>
                <a:gd name="connsiteY10" fmla="*/ 0 h 523393"/>
                <a:gd name="connsiteX11" fmla="*/ 5574262 w 5661496"/>
                <a:gd name="connsiteY11" fmla="*/ 0 h 523393"/>
                <a:gd name="connsiteX12" fmla="*/ 5661496 w 5661496"/>
                <a:gd name="connsiteY12" fmla="*/ 87234 h 523393"/>
                <a:gd name="connsiteX13" fmla="*/ 5661496 w 5661496"/>
                <a:gd name="connsiteY13" fmla="*/ 436159 h 523393"/>
                <a:gd name="connsiteX14" fmla="*/ 5574262 w 5661496"/>
                <a:gd name="connsiteY14" fmla="*/ 523393 h 523393"/>
                <a:gd name="connsiteX15" fmla="*/ 5135300 w 5661496"/>
                <a:gd name="connsiteY15" fmla="*/ 523393 h 523393"/>
                <a:gd name="connsiteX16" fmla="*/ 4751208 w 5661496"/>
                <a:gd name="connsiteY16" fmla="*/ 523393 h 523393"/>
                <a:gd name="connsiteX17" fmla="*/ 4312246 w 5661496"/>
                <a:gd name="connsiteY17" fmla="*/ 523393 h 523393"/>
                <a:gd name="connsiteX18" fmla="*/ 3708672 w 5661496"/>
                <a:gd name="connsiteY18" fmla="*/ 523393 h 523393"/>
                <a:gd name="connsiteX19" fmla="*/ 3324581 w 5661496"/>
                <a:gd name="connsiteY19" fmla="*/ 523393 h 523393"/>
                <a:gd name="connsiteX20" fmla="*/ 2830748 w 5661496"/>
                <a:gd name="connsiteY20" fmla="*/ 523393 h 523393"/>
                <a:gd name="connsiteX21" fmla="*/ 2391786 w 5661496"/>
                <a:gd name="connsiteY21" fmla="*/ 523393 h 523393"/>
                <a:gd name="connsiteX22" fmla="*/ 1897953 w 5661496"/>
                <a:gd name="connsiteY22" fmla="*/ 523393 h 523393"/>
                <a:gd name="connsiteX23" fmla="*/ 1458991 w 5661496"/>
                <a:gd name="connsiteY23" fmla="*/ 523393 h 523393"/>
                <a:gd name="connsiteX24" fmla="*/ 910288 w 5661496"/>
                <a:gd name="connsiteY24" fmla="*/ 523393 h 523393"/>
                <a:gd name="connsiteX25" fmla="*/ 87234 w 5661496"/>
                <a:gd name="connsiteY25" fmla="*/ 523393 h 523393"/>
                <a:gd name="connsiteX26" fmla="*/ 0 w 5661496"/>
                <a:gd name="connsiteY26" fmla="*/ 436159 h 523393"/>
                <a:gd name="connsiteX27" fmla="*/ 0 w 5661496"/>
                <a:gd name="connsiteY27" fmla="*/ 87234 h 52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61496" h="523393" fill="none" extrusionOk="0">
                  <a:moveTo>
                    <a:pt x="0" y="87234"/>
                  </a:moveTo>
                  <a:cubicBezTo>
                    <a:pt x="-5912" y="41502"/>
                    <a:pt x="40354" y="-10773"/>
                    <a:pt x="87234" y="0"/>
                  </a:cubicBezTo>
                  <a:cubicBezTo>
                    <a:pt x="321660" y="-44695"/>
                    <a:pt x="478142" y="52996"/>
                    <a:pt x="635937" y="0"/>
                  </a:cubicBezTo>
                  <a:cubicBezTo>
                    <a:pt x="793732" y="-52996"/>
                    <a:pt x="965255" y="46162"/>
                    <a:pt x="1129769" y="0"/>
                  </a:cubicBezTo>
                  <a:cubicBezTo>
                    <a:pt x="1294283" y="-46162"/>
                    <a:pt x="1417862" y="16832"/>
                    <a:pt x="1568732" y="0"/>
                  </a:cubicBezTo>
                  <a:cubicBezTo>
                    <a:pt x="1719602" y="-16832"/>
                    <a:pt x="2074234" y="63131"/>
                    <a:pt x="2227175" y="0"/>
                  </a:cubicBezTo>
                  <a:cubicBezTo>
                    <a:pt x="2380116" y="-63131"/>
                    <a:pt x="2513981" y="30841"/>
                    <a:pt x="2666137" y="0"/>
                  </a:cubicBezTo>
                  <a:cubicBezTo>
                    <a:pt x="2818293" y="-30841"/>
                    <a:pt x="3057238" y="61319"/>
                    <a:pt x="3269710" y="0"/>
                  </a:cubicBezTo>
                  <a:cubicBezTo>
                    <a:pt x="3482182" y="-61319"/>
                    <a:pt x="3569759" y="33039"/>
                    <a:pt x="3708672" y="0"/>
                  </a:cubicBezTo>
                  <a:cubicBezTo>
                    <a:pt x="3847585" y="-33039"/>
                    <a:pt x="3975887" y="11112"/>
                    <a:pt x="4147635" y="0"/>
                  </a:cubicBezTo>
                  <a:cubicBezTo>
                    <a:pt x="4319383" y="-11112"/>
                    <a:pt x="4546020" y="71056"/>
                    <a:pt x="4806078" y="0"/>
                  </a:cubicBezTo>
                  <a:cubicBezTo>
                    <a:pt x="5066136" y="-71056"/>
                    <a:pt x="5205899" y="74296"/>
                    <a:pt x="5574262" y="0"/>
                  </a:cubicBezTo>
                  <a:cubicBezTo>
                    <a:pt x="5618638" y="-2964"/>
                    <a:pt x="5663972" y="29186"/>
                    <a:pt x="5661496" y="87234"/>
                  </a:cubicBezTo>
                  <a:cubicBezTo>
                    <a:pt x="5676906" y="206847"/>
                    <a:pt x="5620987" y="325962"/>
                    <a:pt x="5661496" y="436159"/>
                  </a:cubicBezTo>
                  <a:cubicBezTo>
                    <a:pt x="5653699" y="477953"/>
                    <a:pt x="5623392" y="525312"/>
                    <a:pt x="5574262" y="523393"/>
                  </a:cubicBezTo>
                  <a:cubicBezTo>
                    <a:pt x="5416803" y="528654"/>
                    <a:pt x="5345373" y="482059"/>
                    <a:pt x="5135300" y="523393"/>
                  </a:cubicBezTo>
                  <a:cubicBezTo>
                    <a:pt x="4925227" y="564727"/>
                    <a:pt x="4909646" y="482787"/>
                    <a:pt x="4751208" y="523393"/>
                  </a:cubicBezTo>
                  <a:cubicBezTo>
                    <a:pt x="4592770" y="563999"/>
                    <a:pt x="4514573" y="506901"/>
                    <a:pt x="4312246" y="523393"/>
                  </a:cubicBezTo>
                  <a:cubicBezTo>
                    <a:pt x="4109919" y="539885"/>
                    <a:pt x="3853537" y="496054"/>
                    <a:pt x="3708672" y="523393"/>
                  </a:cubicBezTo>
                  <a:cubicBezTo>
                    <a:pt x="3563807" y="550732"/>
                    <a:pt x="3472541" y="503904"/>
                    <a:pt x="3324581" y="523393"/>
                  </a:cubicBezTo>
                  <a:cubicBezTo>
                    <a:pt x="3176621" y="542882"/>
                    <a:pt x="2975546" y="513163"/>
                    <a:pt x="2830748" y="523393"/>
                  </a:cubicBezTo>
                  <a:cubicBezTo>
                    <a:pt x="2685950" y="533623"/>
                    <a:pt x="2595962" y="498937"/>
                    <a:pt x="2391786" y="523393"/>
                  </a:cubicBezTo>
                  <a:cubicBezTo>
                    <a:pt x="2187610" y="547849"/>
                    <a:pt x="2069569" y="517619"/>
                    <a:pt x="1897953" y="523393"/>
                  </a:cubicBezTo>
                  <a:cubicBezTo>
                    <a:pt x="1726337" y="529167"/>
                    <a:pt x="1672110" y="472114"/>
                    <a:pt x="1458991" y="523393"/>
                  </a:cubicBezTo>
                  <a:cubicBezTo>
                    <a:pt x="1245872" y="574672"/>
                    <a:pt x="1046795" y="463327"/>
                    <a:pt x="910288" y="523393"/>
                  </a:cubicBezTo>
                  <a:cubicBezTo>
                    <a:pt x="773781" y="583459"/>
                    <a:pt x="332363" y="439553"/>
                    <a:pt x="87234" y="523393"/>
                  </a:cubicBezTo>
                  <a:cubicBezTo>
                    <a:pt x="31118" y="518124"/>
                    <a:pt x="2215" y="476825"/>
                    <a:pt x="0" y="436159"/>
                  </a:cubicBezTo>
                  <a:cubicBezTo>
                    <a:pt x="-14829" y="351086"/>
                    <a:pt x="25771" y="228201"/>
                    <a:pt x="0" y="87234"/>
                  </a:cubicBezTo>
                  <a:close/>
                </a:path>
                <a:path w="5661496" h="523393" stroke="0" extrusionOk="0">
                  <a:moveTo>
                    <a:pt x="0" y="87234"/>
                  </a:moveTo>
                  <a:cubicBezTo>
                    <a:pt x="-5620" y="37396"/>
                    <a:pt x="49113" y="7656"/>
                    <a:pt x="87234" y="0"/>
                  </a:cubicBezTo>
                  <a:cubicBezTo>
                    <a:pt x="323467" y="-63792"/>
                    <a:pt x="460072" y="55766"/>
                    <a:pt x="690807" y="0"/>
                  </a:cubicBezTo>
                  <a:cubicBezTo>
                    <a:pt x="921542" y="-55766"/>
                    <a:pt x="1079126" y="14683"/>
                    <a:pt x="1294380" y="0"/>
                  </a:cubicBezTo>
                  <a:cubicBezTo>
                    <a:pt x="1509634" y="-14683"/>
                    <a:pt x="1767598" y="51238"/>
                    <a:pt x="1897953" y="0"/>
                  </a:cubicBezTo>
                  <a:cubicBezTo>
                    <a:pt x="2028308" y="-51238"/>
                    <a:pt x="2374694" y="10529"/>
                    <a:pt x="2556397" y="0"/>
                  </a:cubicBezTo>
                  <a:cubicBezTo>
                    <a:pt x="2738100" y="-10529"/>
                    <a:pt x="2867508" y="11199"/>
                    <a:pt x="2995359" y="0"/>
                  </a:cubicBezTo>
                  <a:cubicBezTo>
                    <a:pt x="3123210" y="-11199"/>
                    <a:pt x="3286139" y="41363"/>
                    <a:pt x="3544062" y="0"/>
                  </a:cubicBezTo>
                  <a:cubicBezTo>
                    <a:pt x="3801985" y="-41363"/>
                    <a:pt x="3881187" y="3368"/>
                    <a:pt x="4037894" y="0"/>
                  </a:cubicBezTo>
                  <a:cubicBezTo>
                    <a:pt x="4194601" y="-3368"/>
                    <a:pt x="4274810" y="12677"/>
                    <a:pt x="4476856" y="0"/>
                  </a:cubicBezTo>
                  <a:cubicBezTo>
                    <a:pt x="4678902" y="-12677"/>
                    <a:pt x="4916732" y="22679"/>
                    <a:pt x="5080429" y="0"/>
                  </a:cubicBezTo>
                  <a:cubicBezTo>
                    <a:pt x="5244126" y="-22679"/>
                    <a:pt x="5406219" y="47768"/>
                    <a:pt x="5574262" y="0"/>
                  </a:cubicBezTo>
                  <a:cubicBezTo>
                    <a:pt x="5625334" y="7158"/>
                    <a:pt x="5661161" y="40783"/>
                    <a:pt x="5661496" y="87234"/>
                  </a:cubicBezTo>
                  <a:cubicBezTo>
                    <a:pt x="5668977" y="224078"/>
                    <a:pt x="5659420" y="300037"/>
                    <a:pt x="5661496" y="436159"/>
                  </a:cubicBezTo>
                  <a:cubicBezTo>
                    <a:pt x="5668752" y="483999"/>
                    <a:pt x="5623389" y="528543"/>
                    <a:pt x="5574262" y="523393"/>
                  </a:cubicBezTo>
                  <a:cubicBezTo>
                    <a:pt x="5391926" y="567155"/>
                    <a:pt x="5282839" y="484222"/>
                    <a:pt x="5080429" y="523393"/>
                  </a:cubicBezTo>
                  <a:cubicBezTo>
                    <a:pt x="4878019" y="562564"/>
                    <a:pt x="4826354" y="470097"/>
                    <a:pt x="4586597" y="523393"/>
                  </a:cubicBezTo>
                  <a:cubicBezTo>
                    <a:pt x="4346840" y="576689"/>
                    <a:pt x="4225158" y="472067"/>
                    <a:pt x="3928154" y="523393"/>
                  </a:cubicBezTo>
                  <a:cubicBezTo>
                    <a:pt x="3631150" y="574719"/>
                    <a:pt x="3616516" y="496595"/>
                    <a:pt x="3434321" y="523393"/>
                  </a:cubicBezTo>
                  <a:cubicBezTo>
                    <a:pt x="3252126" y="550191"/>
                    <a:pt x="3120976" y="481875"/>
                    <a:pt x="2830748" y="523393"/>
                  </a:cubicBezTo>
                  <a:cubicBezTo>
                    <a:pt x="2540520" y="564911"/>
                    <a:pt x="2484073" y="499793"/>
                    <a:pt x="2391786" y="523393"/>
                  </a:cubicBezTo>
                  <a:cubicBezTo>
                    <a:pt x="2299499" y="546993"/>
                    <a:pt x="2078338" y="477680"/>
                    <a:pt x="1952824" y="523393"/>
                  </a:cubicBezTo>
                  <a:cubicBezTo>
                    <a:pt x="1827310" y="569106"/>
                    <a:pt x="1609738" y="481215"/>
                    <a:pt x="1404121" y="523393"/>
                  </a:cubicBezTo>
                  <a:cubicBezTo>
                    <a:pt x="1198504" y="565571"/>
                    <a:pt x="1095710" y="471242"/>
                    <a:pt x="855418" y="523393"/>
                  </a:cubicBezTo>
                  <a:cubicBezTo>
                    <a:pt x="615126" y="575544"/>
                    <a:pt x="391814" y="469132"/>
                    <a:pt x="87234" y="523393"/>
                  </a:cubicBezTo>
                  <a:cubicBezTo>
                    <a:pt x="40697" y="531451"/>
                    <a:pt x="7151" y="475333"/>
                    <a:pt x="0" y="436159"/>
                  </a:cubicBezTo>
                  <a:cubicBezTo>
                    <a:pt x="-7442" y="312891"/>
                    <a:pt x="7744" y="190684"/>
                    <a:pt x="0" y="87234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>
                  <a:lumMod val="25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6990855"/>
                        <a:gd name="connsiteY0" fmla="*/ 130146 h 780863"/>
                        <a:gd name="connsiteX1" fmla="*/ 130146 w 6990855"/>
                        <a:gd name="connsiteY1" fmla="*/ 0 h 780863"/>
                        <a:gd name="connsiteX2" fmla="*/ 758332 w 6990855"/>
                        <a:gd name="connsiteY2" fmla="*/ 0 h 780863"/>
                        <a:gd name="connsiteX3" fmla="*/ 1184601 w 6990855"/>
                        <a:gd name="connsiteY3" fmla="*/ 0 h 780863"/>
                        <a:gd name="connsiteX4" fmla="*/ 1610870 w 6990855"/>
                        <a:gd name="connsiteY4" fmla="*/ 0 h 780863"/>
                        <a:gd name="connsiteX5" fmla="*/ 2306361 w 6990855"/>
                        <a:gd name="connsiteY5" fmla="*/ 0 h 780863"/>
                        <a:gd name="connsiteX6" fmla="*/ 2934547 w 6990855"/>
                        <a:gd name="connsiteY6" fmla="*/ 0 h 780863"/>
                        <a:gd name="connsiteX7" fmla="*/ 3293511 w 6990855"/>
                        <a:gd name="connsiteY7" fmla="*/ 0 h 780863"/>
                        <a:gd name="connsiteX8" fmla="*/ 3787085 w 6990855"/>
                        <a:gd name="connsiteY8" fmla="*/ 0 h 780863"/>
                        <a:gd name="connsiteX9" fmla="*/ 4415271 w 6990855"/>
                        <a:gd name="connsiteY9" fmla="*/ 0 h 780863"/>
                        <a:gd name="connsiteX10" fmla="*/ 5043457 w 6990855"/>
                        <a:gd name="connsiteY10" fmla="*/ 0 h 780863"/>
                        <a:gd name="connsiteX11" fmla="*/ 5402420 w 6990855"/>
                        <a:gd name="connsiteY11" fmla="*/ 0 h 780863"/>
                        <a:gd name="connsiteX12" fmla="*/ 5761384 w 6990855"/>
                        <a:gd name="connsiteY12" fmla="*/ 0 h 780863"/>
                        <a:gd name="connsiteX13" fmla="*/ 6120347 w 6990855"/>
                        <a:gd name="connsiteY13" fmla="*/ 0 h 780863"/>
                        <a:gd name="connsiteX14" fmla="*/ 6860709 w 6990855"/>
                        <a:gd name="connsiteY14" fmla="*/ 0 h 780863"/>
                        <a:gd name="connsiteX15" fmla="*/ 6990855 w 6990855"/>
                        <a:gd name="connsiteY15" fmla="*/ 130146 h 780863"/>
                        <a:gd name="connsiteX16" fmla="*/ 6990855 w 6990855"/>
                        <a:gd name="connsiteY16" fmla="*/ 650717 h 780863"/>
                        <a:gd name="connsiteX17" fmla="*/ 6860709 w 6990855"/>
                        <a:gd name="connsiteY17" fmla="*/ 780863 h 780863"/>
                        <a:gd name="connsiteX18" fmla="*/ 6434440 w 6990855"/>
                        <a:gd name="connsiteY18" fmla="*/ 780863 h 780863"/>
                        <a:gd name="connsiteX19" fmla="*/ 5873560 w 6990855"/>
                        <a:gd name="connsiteY19" fmla="*/ 780863 h 780863"/>
                        <a:gd name="connsiteX20" fmla="*/ 5447291 w 6990855"/>
                        <a:gd name="connsiteY20" fmla="*/ 780863 h 780863"/>
                        <a:gd name="connsiteX21" fmla="*/ 4953716 w 6990855"/>
                        <a:gd name="connsiteY21" fmla="*/ 780863 h 780863"/>
                        <a:gd name="connsiteX22" fmla="*/ 4392836 w 6990855"/>
                        <a:gd name="connsiteY22" fmla="*/ 780863 h 780863"/>
                        <a:gd name="connsiteX23" fmla="*/ 3831956 w 6990855"/>
                        <a:gd name="connsiteY23" fmla="*/ 780863 h 780863"/>
                        <a:gd name="connsiteX24" fmla="*/ 3136464 w 6990855"/>
                        <a:gd name="connsiteY24" fmla="*/ 780863 h 780863"/>
                        <a:gd name="connsiteX25" fmla="*/ 2508278 w 6990855"/>
                        <a:gd name="connsiteY25" fmla="*/ 780863 h 780863"/>
                        <a:gd name="connsiteX26" fmla="*/ 2149315 w 6990855"/>
                        <a:gd name="connsiteY26" fmla="*/ 780863 h 780863"/>
                        <a:gd name="connsiteX27" fmla="*/ 1453823 w 6990855"/>
                        <a:gd name="connsiteY27" fmla="*/ 780863 h 780863"/>
                        <a:gd name="connsiteX28" fmla="*/ 758332 w 6990855"/>
                        <a:gd name="connsiteY28" fmla="*/ 780863 h 780863"/>
                        <a:gd name="connsiteX29" fmla="*/ 130146 w 6990855"/>
                        <a:gd name="connsiteY29" fmla="*/ 780863 h 780863"/>
                        <a:gd name="connsiteX30" fmla="*/ 0 w 6990855"/>
                        <a:gd name="connsiteY30" fmla="*/ 650717 h 780863"/>
                        <a:gd name="connsiteX31" fmla="*/ 0 w 6990855"/>
                        <a:gd name="connsiteY31" fmla="*/ 130146 h 7808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0855" h="780863" fill="none" extrusionOk="0">
                          <a:moveTo>
                            <a:pt x="0" y="130146"/>
                          </a:moveTo>
                          <a:cubicBezTo>
                            <a:pt x="3862" y="60003"/>
                            <a:pt x="66615" y="-273"/>
                            <a:pt x="130146" y="0"/>
                          </a:cubicBezTo>
                          <a:cubicBezTo>
                            <a:pt x="317311" y="-12463"/>
                            <a:pt x="568294" y="70022"/>
                            <a:pt x="758332" y="0"/>
                          </a:cubicBezTo>
                          <a:cubicBezTo>
                            <a:pt x="948370" y="-70022"/>
                            <a:pt x="1079243" y="50779"/>
                            <a:pt x="1184601" y="0"/>
                          </a:cubicBezTo>
                          <a:cubicBezTo>
                            <a:pt x="1289959" y="-50779"/>
                            <a:pt x="1444059" y="43023"/>
                            <a:pt x="1610870" y="0"/>
                          </a:cubicBezTo>
                          <a:cubicBezTo>
                            <a:pt x="1777681" y="-43023"/>
                            <a:pt x="2117923" y="61418"/>
                            <a:pt x="2306361" y="0"/>
                          </a:cubicBezTo>
                          <a:cubicBezTo>
                            <a:pt x="2494799" y="-61418"/>
                            <a:pt x="2661524" y="37544"/>
                            <a:pt x="2934547" y="0"/>
                          </a:cubicBezTo>
                          <a:cubicBezTo>
                            <a:pt x="3207570" y="-37544"/>
                            <a:pt x="3121699" y="38753"/>
                            <a:pt x="3293511" y="0"/>
                          </a:cubicBezTo>
                          <a:cubicBezTo>
                            <a:pt x="3465323" y="-38753"/>
                            <a:pt x="3542761" y="41339"/>
                            <a:pt x="3787085" y="0"/>
                          </a:cubicBezTo>
                          <a:cubicBezTo>
                            <a:pt x="4031409" y="-41339"/>
                            <a:pt x="4114363" y="38331"/>
                            <a:pt x="4415271" y="0"/>
                          </a:cubicBezTo>
                          <a:cubicBezTo>
                            <a:pt x="4716179" y="-38331"/>
                            <a:pt x="4851062" y="67555"/>
                            <a:pt x="5043457" y="0"/>
                          </a:cubicBezTo>
                          <a:cubicBezTo>
                            <a:pt x="5235852" y="-67555"/>
                            <a:pt x="5229777" y="40243"/>
                            <a:pt x="5402420" y="0"/>
                          </a:cubicBezTo>
                          <a:cubicBezTo>
                            <a:pt x="5575063" y="-40243"/>
                            <a:pt x="5677592" y="36564"/>
                            <a:pt x="5761384" y="0"/>
                          </a:cubicBezTo>
                          <a:cubicBezTo>
                            <a:pt x="5845176" y="-36564"/>
                            <a:pt x="5960915" y="12012"/>
                            <a:pt x="6120347" y="0"/>
                          </a:cubicBezTo>
                          <a:cubicBezTo>
                            <a:pt x="6279779" y="-12012"/>
                            <a:pt x="6568702" y="19820"/>
                            <a:pt x="6860709" y="0"/>
                          </a:cubicBezTo>
                          <a:cubicBezTo>
                            <a:pt x="6916843" y="-6731"/>
                            <a:pt x="6996350" y="51800"/>
                            <a:pt x="6990855" y="130146"/>
                          </a:cubicBezTo>
                          <a:cubicBezTo>
                            <a:pt x="7037501" y="301526"/>
                            <a:pt x="6973755" y="542208"/>
                            <a:pt x="6990855" y="650717"/>
                          </a:cubicBezTo>
                          <a:cubicBezTo>
                            <a:pt x="6993669" y="722403"/>
                            <a:pt x="6930373" y="763517"/>
                            <a:pt x="6860709" y="780863"/>
                          </a:cubicBezTo>
                          <a:cubicBezTo>
                            <a:pt x="6736858" y="827800"/>
                            <a:pt x="6608189" y="768034"/>
                            <a:pt x="6434440" y="780863"/>
                          </a:cubicBezTo>
                          <a:cubicBezTo>
                            <a:pt x="6260691" y="793692"/>
                            <a:pt x="6107701" y="742008"/>
                            <a:pt x="5873560" y="780863"/>
                          </a:cubicBezTo>
                          <a:cubicBezTo>
                            <a:pt x="5639419" y="819718"/>
                            <a:pt x="5610583" y="753389"/>
                            <a:pt x="5447291" y="780863"/>
                          </a:cubicBezTo>
                          <a:cubicBezTo>
                            <a:pt x="5283999" y="808337"/>
                            <a:pt x="5158713" y="724226"/>
                            <a:pt x="4953716" y="780863"/>
                          </a:cubicBezTo>
                          <a:cubicBezTo>
                            <a:pt x="4748720" y="837500"/>
                            <a:pt x="4533435" y="759218"/>
                            <a:pt x="4392836" y="780863"/>
                          </a:cubicBezTo>
                          <a:cubicBezTo>
                            <a:pt x="4252237" y="802508"/>
                            <a:pt x="4001399" y="746196"/>
                            <a:pt x="3831956" y="780863"/>
                          </a:cubicBezTo>
                          <a:cubicBezTo>
                            <a:pt x="3662513" y="815530"/>
                            <a:pt x="3406287" y="701520"/>
                            <a:pt x="3136464" y="780863"/>
                          </a:cubicBezTo>
                          <a:cubicBezTo>
                            <a:pt x="2866641" y="860206"/>
                            <a:pt x="2698322" y="752216"/>
                            <a:pt x="2508278" y="780863"/>
                          </a:cubicBezTo>
                          <a:cubicBezTo>
                            <a:pt x="2318234" y="809510"/>
                            <a:pt x="2281546" y="751467"/>
                            <a:pt x="2149315" y="780863"/>
                          </a:cubicBezTo>
                          <a:cubicBezTo>
                            <a:pt x="2017084" y="810259"/>
                            <a:pt x="1642597" y="723744"/>
                            <a:pt x="1453823" y="780863"/>
                          </a:cubicBezTo>
                          <a:cubicBezTo>
                            <a:pt x="1265049" y="837982"/>
                            <a:pt x="969992" y="744328"/>
                            <a:pt x="758332" y="780863"/>
                          </a:cubicBezTo>
                          <a:cubicBezTo>
                            <a:pt x="546672" y="817398"/>
                            <a:pt x="335779" y="769467"/>
                            <a:pt x="130146" y="780863"/>
                          </a:cubicBezTo>
                          <a:cubicBezTo>
                            <a:pt x="69031" y="778149"/>
                            <a:pt x="14288" y="712372"/>
                            <a:pt x="0" y="650717"/>
                          </a:cubicBezTo>
                          <a:cubicBezTo>
                            <a:pt x="-1551" y="420133"/>
                            <a:pt x="27525" y="340059"/>
                            <a:pt x="0" y="130146"/>
                          </a:cubicBezTo>
                          <a:close/>
                        </a:path>
                        <a:path w="6990855" h="780863" stroke="0" extrusionOk="0">
                          <a:moveTo>
                            <a:pt x="0" y="130146"/>
                          </a:moveTo>
                          <a:cubicBezTo>
                            <a:pt x="-14274" y="54051"/>
                            <a:pt x="64128" y="4461"/>
                            <a:pt x="130146" y="0"/>
                          </a:cubicBezTo>
                          <a:cubicBezTo>
                            <a:pt x="266301" y="-26935"/>
                            <a:pt x="516793" y="35692"/>
                            <a:pt x="758332" y="0"/>
                          </a:cubicBezTo>
                          <a:cubicBezTo>
                            <a:pt x="999871" y="-35692"/>
                            <a:pt x="1233267" y="67693"/>
                            <a:pt x="1386518" y="0"/>
                          </a:cubicBezTo>
                          <a:cubicBezTo>
                            <a:pt x="1539769" y="-67693"/>
                            <a:pt x="1719282" y="30764"/>
                            <a:pt x="2014704" y="0"/>
                          </a:cubicBezTo>
                          <a:cubicBezTo>
                            <a:pt x="2310126" y="-30764"/>
                            <a:pt x="2494039" y="60970"/>
                            <a:pt x="2710195" y="0"/>
                          </a:cubicBezTo>
                          <a:cubicBezTo>
                            <a:pt x="2926351" y="-60970"/>
                            <a:pt x="2951570" y="49148"/>
                            <a:pt x="3136464" y="0"/>
                          </a:cubicBezTo>
                          <a:cubicBezTo>
                            <a:pt x="3321358" y="-49148"/>
                            <a:pt x="3557765" y="56816"/>
                            <a:pt x="3697344" y="0"/>
                          </a:cubicBezTo>
                          <a:cubicBezTo>
                            <a:pt x="3836923" y="-56816"/>
                            <a:pt x="4000844" y="33910"/>
                            <a:pt x="4190919" y="0"/>
                          </a:cubicBezTo>
                          <a:cubicBezTo>
                            <a:pt x="4380995" y="-33910"/>
                            <a:pt x="4528291" y="49090"/>
                            <a:pt x="4617188" y="0"/>
                          </a:cubicBezTo>
                          <a:cubicBezTo>
                            <a:pt x="4706085" y="-49090"/>
                            <a:pt x="5075272" y="17356"/>
                            <a:pt x="5245374" y="0"/>
                          </a:cubicBezTo>
                          <a:cubicBezTo>
                            <a:pt x="5415476" y="-17356"/>
                            <a:pt x="5508283" y="3826"/>
                            <a:pt x="5604337" y="0"/>
                          </a:cubicBezTo>
                          <a:cubicBezTo>
                            <a:pt x="5700391" y="-3826"/>
                            <a:pt x="5820993" y="22192"/>
                            <a:pt x="5963301" y="0"/>
                          </a:cubicBezTo>
                          <a:cubicBezTo>
                            <a:pt x="6105609" y="-22192"/>
                            <a:pt x="6543953" y="17786"/>
                            <a:pt x="6860709" y="0"/>
                          </a:cubicBezTo>
                          <a:cubicBezTo>
                            <a:pt x="6940657" y="-9407"/>
                            <a:pt x="7007997" y="61784"/>
                            <a:pt x="6990855" y="130146"/>
                          </a:cubicBezTo>
                          <a:cubicBezTo>
                            <a:pt x="6991702" y="376676"/>
                            <a:pt x="6985358" y="397437"/>
                            <a:pt x="6990855" y="650717"/>
                          </a:cubicBezTo>
                          <a:cubicBezTo>
                            <a:pt x="6976290" y="732568"/>
                            <a:pt x="6940378" y="764466"/>
                            <a:pt x="6860709" y="780863"/>
                          </a:cubicBezTo>
                          <a:cubicBezTo>
                            <a:pt x="6738011" y="789973"/>
                            <a:pt x="6541888" y="728368"/>
                            <a:pt x="6299829" y="780863"/>
                          </a:cubicBezTo>
                          <a:cubicBezTo>
                            <a:pt x="6057770" y="833358"/>
                            <a:pt x="5909784" y="753535"/>
                            <a:pt x="5806254" y="780863"/>
                          </a:cubicBezTo>
                          <a:cubicBezTo>
                            <a:pt x="5702725" y="808191"/>
                            <a:pt x="5323321" y="767813"/>
                            <a:pt x="5178068" y="780863"/>
                          </a:cubicBezTo>
                          <a:cubicBezTo>
                            <a:pt x="5032815" y="793913"/>
                            <a:pt x="4926809" y="762309"/>
                            <a:pt x="4751799" y="780863"/>
                          </a:cubicBezTo>
                          <a:cubicBezTo>
                            <a:pt x="4576789" y="799417"/>
                            <a:pt x="4528106" y="758189"/>
                            <a:pt x="4325530" y="780863"/>
                          </a:cubicBezTo>
                          <a:cubicBezTo>
                            <a:pt x="4122954" y="803537"/>
                            <a:pt x="3962628" y="773312"/>
                            <a:pt x="3764650" y="780863"/>
                          </a:cubicBezTo>
                          <a:cubicBezTo>
                            <a:pt x="3566672" y="788414"/>
                            <a:pt x="3392195" y="717598"/>
                            <a:pt x="3203770" y="780863"/>
                          </a:cubicBezTo>
                          <a:cubicBezTo>
                            <a:pt x="3015345" y="844128"/>
                            <a:pt x="2993674" y="744401"/>
                            <a:pt x="2844806" y="780863"/>
                          </a:cubicBezTo>
                          <a:cubicBezTo>
                            <a:pt x="2695938" y="817325"/>
                            <a:pt x="2589777" y="758963"/>
                            <a:pt x="2418537" y="780863"/>
                          </a:cubicBezTo>
                          <a:cubicBezTo>
                            <a:pt x="2247297" y="802763"/>
                            <a:pt x="2142320" y="777008"/>
                            <a:pt x="2059574" y="780863"/>
                          </a:cubicBezTo>
                          <a:cubicBezTo>
                            <a:pt x="1976828" y="784718"/>
                            <a:pt x="1840926" y="772112"/>
                            <a:pt x="1633305" y="780863"/>
                          </a:cubicBezTo>
                          <a:cubicBezTo>
                            <a:pt x="1425684" y="789614"/>
                            <a:pt x="1242620" y="775504"/>
                            <a:pt x="1005119" y="780863"/>
                          </a:cubicBezTo>
                          <a:cubicBezTo>
                            <a:pt x="767618" y="786222"/>
                            <a:pt x="534390" y="775495"/>
                            <a:pt x="130146" y="780863"/>
                          </a:cubicBezTo>
                          <a:cubicBezTo>
                            <a:pt x="75584" y="768521"/>
                            <a:pt x="9468" y="716138"/>
                            <a:pt x="0" y="650717"/>
                          </a:cubicBezTo>
                          <a:cubicBezTo>
                            <a:pt x="-30177" y="394926"/>
                            <a:pt x="24290" y="319603"/>
                            <a:pt x="0" y="130146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800" ker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282940-615F-45E4-9E54-78F6EC5EC0EC}"/>
                </a:ext>
              </a:extLst>
            </p:cNvPr>
            <p:cNvSpPr/>
            <p:nvPr/>
          </p:nvSpPr>
          <p:spPr>
            <a:xfrm>
              <a:off x="1105257" y="1352498"/>
              <a:ext cx="5519661" cy="43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hình ảnh </a:t>
              </a:r>
              <a:r>
                <a:rPr lang="en-US" alt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8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nỗi vất vả, lo lắng của người nông dân trong sản xuất.</a:t>
              </a: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FA03FA-387E-4F85-AEE2-8C78CA30F382}"/>
              </a:ext>
            </a:extLst>
          </p:cNvPr>
          <p:cNvGrpSpPr/>
          <p:nvPr/>
        </p:nvGrpSpPr>
        <p:grpSpPr>
          <a:xfrm>
            <a:off x="1375788" y="1914769"/>
            <a:ext cx="7042519" cy="758957"/>
            <a:chOff x="1840969" y="2197227"/>
            <a:chExt cx="7071181" cy="523393"/>
          </a:xfrm>
        </p:grpSpPr>
        <p:sp>
          <p:nvSpPr>
            <p:cNvPr id="30" name="Rectangle: Rounded Corners 43">
              <a:extLst>
                <a:ext uri="{FF2B5EF4-FFF2-40B4-BE49-F238E27FC236}">
                  <a16:creationId xmlns:a16="http://schemas.microsoft.com/office/drawing/2014/main" id="{0C13FA63-4BA3-4EDA-A787-B8857A20CFA4}"/>
                </a:ext>
              </a:extLst>
            </p:cNvPr>
            <p:cNvSpPr/>
            <p:nvPr/>
          </p:nvSpPr>
          <p:spPr>
            <a:xfrm>
              <a:off x="1840969" y="2197227"/>
              <a:ext cx="6999451" cy="523393"/>
            </a:xfrm>
            <a:custGeom>
              <a:avLst/>
              <a:gdLst>
                <a:gd name="connsiteX0" fmla="*/ 0 w 6999451"/>
                <a:gd name="connsiteY0" fmla="*/ 87234 h 523393"/>
                <a:gd name="connsiteX1" fmla="*/ 87234 w 6999451"/>
                <a:gd name="connsiteY1" fmla="*/ 0 h 523393"/>
                <a:gd name="connsiteX2" fmla="*/ 724232 w 6999451"/>
                <a:gd name="connsiteY2" fmla="*/ 0 h 523393"/>
                <a:gd name="connsiteX3" fmla="*/ 1156481 w 6999451"/>
                <a:gd name="connsiteY3" fmla="*/ 0 h 523393"/>
                <a:gd name="connsiteX4" fmla="*/ 1588730 w 6999451"/>
                <a:gd name="connsiteY4" fmla="*/ 0 h 523393"/>
                <a:gd name="connsiteX5" fmla="*/ 2293979 w 6999451"/>
                <a:gd name="connsiteY5" fmla="*/ 0 h 523393"/>
                <a:gd name="connsiteX6" fmla="*/ 2930977 w 6999451"/>
                <a:gd name="connsiteY6" fmla="*/ 0 h 523393"/>
                <a:gd name="connsiteX7" fmla="*/ 3294976 w 6999451"/>
                <a:gd name="connsiteY7" fmla="*/ 0 h 523393"/>
                <a:gd name="connsiteX8" fmla="*/ 3795475 w 6999451"/>
                <a:gd name="connsiteY8" fmla="*/ 0 h 523393"/>
                <a:gd name="connsiteX9" fmla="*/ 4432473 w 6999451"/>
                <a:gd name="connsiteY9" fmla="*/ 0 h 523393"/>
                <a:gd name="connsiteX10" fmla="*/ 5069472 w 6999451"/>
                <a:gd name="connsiteY10" fmla="*/ 0 h 523393"/>
                <a:gd name="connsiteX11" fmla="*/ 5433471 w 6999451"/>
                <a:gd name="connsiteY11" fmla="*/ 0 h 523393"/>
                <a:gd name="connsiteX12" fmla="*/ 5797470 w 6999451"/>
                <a:gd name="connsiteY12" fmla="*/ 0 h 523393"/>
                <a:gd name="connsiteX13" fmla="*/ 6161469 w 6999451"/>
                <a:gd name="connsiteY13" fmla="*/ 0 h 523393"/>
                <a:gd name="connsiteX14" fmla="*/ 6912217 w 6999451"/>
                <a:gd name="connsiteY14" fmla="*/ 0 h 523393"/>
                <a:gd name="connsiteX15" fmla="*/ 6999451 w 6999451"/>
                <a:gd name="connsiteY15" fmla="*/ 87234 h 523393"/>
                <a:gd name="connsiteX16" fmla="*/ 6999451 w 6999451"/>
                <a:gd name="connsiteY16" fmla="*/ 436159 h 523393"/>
                <a:gd name="connsiteX17" fmla="*/ 6912217 w 6999451"/>
                <a:gd name="connsiteY17" fmla="*/ 523393 h 523393"/>
                <a:gd name="connsiteX18" fmla="*/ 6479968 w 6999451"/>
                <a:gd name="connsiteY18" fmla="*/ 523393 h 523393"/>
                <a:gd name="connsiteX19" fmla="*/ 5911219 w 6999451"/>
                <a:gd name="connsiteY19" fmla="*/ 523393 h 523393"/>
                <a:gd name="connsiteX20" fmla="*/ 5478971 w 6999451"/>
                <a:gd name="connsiteY20" fmla="*/ 523393 h 523393"/>
                <a:gd name="connsiteX21" fmla="*/ 4978472 w 6999451"/>
                <a:gd name="connsiteY21" fmla="*/ 523393 h 523393"/>
                <a:gd name="connsiteX22" fmla="*/ 4409723 w 6999451"/>
                <a:gd name="connsiteY22" fmla="*/ 523393 h 523393"/>
                <a:gd name="connsiteX23" fmla="*/ 3840975 w 6999451"/>
                <a:gd name="connsiteY23" fmla="*/ 523393 h 523393"/>
                <a:gd name="connsiteX24" fmla="*/ 3135726 w 6999451"/>
                <a:gd name="connsiteY24" fmla="*/ 523393 h 523393"/>
                <a:gd name="connsiteX25" fmla="*/ 2498728 w 6999451"/>
                <a:gd name="connsiteY25" fmla="*/ 523393 h 523393"/>
                <a:gd name="connsiteX26" fmla="*/ 2134729 w 6999451"/>
                <a:gd name="connsiteY26" fmla="*/ 523393 h 523393"/>
                <a:gd name="connsiteX27" fmla="*/ 1429481 w 6999451"/>
                <a:gd name="connsiteY27" fmla="*/ 523393 h 523393"/>
                <a:gd name="connsiteX28" fmla="*/ 724232 w 6999451"/>
                <a:gd name="connsiteY28" fmla="*/ 523393 h 523393"/>
                <a:gd name="connsiteX29" fmla="*/ 87234 w 6999451"/>
                <a:gd name="connsiteY29" fmla="*/ 523393 h 523393"/>
                <a:gd name="connsiteX30" fmla="*/ 0 w 6999451"/>
                <a:gd name="connsiteY30" fmla="*/ 436159 h 523393"/>
                <a:gd name="connsiteX31" fmla="*/ 0 w 6999451"/>
                <a:gd name="connsiteY31" fmla="*/ 87234 h 52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999451" h="523393" fill="none" extrusionOk="0">
                  <a:moveTo>
                    <a:pt x="0" y="87234"/>
                  </a:moveTo>
                  <a:cubicBezTo>
                    <a:pt x="9917" y="43511"/>
                    <a:pt x="48367" y="-304"/>
                    <a:pt x="87234" y="0"/>
                  </a:cubicBezTo>
                  <a:cubicBezTo>
                    <a:pt x="231531" y="-54859"/>
                    <a:pt x="436420" y="20277"/>
                    <a:pt x="724232" y="0"/>
                  </a:cubicBezTo>
                  <a:cubicBezTo>
                    <a:pt x="1012044" y="-20277"/>
                    <a:pt x="1032040" y="24210"/>
                    <a:pt x="1156481" y="0"/>
                  </a:cubicBezTo>
                  <a:cubicBezTo>
                    <a:pt x="1280922" y="-24210"/>
                    <a:pt x="1391976" y="23489"/>
                    <a:pt x="1588730" y="0"/>
                  </a:cubicBezTo>
                  <a:cubicBezTo>
                    <a:pt x="1785484" y="-23489"/>
                    <a:pt x="1971402" y="32493"/>
                    <a:pt x="2293979" y="0"/>
                  </a:cubicBezTo>
                  <a:cubicBezTo>
                    <a:pt x="2616556" y="-32493"/>
                    <a:pt x="2794544" y="11924"/>
                    <a:pt x="2930977" y="0"/>
                  </a:cubicBezTo>
                  <a:cubicBezTo>
                    <a:pt x="3067410" y="-11924"/>
                    <a:pt x="3136863" y="21299"/>
                    <a:pt x="3294976" y="0"/>
                  </a:cubicBezTo>
                  <a:cubicBezTo>
                    <a:pt x="3453089" y="-21299"/>
                    <a:pt x="3589634" y="42380"/>
                    <a:pt x="3795475" y="0"/>
                  </a:cubicBezTo>
                  <a:cubicBezTo>
                    <a:pt x="4001316" y="-42380"/>
                    <a:pt x="4195030" y="32595"/>
                    <a:pt x="4432473" y="0"/>
                  </a:cubicBezTo>
                  <a:cubicBezTo>
                    <a:pt x="4669916" y="-32595"/>
                    <a:pt x="4929555" y="31015"/>
                    <a:pt x="5069472" y="0"/>
                  </a:cubicBezTo>
                  <a:cubicBezTo>
                    <a:pt x="5209389" y="-31015"/>
                    <a:pt x="5315299" y="24464"/>
                    <a:pt x="5433471" y="0"/>
                  </a:cubicBezTo>
                  <a:cubicBezTo>
                    <a:pt x="5551643" y="-24464"/>
                    <a:pt x="5714332" y="38274"/>
                    <a:pt x="5797470" y="0"/>
                  </a:cubicBezTo>
                  <a:cubicBezTo>
                    <a:pt x="5880608" y="-38274"/>
                    <a:pt x="6027391" y="21266"/>
                    <a:pt x="6161469" y="0"/>
                  </a:cubicBezTo>
                  <a:cubicBezTo>
                    <a:pt x="6295547" y="-21266"/>
                    <a:pt x="6761736" y="74610"/>
                    <a:pt x="6912217" y="0"/>
                  </a:cubicBezTo>
                  <a:cubicBezTo>
                    <a:pt x="6948729" y="-4987"/>
                    <a:pt x="7003516" y="34271"/>
                    <a:pt x="6999451" y="87234"/>
                  </a:cubicBezTo>
                  <a:cubicBezTo>
                    <a:pt x="7021229" y="223105"/>
                    <a:pt x="6994464" y="315793"/>
                    <a:pt x="6999451" y="436159"/>
                  </a:cubicBezTo>
                  <a:cubicBezTo>
                    <a:pt x="7004367" y="484001"/>
                    <a:pt x="6960032" y="520551"/>
                    <a:pt x="6912217" y="523393"/>
                  </a:cubicBezTo>
                  <a:cubicBezTo>
                    <a:pt x="6701466" y="552571"/>
                    <a:pt x="6589484" y="493271"/>
                    <a:pt x="6479968" y="523393"/>
                  </a:cubicBezTo>
                  <a:cubicBezTo>
                    <a:pt x="6370452" y="553515"/>
                    <a:pt x="6050178" y="469318"/>
                    <a:pt x="5911219" y="523393"/>
                  </a:cubicBezTo>
                  <a:cubicBezTo>
                    <a:pt x="5772260" y="577468"/>
                    <a:pt x="5677329" y="481268"/>
                    <a:pt x="5478971" y="523393"/>
                  </a:cubicBezTo>
                  <a:cubicBezTo>
                    <a:pt x="5280613" y="565518"/>
                    <a:pt x="5080292" y="487807"/>
                    <a:pt x="4978472" y="523393"/>
                  </a:cubicBezTo>
                  <a:cubicBezTo>
                    <a:pt x="4876652" y="558979"/>
                    <a:pt x="4577961" y="500323"/>
                    <a:pt x="4409723" y="523393"/>
                  </a:cubicBezTo>
                  <a:cubicBezTo>
                    <a:pt x="4241485" y="546463"/>
                    <a:pt x="4110120" y="456321"/>
                    <a:pt x="3840975" y="523393"/>
                  </a:cubicBezTo>
                  <a:cubicBezTo>
                    <a:pt x="3571830" y="590465"/>
                    <a:pt x="3298215" y="470581"/>
                    <a:pt x="3135726" y="523393"/>
                  </a:cubicBezTo>
                  <a:cubicBezTo>
                    <a:pt x="2973237" y="576205"/>
                    <a:pt x="2788664" y="509015"/>
                    <a:pt x="2498728" y="523393"/>
                  </a:cubicBezTo>
                  <a:cubicBezTo>
                    <a:pt x="2208792" y="537771"/>
                    <a:pt x="2232356" y="511178"/>
                    <a:pt x="2134729" y="523393"/>
                  </a:cubicBezTo>
                  <a:cubicBezTo>
                    <a:pt x="2037102" y="535608"/>
                    <a:pt x="1634187" y="448955"/>
                    <a:pt x="1429481" y="523393"/>
                  </a:cubicBezTo>
                  <a:cubicBezTo>
                    <a:pt x="1224775" y="597831"/>
                    <a:pt x="978068" y="500302"/>
                    <a:pt x="724232" y="523393"/>
                  </a:cubicBezTo>
                  <a:cubicBezTo>
                    <a:pt x="470396" y="546484"/>
                    <a:pt x="400022" y="501941"/>
                    <a:pt x="87234" y="523393"/>
                  </a:cubicBezTo>
                  <a:cubicBezTo>
                    <a:pt x="46904" y="521414"/>
                    <a:pt x="4561" y="481074"/>
                    <a:pt x="0" y="436159"/>
                  </a:cubicBezTo>
                  <a:cubicBezTo>
                    <a:pt x="-29190" y="305457"/>
                    <a:pt x="34244" y="175482"/>
                    <a:pt x="0" y="87234"/>
                  </a:cubicBezTo>
                  <a:close/>
                </a:path>
                <a:path w="6999451" h="523393" stroke="0" extrusionOk="0">
                  <a:moveTo>
                    <a:pt x="0" y="87234"/>
                  </a:moveTo>
                  <a:cubicBezTo>
                    <a:pt x="-5620" y="37396"/>
                    <a:pt x="49113" y="7656"/>
                    <a:pt x="87234" y="0"/>
                  </a:cubicBezTo>
                  <a:cubicBezTo>
                    <a:pt x="329848" y="-11531"/>
                    <a:pt x="475604" y="63198"/>
                    <a:pt x="724232" y="0"/>
                  </a:cubicBezTo>
                  <a:cubicBezTo>
                    <a:pt x="972860" y="-63198"/>
                    <a:pt x="1151850" y="5009"/>
                    <a:pt x="1361231" y="0"/>
                  </a:cubicBezTo>
                  <a:cubicBezTo>
                    <a:pt x="1570612" y="-5009"/>
                    <a:pt x="1719756" y="18304"/>
                    <a:pt x="1998229" y="0"/>
                  </a:cubicBezTo>
                  <a:cubicBezTo>
                    <a:pt x="2276702" y="-18304"/>
                    <a:pt x="2480553" y="81307"/>
                    <a:pt x="2703477" y="0"/>
                  </a:cubicBezTo>
                  <a:cubicBezTo>
                    <a:pt x="2926401" y="-81307"/>
                    <a:pt x="2960023" y="1375"/>
                    <a:pt x="3135726" y="0"/>
                  </a:cubicBezTo>
                  <a:cubicBezTo>
                    <a:pt x="3311429" y="-1375"/>
                    <a:pt x="3586897" y="20319"/>
                    <a:pt x="3704475" y="0"/>
                  </a:cubicBezTo>
                  <a:cubicBezTo>
                    <a:pt x="3822053" y="-20319"/>
                    <a:pt x="4014033" y="47148"/>
                    <a:pt x="4204974" y="0"/>
                  </a:cubicBezTo>
                  <a:cubicBezTo>
                    <a:pt x="4395915" y="-47148"/>
                    <a:pt x="4524576" y="17980"/>
                    <a:pt x="4637223" y="0"/>
                  </a:cubicBezTo>
                  <a:cubicBezTo>
                    <a:pt x="4749870" y="-17980"/>
                    <a:pt x="5145632" y="68594"/>
                    <a:pt x="5274221" y="0"/>
                  </a:cubicBezTo>
                  <a:cubicBezTo>
                    <a:pt x="5402810" y="-68594"/>
                    <a:pt x="5562435" y="2139"/>
                    <a:pt x="5638220" y="0"/>
                  </a:cubicBezTo>
                  <a:cubicBezTo>
                    <a:pt x="5714005" y="-2139"/>
                    <a:pt x="5923519" y="29687"/>
                    <a:pt x="6002219" y="0"/>
                  </a:cubicBezTo>
                  <a:cubicBezTo>
                    <a:pt x="6080919" y="-29687"/>
                    <a:pt x="6581207" y="84429"/>
                    <a:pt x="6912217" y="0"/>
                  </a:cubicBezTo>
                  <a:cubicBezTo>
                    <a:pt x="6965890" y="-6406"/>
                    <a:pt x="7004195" y="40029"/>
                    <a:pt x="6999451" y="87234"/>
                  </a:cubicBezTo>
                  <a:cubicBezTo>
                    <a:pt x="7007468" y="188778"/>
                    <a:pt x="6968334" y="295696"/>
                    <a:pt x="6999451" y="436159"/>
                  </a:cubicBezTo>
                  <a:cubicBezTo>
                    <a:pt x="6997998" y="485332"/>
                    <a:pt x="6964383" y="515000"/>
                    <a:pt x="6912217" y="523393"/>
                  </a:cubicBezTo>
                  <a:cubicBezTo>
                    <a:pt x="6738395" y="531274"/>
                    <a:pt x="6583234" y="515608"/>
                    <a:pt x="6343468" y="523393"/>
                  </a:cubicBezTo>
                  <a:cubicBezTo>
                    <a:pt x="6103702" y="531178"/>
                    <a:pt x="6054950" y="464390"/>
                    <a:pt x="5842970" y="523393"/>
                  </a:cubicBezTo>
                  <a:cubicBezTo>
                    <a:pt x="5630990" y="582396"/>
                    <a:pt x="5360109" y="489032"/>
                    <a:pt x="5205971" y="523393"/>
                  </a:cubicBezTo>
                  <a:cubicBezTo>
                    <a:pt x="5051833" y="557754"/>
                    <a:pt x="4878749" y="490231"/>
                    <a:pt x="4773722" y="523393"/>
                  </a:cubicBezTo>
                  <a:cubicBezTo>
                    <a:pt x="4668695" y="556555"/>
                    <a:pt x="4477990" y="509056"/>
                    <a:pt x="4341473" y="523393"/>
                  </a:cubicBezTo>
                  <a:cubicBezTo>
                    <a:pt x="4204956" y="537730"/>
                    <a:pt x="3998764" y="506402"/>
                    <a:pt x="3772725" y="523393"/>
                  </a:cubicBezTo>
                  <a:cubicBezTo>
                    <a:pt x="3546686" y="540384"/>
                    <a:pt x="3425298" y="521218"/>
                    <a:pt x="3203976" y="523393"/>
                  </a:cubicBezTo>
                  <a:cubicBezTo>
                    <a:pt x="2982654" y="525568"/>
                    <a:pt x="3008120" y="507916"/>
                    <a:pt x="2839977" y="523393"/>
                  </a:cubicBezTo>
                  <a:cubicBezTo>
                    <a:pt x="2671834" y="538870"/>
                    <a:pt x="2525815" y="482847"/>
                    <a:pt x="2407728" y="523393"/>
                  </a:cubicBezTo>
                  <a:cubicBezTo>
                    <a:pt x="2289641" y="563939"/>
                    <a:pt x="2154676" y="499141"/>
                    <a:pt x="2043729" y="523393"/>
                  </a:cubicBezTo>
                  <a:cubicBezTo>
                    <a:pt x="1932782" y="547645"/>
                    <a:pt x="1734999" y="519359"/>
                    <a:pt x="1611480" y="523393"/>
                  </a:cubicBezTo>
                  <a:cubicBezTo>
                    <a:pt x="1487961" y="527427"/>
                    <a:pt x="1232589" y="456552"/>
                    <a:pt x="974482" y="523393"/>
                  </a:cubicBezTo>
                  <a:cubicBezTo>
                    <a:pt x="716375" y="590234"/>
                    <a:pt x="291884" y="477046"/>
                    <a:pt x="87234" y="523393"/>
                  </a:cubicBezTo>
                  <a:cubicBezTo>
                    <a:pt x="42667" y="520819"/>
                    <a:pt x="7859" y="478978"/>
                    <a:pt x="0" y="436159"/>
                  </a:cubicBezTo>
                  <a:cubicBezTo>
                    <a:pt x="-3635" y="341319"/>
                    <a:pt x="37791" y="223369"/>
                    <a:pt x="0" y="8723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800" ker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E273F6-728E-4CC5-87B7-03E9898A13A3}"/>
                </a:ext>
              </a:extLst>
            </p:cNvPr>
            <p:cNvSpPr/>
            <p:nvPr/>
          </p:nvSpPr>
          <p:spPr>
            <a:xfrm>
              <a:off x="1912699" y="2274622"/>
              <a:ext cx="6999451" cy="254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vi-VN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Những câu nào thể hiện tinh thần lạc quan của người nông dân</a:t>
              </a:r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A15A79-339D-45EA-989B-2E0BA3B7091E}"/>
              </a:ext>
            </a:extLst>
          </p:cNvPr>
          <p:cNvGrpSpPr/>
          <p:nvPr/>
        </p:nvGrpSpPr>
        <p:grpSpPr>
          <a:xfrm>
            <a:off x="1327480" y="2742146"/>
            <a:ext cx="6991835" cy="964740"/>
            <a:chOff x="1285489" y="1537384"/>
            <a:chExt cx="5220342" cy="1036915"/>
          </a:xfrm>
        </p:grpSpPr>
        <p:sp>
          <p:nvSpPr>
            <p:cNvPr id="34" name="Rectangle: Rounded Corners 43">
              <a:extLst>
                <a:ext uri="{FF2B5EF4-FFF2-40B4-BE49-F238E27FC236}">
                  <a16:creationId xmlns:a16="http://schemas.microsoft.com/office/drawing/2014/main" id="{07B05ECB-F863-42A4-B6D2-567AA4ED476D}"/>
                </a:ext>
              </a:extLst>
            </p:cNvPr>
            <p:cNvSpPr/>
            <p:nvPr/>
          </p:nvSpPr>
          <p:spPr>
            <a:xfrm>
              <a:off x="1285489" y="1537384"/>
              <a:ext cx="5220342" cy="1036915"/>
            </a:xfrm>
            <a:custGeom>
              <a:avLst/>
              <a:gdLst>
                <a:gd name="connsiteX0" fmla="*/ 0 w 5220342"/>
                <a:gd name="connsiteY0" fmla="*/ 97464 h 584775"/>
                <a:gd name="connsiteX1" fmla="*/ 97464 w 5220342"/>
                <a:gd name="connsiteY1" fmla="*/ 0 h 584775"/>
                <a:gd name="connsiteX2" fmla="*/ 706097 w 5220342"/>
                <a:gd name="connsiteY2" fmla="*/ 0 h 584775"/>
                <a:gd name="connsiteX3" fmla="*/ 1163969 w 5220342"/>
                <a:gd name="connsiteY3" fmla="*/ 0 h 584775"/>
                <a:gd name="connsiteX4" fmla="*/ 1722348 w 5220342"/>
                <a:gd name="connsiteY4" fmla="*/ 0 h 584775"/>
                <a:gd name="connsiteX5" fmla="*/ 2230473 w 5220342"/>
                <a:gd name="connsiteY5" fmla="*/ 0 h 584775"/>
                <a:gd name="connsiteX6" fmla="*/ 2688344 w 5220342"/>
                <a:gd name="connsiteY6" fmla="*/ 0 h 584775"/>
                <a:gd name="connsiteX7" fmla="*/ 3347232 w 5220342"/>
                <a:gd name="connsiteY7" fmla="*/ 0 h 584775"/>
                <a:gd name="connsiteX8" fmla="*/ 3805103 w 5220342"/>
                <a:gd name="connsiteY8" fmla="*/ 0 h 584775"/>
                <a:gd name="connsiteX9" fmla="*/ 4413736 w 5220342"/>
                <a:gd name="connsiteY9" fmla="*/ 0 h 584775"/>
                <a:gd name="connsiteX10" fmla="*/ 5122878 w 5220342"/>
                <a:gd name="connsiteY10" fmla="*/ 0 h 584775"/>
                <a:gd name="connsiteX11" fmla="*/ 5220342 w 5220342"/>
                <a:gd name="connsiteY11" fmla="*/ 97464 h 584775"/>
                <a:gd name="connsiteX12" fmla="*/ 5220342 w 5220342"/>
                <a:gd name="connsiteY12" fmla="*/ 487311 h 584775"/>
                <a:gd name="connsiteX13" fmla="*/ 5122878 w 5220342"/>
                <a:gd name="connsiteY13" fmla="*/ 584775 h 584775"/>
                <a:gd name="connsiteX14" fmla="*/ 4614753 w 5220342"/>
                <a:gd name="connsiteY14" fmla="*/ 584775 h 584775"/>
                <a:gd name="connsiteX15" fmla="*/ 4006119 w 5220342"/>
                <a:gd name="connsiteY15" fmla="*/ 584775 h 584775"/>
                <a:gd name="connsiteX16" fmla="*/ 3598502 w 5220342"/>
                <a:gd name="connsiteY16" fmla="*/ 584775 h 584775"/>
                <a:gd name="connsiteX17" fmla="*/ 3190886 w 5220342"/>
                <a:gd name="connsiteY17" fmla="*/ 584775 h 584775"/>
                <a:gd name="connsiteX18" fmla="*/ 2783269 w 5220342"/>
                <a:gd name="connsiteY18" fmla="*/ 584775 h 584775"/>
                <a:gd name="connsiteX19" fmla="*/ 2325398 w 5220342"/>
                <a:gd name="connsiteY19" fmla="*/ 584775 h 584775"/>
                <a:gd name="connsiteX20" fmla="*/ 1716764 w 5220342"/>
                <a:gd name="connsiteY20" fmla="*/ 584775 h 584775"/>
                <a:gd name="connsiteX21" fmla="*/ 1309147 w 5220342"/>
                <a:gd name="connsiteY21" fmla="*/ 584775 h 584775"/>
                <a:gd name="connsiteX22" fmla="*/ 801022 w 5220342"/>
                <a:gd name="connsiteY22" fmla="*/ 584775 h 584775"/>
                <a:gd name="connsiteX23" fmla="*/ 97464 w 5220342"/>
                <a:gd name="connsiteY23" fmla="*/ 584775 h 584775"/>
                <a:gd name="connsiteX24" fmla="*/ 0 w 5220342"/>
                <a:gd name="connsiteY24" fmla="*/ 487311 h 584775"/>
                <a:gd name="connsiteX25" fmla="*/ 0 w 5220342"/>
                <a:gd name="connsiteY25" fmla="*/ 97464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20342" h="584775" fill="none" extrusionOk="0">
                  <a:moveTo>
                    <a:pt x="0" y="97464"/>
                  </a:moveTo>
                  <a:cubicBezTo>
                    <a:pt x="-11758" y="49793"/>
                    <a:pt x="52865" y="-12920"/>
                    <a:pt x="97464" y="0"/>
                  </a:cubicBezTo>
                  <a:cubicBezTo>
                    <a:pt x="375329" y="-72773"/>
                    <a:pt x="425343" y="1745"/>
                    <a:pt x="706097" y="0"/>
                  </a:cubicBezTo>
                  <a:cubicBezTo>
                    <a:pt x="986851" y="-1745"/>
                    <a:pt x="940335" y="38530"/>
                    <a:pt x="1163969" y="0"/>
                  </a:cubicBezTo>
                  <a:cubicBezTo>
                    <a:pt x="1387603" y="-38530"/>
                    <a:pt x="1603722" y="1203"/>
                    <a:pt x="1722348" y="0"/>
                  </a:cubicBezTo>
                  <a:cubicBezTo>
                    <a:pt x="1840974" y="-1203"/>
                    <a:pt x="2091195" y="3910"/>
                    <a:pt x="2230473" y="0"/>
                  </a:cubicBezTo>
                  <a:cubicBezTo>
                    <a:pt x="2369751" y="-3910"/>
                    <a:pt x="2520153" y="2734"/>
                    <a:pt x="2688344" y="0"/>
                  </a:cubicBezTo>
                  <a:cubicBezTo>
                    <a:pt x="2856535" y="-2734"/>
                    <a:pt x="3204918" y="60329"/>
                    <a:pt x="3347232" y="0"/>
                  </a:cubicBezTo>
                  <a:cubicBezTo>
                    <a:pt x="3489546" y="-60329"/>
                    <a:pt x="3599579" y="47114"/>
                    <a:pt x="3805103" y="0"/>
                  </a:cubicBezTo>
                  <a:cubicBezTo>
                    <a:pt x="4010627" y="-47114"/>
                    <a:pt x="4258159" y="31419"/>
                    <a:pt x="4413736" y="0"/>
                  </a:cubicBezTo>
                  <a:cubicBezTo>
                    <a:pt x="4569313" y="-31419"/>
                    <a:pt x="4838128" y="4945"/>
                    <a:pt x="5122878" y="0"/>
                  </a:cubicBezTo>
                  <a:cubicBezTo>
                    <a:pt x="5178875" y="-2511"/>
                    <a:pt x="5232081" y="54332"/>
                    <a:pt x="5220342" y="97464"/>
                  </a:cubicBezTo>
                  <a:cubicBezTo>
                    <a:pt x="5244431" y="230502"/>
                    <a:pt x="5191516" y="293777"/>
                    <a:pt x="5220342" y="487311"/>
                  </a:cubicBezTo>
                  <a:cubicBezTo>
                    <a:pt x="5211874" y="534538"/>
                    <a:pt x="5177939" y="579860"/>
                    <a:pt x="5122878" y="584775"/>
                  </a:cubicBezTo>
                  <a:cubicBezTo>
                    <a:pt x="4954771" y="643496"/>
                    <a:pt x="4739457" y="580446"/>
                    <a:pt x="4614753" y="584775"/>
                  </a:cubicBezTo>
                  <a:cubicBezTo>
                    <a:pt x="4490050" y="589104"/>
                    <a:pt x="4274030" y="572061"/>
                    <a:pt x="4006119" y="584775"/>
                  </a:cubicBezTo>
                  <a:cubicBezTo>
                    <a:pt x="3738208" y="597489"/>
                    <a:pt x="3741145" y="554331"/>
                    <a:pt x="3598502" y="584775"/>
                  </a:cubicBezTo>
                  <a:cubicBezTo>
                    <a:pt x="3455859" y="615219"/>
                    <a:pt x="3380734" y="549148"/>
                    <a:pt x="3190886" y="584775"/>
                  </a:cubicBezTo>
                  <a:cubicBezTo>
                    <a:pt x="3001038" y="620402"/>
                    <a:pt x="2886606" y="541003"/>
                    <a:pt x="2783269" y="584775"/>
                  </a:cubicBezTo>
                  <a:cubicBezTo>
                    <a:pt x="2679932" y="628547"/>
                    <a:pt x="2475984" y="577133"/>
                    <a:pt x="2325398" y="584775"/>
                  </a:cubicBezTo>
                  <a:cubicBezTo>
                    <a:pt x="2174812" y="592417"/>
                    <a:pt x="1913395" y="519542"/>
                    <a:pt x="1716764" y="584775"/>
                  </a:cubicBezTo>
                  <a:cubicBezTo>
                    <a:pt x="1520133" y="650008"/>
                    <a:pt x="1445001" y="541733"/>
                    <a:pt x="1309147" y="584775"/>
                  </a:cubicBezTo>
                  <a:cubicBezTo>
                    <a:pt x="1173293" y="627817"/>
                    <a:pt x="1044930" y="548231"/>
                    <a:pt x="801022" y="584775"/>
                  </a:cubicBezTo>
                  <a:cubicBezTo>
                    <a:pt x="557114" y="621319"/>
                    <a:pt x="431603" y="513998"/>
                    <a:pt x="97464" y="584775"/>
                  </a:cubicBezTo>
                  <a:cubicBezTo>
                    <a:pt x="50225" y="595649"/>
                    <a:pt x="5473" y="542083"/>
                    <a:pt x="0" y="487311"/>
                  </a:cubicBezTo>
                  <a:cubicBezTo>
                    <a:pt x="-4144" y="395002"/>
                    <a:pt x="16019" y="287686"/>
                    <a:pt x="0" y="97464"/>
                  </a:cubicBezTo>
                  <a:close/>
                </a:path>
                <a:path w="5220342" h="584775" stroke="0" extrusionOk="0">
                  <a:moveTo>
                    <a:pt x="0" y="97464"/>
                  </a:moveTo>
                  <a:cubicBezTo>
                    <a:pt x="-1388" y="43226"/>
                    <a:pt x="47327" y="2810"/>
                    <a:pt x="97464" y="0"/>
                  </a:cubicBezTo>
                  <a:cubicBezTo>
                    <a:pt x="311359" y="-48424"/>
                    <a:pt x="403432" y="53896"/>
                    <a:pt x="706097" y="0"/>
                  </a:cubicBezTo>
                  <a:cubicBezTo>
                    <a:pt x="1008762" y="-53896"/>
                    <a:pt x="1177271" y="53906"/>
                    <a:pt x="1314731" y="0"/>
                  </a:cubicBezTo>
                  <a:cubicBezTo>
                    <a:pt x="1452191" y="-53906"/>
                    <a:pt x="1641656" y="34324"/>
                    <a:pt x="1923364" y="0"/>
                  </a:cubicBezTo>
                  <a:cubicBezTo>
                    <a:pt x="2205072" y="-34324"/>
                    <a:pt x="2286426" y="33048"/>
                    <a:pt x="2582252" y="0"/>
                  </a:cubicBezTo>
                  <a:cubicBezTo>
                    <a:pt x="2878078" y="-33048"/>
                    <a:pt x="2827364" y="28457"/>
                    <a:pt x="3040123" y="0"/>
                  </a:cubicBezTo>
                  <a:cubicBezTo>
                    <a:pt x="3252882" y="-28457"/>
                    <a:pt x="3336129" y="17063"/>
                    <a:pt x="3598502" y="0"/>
                  </a:cubicBezTo>
                  <a:cubicBezTo>
                    <a:pt x="3860875" y="-17063"/>
                    <a:pt x="3929072" y="916"/>
                    <a:pt x="4106628" y="0"/>
                  </a:cubicBezTo>
                  <a:cubicBezTo>
                    <a:pt x="4284184" y="-916"/>
                    <a:pt x="4419997" y="16921"/>
                    <a:pt x="4564499" y="0"/>
                  </a:cubicBezTo>
                  <a:cubicBezTo>
                    <a:pt x="4709001" y="-16921"/>
                    <a:pt x="4924243" y="65585"/>
                    <a:pt x="5122878" y="0"/>
                  </a:cubicBezTo>
                  <a:cubicBezTo>
                    <a:pt x="5178456" y="4452"/>
                    <a:pt x="5223922" y="46190"/>
                    <a:pt x="5220342" y="97464"/>
                  </a:cubicBezTo>
                  <a:cubicBezTo>
                    <a:pt x="5248903" y="177881"/>
                    <a:pt x="5194933" y="304063"/>
                    <a:pt x="5220342" y="487311"/>
                  </a:cubicBezTo>
                  <a:cubicBezTo>
                    <a:pt x="5221424" y="539877"/>
                    <a:pt x="5181212" y="585699"/>
                    <a:pt x="5122878" y="584775"/>
                  </a:cubicBezTo>
                  <a:cubicBezTo>
                    <a:pt x="4962921" y="629845"/>
                    <a:pt x="4812690" y="538113"/>
                    <a:pt x="4665007" y="584775"/>
                  </a:cubicBezTo>
                  <a:cubicBezTo>
                    <a:pt x="4517324" y="631437"/>
                    <a:pt x="4142237" y="568398"/>
                    <a:pt x="4006119" y="584775"/>
                  </a:cubicBezTo>
                  <a:cubicBezTo>
                    <a:pt x="3870001" y="601152"/>
                    <a:pt x="3709785" y="533723"/>
                    <a:pt x="3497994" y="584775"/>
                  </a:cubicBezTo>
                  <a:cubicBezTo>
                    <a:pt x="3286203" y="635827"/>
                    <a:pt x="2982499" y="512425"/>
                    <a:pt x="2839107" y="584775"/>
                  </a:cubicBezTo>
                  <a:cubicBezTo>
                    <a:pt x="2695715" y="657125"/>
                    <a:pt x="2508225" y="583690"/>
                    <a:pt x="2330981" y="584775"/>
                  </a:cubicBezTo>
                  <a:cubicBezTo>
                    <a:pt x="2153737" y="585860"/>
                    <a:pt x="1980575" y="583421"/>
                    <a:pt x="1722348" y="584775"/>
                  </a:cubicBezTo>
                  <a:cubicBezTo>
                    <a:pt x="1464121" y="586129"/>
                    <a:pt x="1356754" y="549105"/>
                    <a:pt x="1264477" y="584775"/>
                  </a:cubicBezTo>
                  <a:cubicBezTo>
                    <a:pt x="1172200" y="620445"/>
                    <a:pt x="945572" y="570767"/>
                    <a:pt x="806606" y="584775"/>
                  </a:cubicBezTo>
                  <a:cubicBezTo>
                    <a:pt x="667640" y="598783"/>
                    <a:pt x="356554" y="501120"/>
                    <a:pt x="97464" y="584775"/>
                  </a:cubicBezTo>
                  <a:cubicBezTo>
                    <a:pt x="56618" y="579893"/>
                    <a:pt x="-14370" y="534239"/>
                    <a:pt x="0" y="487311"/>
                  </a:cubicBezTo>
                  <a:cubicBezTo>
                    <a:pt x="-10232" y="370674"/>
                    <a:pt x="44103" y="256186"/>
                    <a:pt x="0" y="97464"/>
                  </a:cubicBezTo>
                  <a:close/>
                </a:path>
              </a:pathLst>
            </a:custGeom>
            <a:solidFill>
              <a:srgbClr val="E6D5F3"/>
            </a:solidFill>
            <a:ln w="12700" cap="flat" cmpd="sng" algn="ctr">
              <a:solidFill>
                <a:srgbClr val="F79AF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6991835"/>
                        <a:gd name="connsiteY0" fmla="*/ 160793 h 964740"/>
                        <a:gd name="connsiteX1" fmla="*/ 160793 w 6991835"/>
                        <a:gd name="connsiteY1" fmla="*/ 0 h 964740"/>
                        <a:gd name="connsiteX2" fmla="*/ 850052 w 6991835"/>
                        <a:gd name="connsiteY2" fmla="*/ 0 h 964740"/>
                        <a:gd name="connsiteX3" fmla="*/ 1539311 w 6991835"/>
                        <a:gd name="connsiteY3" fmla="*/ 0 h 964740"/>
                        <a:gd name="connsiteX4" fmla="*/ 2161868 w 6991835"/>
                        <a:gd name="connsiteY4" fmla="*/ 0 h 964740"/>
                        <a:gd name="connsiteX5" fmla="*/ 2517614 w 6991835"/>
                        <a:gd name="connsiteY5" fmla="*/ 0 h 964740"/>
                        <a:gd name="connsiteX6" fmla="*/ 3006766 w 6991835"/>
                        <a:gd name="connsiteY6" fmla="*/ 0 h 964740"/>
                        <a:gd name="connsiteX7" fmla="*/ 3629322 w 6991835"/>
                        <a:gd name="connsiteY7" fmla="*/ 0 h 964740"/>
                        <a:gd name="connsiteX8" fmla="*/ 4251879 w 6991835"/>
                        <a:gd name="connsiteY8" fmla="*/ 0 h 964740"/>
                        <a:gd name="connsiteX9" fmla="*/ 4607626 w 6991835"/>
                        <a:gd name="connsiteY9" fmla="*/ 0 h 964740"/>
                        <a:gd name="connsiteX10" fmla="*/ 4963372 w 6991835"/>
                        <a:gd name="connsiteY10" fmla="*/ 0 h 964740"/>
                        <a:gd name="connsiteX11" fmla="*/ 5319119 w 6991835"/>
                        <a:gd name="connsiteY11" fmla="*/ 0 h 964740"/>
                        <a:gd name="connsiteX12" fmla="*/ 5741568 w 6991835"/>
                        <a:gd name="connsiteY12" fmla="*/ 0 h 964740"/>
                        <a:gd name="connsiteX13" fmla="*/ 6831042 w 6991835"/>
                        <a:gd name="connsiteY13" fmla="*/ 0 h 964740"/>
                        <a:gd name="connsiteX14" fmla="*/ 6991835 w 6991835"/>
                        <a:gd name="connsiteY14" fmla="*/ 160793 h 964740"/>
                        <a:gd name="connsiteX15" fmla="*/ 6991835 w 6991835"/>
                        <a:gd name="connsiteY15" fmla="*/ 463075 h 964740"/>
                        <a:gd name="connsiteX16" fmla="*/ 6991835 w 6991835"/>
                        <a:gd name="connsiteY16" fmla="*/ 803947 h 964740"/>
                        <a:gd name="connsiteX17" fmla="*/ 6831042 w 6991835"/>
                        <a:gd name="connsiteY17" fmla="*/ 964740 h 964740"/>
                        <a:gd name="connsiteX18" fmla="*/ 6141783 w 6991835"/>
                        <a:gd name="connsiteY18" fmla="*/ 964740 h 964740"/>
                        <a:gd name="connsiteX19" fmla="*/ 5652631 w 6991835"/>
                        <a:gd name="connsiteY19" fmla="*/ 964740 h 964740"/>
                        <a:gd name="connsiteX20" fmla="*/ 5096777 w 6991835"/>
                        <a:gd name="connsiteY20" fmla="*/ 964740 h 964740"/>
                        <a:gd name="connsiteX21" fmla="*/ 4540923 w 6991835"/>
                        <a:gd name="connsiteY21" fmla="*/ 964740 h 964740"/>
                        <a:gd name="connsiteX22" fmla="*/ 3851664 w 6991835"/>
                        <a:gd name="connsiteY22" fmla="*/ 964740 h 964740"/>
                        <a:gd name="connsiteX23" fmla="*/ 3229108 w 6991835"/>
                        <a:gd name="connsiteY23" fmla="*/ 964740 h 964740"/>
                        <a:gd name="connsiteX24" fmla="*/ 2873361 w 6991835"/>
                        <a:gd name="connsiteY24" fmla="*/ 964740 h 964740"/>
                        <a:gd name="connsiteX25" fmla="*/ 2184102 w 6991835"/>
                        <a:gd name="connsiteY25" fmla="*/ 964740 h 964740"/>
                        <a:gd name="connsiteX26" fmla="*/ 1494843 w 6991835"/>
                        <a:gd name="connsiteY26" fmla="*/ 964740 h 964740"/>
                        <a:gd name="connsiteX27" fmla="*/ 1072394 w 6991835"/>
                        <a:gd name="connsiteY27" fmla="*/ 964740 h 964740"/>
                        <a:gd name="connsiteX28" fmla="*/ 160793 w 6991835"/>
                        <a:gd name="connsiteY28" fmla="*/ 964740 h 964740"/>
                        <a:gd name="connsiteX29" fmla="*/ 0 w 6991835"/>
                        <a:gd name="connsiteY29" fmla="*/ 803947 h 964740"/>
                        <a:gd name="connsiteX30" fmla="*/ 0 w 6991835"/>
                        <a:gd name="connsiteY30" fmla="*/ 475938 h 964740"/>
                        <a:gd name="connsiteX31" fmla="*/ 0 w 6991835"/>
                        <a:gd name="connsiteY31" fmla="*/ 160793 h 9647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991835" h="964740" fill="none" extrusionOk="0">
                          <a:moveTo>
                            <a:pt x="0" y="160793"/>
                          </a:moveTo>
                          <a:cubicBezTo>
                            <a:pt x="-23249" y="83082"/>
                            <a:pt x="70187" y="-14822"/>
                            <a:pt x="160793" y="0"/>
                          </a:cubicBezTo>
                          <a:cubicBezTo>
                            <a:pt x="392997" y="-43462"/>
                            <a:pt x="668854" y="27973"/>
                            <a:pt x="850052" y="0"/>
                          </a:cubicBezTo>
                          <a:cubicBezTo>
                            <a:pt x="1031250" y="-27973"/>
                            <a:pt x="1367030" y="58138"/>
                            <a:pt x="1539311" y="0"/>
                          </a:cubicBezTo>
                          <a:cubicBezTo>
                            <a:pt x="1711592" y="-58138"/>
                            <a:pt x="1872438" y="70785"/>
                            <a:pt x="2161868" y="0"/>
                          </a:cubicBezTo>
                          <a:cubicBezTo>
                            <a:pt x="2451298" y="-70785"/>
                            <a:pt x="2424990" y="13850"/>
                            <a:pt x="2517614" y="0"/>
                          </a:cubicBezTo>
                          <a:cubicBezTo>
                            <a:pt x="2610238" y="-13850"/>
                            <a:pt x="2892411" y="1489"/>
                            <a:pt x="3006766" y="0"/>
                          </a:cubicBezTo>
                          <a:cubicBezTo>
                            <a:pt x="3121121" y="-1489"/>
                            <a:pt x="3457729" y="64964"/>
                            <a:pt x="3629322" y="0"/>
                          </a:cubicBezTo>
                          <a:cubicBezTo>
                            <a:pt x="3800915" y="-64964"/>
                            <a:pt x="4094464" y="59018"/>
                            <a:pt x="4251879" y="0"/>
                          </a:cubicBezTo>
                          <a:cubicBezTo>
                            <a:pt x="4409294" y="-59018"/>
                            <a:pt x="4472980" y="16131"/>
                            <a:pt x="4607626" y="0"/>
                          </a:cubicBezTo>
                          <a:cubicBezTo>
                            <a:pt x="4742272" y="-16131"/>
                            <a:pt x="4827432" y="17433"/>
                            <a:pt x="4963372" y="0"/>
                          </a:cubicBezTo>
                          <a:cubicBezTo>
                            <a:pt x="5099312" y="-17433"/>
                            <a:pt x="5147852" y="34274"/>
                            <a:pt x="5319119" y="0"/>
                          </a:cubicBezTo>
                          <a:cubicBezTo>
                            <a:pt x="5490386" y="-34274"/>
                            <a:pt x="5622874" y="11377"/>
                            <a:pt x="5741568" y="0"/>
                          </a:cubicBezTo>
                          <a:cubicBezTo>
                            <a:pt x="5860262" y="-11377"/>
                            <a:pt x="6574185" y="37251"/>
                            <a:pt x="6831042" y="0"/>
                          </a:cubicBezTo>
                          <a:cubicBezTo>
                            <a:pt x="6934599" y="-17786"/>
                            <a:pt x="6983598" y="68750"/>
                            <a:pt x="6991835" y="160793"/>
                          </a:cubicBezTo>
                          <a:cubicBezTo>
                            <a:pt x="7020685" y="245884"/>
                            <a:pt x="6963361" y="371617"/>
                            <a:pt x="6991835" y="463075"/>
                          </a:cubicBezTo>
                          <a:cubicBezTo>
                            <a:pt x="7020309" y="554533"/>
                            <a:pt x="6991786" y="732317"/>
                            <a:pt x="6991835" y="803947"/>
                          </a:cubicBezTo>
                          <a:cubicBezTo>
                            <a:pt x="6985154" y="875778"/>
                            <a:pt x="6930643" y="966497"/>
                            <a:pt x="6831042" y="964740"/>
                          </a:cubicBezTo>
                          <a:cubicBezTo>
                            <a:pt x="6621445" y="1027793"/>
                            <a:pt x="6322507" y="929399"/>
                            <a:pt x="6141783" y="964740"/>
                          </a:cubicBezTo>
                          <a:cubicBezTo>
                            <a:pt x="5961059" y="1000081"/>
                            <a:pt x="5787926" y="922744"/>
                            <a:pt x="5652631" y="964740"/>
                          </a:cubicBezTo>
                          <a:cubicBezTo>
                            <a:pt x="5517336" y="1006736"/>
                            <a:pt x="5359534" y="920665"/>
                            <a:pt x="5096777" y="964740"/>
                          </a:cubicBezTo>
                          <a:cubicBezTo>
                            <a:pt x="4834020" y="1008815"/>
                            <a:pt x="4755007" y="923681"/>
                            <a:pt x="4540923" y="964740"/>
                          </a:cubicBezTo>
                          <a:cubicBezTo>
                            <a:pt x="4326839" y="1005799"/>
                            <a:pt x="4039383" y="930976"/>
                            <a:pt x="3851664" y="964740"/>
                          </a:cubicBezTo>
                          <a:cubicBezTo>
                            <a:pt x="3663945" y="998504"/>
                            <a:pt x="3440509" y="943138"/>
                            <a:pt x="3229108" y="964740"/>
                          </a:cubicBezTo>
                          <a:cubicBezTo>
                            <a:pt x="3017707" y="986342"/>
                            <a:pt x="2992981" y="955614"/>
                            <a:pt x="2873361" y="964740"/>
                          </a:cubicBezTo>
                          <a:cubicBezTo>
                            <a:pt x="2753741" y="973866"/>
                            <a:pt x="2393430" y="910254"/>
                            <a:pt x="2184102" y="964740"/>
                          </a:cubicBezTo>
                          <a:cubicBezTo>
                            <a:pt x="1974774" y="1019226"/>
                            <a:pt x="1816451" y="949737"/>
                            <a:pt x="1494843" y="964740"/>
                          </a:cubicBezTo>
                          <a:cubicBezTo>
                            <a:pt x="1173235" y="979743"/>
                            <a:pt x="1249863" y="919993"/>
                            <a:pt x="1072394" y="964740"/>
                          </a:cubicBezTo>
                          <a:cubicBezTo>
                            <a:pt x="894925" y="1009487"/>
                            <a:pt x="373432" y="925959"/>
                            <a:pt x="160793" y="964740"/>
                          </a:cubicBezTo>
                          <a:cubicBezTo>
                            <a:pt x="76022" y="973584"/>
                            <a:pt x="-8674" y="898504"/>
                            <a:pt x="0" y="803947"/>
                          </a:cubicBezTo>
                          <a:cubicBezTo>
                            <a:pt x="-26338" y="688827"/>
                            <a:pt x="29682" y="626602"/>
                            <a:pt x="0" y="475938"/>
                          </a:cubicBezTo>
                          <a:cubicBezTo>
                            <a:pt x="-29682" y="325274"/>
                            <a:pt x="13003" y="245168"/>
                            <a:pt x="0" y="160793"/>
                          </a:cubicBezTo>
                          <a:close/>
                        </a:path>
                        <a:path w="6991835" h="964740" stroke="0" extrusionOk="0">
                          <a:moveTo>
                            <a:pt x="0" y="160793"/>
                          </a:moveTo>
                          <a:cubicBezTo>
                            <a:pt x="-3282" y="71019"/>
                            <a:pt x="90472" y="14071"/>
                            <a:pt x="160793" y="0"/>
                          </a:cubicBezTo>
                          <a:cubicBezTo>
                            <a:pt x="471056" y="-35250"/>
                            <a:pt x="621300" y="29978"/>
                            <a:pt x="783350" y="0"/>
                          </a:cubicBezTo>
                          <a:cubicBezTo>
                            <a:pt x="945400" y="-29978"/>
                            <a:pt x="1108084" y="4207"/>
                            <a:pt x="1405906" y="0"/>
                          </a:cubicBezTo>
                          <a:cubicBezTo>
                            <a:pt x="1703728" y="-4207"/>
                            <a:pt x="1885859" y="22340"/>
                            <a:pt x="2028463" y="0"/>
                          </a:cubicBezTo>
                          <a:cubicBezTo>
                            <a:pt x="2171067" y="-22340"/>
                            <a:pt x="2515388" y="38691"/>
                            <a:pt x="2717722" y="0"/>
                          </a:cubicBezTo>
                          <a:cubicBezTo>
                            <a:pt x="2920056" y="-38691"/>
                            <a:pt x="2945592" y="3640"/>
                            <a:pt x="3140171" y="0"/>
                          </a:cubicBezTo>
                          <a:cubicBezTo>
                            <a:pt x="3334750" y="-3640"/>
                            <a:pt x="3551376" y="17133"/>
                            <a:pt x="3696025" y="0"/>
                          </a:cubicBezTo>
                          <a:cubicBezTo>
                            <a:pt x="3840674" y="-17133"/>
                            <a:pt x="4080792" y="9146"/>
                            <a:pt x="4185177" y="0"/>
                          </a:cubicBezTo>
                          <a:cubicBezTo>
                            <a:pt x="4289562" y="-9146"/>
                            <a:pt x="4475888" y="40426"/>
                            <a:pt x="4607626" y="0"/>
                          </a:cubicBezTo>
                          <a:cubicBezTo>
                            <a:pt x="4739364" y="-40426"/>
                            <a:pt x="4973737" y="20438"/>
                            <a:pt x="5230182" y="0"/>
                          </a:cubicBezTo>
                          <a:cubicBezTo>
                            <a:pt x="5486627" y="-20438"/>
                            <a:pt x="5461810" y="29465"/>
                            <a:pt x="5585929" y="0"/>
                          </a:cubicBezTo>
                          <a:cubicBezTo>
                            <a:pt x="5710048" y="-29465"/>
                            <a:pt x="5858274" y="22515"/>
                            <a:pt x="5941675" y="0"/>
                          </a:cubicBezTo>
                          <a:cubicBezTo>
                            <a:pt x="6025076" y="-22515"/>
                            <a:pt x="6566413" y="83666"/>
                            <a:pt x="6831042" y="0"/>
                          </a:cubicBezTo>
                          <a:cubicBezTo>
                            <a:pt x="6935800" y="-18598"/>
                            <a:pt x="7002138" y="74102"/>
                            <a:pt x="6991835" y="160793"/>
                          </a:cubicBezTo>
                          <a:cubicBezTo>
                            <a:pt x="7015222" y="269303"/>
                            <a:pt x="6961730" y="397916"/>
                            <a:pt x="6991835" y="469507"/>
                          </a:cubicBezTo>
                          <a:cubicBezTo>
                            <a:pt x="7021940" y="541098"/>
                            <a:pt x="6990236" y="712263"/>
                            <a:pt x="6991835" y="803947"/>
                          </a:cubicBezTo>
                          <a:cubicBezTo>
                            <a:pt x="6999915" y="909349"/>
                            <a:pt x="6907847" y="956457"/>
                            <a:pt x="6831042" y="964740"/>
                          </a:cubicBezTo>
                          <a:cubicBezTo>
                            <a:pt x="6681883" y="972536"/>
                            <a:pt x="6519608" y="964601"/>
                            <a:pt x="6341890" y="964740"/>
                          </a:cubicBezTo>
                          <a:cubicBezTo>
                            <a:pt x="6164172" y="964879"/>
                            <a:pt x="5962931" y="950368"/>
                            <a:pt x="5719334" y="964740"/>
                          </a:cubicBezTo>
                          <a:cubicBezTo>
                            <a:pt x="5475737" y="979112"/>
                            <a:pt x="5463151" y="963135"/>
                            <a:pt x="5296885" y="964740"/>
                          </a:cubicBezTo>
                          <a:cubicBezTo>
                            <a:pt x="5130619" y="966345"/>
                            <a:pt x="4960788" y="941320"/>
                            <a:pt x="4874436" y="964740"/>
                          </a:cubicBezTo>
                          <a:cubicBezTo>
                            <a:pt x="4788084" y="988160"/>
                            <a:pt x="4482137" y="938752"/>
                            <a:pt x="4318582" y="964740"/>
                          </a:cubicBezTo>
                          <a:cubicBezTo>
                            <a:pt x="4155027" y="990728"/>
                            <a:pt x="4025480" y="926232"/>
                            <a:pt x="3762727" y="964740"/>
                          </a:cubicBezTo>
                          <a:cubicBezTo>
                            <a:pt x="3499975" y="1003248"/>
                            <a:pt x="3503332" y="952314"/>
                            <a:pt x="3406981" y="964740"/>
                          </a:cubicBezTo>
                          <a:cubicBezTo>
                            <a:pt x="3310630" y="977166"/>
                            <a:pt x="3117566" y="922980"/>
                            <a:pt x="2984532" y="964740"/>
                          </a:cubicBezTo>
                          <a:cubicBezTo>
                            <a:pt x="2851498" y="1006500"/>
                            <a:pt x="2800246" y="964068"/>
                            <a:pt x="2628785" y="964740"/>
                          </a:cubicBezTo>
                          <a:cubicBezTo>
                            <a:pt x="2457324" y="965412"/>
                            <a:pt x="2401257" y="946697"/>
                            <a:pt x="2206336" y="964740"/>
                          </a:cubicBezTo>
                          <a:cubicBezTo>
                            <a:pt x="2011415" y="982783"/>
                            <a:pt x="1763903" y="899472"/>
                            <a:pt x="1583779" y="964740"/>
                          </a:cubicBezTo>
                          <a:cubicBezTo>
                            <a:pt x="1403655" y="1030008"/>
                            <a:pt x="1290584" y="921544"/>
                            <a:pt x="1161330" y="964740"/>
                          </a:cubicBezTo>
                          <a:cubicBezTo>
                            <a:pt x="1032076" y="1007936"/>
                            <a:pt x="598334" y="921074"/>
                            <a:pt x="160793" y="964740"/>
                          </a:cubicBezTo>
                          <a:cubicBezTo>
                            <a:pt x="47512" y="957775"/>
                            <a:pt x="2130" y="890044"/>
                            <a:pt x="0" y="803947"/>
                          </a:cubicBezTo>
                          <a:cubicBezTo>
                            <a:pt x="-36625" y="662470"/>
                            <a:pt x="38704" y="618092"/>
                            <a:pt x="0" y="469507"/>
                          </a:cubicBezTo>
                          <a:cubicBezTo>
                            <a:pt x="-38704" y="320922"/>
                            <a:pt x="13584" y="245573"/>
                            <a:pt x="0" y="160793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800" ker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CD3D07C-091B-4CA4-A5BA-5E52978BF127}"/>
                </a:ext>
              </a:extLst>
            </p:cNvPr>
            <p:cNvSpPr/>
            <p:nvPr/>
          </p:nvSpPr>
          <p:spPr>
            <a:xfrm>
              <a:off x="1385255" y="1568947"/>
              <a:ext cx="5020809" cy="992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Tìm những câu thơ ứng vói mỗi nội dung: Khuyên người nông dân chăm chỉ cấy cày; thể hiẹn quyết tâm trong lao động săn xuất; nhắc người ta nhớ ơn người làm ra hạt gạo.</a:t>
              </a:r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26" name="Picture 2" descr="คณิตศาสตร์ จ่าย ตัวเลข - ภาพฟรีบน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9" b="89818" l="9836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1013108"/>
            <a:ext cx="683321" cy="84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ố Số chữ số Toán học Đếm Nhân - số 2 png tải về - Miễn phí trong suốt Khu  Vực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0" y="1827759"/>
            <a:ext cx="722083" cy="8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คณิตศาสตร์ จ่าย ตัวเลข - ภาพฟรีบน Pixab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3" b="100000" l="0" r="99454">
                        <a14:foregroundMark x1="21858" y1="54182" x2="21858" y2="54182"/>
                        <a14:foregroundMark x1="53552" y1="16727" x2="53552" y2="16727"/>
                        <a14:foregroundMark x1="71585" y1="18182" x2="71585" y2="1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6" y="2575379"/>
            <a:ext cx="709899" cy="8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9A15A79-339D-45EA-989B-2E0BA3B7091E}"/>
              </a:ext>
            </a:extLst>
          </p:cNvPr>
          <p:cNvGrpSpPr/>
          <p:nvPr/>
        </p:nvGrpSpPr>
        <p:grpSpPr>
          <a:xfrm>
            <a:off x="1415152" y="3859261"/>
            <a:ext cx="6991835" cy="544071"/>
            <a:chOff x="1296999" y="1505814"/>
            <a:chExt cx="5220342" cy="584775"/>
          </a:xfrm>
        </p:grpSpPr>
        <p:sp>
          <p:nvSpPr>
            <p:cNvPr id="20" name="Rectangle: Rounded Corners 43">
              <a:extLst>
                <a:ext uri="{FF2B5EF4-FFF2-40B4-BE49-F238E27FC236}">
                  <a16:creationId xmlns:a16="http://schemas.microsoft.com/office/drawing/2014/main" id="{07B05ECB-F863-42A4-B6D2-567AA4ED476D}"/>
                </a:ext>
              </a:extLst>
            </p:cNvPr>
            <p:cNvSpPr/>
            <p:nvPr/>
          </p:nvSpPr>
          <p:spPr>
            <a:xfrm>
              <a:off x="1296999" y="1505814"/>
              <a:ext cx="5220342" cy="584775"/>
            </a:xfrm>
            <a:custGeom>
              <a:avLst/>
              <a:gdLst>
                <a:gd name="connsiteX0" fmla="*/ 0 w 5220342"/>
                <a:gd name="connsiteY0" fmla="*/ 97464 h 584775"/>
                <a:gd name="connsiteX1" fmla="*/ 97464 w 5220342"/>
                <a:gd name="connsiteY1" fmla="*/ 0 h 584775"/>
                <a:gd name="connsiteX2" fmla="*/ 706097 w 5220342"/>
                <a:gd name="connsiteY2" fmla="*/ 0 h 584775"/>
                <a:gd name="connsiteX3" fmla="*/ 1163969 w 5220342"/>
                <a:gd name="connsiteY3" fmla="*/ 0 h 584775"/>
                <a:gd name="connsiteX4" fmla="*/ 1722348 w 5220342"/>
                <a:gd name="connsiteY4" fmla="*/ 0 h 584775"/>
                <a:gd name="connsiteX5" fmla="*/ 2230473 w 5220342"/>
                <a:gd name="connsiteY5" fmla="*/ 0 h 584775"/>
                <a:gd name="connsiteX6" fmla="*/ 2688344 w 5220342"/>
                <a:gd name="connsiteY6" fmla="*/ 0 h 584775"/>
                <a:gd name="connsiteX7" fmla="*/ 3347232 w 5220342"/>
                <a:gd name="connsiteY7" fmla="*/ 0 h 584775"/>
                <a:gd name="connsiteX8" fmla="*/ 3805103 w 5220342"/>
                <a:gd name="connsiteY8" fmla="*/ 0 h 584775"/>
                <a:gd name="connsiteX9" fmla="*/ 4413736 w 5220342"/>
                <a:gd name="connsiteY9" fmla="*/ 0 h 584775"/>
                <a:gd name="connsiteX10" fmla="*/ 5122878 w 5220342"/>
                <a:gd name="connsiteY10" fmla="*/ 0 h 584775"/>
                <a:gd name="connsiteX11" fmla="*/ 5220342 w 5220342"/>
                <a:gd name="connsiteY11" fmla="*/ 97464 h 584775"/>
                <a:gd name="connsiteX12" fmla="*/ 5220342 w 5220342"/>
                <a:gd name="connsiteY12" fmla="*/ 487311 h 584775"/>
                <a:gd name="connsiteX13" fmla="*/ 5122878 w 5220342"/>
                <a:gd name="connsiteY13" fmla="*/ 584775 h 584775"/>
                <a:gd name="connsiteX14" fmla="*/ 4614753 w 5220342"/>
                <a:gd name="connsiteY14" fmla="*/ 584775 h 584775"/>
                <a:gd name="connsiteX15" fmla="*/ 4006119 w 5220342"/>
                <a:gd name="connsiteY15" fmla="*/ 584775 h 584775"/>
                <a:gd name="connsiteX16" fmla="*/ 3598502 w 5220342"/>
                <a:gd name="connsiteY16" fmla="*/ 584775 h 584775"/>
                <a:gd name="connsiteX17" fmla="*/ 3190886 w 5220342"/>
                <a:gd name="connsiteY17" fmla="*/ 584775 h 584775"/>
                <a:gd name="connsiteX18" fmla="*/ 2783269 w 5220342"/>
                <a:gd name="connsiteY18" fmla="*/ 584775 h 584775"/>
                <a:gd name="connsiteX19" fmla="*/ 2325398 w 5220342"/>
                <a:gd name="connsiteY19" fmla="*/ 584775 h 584775"/>
                <a:gd name="connsiteX20" fmla="*/ 1716764 w 5220342"/>
                <a:gd name="connsiteY20" fmla="*/ 584775 h 584775"/>
                <a:gd name="connsiteX21" fmla="*/ 1309147 w 5220342"/>
                <a:gd name="connsiteY21" fmla="*/ 584775 h 584775"/>
                <a:gd name="connsiteX22" fmla="*/ 801022 w 5220342"/>
                <a:gd name="connsiteY22" fmla="*/ 584775 h 584775"/>
                <a:gd name="connsiteX23" fmla="*/ 97464 w 5220342"/>
                <a:gd name="connsiteY23" fmla="*/ 584775 h 584775"/>
                <a:gd name="connsiteX24" fmla="*/ 0 w 5220342"/>
                <a:gd name="connsiteY24" fmla="*/ 487311 h 584775"/>
                <a:gd name="connsiteX25" fmla="*/ 0 w 5220342"/>
                <a:gd name="connsiteY25" fmla="*/ 97464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20342" h="584775" fill="none" extrusionOk="0">
                  <a:moveTo>
                    <a:pt x="0" y="97464"/>
                  </a:moveTo>
                  <a:cubicBezTo>
                    <a:pt x="-11758" y="49793"/>
                    <a:pt x="52865" y="-12920"/>
                    <a:pt x="97464" y="0"/>
                  </a:cubicBezTo>
                  <a:cubicBezTo>
                    <a:pt x="375329" y="-72773"/>
                    <a:pt x="425343" y="1745"/>
                    <a:pt x="706097" y="0"/>
                  </a:cubicBezTo>
                  <a:cubicBezTo>
                    <a:pt x="986851" y="-1745"/>
                    <a:pt x="940335" y="38530"/>
                    <a:pt x="1163969" y="0"/>
                  </a:cubicBezTo>
                  <a:cubicBezTo>
                    <a:pt x="1387603" y="-38530"/>
                    <a:pt x="1603722" y="1203"/>
                    <a:pt x="1722348" y="0"/>
                  </a:cubicBezTo>
                  <a:cubicBezTo>
                    <a:pt x="1840974" y="-1203"/>
                    <a:pt x="2091195" y="3910"/>
                    <a:pt x="2230473" y="0"/>
                  </a:cubicBezTo>
                  <a:cubicBezTo>
                    <a:pt x="2369751" y="-3910"/>
                    <a:pt x="2520153" y="2734"/>
                    <a:pt x="2688344" y="0"/>
                  </a:cubicBezTo>
                  <a:cubicBezTo>
                    <a:pt x="2856535" y="-2734"/>
                    <a:pt x="3204918" y="60329"/>
                    <a:pt x="3347232" y="0"/>
                  </a:cubicBezTo>
                  <a:cubicBezTo>
                    <a:pt x="3489546" y="-60329"/>
                    <a:pt x="3599579" y="47114"/>
                    <a:pt x="3805103" y="0"/>
                  </a:cubicBezTo>
                  <a:cubicBezTo>
                    <a:pt x="4010627" y="-47114"/>
                    <a:pt x="4258159" y="31419"/>
                    <a:pt x="4413736" y="0"/>
                  </a:cubicBezTo>
                  <a:cubicBezTo>
                    <a:pt x="4569313" y="-31419"/>
                    <a:pt x="4838128" y="4945"/>
                    <a:pt x="5122878" y="0"/>
                  </a:cubicBezTo>
                  <a:cubicBezTo>
                    <a:pt x="5178875" y="-2511"/>
                    <a:pt x="5232081" y="54332"/>
                    <a:pt x="5220342" y="97464"/>
                  </a:cubicBezTo>
                  <a:cubicBezTo>
                    <a:pt x="5244431" y="230502"/>
                    <a:pt x="5191516" y="293777"/>
                    <a:pt x="5220342" y="487311"/>
                  </a:cubicBezTo>
                  <a:cubicBezTo>
                    <a:pt x="5211874" y="534538"/>
                    <a:pt x="5177939" y="579860"/>
                    <a:pt x="5122878" y="584775"/>
                  </a:cubicBezTo>
                  <a:cubicBezTo>
                    <a:pt x="4954771" y="643496"/>
                    <a:pt x="4739457" y="580446"/>
                    <a:pt x="4614753" y="584775"/>
                  </a:cubicBezTo>
                  <a:cubicBezTo>
                    <a:pt x="4490050" y="589104"/>
                    <a:pt x="4274030" y="572061"/>
                    <a:pt x="4006119" y="584775"/>
                  </a:cubicBezTo>
                  <a:cubicBezTo>
                    <a:pt x="3738208" y="597489"/>
                    <a:pt x="3741145" y="554331"/>
                    <a:pt x="3598502" y="584775"/>
                  </a:cubicBezTo>
                  <a:cubicBezTo>
                    <a:pt x="3455859" y="615219"/>
                    <a:pt x="3380734" y="549148"/>
                    <a:pt x="3190886" y="584775"/>
                  </a:cubicBezTo>
                  <a:cubicBezTo>
                    <a:pt x="3001038" y="620402"/>
                    <a:pt x="2886606" y="541003"/>
                    <a:pt x="2783269" y="584775"/>
                  </a:cubicBezTo>
                  <a:cubicBezTo>
                    <a:pt x="2679932" y="628547"/>
                    <a:pt x="2475984" y="577133"/>
                    <a:pt x="2325398" y="584775"/>
                  </a:cubicBezTo>
                  <a:cubicBezTo>
                    <a:pt x="2174812" y="592417"/>
                    <a:pt x="1913395" y="519542"/>
                    <a:pt x="1716764" y="584775"/>
                  </a:cubicBezTo>
                  <a:cubicBezTo>
                    <a:pt x="1520133" y="650008"/>
                    <a:pt x="1445001" y="541733"/>
                    <a:pt x="1309147" y="584775"/>
                  </a:cubicBezTo>
                  <a:cubicBezTo>
                    <a:pt x="1173293" y="627817"/>
                    <a:pt x="1044930" y="548231"/>
                    <a:pt x="801022" y="584775"/>
                  </a:cubicBezTo>
                  <a:cubicBezTo>
                    <a:pt x="557114" y="621319"/>
                    <a:pt x="431603" y="513998"/>
                    <a:pt x="97464" y="584775"/>
                  </a:cubicBezTo>
                  <a:cubicBezTo>
                    <a:pt x="50225" y="595649"/>
                    <a:pt x="5473" y="542083"/>
                    <a:pt x="0" y="487311"/>
                  </a:cubicBezTo>
                  <a:cubicBezTo>
                    <a:pt x="-4144" y="395002"/>
                    <a:pt x="16019" y="287686"/>
                    <a:pt x="0" y="97464"/>
                  </a:cubicBezTo>
                  <a:close/>
                </a:path>
                <a:path w="5220342" h="584775" stroke="0" extrusionOk="0">
                  <a:moveTo>
                    <a:pt x="0" y="97464"/>
                  </a:moveTo>
                  <a:cubicBezTo>
                    <a:pt x="-1388" y="43226"/>
                    <a:pt x="47327" y="2810"/>
                    <a:pt x="97464" y="0"/>
                  </a:cubicBezTo>
                  <a:cubicBezTo>
                    <a:pt x="311359" y="-48424"/>
                    <a:pt x="403432" y="53896"/>
                    <a:pt x="706097" y="0"/>
                  </a:cubicBezTo>
                  <a:cubicBezTo>
                    <a:pt x="1008762" y="-53896"/>
                    <a:pt x="1177271" y="53906"/>
                    <a:pt x="1314731" y="0"/>
                  </a:cubicBezTo>
                  <a:cubicBezTo>
                    <a:pt x="1452191" y="-53906"/>
                    <a:pt x="1641656" y="34324"/>
                    <a:pt x="1923364" y="0"/>
                  </a:cubicBezTo>
                  <a:cubicBezTo>
                    <a:pt x="2205072" y="-34324"/>
                    <a:pt x="2286426" y="33048"/>
                    <a:pt x="2582252" y="0"/>
                  </a:cubicBezTo>
                  <a:cubicBezTo>
                    <a:pt x="2878078" y="-33048"/>
                    <a:pt x="2827364" y="28457"/>
                    <a:pt x="3040123" y="0"/>
                  </a:cubicBezTo>
                  <a:cubicBezTo>
                    <a:pt x="3252882" y="-28457"/>
                    <a:pt x="3336129" y="17063"/>
                    <a:pt x="3598502" y="0"/>
                  </a:cubicBezTo>
                  <a:cubicBezTo>
                    <a:pt x="3860875" y="-17063"/>
                    <a:pt x="3929072" y="916"/>
                    <a:pt x="4106628" y="0"/>
                  </a:cubicBezTo>
                  <a:cubicBezTo>
                    <a:pt x="4284184" y="-916"/>
                    <a:pt x="4419997" y="16921"/>
                    <a:pt x="4564499" y="0"/>
                  </a:cubicBezTo>
                  <a:cubicBezTo>
                    <a:pt x="4709001" y="-16921"/>
                    <a:pt x="4924243" y="65585"/>
                    <a:pt x="5122878" y="0"/>
                  </a:cubicBezTo>
                  <a:cubicBezTo>
                    <a:pt x="5178456" y="4452"/>
                    <a:pt x="5223922" y="46190"/>
                    <a:pt x="5220342" y="97464"/>
                  </a:cubicBezTo>
                  <a:cubicBezTo>
                    <a:pt x="5248903" y="177881"/>
                    <a:pt x="5194933" y="304063"/>
                    <a:pt x="5220342" y="487311"/>
                  </a:cubicBezTo>
                  <a:cubicBezTo>
                    <a:pt x="5221424" y="539877"/>
                    <a:pt x="5181212" y="585699"/>
                    <a:pt x="5122878" y="584775"/>
                  </a:cubicBezTo>
                  <a:cubicBezTo>
                    <a:pt x="4962921" y="629845"/>
                    <a:pt x="4812690" y="538113"/>
                    <a:pt x="4665007" y="584775"/>
                  </a:cubicBezTo>
                  <a:cubicBezTo>
                    <a:pt x="4517324" y="631437"/>
                    <a:pt x="4142237" y="568398"/>
                    <a:pt x="4006119" y="584775"/>
                  </a:cubicBezTo>
                  <a:cubicBezTo>
                    <a:pt x="3870001" y="601152"/>
                    <a:pt x="3709785" y="533723"/>
                    <a:pt x="3497994" y="584775"/>
                  </a:cubicBezTo>
                  <a:cubicBezTo>
                    <a:pt x="3286203" y="635827"/>
                    <a:pt x="2982499" y="512425"/>
                    <a:pt x="2839107" y="584775"/>
                  </a:cubicBezTo>
                  <a:cubicBezTo>
                    <a:pt x="2695715" y="657125"/>
                    <a:pt x="2508225" y="583690"/>
                    <a:pt x="2330981" y="584775"/>
                  </a:cubicBezTo>
                  <a:cubicBezTo>
                    <a:pt x="2153737" y="585860"/>
                    <a:pt x="1980575" y="583421"/>
                    <a:pt x="1722348" y="584775"/>
                  </a:cubicBezTo>
                  <a:cubicBezTo>
                    <a:pt x="1464121" y="586129"/>
                    <a:pt x="1356754" y="549105"/>
                    <a:pt x="1264477" y="584775"/>
                  </a:cubicBezTo>
                  <a:cubicBezTo>
                    <a:pt x="1172200" y="620445"/>
                    <a:pt x="945572" y="570767"/>
                    <a:pt x="806606" y="584775"/>
                  </a:cubicBezTo>
                  <a:cubicBezTo>
                    <a:pt x="667640" y="598783"/>
                    <a:pt x="356554" y="501120"/>
                    <a:pt x="97464" y="584775"/>
                  </a:cubicBezTo>
                  <a:cubicBezTo>
                    <a:pt x="56618" y="579893"/>
                    <a:pt x="-14370" y="534239"/>
                    <a:pt x="0" y="487311"/>
                  </a:cubicBezTo>
                  <a:cubicBezTo>
                    <a:pt x="-10232" y="370674"/>
                    <a:pt x="44103" y="256186"/>
                    <a:pt x="0" y="9746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D3D07C-091B-4CA4-A5BA-5E52978BF127}"/>
                </a:ext>
              </a:extLst>
            </p:cNvPr>
            <p:cNvSpPr/>
            <p:nvPr/>
          </p:nvSpPr>
          <p:spPr>
            <a:xfrm>
              <a:off x="1396033" y="1545318"/>
              <a:ext cx="5020809" cy="3969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Học thuộc lòng các bài ca dao.</a:t>
              </a:r>
              <a:endParaRPr lang="en-US" alt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Số Số chữ Tính Toán - số 4 png tải về - Miễn phí trong suốt Hành Vi Con  Người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03" y="3703430"/>
            <a:ext cx="596693" cy="84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556538" y="179524"/>
            <a:ext cx="2650173" cy="556022"/>
          </a:xfrm>
          <a:prstGeom prst="rect">
            <a:avLst/>
          </a:prstGeom>
          <a:noFill/>
          <a:ln w="28575" algn="ctr">
            <a:noFill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prstClr val="black"/>
              </a:solidFill>
              <a:latin typeface="方正经黑简体" panose="02000000000000000000" pitchFamily="2" charset="-122"/>
              <a:ea typeface="方正经黑简体" panose="02000000000000000000" pitchFamily="2" charset="-122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CC8802A-837E-459F-B5A2-9A8BEBD3D1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00" r="9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25277"/>
          <a:stretch/>
        </p:blipFill>
        <p:spPr>
          <a:xfrm>
            <a:off x="3154024" y="-81695"/>
            <a:ext cx="2897666" cy="1479582"/>
          </a:xfrm>
          <a:prstGeom prst="rect">
            <a:avLst/>
          </a:prstGeom>
        </p:spPr>
      </p:pic>
      <p:pic>
        <p:nvPicPr>
          <p:cNvPr id="35" name="图片 2">
            <a:extLst>
              <a:ext uri="{FF2B5EF4-FFF2-40B4-BE49-F238E27FC236}">
                <a16:creationId xmlns:a16="http://schemas.microsoft.com/office/drawing/2014/main" id="{7CC9E0EE-0576-434B-932D-F181BB28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30" y="584035"/>
            <a:ext cx="425711" cy="3699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78B5D382-501E-4766-BE34-3D00A1F787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67" y="655297"/>
            <a:ext cx="1532919" cy="68293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60C616B-38B8-4038-93E8-47D1B08153FD}"/>
              </a:ext>
            </a:extLst>
          </p:cNvPr>
          <p:cNvGrpSpPr/>
          <p:nvPr/>
        </p:nvGrpSpPr>
        <p:grpSpPr>
          <a:xfrm>
            <a:off x="2062628" y="2740545"/>
            <a:ext cx="6186845" cy="1462934"/>
            <a:chOff x="1088928" y="1323040"/>
            <a:chExt cx="5677825" cy="5529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62" name="Rectangle: Rounded Corners 43">
              <a:extLst>
                <a:ext uri="{FF2B5EF4-FFF2-40B4-BE49-F238E27FC236}">
                  <a16:creationId xmlns:a16="http://schemas.microsoft.com/office/drawing/2014/main" id="{D7EC7D80-054B-47F3-946F-AEC530622253}"/>
                </a:ext>
              </a:extLst>
            </p:cNvPr>
            <p:cNvSpPr/>
            <p:nvPr/>
          </p:nvSpPr>
          <p:spPr>
            <a:xfrm>
              <a:off x="1088928" y="1323040"/>
              <a:ext cx="5661496" cy="523393"/>
            </a:xfrm>
            <a:custGeom>
              <a:avLst/>
              <a:gdLst>
                <a:gd name="connsiteX0" fmla="*/ 0 w 5661496"/>
                <a:gd name="connsiteY0" fmla="*/ 87234 h 523393"/>
                <a:gd name="connsiteX1" fmla="*/ 87234 w 5661496"/>
                <a:gd name="connsiteY1" fmla="*/ 0 h 523393"/>
                <a:gd name="connsiteX2" fmla="*/ 635937 w 5661496"/>
                <a:gd name="connsiteY2" fmla="*/ 0 h 523393"/>
                <a:gd name="connsiteX3" fmla="*/ 1129769 w 5661496"/>
                <a:gd name="connsiteY3" fmla="*/ 0 h 523393"/>
                <a:gd name="connsiteX4" fmla="*/ 1568732 w 5661496"/>
                <a:gd name="connsiteY4" fmla="*/ 0 h 523393"/>
                <a:gd name="connsiteX5" fmla="*/ 2227175 w 5661496"/>
                <a:gd name="connsiteY5" fmla="*/ 0 h 523393"/>
                <a:gd name="connsiteX6" fmla="*/ 2666137 w 5661496"/>
                <a:gd name="connsiteY6" fmla="*/ 0 h 523393"/>
                <a:gd name="connsiteX7" fmla="*/ 3269710 w 5661496"/>
                <a:gd name="connsiteY7" fmla="*/ 0 h 523393"/>
                <a:gd name="connsiteX8" fmla="*/ 3708672 w 5661496"/>
                <a:gd name="connsiteY8" fmla="*/ 0 h 523393"/>
                <a:gd name="connsiteX9" fmla="*/ 4147635 w 5661496"/>
                <a:gd name="connsiteY9" fmla="*/ 0 h 523393"/>
                <a:gd name="connsiteX10" fmla="*/ 4806078 w 5661496"/>
                <a:gd name="connsiteY10" fmla="*/ 0 h 523393"/>
                <a:gd name="connsiteX11" fmla="*/ 5574262 w 5661496"/>
                <a:gd name="connsiteY11" fmla="*/ 0 h 523393"/>
                <a:gd name="connsiteX12" fmla="*/ 5661496 w 5661496"/>
                <a:gd name="connsiteY12" fmla="*/ 87234 h 523393"/>
                <a:gd name="connsiteX13" fmla="*/ 5661496 w 5661496"/>
                <a:gd name="connsiteY13" fmla="*/ 436159 h 523393"/>
                <a:gd name="connsiteX14" fmla="*/ 5574262 w 5661496"/>
                <a:gd name="connsiteY14" fmla="*/ 523393 h 523393"/>
                <a:gd name="connsiteX15" fmla="*/ 5135300 w 5661496"/>
                <a:gd name="connsiteY15" fmla="*/ 523393 h 523393"/>
                <a:gd name="connsiteX16" fmla="*/ 4751208 w 5661496"/>
                <a:gd name="connsiteY16" fmla="*/ 523393 h 523393"/>
                <a:gd name="connsiteX17" fmla="*/ 4312246 w 5661496"/>
                <a:gd name="connsiteY17" fmla="*/ 523393 h 523393"/>
                <a:gd name="connsiteX18" fmla="*/ 3708672 w 5661496"/>
                <a:gd name="connsiteY18" fmla="*/ 523393 h 523393"/>
                <a:gd name="connsiteX19" fmla="*/ 3324581 w 5661496"/>
                <a:gd name="connsiteY19" fmla="*/ 523393 h 523393"/>
                <a:gd name="connsiteX20" fmla="*/ 2830748 w 5661496"/>
                <a:gd name="connsiteY20" fmla="*/ 523393 h 523393"/>
                <a:gd name="connsiteX21" fmla="*/ 2391786 w 5661496"/>
                <a:gd name="connsiteY21" fmla="*/ 523393 h 523393"/>
                <a:gd name="connsiteX22" fmla="*/ 1897953 w 5661496"/>
                <a:gd name="connsiteY22" fmla="*/ 523393 h 523393"/>
                <a:gd name="connsiteX23" fmla="*/ 1458991 w 5661496"/>
                <a:gd name="connsiteY23" fmla="*/ 523393 h 523393"/>
                <a:gd name="connsiteX24" fmla="*/ 910288 w 5661496"/>
                <a:gd name="connsiteY24" fmla="*/ 523393 h 523393"/>
                <a:gd name="connsiteX25" fmla="*/ 87234 w 5661496"/>
                <a:gd name="connsiteY25" fmla="*/ 523393 h 523393"/>
                <a:gd name="connsiteX26" fmla="*/ 0 w 5661496"/>
                <a:gd name="connsiteY26" fmla="*/ 436159 h 523393"/>
                <a:gd name="connsiteX27" fmla="*/ 0 w 5661496"/>
                <a:gd name="connsiteY27" fmla="*/ 87234 h 52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61496" h="523393" fill="none" extrusionOk="0">
                  <a:moveTo>
                    <a:pt x="0" y="87234"/>
                  </a:moveTo>
                  <a:cubicBezTo>
                    <a:pt x="-5912" y="41502"/>
                    <a:pt x="40354" y="-10773"/>
                    <a:pt x="87234" y="0"/>
                  </a:cubicBezTo>
                  <a:cubicBezTo>
                    <a:pt x="321660" y="-44695"/>
                    <a:pt x="478142" y="52996"/>
                    <a:pt x="635937" y="0"/>
                  </a:cubicBezTo>
                  <a:cubicBezTo>
                    <a:pt x="793732" y="-52996"/>
                    <a:pt x="965255" y="46162"/>
                    <a:pt x="1129769" y="0"/>
                  </a:cubicBezTo>
                  <a:cubicBezTo>
                    <a:pt x="1294283" y="-46162"/>
                    <a:pt x="1417862" y="16832"/>
                    <a:pt x="1568732" y="0"/>
                  </a:cubicBezTo>
                  <a:cubicBezTo>
                    <a:pt x="1719602" y="-16832"/>
                    <a:pt x="2074234" y="63131"/>
                    <a:pt x="2227175" y="0"/>
                  </a:cubicBezTo>
                  <a:cubicBezTo>
                    <a:pt x="2380116" y="-63131"/>
                    <a:pt x="2513981" y="30841"/>
                    <a:pt x="2666137" y="0"/>
                  </a:cubicBezTo>
                  <a:cubicBezTo>
                    <a:pt x="2818293" y="-30841"/>
                    <a:pt x="3057238" y="61319"/>
                    <a:pt x="3269710" y="0"/>
                  </a:cubicBezTo>
                  <a:cubicBezTo>
                    <a:pt x="3482182" y="-61319"/>
                    <a:pt x="3569759" y="33039"/>
                    <a:pt x="3708672" y="0"/>
                  </a:cubicBezTo>
                  <a:cubicBezTo>
                    <a:pt x="3847585" y="-33039"/>
                    <a:pt x="3975887" y="11112"/>
                    <a:pt x="4147635" y="0"/>
                  </a:cubicBezTo>
                  <a:cubicBezTo>
                    <a:pt x="4319383" y="-11112"/>
                    <a:pt x="4546020" y="71056"/>
                    <a:pt x="4806078" y="0"/>
                  </a:cubicBezTo>
                  <a:cubicBezTo>
                    <a:pt x="5066136" y="-71056"/>
                    <a:pt x="5205899" y="74296"/>
                    <a:pt x="5574262" y="0"/>
                  </a:cubicBezTo>
                  <a:cubicBezTo>
                    <a:pt x="5618638" y="-2964"/>
                    <a:pt x="5663972" y="29186"/>
                    <a:pt x="5661496" y="87234"/>
                  </a:cubicBezTo>
                  <a:cubicBezTo>
                    <a:pt x="5676906" y="206847"/>
                    <a:pt x="5620987" y="325962"/>
                    <a:pt x="5661496" y="436159"/>
                  </a:cubicBezTo>
                  <a:cubicBezTo>
                    <a:pt x="5653699" y="477953"/>
                    <a:pt x="5623392" y="525312"/>
                    <a:pt x="5574262" y="523393"/>
                  </a:cubicBezTo>
                  <a:cubicBezTo>
                    <a:pt x="5416803" y="528654"/>
                    <a:pt x="5345373" y="482059"/>
                    <a:pt x="5135300" y="523393"/>
                  </a:cubicBezTo>
                  <a:cubicBezTo>
                    <a:pt x="4925227" y="564727"/>
                    <a:pt x="4909646" y="482787"/>
                    <a:pt x="4751208" y="523393"/>
                  </a:cubicBezTo>
                  <a:cubicBezTo>
                    <a:pt x="4592770" y="563999"/>
                    <a:pt x="4514573" y="506901"/>
                    <a:pt x="4312246" y="523393"/>
                  </a:cubicBezTo>
                  <a:cubicBezTo>
                    <a:pt x="4109919" y="539885"/>
                    <a:pt x="3853537" y="496054"/>
                    <a:pt x="3708672" y="523393"/>
                  </a:cubicBezTo>
                  <a:cubicBezTo>
                    <a:pt x="3563807" y="550732"/>
                    <a:pt x="3472541" y="503904"/>
                    <a:pt x="3324581" y="523393"/>
                  </a:cubicBezTo>
                  <a:cubicBezTo>
                    <a:pt x="3176621" y="542882"/>
                    <a:pt x="2975546" y="513163"/>
                    <a:pt x="2830748" y="523393"/>
                  </a:cubicBezTo>
                  <a:cubicBezTo>
                    <a:pt x="2685950" y="533623"/>
                    <a:pt x="2595962" y="498937"/>
                    <a:pt x="2391786" y="523393"/>
                  </a:cubicBezTo>
                  <a:cubicBezTo>
                    <a:pt x="2187610" y="547849"/>
                    <a:pt x="2069569" y="517619"/>
                    <a:pt x="1897953" y="523393"/>
                  </a:cubicBezTo>
                  <a:cubicBezTo>
                    <a:pt x="1726337" y="529167"/>
                    <a:pt x="1672110" y="472114"/>
                    <a:pt x="1458991" y="523393"/>
                  </a:cubicBezTo>
                  <a:cubicBezTo>
                    <a:pt x="1245872" y="574672"/>
                    <a:pt x="1046795" y="463327"/>
                    <a:pt x="910288" y="523393"/>
                  </a:cubicBezTo>
                  <a:cubicBezTo>
                    <a:pt x="773781" y="583459"/>
                    <a:pt x="332363" y="439553"/>
                    <a:pt x="87234" y="523393"/>
                  </a:cubicBezTo>
                  <a:cubicBezTo>
                    <a:pt x="31118" y="518124"/>
                    <a:pt x="2215" y="476825"/>
                    <a:pt x="0" y="436159"/>
                  </a:cubicBezTo>
                  <a:cubicBezTo>
                    <a:pt x="-14829" y="351086"/>
                    <a:pt x="25771" y="228201"/>
                    <a:pt x="0" y="87234"/>
                  </a:cubicBezTo>
                  <a:close/>
                </a:path>
                <a:path w="5661496" h="523393" stroke="0" extrusionOk="0">
                  <a:moveTo>
                    <a:pt x="0" y="87234"/>
                  </a:moveTo>
                  <a:cubicBezTo>
                    <a:pt x="-5620" y="37396"/>
                    <a:pt x="49113" y="7656"/>
                    <a:pt x="87234" y="0"/>
                  </a:cubicBezTo>
                  <a:cubicBezTo>
                    <a:pt x="323467" y="-63792"/>
                    <a:pt x="460072" y="55766"/>
                    <a:pt x="690807" y="0"/>
                  </a:cubicBezTo>
                  <a:cubicBezTo>
                    <a:pt x="921542" y="-55766"/>
                    <a:pt x="1079126" y="14683"/>
                    <a:pt x="1294380" y="0"/>
                  </a:cubicBezTo>
                  <a:cubicBezTo>
                    <a:pt x="1509634" y="-14683"/>
                    <a:pt x="1767598" y="51238"/>
                    <a:pt x="1897953" y="0"/>
                  </a:cubicBezTo>
                  <a:cubicBezTo>
                    <a:pt x="2028308" y="-51238"/>
                    <a:pt x="2374694" y="10529"/>
                    <a:pt x="2556397" y="0"/>
                  </a:cubicBezTo>
                  <a:cubicBezTo>
                    <a:pt x="2738100" y="-10529"/>
                    <a:pt x="2867508" y="11199"/>
                    <a:pt x="2995359" y="0"/>
                  </a:cubicBezTo>
                  <a:cubicBezTo>
                    <a:pt x="3123210" y="-11199"/>
                    <a:pt x="3286139" y="41363"/>
                    <a:pt x="3544062" y="0"/>
                  </a:cubicBezTo>
                  <a:cubicBezTo>
                    <a:pt x="3801985" y="-41363"/>
                    <a:pt x="3881187" y="3368"/>
                    <a:pt x="4037894" y="0"/>
                  </a:cubicBezTo>
                  <a:cubicBezTo>
                    <a:pt x="4194601" y="-3368"/>
                    <a:pt x="4274810" y="12677"/>
                    <a:pt x="4476856" y="0"/>
                  </a:cubicBezTo>
                  <a:cubicBezTo>
                    <a:pt x="4678902" y="-12677"/>
                    <a:pt x="4916732" y="22679"/>
                    <a:pt x="5080429" y="0"/>
                  </a:cubicBezTo>
                  <a:cubicBezTo>
                    <a:pt x="5244126" y="-22679"/>
                    <a:pt x="5406219" y="47768"/>
                    <a:pt x="5574262" y="0"/>
                  </a:cubicBezTo>
                  <a:cubicBezTo>
                    <a:pt x="5625334" y="7158"/>
                    <a:pt x="5661161" y="40783"/>
                    <a:pt x="5661496" y="87234"/>
                  </a:cubicBezTo>
                  <a:cubicBezTo>
                    <a:pt x="5668977" y="224078"/>
                    <a:pt x="5659420" y="300037"/>
                    <a:pt x="5661496" y="436159"/>
                  </a:cubicBezTo>
                  <a:cubicBezTo>
                    <a:pt x="5668752" y="483999"/>
                    <a:pt x="5623389" y="528543"/>
                    <a:pt x="5574262" y="523393"/>
                  </a:cubicBezTo>
                  <a:cubicBezTo>
                    <a:pt x="5391926" y="567155"/>
                    <a:pt x="5282839" y="484222"/>
                    <a:pt x="5080429" y="523393"/>
                  </a:cubicBezTo>
                  <a:cubicBezTo>
                    <a:pt x="4878019" y="562564"/>
                    <a:pt x="4826354" y="470097"/>
                    <a:pt x="4586597" y="523393"/>
                  </a:cubicBezTo>
                  <a:cubicBezTo>
                    <a:pt x="4346840" y="576689"/>
                    <a:pt x="4225158" y="472067"/>
                    <a:pt x="3928154" y="523393"/>
                  </a:cubicBezTo>
                  <a:cubicBezTo>
                    <a:pt x="3631150" y="574719"/>
                    <a:pt x="3616516" y="496595"/>
                    <a:pt x="3434321" y="523393"/>
                  </a:cubicBezTo>
                  <a:cubicBezTo>
                    <a:pt x="3252126" y="550191"/>
                    <a:pt x="3120976" y="481875"/>
                    <a:pt x="2830748" y="523393"/>
                  </a:cubicBezTo>
                  <a:cubicBezTo>
                    <a:pt x="2540520" y="564911"/>
                    <a:pt x="2484073" y="499793"/>
                    <a:pt x="2391786" y="523393"/>
                  </a:cubicBezTo>
                  <a:cubicBezTo>
                    <a:pt x="2299499" y="546993"/>
                    <a:pt x="2078338" y="477680"/>
                    <a:pt x="1952824" y="523393"/>
                  </a:cubicBezTo>
                  <a:cubicBezTo>
                    <a:pt x="1827310" y="569106"/>
                    <a:pt x="1609738" y="481215"/>
                    <a:pt x="1404121" y="523393"/>
                  </a:cubicBezTo>
                  <a:cubicBezTo>
                    <a:pt x="1198504" y="565571"/>
                    <a:pt x="1095710" y="471242"/>
                    <a:pt x="855418" y="523393"/>
                  </a:cubicBezTo>
                  <a:cubicBezTo>
                    <a:pt x="615126" y="575544"/>
                    <a:pt x="391814" y="469132"/>
                    <a:pt x="87234" y="523393"/>
                  </a:cubicBezTo>
                  <a:cubicBezTo>
                    <a:pt x="40697" y="531451"/>
                    <a:pt x="7151" y="475333"/>
                    <a:pt x="0" y="436159"/>
                  </a:cubicBezTo>
                  <a:cubicBezTo>
                    <a:pt x="-7442" y="312891"/>
                    <a:pt x="7744" y="190684"/>
                    <a:pt x="0" y="87234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>
                  <a:lumMod val="25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6169052"/>
                        <a:gd name="connsiteY0" fmla="*/ 230798 h 1384763"/>
                        <a:gd name="connsiteX1" fmla="*/ 230798 w 6169052"/>
                        <a:gd name="connsiteY1" fmla="*/ 0 h 1384763"/>
                        <a:gd name="connsiteX2" fmla="*/ 915693 w 6169052"/>
                        <a:gd name="connsiteY2" fmla="*/ 0 h 1384763"/>
                        <a:gd name="connsiteX3" fmla="*/ 1372289 w 6169052"/>
                        <a:gd name="connsiteY3" fmla="*/ 0 h 1384763"/>
                        <a:gd name="connsiteX4" fmla="*/ 2000109 w 6169052"/>
                        <a:gd name="connsiteY4" fmla="*/ 0 h 1384763"/>
                        <a:gd name="connsiteX5" fmla="*/ 2456706 w 6169052"/>
                        <a:gd name="connsiteY5" fmla="*/ 0 h 1384763"/>
                        <a:gd name="connsiteX6" fmla="*/ 2913302 w 6169052"/>
                        <a:gd name="connsiteY6" fmla="*/ 0 h 1384763"/>
                        <a:gd name="connsiteX7" fmla="*/ 3598197 w 6169052"/>
                        <a:gd name="connsiteY7" fmla="*/ 0 h 1384763"/>
                        <a:gd name="connsiteX8" fmla="*/ 4226017 w 6169052"/>
                        <a:gd name="connsiteY8" fmla="*/ 0 h 1384763"/>
                        <a:gd name="connsiteX9" fmla="*/ 4625539 w 6169052"/>
                        <a:gd name="connsiteY9" fmla="*/ 0 h 1384763"/>
                        <a:gd name="connsiteX10" fmla="*/ 5139210 w 6169052"/>
                        <a:gd name="connsiteY10" fmla="*/ 0 h 1384763"/>
                        <a:gd name="connsiteX11" fmla="*/ 5938254 w 6169052"/>
                        <a:gd name="connsiteY11" fmla="*/ 0 h 1384763"/>
                        <a:gd name="connsiteX12" fmla="*/ 6169052 w 6169052"/>
                        <a:gd name="connsiteY12" fmla="*/ 230798 h 1384763"/>
                        <a:gd name="connsiteX13" fmla="*/ 6169052 w 6169052"/>
                        <a:gd name="connsiteY13" fmla="*/ 673918 h 1384763"/>
                        <a:gd name="connsiteX14" fmla="*/ 6169052 w 6169052"/>
                        <a:gd name="connsiteY14" fmla="*/ 1153965 h 1384763"/>
                        <a:gd name="connsiteX15" fmla="*/ 5938254 w 6169052"/>
                        <a:gd name="connsiteY15" fmla="*/ 1384763 h 1384763"/>
                        <a:gd name="connsiteX16" fmla="*/ 5538732 w 6169052"/>
                        <a:gd name="connsiteY16" fmla="*/ 1384763 h 1384763"/>
                        <a:gd name="connsiteX17" fmla="*/ 5025061 w 6169052"/>
                        <a:gd name="connsiteY17" fmla="*/ 1384763 h 1384763"/>
                        <a:gd name="connsiteX18" fmla="*/ 4568465 w 6169052"/>
                        <a:gd name="connsiteY18" fmla="*/ 1384763 h 1384763"/>
                        <a:gd name="connsiteX19" fmla="*/ 4054794 w 6169052"/>
                        <a:gd name="connsiteY19" fmla="*/ 1384763 h 1384763"/>
                        <a:gd name="connsiteX20" fmla="*/ 3598197 w 6169052"/>
                        <a:gd name="connsiteY20" fmla="*/ 1384763 h 1384763"/>
                        <a:gd name="connsiteX21" fmla="*/ 3027451 w 6169052"/>
                        <a:gd name="connsiteY21" fmla="*/ 1384763 h 1384763"/>
                        <a:gd name="connsiteX22" fmla="*/ 2570855 w 6169052"/>
                        <a:gd name="connsiteY22" fmla="*/ 1384763 h 1384763"/>
                        <a:gd name="connsiteX23" fmla="*/ 2057184 w 6169052"/>
                        <a:gd name="connsiteY23" fmla="*/ 1384763 h 1384763"/>
                        <a:gd name="connsiteX24" fmla="*/ 1486438 w 6169052"/>
                        <a:gd name="connsiteY24" fmla="*/ 1384763 h 1384763"/>
                        <a:gd name="connsiteX25" fmla="*/ 915693 w 6169052"/>
                        <a:gd name="connsiteY25" fmla="*/ 1384763 h 1384763"/>
                        <a:gd name="connsiteX26" fmla="*/ 230798 w 6169052"/>
                        <a:gd name="connsiteY26" fmla="*/ 1384763 h 1384763"/>
                        <a:gd name="connsiteX27" fmla="*/ 0 w 6169052"/>
                        <a:gd name="connsiteY27" fmla="*/ 1153965 h 1384763"/>
                        <a:gd name="connsiteX28" fmla="*/ 0 w 6169052"/>
                        <a:gd name="connsiteY28" fmla="*/ 720077 h 1384763"/>
                        <a:gd name="connsiteX29" fmla="*/ 0 w 6169052"/>
                        <a:gd name="connsiteY29" fmla="*/ 230798 h 1384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6169052" h="1384763" fill="none" extrusionOk="0">
                          <a:moveTo>
                            <a:pt x="0" y="230798"/>
                          </a:moveTo>
                          <a:cubicBezTo>
                            <a:pt x="-5292" y="101826"/>
                            <a:pt x="122819" y="-24767"/>
                            <a:pt x="230798" y="0"/>
                          </a:cubicBezTo>
                          <a:cubicBezTo>
                            <a:pt x="564766" y="-35220"/>
                            <a:pt x="587462" y="23765"/>
                            <a:pt x="915693" y="0"/>
                          </a:cubicBezTo>
                          <a:cubicBezTo>
                            <a:pt x="1243925" y="-23765"/>
                            <a:pt x="1198240" y="18591"/>
                            <a:pt x="1372289" y="0"/>
                          </a:cubicBezTo>
                          <a:cubicBezTo>
                            <a:pt x="1546338" y="-18591"/>
                            <a:pt x="1851468" y="59225"/>
                            <a:pt x="2000109" y="0"/>
                          </a:cubicBezTo>
                          <a:cubicBezTo>
                            <a:pt x="2148750" y="-59225"/>
                            <a:pt x="2327933" y="12206"/>
                            <a:pt x="2456706" y="0"/>
                          </a:cubicBezTo>
                          <a:cubicBezTo>
                            <a:pt x="2585479" y="-12206"/>
                            <a:pt x="2749711" y="49095"/>
                            <a:pt x="2913302" y="0"/>
                          </a:cubicBezTo>
                          <a:cubicBezTo>
                            <a:pt x="3076893" y="-49095"/>
                            <a:pt x="3345696" y="5748"/>
                            <a:pt x="3598197" y="0"/>
                          </a:cubicBezTo>
                          <a:cubicBezTo>
                            <a:pt x="3850698" y="-5748"/>
                            <a:pt x="3933593" y="63327"/>
                            <a:pt x="4226017" y="0"/>
                          </a:cubicBezTo>
                          <a:cubicBezTo>
                            <a:pt x="4518441" y="-63327"/>
                            <a:pt x="4495982" y="6225"/>
                            <a:pt x="4625539" y="0"/>
                          </a:cubicBezTo>
                          <a:cubicBezTo>
                            <a:pt x="4755096" y="-6225"/>
                            <a:pt x="5022656" y="12663"/>
                            <a:pt x="5139210" y="0"/>
                          </a:cubicBezTo>
                          <a:cubicBezTo>
                            <a:pt x="5255764" y="-12663"/>
                            <a:pt x="5601334" y="31216"/>
                            <a:pt x="5938254" y="0"/>
                          </a:cubicBezTo>
                          <a:cubicBezTo>
                            <a:pt x="6056912" y="-7212"/>
                            <a:pt x="6180999" y="127411"/>
                            <a:pt x="6169052" y="230798"/>
                          </a:cubicBezTo>
                          <a:cubicBezTo>
                            <a:pt x="6192544" y="338259"/>
                            <a:pt x="6138556" y="552454"/>
                            <a:pt x="6169052" y="673918"/>
                          </a:cubicBezTo>
                          <a:cubicBezTo>
                            <a:pt x="6199548" y="795382"/>
                            <a:pt x="6134805" y="1025109"/>
                            <a:pt x="6169052" y="1153965"/>
                          </a:cubicBezTo>
                          <a:cubicBezTo>
                            <a:pt x="6188742" y="1272080"/>
                            <a:pt x="6072071" y="1419382"/>
                            <a:pt x="5938254" y="1384763"/>
                          </a:cubicBezTo>
                          <a:cubicBezTo>
                            <a:pt x="5788825" y="1413117"/>
                            <a:pt x="5691573" y="1371369"/>
                            <a:pt x="5538732" y="1384763"/>
                          </a:cubicBezTo>
                          <a:cubicBezTo>
                            <a:pt x="5385891" y="1398157"/>
                            <a:pt x="5251376" y="1369423"/>
                            <a:pt x="5025061" y="1384763"/>
                          </a:cubicBezTo>
                          <a:cubicBezTo>
                            <a:pt x="4798746" y="1400103"/>
                            <a:pt x="4708706" y="1376178"/>
                            <a:pt x="4568465" y="1384763"/>
                          </a:cubicBezTo>
                          <a:cubicBezTo>
                            <a:pt x="4428224" y="1393348"/>
                            <a:pt x="4189320" y="1365964"/>
                            <a:pt x="4054794" y="1384763"/>
                          </a:cubicBezTo>
                          <a:cubicBezTo>
                            <a:pt x="3920268" y="1403562"/>
                            <a:pt x="3808074" y="1358376"/>
                            <a:pt x="3598197" y="1384763"/>
                          </a:cubicBezTo>
                          <a:cubicBezTo>
                            <a:pt x="3388320" y="1411150"/>
                            <a:pt x="3306005" y="1354012"/>
                            <a:pt x="3027451" y="1384763"/>
                          </a:cubicBezTo>
                          <a:cubicBezTo>
                            <a:pt x="2748897" y="1415514"/>
                            <a:pt x="2791308" y="1373755"/>
                            <a:pt x="2570855" y="1384763"/>
                          </a:cubicBezTo>
                          <a:cubicBezTo>
                            <a:pt x="2350402" y="1395771"/>
                            <a:pt x="2215928" y="1332944"/>
                            <a:pt x="2057184" y="1384763"/>
                          </a:cubicBezTo>
                          <a:cubicBezTo>
                            <a:pt x="1898440" y="1436582"/>
                            <a:pt x="1639270" y="1349016"/>
                            <a:pt x="1486438" y="1384763"/>
                          </a:cubicBezTo>
                          <a:cubicBezTo>
                            <a:pt x="1333606" y="1420510"/>
                            <a:pt x="1051746" y="1358041"/>
                            <a:pt x="915693" y="1384763"/>
                          </a:cubicBezTo>
                          <a:cubicBezTo>
                            <a:pt x="779641" y="1411485"/>
                            <a:pt x="478757" y="1344995"/>
                            <a:pt x="230798" y="1384763"/>
                          </a:cubicBezTo>
                          <a:cubicBezTo>
                            <a:pt x="98539" y="1384076"/>
                            <a:pt x="4125" y="1286190"/>
                            <a:pt x="0" y="1153965"/>
                          </a:cubicBezTo>
                          <a:cubicBezTo>
                            <a:pt x="-32038" y="940306"/>
                            <a:pt x="44109" y="856801"/>
                            <a:pt x="0" y="720077"/>
                          </a:cubicBezTo>
                          <a:cubicBezTo>
                            <a:pt x="-44109" y="583353"/>
                            <a:pt x="26362" y="351028"/>
                            <a:pt x="0" y="230798"/>
                          </a:cubicBezTo>
                          <a:close/>
                        </a:path>
                        <a:path w="6169052" h="1384763" stroke="0" extrusionOk="0">
                          <a:moveTo>
                            <a:pt x="0" y="230798"/>
                          </a:moveTo>
                          <a:cubicBezTo>
                            <a:pt x="-30879" y="94210"/>
                            <a:pt x="115119" y="8973"/>
                            <a:pt x="230798" y="0"/>
                          </a:cubicBezTo>
                          <a:cubicBezTo>
                            <a:pt x="498759" y="-15475"/>
                            <a:pt x="718207" y="21606"/>
                            <a:pt x="858618" y="0"/>
                          </a:cubicBezTo>
                          <a:cubicBezTo>
                            <a:pt x="999029" y="-21606"/>
                            <a:pt x="1329707" y="69324"/>
                            <a:pt x="1486438" y="0"/>
                          </a:cubicBezTo>
                          <a:cubicBezTo>
                            <a:pt x="1643169" y="-69324"/>
                            <a:pt x="1907588" y="66124"/>
                            <a:pt x="2114258" y="0"/>
                          </a:cubicBezTo>
                          <a:cubicBezTo>
                            <a:pt x="2320928" y="-66124"/>
                            <a:pt x="2509985" y="42774"/>
                            <a:pt x="2799153" y="0"/>
                          </a:cubicBezTo>
                          <a:cubicBezTo>
                            <a:pt x="3088322" y="-42774"/>
                            <a:pt x="3097298" y="29399"/>
                            <a:pt x="3255750" y="0"/>
                          </a:cubicBezTo>
                          <a:cubicBezTo>
                            <a:pt x="3414202" y="-29399"/>
                            <a:pt x="3552281" y="49552"/>
                            <a:pt x="3826495" y="0"/>
                          </a:cubicBezTo>
                          <a:cubicBezTo>
                            <a:pt x="4100710" y="-49552"/>
                            <a:pt x="4125007" y="36043"/>
                            <a:pt x="4340166" y="0"/>
                          </a:cubicBezTo>
                          <a:cubicBezTo>
                            <a:pt x="4555325" y="-36043"/>
                            <a:pt x="4702759" y="19556"/>
                            <a:pt x="4796763" y="0"/>
                          </a:cubicBezTo>
                          <a:cubicBezTo>
                            <a:pt x="4890767" y="-19556"/>
                            <a:pt x="5120618" y="26048"/>
                            <a:pt x="5424583" y="0"/>
                          </a:cubicBezTo>
                          <a:cubicBezTo>
                            <a:pt x="5728548" y="-26048"/>
                            <a:pt x="5706103" y="54769"/>
                            <a:pt x="5938254" y="0"/>
                          </a:cubicBezTo>
                          <a:cubicBezTo>
                            <a:pt x="6069715" y="9884"/>
                            <a:pt x="6164804" y="125242"/>
                            <a:pt x="6169052" y="230798"/>
                          </a:cubicBezTo>
                          <a:cubicBezTo>
                            <a:pt x="6188330" y="365367"/>
                            <a:pt x="6121695" y="534069"/>
                            <a:pt x="6169052" y="710845"/>
                          </a:cubicBezTo>
                          <a:cubicBezTo>
                            <a:pt x="6216409" y="887621"/>
                            <a:pt x="6130351" y="1023053"/>
                            <a:pt x="6169052" y="1153965"/>
                          </a:cubicBezTo>
                          <a:cubicBezTo>
                            <a:pt x="6173706" y="1287754"/>
                            <a:pt x="6098968" y="1377337"/>
                            <a:pt x="5938254" y="1384763"/>
                          </a:cubicBezTo>
                          <a:cubicBezTo>
                            <a:pt x="5786427" y="1419903"/>
                            <a:pt x="5635317" y="1340038"/>
                            <a:pt x="5538732" y="1384763"/>
                          </a:cubicBezTo>
                          <a:cubicBezTo>
                            <a:pt x="5442147" y="1429488"/>
                            <a:pt x="5080851" y="1337106"/>
                            <a:pt x="4853837" y="1384763"/>
                          </a:cubicBezTo>
                          <a:cubicBezTo>
                            <a:pt x="4626824" y="1432420"/>
                            <a:pt x="4463427" y="1381196"/>
                            <a:pt x="4340166" y="1384763"/>
                          </a:cubicBezTo>
                          <a:cubicBezTo>
                            <a:pt x="4216905" y="1388330"/>
                            <a:pt x="3864603" y="1365748"/>
                            <a:pt x="3712346" y="1384763"/>
                          </a:cubicBezTo>
                          <a:cubicBezTo>
                            <a:pt x="3560089" y="1403778"/>
                            <a:pt x="3455203" y="1377885"/>
                            <a:pt x="3255750" y="1384763"/>
                          </a:cubicBezTo>
                          <a:cubicBezTo>
                            <a:pt x="3056297" y="1391641"/>
                            <a:pt x="3008336" y="1375091"/>
                            <a:pt x="2799153" y="1384763"/>
                          </a:cubicBezTo>
                          <a:cubicBezTo>
                            <a:pt x="2589970" y="1394435"/>
                            <a:pt x="2497593" y="1326274"/>
                            <a:pt x="2228408" y="1384763"/>
                          </a:cubicBezTo>
                          <a:cubicBezTo>
                            <a:pt x="1959224" y="1443252"/>
                            <a:pt x="1862006" y="1360251"/>
                            <a:pt x="1657662" y="1384763"/>
                          </a:cubicBezTo>
                          <a:cubicBezTo>
                            <a:pt x="1453318" y="1409275"/>
                            <a:pt x="1396281" y="1344294"/>
                            <a:pt x="1258140" y="1384763"/>
                          </a:cubicBezTo>
                          <a:cubicBezTo>
                            <a:pt x="1119999" y="1425232"/>
                            <a:pt x="1026429" y="1345310"/>
                            <a:pt x="801544" y="1384763"/>
                          </a:cubicBezTo>
                          <a:cubicBezTo>
                            <a:pt x="576659" y="1424216"/>
                            <a:pt x="472180" y="1321007"/>
                            <a:pt x="230798" y="1384763"/>
                          </a:cubicBezTo>
                          <a:cubicBezTo>
                            <a:pt x="91921" y="1403395"/>
                            <a:pt x="7482" y="1289543"/>
                            <a:pt x="0" y="1153965"/>
                          </a:cubicBezTo>
                          <a:cubicBezTo>
                            <a:pt x="-15202" y="978806"/>
                            <a:pt x="474" y="818340"/>
                            <a:pt x="0" y="701613"/>
                          </a:cubicBezTo>
                          <a:cubicBezTo>
                            <a:pt x="-474" y="584886"/>
                            <a:pt x="6321" y="462320"/>
                            <a:pt x="0" y="23079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just">
                <a:defRPr/>
              </a:pPr>
              <a:endParaRPr lang="en-US" sz="1800" kern="0">
                <a:solidFill>
                  <a:prstClr val="white"/>
                </a:solidFill>
                <a:latin typeface="等线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4282940-615F-45E4-9E54-78F6EC5EC0EC}"/>
                </a:ext>
              </a:extLst>
            </p:cNvPr>
            <p:cNvSpPr/>
            <p:nvPr/>
          </p:nvSpPr>
          <p:spPr>
            <a:xfrm>
              <a:off x="1105257" y="1352498"/>
              <a:ext cx="5661496" cy="52348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hình ảnh </a:t>
              </a:r>
              <a:r>
                <a:rPr lang="en-US" alt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nỗi vất vả, lo lắng của người nông dân trong sản xuất.</a:t>
              </a:r>
              <a:endParaRPr lang="en-US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661" r="96186">
                        <a14:foregroundMark x1="46610" y1="63983" x2="46610" y2="63983"/>
                        <a14:foregroundMark x1="53814" y1="65678" x2="53814" y2="65678"/>
                        <a14:foregroundMark x1="64831" y1="67797" x2="64831" y2="67797"/>
                        <a14:foregroundMark x1="58898" y1="58898" x2="58898" y2="58898"/>
                        <a14:foregroundMark x1="57203" y1="52966" x2="57203" y2="52966"/>
                        <a14:foregroundMark x1="51271" y1="55508" x2="51271" y2="55508"/>
                        <a14:foregroundMark x1="63136" y1="62712" x2="63136" y2="62712"/>
                        <a14:foregroundMark x1="58898" y1="54237" x2="58898" y2="54237"/>
                        <a14:foregroundMark x1="63983" y1="70339" x2="63983" y2="70339"/>
                        <a14:foregroundMark x1="63983" y1="76695" x2="63983" y2="76695"/>
                        <a14:foregroundMark x1="49153" y1="71610" x2="49153" y2="71610"/>
                        <a14:foregroundMark x1="41525" y1="57203" x2="41525" y2="5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6099" y="2117194"/>
            <a:ext cx="2478727" cy="24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58654" y="788606"/>
            <a:ext cx="4270574" cy="4240594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640917" cy="50292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292258" y="2353864"/>
            <a:ext cx="3200400" cy="219290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cấy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bề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mây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nắng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mềm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altLang="en-US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D37540FE-B3D3-41CB-B793-32010703E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593" y="1225105"/>
            <a:ext cx="23006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en-US" sz="3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Nỗi</a:t>
            </a:r>
            <a:r>
              <a:rPr lang="en-US" altLang="en-US" sz="36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vất</a:t>
            </a:r>
            <a:r>
              <a:rPr lang="en-US" altLang="en-US" sz="36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vả</a:t>
            </a:r>
            <a:endParaRPr lang="en-US" altLang="en-US" sz="3600" b="1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 Box 71">
            <a:extLst>
              <a:ext uri="{FF2B5EF4-FFF2-40B4-BE49-F238E27FC236}">
                <a16:creationId xmlns:a16="http://schemas.microsoft.com/office/drawing/2014/main" id="{768F1AED-BC03-4592-92F2-2A46EBA64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07" y="1997206"/>
            <a:ext cx="399806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buổi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mồ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hôi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ruộng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đầy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dẻo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thơm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đắng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cay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muôn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A897E0E3-023A-4975-A665-0608F440A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183" y="1871436"/>
            <a:ext cx="2037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vi-VN" altLang="en-US" sz="32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Sự lo lắng</a:t>
            </a:r>
            <a:endParaRPr lang="en-US" altLang="en-US" sz="32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6" grpId="0"/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501207" y="591370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C3BC4C-9352-42E9-B546-7BF5EC67262A}"/>
              </a:ext>
            </a:extLst>
          </p:cNvPr>
          <p:cNvGrpSpPr/>
          <p:nvPr/>
        </p:nvGrpSpPr>
        <p:grpSpPr>
          <a:xfrm>
            <a:off x="4830433" y="767986"/>
            <a:ext cx="3825053" cy="1702636"/>
            <a:chOff x="483151" y="2559031"/>
            <a:chExt cx="8473305" cy="2270180"/>
          </a:xfrm>
        </p:grpSpPr>
        <p:sp>
          <p:nvSpPr>
            <p:cNvPr id="32" name="Rounded Rectangle 23">
              <a:extLst>
                <a:ext uri="{FF2B5EF4-FFF2-40B4-BE49-F238E27FC236}">
                  <a16:creationId xmlns:a16="http://schemas.microsoft.com/office/drawing/2014/main" id="{E8B296F0-A62E-41BC-953C-1F4C69935C69}"/>
                </a:ext>
              </a:extLst>
            </p:cNvPr>
            <p:cNvSpPr/>
            <p:nvPr/>
          </p:nvSpPr>
          <p:spPr>
            <a:xfrm>
              <a:off x="483151" y="2559031"/>
              <a:ext cx="8284819" cy="2179319"/>
            </a:xfrm>
            <a:prstGeom prst="roundRect">
              <a:avLst/>
            </a:prstGeom>
            <a:solidFill>
              <a:srgbClr val="E6D5F3">
                <a:alpha val="87000"/>
              </a:srgbClr>
            </a:solidFill>
          </p:spPr>
          <p:txBody>
            <a:bodyPr wrap="square">
              <a:spAutoFit/>
            </a:bodyPr>
            <a:lstStyle/>
            <a:p>
              <a:endParaRPr lang="en-US" sz="4500">
                <a:latin typeface="VNI-Avo" pitchFamily="2" charset="0"/>
              </a:endParaRPr>
            </a:p>
            <a:p>
              <a:endParaRPr lang="en-US" sz="4500">
                <a:latin typeface="VNI-Avo" pitchFamily="2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71637" y="2982553"/>
              <a:ext cx="8284819" cy="1846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100" dirty="0"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   Trong lao động, sản xuất người nông dân phải làm việc như thế nào và tâm trạng của của họ ra sao?</a:t>
              </a:r>
              <a:endParaRPr lang="en-US" sz="21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7C3BC4C-9352-42E9-B546-7BF5EC67262A}"/>
              </a:ext>
            </a:extLst>
          </p:cNvPr>
          <p:cNvGrpSpPr/>
          <p:nvPr/>
        </p:nvGrpSpPr>
        <p:grpSpPr>
          <a:xfrm>
            <a:off x="4902827" y="2571750"/>
            <a:ext cx="3739966" cy="1634490"/>
            <a:chOff x="483151" y="2559031"/>
            <a:chExt cx="8284820" cy="2179319"/>
          </a:xfrm>
        </p:grpSpPr>
        <p:sp>
          <p:nvSpPr>
            <p:cNvPr id="51" name="Rounded Rectangle 23">
              <a:extLst>
                <a:ext uri="{FF2B5EF4-FFF2-40B4-BE49-F238E27FC236}">
                  <a16:creationId xmlns:a16="http://schemas.microsoft.com/office/drawing/2014/main" id="{E8B296F0-A62E-41BC-953C-1F4C69935C69}"/>
                </a:ext>
              </a:extLst>
            </p:cNvPr>
            <p:cNvSpPr/>
            <p:nvPr/>
          </p:nvSpPr>
          <p:spPr>
            <a:xfrm>
              <a:off x="483151" y="2559031"/>
              <a:ext cx="8284820" cy="2179319"/>
            </a:xfrm>
            <a:prstGeom prst="roundRect">
              <a:avLst/>
            </a:prstGeom>
            <a:ln w="38100"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n-US" sz="4500">
                <a:solidFill>
                  <a:schemeClr val="tx1"/>
                </a:solidFill>
                <a:latin typeface="VNI-Avo" pitchFamily="2" charset="0"/>
              </a:endParaRPr>
            </a:p>
            <a:p>
              <a:endParaRPr lang="en-US" sz="450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26905" y="2899056"/>
              <a:ext cx="7780697" cy="141577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vi-VN" sz="2100" dirty="0"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vi-VN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Ý1: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Nỗi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vất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vả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và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sự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lo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lắng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của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người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nông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dân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trong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sản</a:t>
              </a:r>
              <a:r>
                <a:rPr lang="en-GB" altLang="en-US" sz="2100" b="1" dirty="0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GB" altLang="en-US" sz="2100" b="1" dirty="0" err="1">
                  <a:solidFill>
                    <a:srgbClr val="660033"/>
                  </a:solidFill>
                  <a:latin typeface="Times" panose="020B0500000000000000" pitchFamily="34" charset="0"/>
                  <a:cs typeface="Times" panose="020B0500000000000000" pitchFamily="34" charset="0"/>
                </a:rPr>
                <a:t>xuất</a:t>
              </a:r>
              <a:endParaRPr lang="en-US" altLang="en-US" sz="2100" b="1" dirty="0">
                <a:solidFill>
                  <a:srgbClr val="660033"/>
                </a:solidFill>
                <a:latin typeface="Times" panose="020B0500000000000000" pitchFamily="34" charset="0"/>
                <a:cs typeface="Times" panose="020B0500000000000000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186" l="424" r="95339">
                        <a14:foregroundMark x1="54237" y1="70763" x2="54237" y2="70763"/>
                        <a14:foregroundMark x1="49576" y1="70763" x2="49576" y2="70763"/>
                        <a14:foregroundMark x1="44915" y1="68220" x2="44915" y2="68220"/>
                        <a14:foregroundMark x1="44068" y1="67373" x2="44068" y2="67373"/>
                        <a14:foregroundMark x1="49576" y1="72034" x2="49576" y2="72034"/>
                        <a14:foregroundMark x1="48305" y1="73305" x2="48305" y2="73305"/>
                        <a14:foregroundMark x1="46610" y1="68644" x2="46610" y2="68644"/>
                        <a14:foregroundMark x1="55085" y1="73729" x2="55085" y2="73729"/>
                        <a14:foregroundMark x1="55932" y1="78814" x2="55932" y2="78814"/>
                        <a14:foregroundMark x1="54237" y1="80932" x2="54237" y2="80932"/>
                        <a14:foregroundMark x1="51271" y1="81356" x2="51271" y2="81356"/>
                        <a14:foregroundMark x1="50424" y1="81356" x2="50424" y2="81356"/>
                        <a14:foregroundMark x1="53390" y1="81780" x2="53390" y2="81780"/>
                        <a14:foregroundMark x1="51695" y1="83051" x2="51695" y2="83051"/>
                        <a14:foregroundMark x1="38136" y1="30085" x2="38136" y2="30085"/>
                        <a14:foregroundMark x1="33475" y1="30085" x2="33475" y2="30085"/>
                        <a14:foregroundMark x1="51695" y1="30085" x2="51695" y2="30085"/>
                        <a14:foregroundMark x1="50424" y1="26695" x2="50424" y2="26695"/>
                        <a14:foregroundMark x1="77119" y1="41525" x2="77119" y2="41525"/>
                        <a14:foregroundMark x1="84746" y1="48305" x2="84746" y2="48305"/>
                        <a14:foregroundMark x1="41102" y1="24576" x2="41102" y2="24576"/>
                        <a14:foregroundMark x1="50424" y1="64831" x2="50424" y2="64831"/>
                        <a14:foregroundMark x1="27966" y1="55085" x2="27966" y2="55085"/>
                        <a14:foregroundMark x1="19915" y1="36017" x2="19915" y2="36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0721" y="3129003"/>
            <a:ext cx="2374826" cy="2374826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D0359159-8274-490E-9B5C-9E92B1B52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2" y="1342481"/>
            <a:ext cx="3779367" cy="2119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478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556538" y="179524"/>
            <a:ext cx="2650173" cy="556022"/>
          </a:xfrm>
          <a:prstGeom prst="rect">
            <a:avLst/>
          </a:prstGeom>
          <a:noFill/>
          <a:ln w="28575" algn="ctr">
            <a:noFill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prstClr val="black"/>
              </a:solidFill>
              <a:latin typeface="方正经黑简体" panose="02000000000000000000" pitchFamily="2" charset="-122"/>
              <a:ea typeface="方正经黑简体" panose="02000000000000000000" pitchFamily="2" charset="-122"/>
            </a:endParaRPr>
          </a:p>
        </p:txBody>
      </p:sp>
      <p:pic>
        <p:nvPicPr>
          <p:cNvPr id="35" name="图片 2">
            <a:extLst>
              <a:ext uri="{FF2B5EF4-FFF2-40B4-BE49-F238E27FC236}">
                <a16:creationId xmlns:a16="http://schemas.microsoft.com/office/drawing/2014/main" id="{7CC9E0EE-0576-434B-932D-F181BB28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80" y="650157"/>
            <a:ext cx="425711" cy="3699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7C3BC4C-9352-42E9-B546-7BF5EC67262A}"/>
              </a:ext>
            </a:extLst>
          </p:cNvPr>
          <p:cNvGrpSpPr/>
          <p:nvPr/>
        </p:nvGrpSpPr>
        <p:grpSpPr>
          <a:xfrm>
            <a:off x="1408362" y="3394027"/>
            <a:ext cx="6117049" cy="1380973"/>
            <a:chOff x="453288" y="2372459"/>
            <a:chExt cx="8284819" cy="3792338"/>
          </a:xfrm>
        </p:grpSpPr>
        <p:sp>
          <p:nvSpPr>
            <p:cNvPr id="51" name="Rounded Rectangle 23">
              <a:extLst>
                <a:ext uri="{FF2B5EF4-FFF2-40B4-BE49-F238E27FC236}">
                  <a16:creationId xmlns:a16="http://schemas.microsoft.com/office/drawing/2014/main" id="{E8B296F0-A62E-41BC-953C-1F4C69935C69}"/>
                </a:ext>
              </a:extLst>
            </p:cNvPr>
            <p:cNvSpPr/>
            <p:nvPr/>
          </p:nvSpPr>
          <p:spPr>
            <a:xfrm>
              <a:off x="453288" y="2372459"/>
              <a:ext cx="8284819" cy="3792338"/>
            </a:xfrm>
            <a:prstGeom prst="roundRect">
              <a:avLst/>
            </a:prstGeom>
            <a:solidFill>
              <a:srgbClr val="E6D5F3">
                <a:alpha val="87000"/>
              </a:srgbClr>
            </a:solidFill>
          </p:spPr>
          <p:txBody>
            <a:bodyPr wrap="square">
              <a:spAutoFit/>
            </a:bodyPr>
            <a:lstStyle/>
            <a:p>
              <a:pPr defTabSz="514350"/>
              <a:endParaRPr lang="vi-VN" sz="4500" dirty="0">
                <a:solidFill>
                  <a:srgbClr val="000000"/>
                </a:solidFill>
                <a:latin typeface="VNI-Avo" pitchFamily="2" charset="0"/>
              </a:endParaRPr>
            </a:p>
            <a:p>
              <a:pPr defTabSz="514350"/>
              <a:endParaRPr lang="vi-VN" sz="4500" dirty="0">
                <a:solidFill>
                  <a:srgbClr val="000000"/>
                </a:solidFill>
                <a:latin typeface="VNI-Avo" pitchFamily="2" charset="0"/>
              </a:endParaRPr>
            </a:p>
            <a:p>
              <a:pPr defTabSz="514350"/>
              <a:endParaRPr lang="vi-VN" sz="4500" dirty="0">
                <a:solidFill>
                  <a:srgbClr val="000000"/>
                </a:solidFill>
                <a:latin typeface="VNI-Avo" pitchFamily="2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49623" y="2656769"/>
              <a:ext cx="7637058" cy="1467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vi-VN" altLang="en-US" sz="20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              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Công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lênh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chẳng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quản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lâu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đâu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, </a:t>
              </a:r>
            </a:p>
            <a:p>
              <a:pPr>
                <a:lnSpc>
                  <a:spcPct val="130000"/>
                </a:lnSpc>
              </a:pP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       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Ngày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nay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nước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bạc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,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ngày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sau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cơm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GB" altLang="en-US" sz="2200" dirty="0" err="1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vàng</a:t>
              </a:r>
              <a:r>
                <a:rPr lang="en-GB" altLang="en-US" sz="2200" dirty="0">
                  <a:solidFill>
                    <a:srgbClr val="00206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.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1CC8802A-837E-459F-B5A2-9A8BEBD3D1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900" r="9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25277"/>
          <a:stretch/>
        </p:blipFill>
        <p:spPr>
          <a:xfrm>
            <a:off x="3188063" y="-47808"/>
            <a:ext cx="2557650" cy="1305966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E8E10612-73DA-4B38-BA90-AD2C4D7120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4" t="14246" r="19393" b="7977"/>
          <a:stretch/>
        </p:blipFill>
        <p:spPr>
          <a:xfrm rot="20117925">
            <a:off x="761165" y="3123039"/>
            <a:ext cx="806348" cy="81539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24D13AD-EC2A-481F-87D5-623EBFBFD7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20" y="602607"/>
            <a:ext cx="1488135" cy="63257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FA03FA-387E-4F85-AEE2-8C78CA30F382}"/>
              </a:ext>
            </a:extLst>
          </p:cNvPr>
          <p:cNvGrpSpPr/>
          <p:nvPr/>
        </p:nvGrpSpPr>
        <p:grpSpPr>
          <a:xfrm>
            <a:off x="1556538" y="2061084"/>
            <a:ext cx="6166272" cy="788678"/>
            <a:chOff x="1837994" y="2249329"/>
            <a:chExt cx="7222272" cy="523393"/>
          </a:xfrm>
        </p:grpSpPr>
        <p:sp>
          <p:nvSpPr>
            <p:cNvPr id="19" name="Rectangle: Rounded Corners 43">
              <a:extLst>
                <a:ext uri="{FF2B5EF4-FFF2-40B4-BE49-F238E27FC236}">
                  <a16:creationId xmlns:a16="http://schemas.microsoft.com/office/drawing/2014/main" id="{0C13FA63-4BA3-4EDA-A787-B8857A20CFA4}"/>
                </a:ext>
              </a:extLst>
            </p:cNvPr>
            <p:cNvSpPr/>
            <p:nvPr/>
          </p:nvSpPr>
          <p:spPr>
            <a:xfrm>
              <a:off x="1837994" y="2249329"/>
              <a:ext cx="6999451" cy="523393"/>
            </a:xfrm>
            <a:custGeom>
              <a:avLst/>
              <a:gdLst>
                <a:gd name="connsiteX0" fmla="*/ 0 w 6999451"/>
                <a:gd name="connsiteY0" fmla="*/ 87234 h 523393"/>
                <a:gd name="connsiteX1" fmla="*/ 87234 w 6999451"/>
                <a:gd name="connsiteY1" fmla="*/ 0 h 523393"/>
                <a:gd name="connsiteX2" fmla="*/ 724232 w 6999451"/>
                <a:gd name="connsiteY2" fmla="*/ 0 h 523393"/>
                <a:gd name="connsiteX3" fmla="*/ 1156481 w 6999451"/>
                <a:gd name="connsiteY3" fmla="*/ 0 h 523393"/>
                <a:gd name="connsiteX4" fmla="*/ 1588730 w 6999451"/>
                <a:gd name="connsiteY4" fmla="*/ 0 h 523393"/>
                <a:gd name="connsiteX5" fmla="*/ 2293979 w 6999451"/>
                <a:gd name="connsiteY5" fmla="*/ 0 h 523393"/>
                <a:gd name="connsiteX6" fmla="*/ 2930977 w 6999451"/>
                <a:gd name="connsiteY6" fmla="*/ 0 h 523393"/>
                <a:gd name="connsiteX7" fmla="*/ 3294976 w 6999451"/>
                <a:gd name="connsiteY7" fmla="*/ 0 h 523393"/>
                <a:gd name="connsiteX8" fmla="*/ 3795475 w 6999451"/>
                <a:gd name="connsiteY8" fmla="*/ 0 h 523393"/>
                <a:gd name="connsiteX9" fmla="*/ 4432473 w 6999451"/>
                <a:gd name="connsiteY9" fmla="*/ 0 h 523393"/>
                <a:gd name="connsiteX10" fmla="*/ 5069472 w 6999451"/>
                <a:gd name="connsiteY10" fmla="*/ 0 h 523393"/>
                <a:gd name="connsiteX11" fmla="*/ 5433471 w 6999451"/>
                <a:gd name="connsiteY11" fmla="*/ 0 h 523393"/>
                <a:gd name="connsiteX12" fmla="*/ 5797470 w 6999451"/>
                <a:gd name="connsiteY12" fmla="*/ 0 h 523393"/>
                <a:gd name="connsiteX13" fmla="*/ 6161469 w 6999451"/>
                <a:gd name="connsiteY13" fmla="*/ 0 h 523393"/>
                <a:gd name="connsiteX14" fmla="*/ 6912217 w 6999451"/>
                <a:gd name="connsiteY14" fmla="*/ 0 h 523393"/>
                <a:gd name="connsiteX15" fmla="*/ 6999451 w 6999451"/>
                <a:gd name="connsiteY15" fmla="*/ 87234 h 523393"/>
                <a:gd name="connsiteX16" fmla="*/ 6999451 w 6999451"/>
                <a:gd name="connsiteY16" fmla="*/ 436159 h 523393"/>
                <a:gd name="connsiteX17" fmla="*/ 6912217 w 6999451"/>
                <a:gd name="connsiteY17" fmla="*/ 523393 h 523393"/>
                <a:gd name="connsiteX18" fmla="*/ 6479968 w 6999451"/>
                <a:gd name="connsiteY18" fmla="*/ 523393 h 523393"/>
                <a:gd name="connsiteX19" fmla="*/ 5911219 w 6999451"/>
                <a:gd name="connsiteY19" fmla="*/ 523393 h 523393"/>
                <a:gd name="connsiteX20" fmla="*/ 5478971 w 6999451"/>
                <a:gd name="connsiteY20" fmla="*/ 523393 h 523393"/>
                <a:gd name="connsiteX21" fmla="*/ 4978472 w 6999451"/>
                <a:gd name="connsiteY21" fmla="*/ 523393 h 523393"/>
                <a:gd name="connsiteX22" fmla="*/ 4409723 w 6999451"/>
                <a:gd name="connsiteY22" fmla="*/ 523393 h 523393"/>
                <a:gd name="connsiteX23" fmla="*/ 3840975 w 6999451"/>
                <a:gd name="connsiteY23" fmla="*/ 523393 h 523393"/>
                <a:gd name="connsiteX24" fmla="*/ 3135726 w 6999451"/>
                <a:gd name="connsiteY24" fmla="*/ 523393 h 523393"/>
                <a:gd name="connsiteX25" fmla="*/ 2498728 w 6999451"/>
                <a:gd name="connsiteY25" fmla="*/ 523393 h 523393"/>
                <a:gd name="connsiteX26" fmla="*/ 2134729 w 6999451"/>
                <a:gd name="connsiteY26" fmla="*/ 523393 h 523393"/>
                <a:gd name="connsiteX27" fmla="*/ 1429481 w 6999451"/>
                <a:gd name="connsiteY27" fmla="*/ 523393 h 523393"/>
                <a:gd name="connsiteX28" fmla="*/ 724232 w 6999451"/>
                <a:gd name="connsiteY28" fmla="*/ 523393 h 523393"/>
                <a:gd name="connsiteX29" fmla="*/ 87234 w 6999451"/>
                <a:gd name="connsiteY29" fmla="*/ 523393 h 523393"/>
                <a:gd name="connsiteX30" fmla="*/ 0 w 6999451"/>
                <a:gd name="connsiteY30" fmla="*/ 436159 h 523393"/>
                <a:gd name="connsiteX31" fmla="*/ 0 w 6999451"/>
                <a:gd name="connsiteY31" fmla="*/ 87234 h 52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999451" h="523393" fill="none" extrusionOk="0">
                  <a:moveTo>
                    <a:pt x="0" y="87234"/>
                  </a:moveTo>
                  <a:cubicBezTo>
                    <a:pt x="9917" y="43511"/>
                    <a:pt x="48367" y="-304"/>
                    <a:pt x="87234" y="0"/>
                  </a:cubicBezTo>
                  <a:cubicBezTo>
                    <a:pt x="231531" y="-54859"/>
                    <a:pt x="436420" y="20277"/>
                    <a:pt x="724232" y="0"/>
                  </a:cubicBezTo>
                  <a:cubicBezTo>
                    <a:pt x="1012044" y="-20277"/>
                    <a:pt x="1032040" y="24210"/>
                    <a:pt x="1156481" y="0"/>
                  </a:cubicBezTo>
                  <a:cubicBezTo>
                    <a:pt x="1280922" y="-24210"/>
                    <a:pt x="1391976" y="23489"/>
                    <a:pt x="1588730" y="0"/>
                  </a:cubicBezTo>
                  <a:cubicBezTo>
                    <a:pt x="1785484" y="-23489"/>
                    <a:pt x="1971402" y="32493"/>
                    <a:pt x="2293979" y="0"/>
                  </a:cubicBezTo>
                  <a:cubicBezTo>
                    <a:pt x="2616556" y="-32493"/>
                    <a:pt x="2794544" y="11924"/>
                    <a:pt x="2930977" y="0"/>
                  </a:cubicBezTo>
                  <a:cubicBezTo>
                    <a:pt x="3067410" y="-11924"/>
                    <a:pt x="3136863" y="21299"/>
                    <a:pt x="3294976" y="0"/>
                  </a:cubicBezTo>
                  <a:cubicBezTo>
                    <a:pt x="3453089" y="-21299"/>
                    <a:pt x="3589634" y="42380"/>
                    <a:pt x="3795475" y="0"/>
                  </a:cubicBezTo>
                  <a:cubicBezTo>
                    <a:pt x="4001316" y="-42380"/>
                    <a:pt x="4195030" y="32595"/>
                    <a:pt x="4432473" y="0"/>
                  </a:cubicBezTo>
                  <a:cubicBezTo>
                    <a:pt x="4669916" y="-32595"/>
                    <a:pt x="4929555" y="31015"/>
                    <a:pt x="5069472" y="0"/>
                  </a:cubicBezTo>
                  <a:cubicBezTo>
                    <a:pt x="5209389" y="-31015"/>
                    <a:pt x="5315299" y="24464"/>
                    <a:pt x="5433471" y="0"/>
                  </a:cubicBezTo>
                  <a:cubicBezTo>
                    <a:pt x="5551643" y="-24464"/>
                    <a:pt x="5714332" y="38274"/>
                    <a:pt x="5797470" y="0"/>
                  </a:cubicBezTo>
                  <a:cubicBezTo>
                    <a:pt x="5880608" y="-38274"/>
                    <a:pt x="6027391" y="21266"/>
                    <a:pt x="6161469" y="0"/>
                  </a:cubicBezTo>
                  <a:cubicBezTo>
                    <a:pt x="6295547" y="-21266"/>
                    <a:pt x="6761736" y="74610"/>
                    <a:pt x="6912217" y="0"/>
                  </a:cubicBezTo>
                  <a:cubicBezTo>
                    <a:pt x="6948729" y="-4987"/>
                    <a:pt x="7003516" y="34271"/>
                    <a:pt x="6999451" y="87234"/>
                  </a:cubicBezTo>
                  <a:cubicBezTo>
                    <a:pt x="7021229" y="223105"/>
                    <a:pt x="6994464" y="315793"/>
                    <a:pt x="6999451" y="436159"/>
                  </a:cubicBezTo>
                  <a:cubicBezTo>
                    <a:pt x="7004367" y="484001"/>
                    <a:pt x="6960032" y="520551"/>
                    <a:pt x="6912217" y="523393"/>
                  </a:cubicBezTo>
                  <a:cubicBezTo>
                    <a:pt x="6701466" y="552571"/>
                    <a:pt x="6589484" y="493271"/>
                    <a:pt x="6479968" y="523393"/>
                  </a:cubicBezTo>
                  <a:cubicBezTo>
                    <a:pt x="6370452" y="553515"/>
                    <a:pt x="6050178" y="469318"/>
                    <a:pt x="5911219" y="523393"/>
                  </a:cubicBezTo>
                  <a:cubicBezTo>
                    <a:pt x="5772260" y="577468"/>
                    <a:pt x="5677329" y="481268"/>
                    <a:pt x="5478971" y="523393"/>
                  </a:cubicBezTo>
                  <a:cubicBezTo>
                    <a:pt x="5280613" y="565518"/>
                    <a:pt x="5080292" y="487807"/>
                    <a:pt x="4978472" y="523393"/>
                  </a:cubicBezTo>
                  <a:cubicBezTo>
                    <a:pt x="4876652" y="558979"/>
                    <a:pt x="4577961" y="500323"/>
                    <a:pt x="4409723" y="523393"/>
                  </a:cubicBezTo>
                  <a:cubicBezTo>
                    <a:pt x="4241485" y="546463"/>
                    <a:pt x="4110120" y="456321"/>
                    <a:pt x="3840975" y="523393"/>
                  </a:cubicBezTo>
                  <a:cubicBezTo>
                    <a:pt x="3571830" y="590465"/>
                    <a:pt x="3298215" y="470581"/>
                    <a:pt x="3135726" y="523393"/>
                  </a:cubicBezTo>
                  <a:cubicBezTo>
                    <a:pt x="2973237" y="576205"/>
                    <a:pt x="2788664" y="509015"/>
                    <a:pt x="2498728" y="523393"/>
                  </a:cubicBezTo>
                  <a:cubicBezTo>
                    <a:pt x="2208792" y="537771"/>
                    <a:pt x="2232356" y="511178"/>
                    <a:pt x="2134729" y="523393"/>
                  </a:cubicBezTo>
                  <a:cubicBezTo>
                    <a:pt x="2037102" y="535608"/>
                    <a:pt x="1634187" y="448955"/>
                    <a:pt x="1429481" y="523393"/>
                  </a:cubicBezTo>
                  <a:cubicBezTo>
                    <a:pt x="1224775" y="597831"/>
                    <a:pt x="978068" y="500302"/>
                    <a:pt x="724232" y="523393"/>
                  </a:cubicBezTo>
                  <a:cubicBezTo>
                    <a:pt x="470396" y="546484"/>
                    <a:pt x="400022" y="501941"/>
                    <a:pt x="87234" y="523393"/>
                  </a:cubicBezTo>
                  <a:cubicBezTo>
                    <a:pt x="46904" y="521414"/>
                    <a:pt x="4561" y="481074"/>
                    <a:pt x="0" y="436159"/>
                  </a:cubicBezTo>
                  <a:cubicBezTo>
                    <a:pt x="-29190" y="305457"/>
                    <a:pt x="34244" y="175482"/>
                    <a:pt x="0" y="87234"/>
                  </a:cubicBezTo>
                  <a:close/>
                </a:path>
                <a:path w="6999451" h="523393" stroke="0" extrusionOk="0">
                  <a:moveTo>
                    <a:pt x="0" y="87234"/>
                  </a:moveTo>
                  <a:cubicBezTo>
                    <a:pt x="-5620" y="37396"/>
                    <a:pt x="49113" y="7656"/>
                    <a:pt x="87234" y="0"/>
                  </a:cubicBezTo>
                  <a:cubicBezTo>
                    <a:pt x="329848" y="-11531"/>
                    <a:pt x="475604" y="63198"/>
                    <a:pt x="724232" y="0"/>
                  </a:cubicBezTo>
                  <a:cubicBezTo>
                    <a:pt x="972860" y="-63198"/>
                    <a:pt x="1151850" y="5009"/>
                    <a:pt x="1361231" y="0"/>
                  </a:cubicBezTo>
                  <a:cubicBezTo>
                    <a:pt x="1570612" y="-5009"/>
                    <a:pt x="1719756" y="18304"/>
                    <a:pt x="1998229" y="0"/>
                  </a:cubicBezTo>
                  <a:cubicBezTo>
                    <a:pt x="2276702" y="-18304"/>
                    <a:pt x="2480553" y="81307"/>
                    <a:pt x="2703477" y="0"/>
                  </a:cubicBezTo>
                  <a:cubicBezTo>
                    <a:pt x="2926401" y="-81307"/>
                    <a:pt x="2960023" y="1375"/>
                    <a:pt x="3135726" y="0"/>
                  </a:cubicBezTo>
                  <a:cubicBezTo>
                    <a:pt x="3311429" y="-1375"/>
                    <a:pt x="3586897" y="20319"/>
                    <a:pt x="3704475" y="0"/>
                  </a:cubicBezTo>
                  <a:cubicBezTo>
                    <a:pt x="3822053" y="-20319"/>
                    <a:pt x="4014033" y="47148"/>
                    <a:pt x="4204974" y="0"/>
                  </a:cubicBezTo>
                  <a:cubicBezTo>
                    <a:pt x="4395915" y="-47148"/>
                    <a:pt x="4524576" y="17980"/>
                    <a:pt x="4637223" y="0"/>
                  </a:cubicBezTo>
                  <a:cubicBezTo>
                    <a:pt x="4749870" y="-17980"/>
                    <a:pt x="5145632" y="68594"/>
                    <a:pt x="5274221" y="0"/>
                  </a:cubicBezTo>
                  <a:cubicBezTo>
                    <a:pt x="5402810" y="-68594"/>
                    <a:pt x="5562435" y="2139"/>
                    <a:pt x="5638220" y="0"/>
                  </a:cubicBezTo>
                  <a:cubicBezTo>
                    <a:pt x="5714005" y="-2139"/>
                    <a:pt x="5923519" y="29687"/>
                    <a:pt x="6002219" y="0"/>
                  </a:cubicBezTo>
                  <a:cubicBezTo>
                    <a:pt x="6080919" y="-29687"/>
                    <a:pt x="6581207" y="84429"/>
                    <a:pt x="6912217" y="0"/>
                  </a:cubicBezTo>
                  <a:cubicBezTo>
                    <a:pt x="6965890" y="-6406"/>
                    <a:pt x="7004195" y="40029"/>
                    <a:pt x="6999451" y="87234"/>
                  </a:cubicBezTo>
                  <a:cubicBezTo>
                    <a:pt x="7007468" y="188778"/>
                    <a:pt x="6968334" y="295696"/>
                    <a:pt x="6999451" y="436159"/>
                  </a:cubicBezTo>
                  <a:cubicBezTo>
                    <a:pt x="6997998" y="485332"/>
                    <a:pt x="6964383" y="515000"/>
                    <a:pt x="6912217" y="523393"/>
                  </a:cubicBezTo>
                  <a:cubicBezTo>
                    <a:pt x="6738395" y="531274"/>
                    <a:pt x="6583234" y="515608"/>
                    <a:pt x="6343468" y="523393"/>
                  </a:cubicBezTo>
                  <a:cubicBezTo>
                    <a:pt x="6103702" y="531178"/>
                    <a:pt x="6054950" y="464390"/>
                    <a:pt x="5842970" y="523393"/>
                  </a:cubicBezTo>
                  <a:cubicBezTo>
                    <a:pt x="5630990" y="582396"/>
                    <a:pt x="5360109" y="489032"/>
                    <a:pt x="5205971" y="523393"/>
                  </a:cubicBezTo>
                  <a:cubicBezTo>
                    <a:pt x="5051833" y="557754"/>
                    <a:pt x="4878749" y="490231"/>
                    <a:pt x="4773722" y="523393"/>
                  </a:cubicBezTo>
                  <a:cubicBezTo>
                    <a:pt x="4668695" y="556555"/>
                    <a:pt x="4477990" y="509056"/>
                    <a:pt x="4341473" y="523393"/>
                  </a:cubicBezTo>
                  <a:cubicBezTo>
                    <a:pt x="4204956" y="537730"/>
                    <a:pt x="3998764" y="506402"/>
                    <a:pt x="3772725" y="523393"/>
                  </a:cubicBezTo>
                  <a:cubicBezTo>
                    <a:pt x="3546686" y="540384"/>
                    <a:pt x="3425298" y="521218"/>
                    <a:pt x="3203976" y="523393"/>
                  </a:cubicBezTo>
                  <a:cubicBezTo>
                    <a:pt x="2982654" y="525568"/>
                    <a:pt x="3008120" y="507916"/>
                    <a:pt x="2839977" y="523393"/>
                  </a:cubicBezTo>
                  <a:cubicBezTo>
                    <a:pt x="2671834" y="538870"/>
                    <a:pt x="2525815" y="482847"/>
                    <a:pt x="2407728" y="523393"/>
                  </a:cubicBezTo>
                  <a:cubicBezTo>
                    <a:pt x="2289641" y="563939"/>
                    <a:pt x="2154676" y="499141"/>
                    <a:pt x="2043729" y="523393"/>
                  </a:cubicBezTo>
                  <a:cubicBezTo>
                    <a:pt x="1932782" y="547645"/>
                    <a:pt x="1734999" y="519359"/>
                    <a:pt x="1611480" y="523393"/>
                  </a:cubicBezTo>
                  <a:cubicBezTo>
                    <a:pt x="1487961" y="527427"/>
                    <a:pt x="1232589" y="456552"/>
                    <a:pt x="974482" y="523393"/>
                  </a:cubicBezTo>
                  <a:cubicBezTo>
                    <a:pt x="716375" y="590234"/>
                    <a:pt x="291884" y="477046"/>
                    <a:pt x="87234" y="523393"/>
                  </a:cubicBezTo>
                  <a:cubicBezTo>
                    <a:pt x="42667" y="520819"/>
                    <a:pt x="7859" y="478978"/>
                    <a:pt x="0" y="436159"/>
                  </a:cubicBezTo>
                  <a:cubicBezTo>
                    <a:pt x="-3635" y="341319"/>
                    <a:pt x="37791" y="223369"/>
                    <a:pt x="0" y="8723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800" kern="0">
                <a:solidFill>
                  <a:prstClr val="white"/>
                </a:solidFill>
                <a:latin typeface="等线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E273F6-728E-4CC5-87B7-03E9898A13A3}"/>
                </a:ext>
              </a:extLst>
            </p:cNvPr>
            <p:cNvSpPr/>
            <p:nvPr/>
          </p:nvSpPr>
          <p:spPr>
            <a:xfrm>
              <a:off x="2060815" y="2322784"/>
              <a:ext cx="6999451" cy="428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Những câu nào thể hiện tinh thần lạc quan của người nông dân</a:t>
              </a:r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3"/>
          <a:stretch/>
        </p:blipFill>
        <p:spPr>
          <a:xfrm>
            <a:off x="1556538" y="3497558"/>
            <a:ext cx="660556" cy="36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339" l="3390" r="95763">
                        <a14:foregroundMark x1="48729" y1="69492" x2="48729" y2="69492"/>
                        <a14:foregroundMark x1="52966" y1="63983" x2="52966" y2="63983"/>
                        <a14:foregroundMark x1="48729" y1="65254" x2="48729" y2="65254"/>
                        <a14:foregroundMark x1="48305" y1="66102" x2="47034" y2="66525"/>
                        <a14:foregroundMark x1="55932" y1="67373" x2="55932" y2="67373"/>
                        <a14:foregroundMark x1="55932" y1="54237" x2="55932" y2="54237"/>
                        <a14:foregroundMark x1="46186" y1="13559" x2="46186" y2="13559"/>
                        <a14:foregroundMark x1="39831" y1="15254" x2="39831" y2="16525"/>
                        <a14:foregroundMark x1="39831" y1="17373" x2="39831" y2="17373"/>
                        <a14:foregroundMark x1="58898" y1="58475" x2="58898" y2="58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2916374"/>
            <a:ext cx="2408821" cy="24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501207" y="590968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C3BC4C-9352-42E9-B546-7BF5EC67262A}"/>
              </a:ext>
            </a:extLst>
          </p:cNvPr>
          <p:cNvGrpSpPr/>
          <p:nvPr/>
        </p:nvGrpSpPr>
        <p:grpSpPr>
          <a:xfrm>
            <a:off x="4830433" y="767986"/>
            <a:ext cx="3825053" cy="1634490"/>
            <a:chOff x="483151" y="2559031"/>
            <a:chExt cx="8473305" cy="2179319"/>
          </a:xfrm>
        </p:grpSpPr>
        <p:sp>
          <p:nvSpPr>
            <p:cNvPr id="32" name="Rounded Rectangle 23">
              <a:extLst>
                <a:ext uri="{FF2B5EF4-FFF2-40B4-BE49-F238E27FC236}">
                  <a16:creationId xmlns:a16="http://schemas.microsoft.com/office/drawing/2014/main" id="{E8B296F0-A62E-41BC-953C-1F4C69935C69}"/>
                </a:ext>
              </a:extLst>
            </p:cNvPr>
            <p:cNvSpPr/>
            <p:nvPr/>
          </p:nvSpPr>
          <p:spPr>
            <a:xfrm>
              <a:off x="483151" y="2559031"/>
              <a:ext cx="8284819" cy="2179319"/>
            </a:xfrm>
            <a:prstGeom prst="roundRect">
              <a:avLst/>
            </a:prstGeom>
            <a:solidFill>
              <a:srgbClr val="E6D5F3">
                <a:alpha val="87000"/>
              </a:srgbClr>
            </a:solidFill>
          </p:spPr>
          <p:txBody>
            <a:bodyPr wrap="square">
              <a:spAutoFit/>
            </a:bodyPr>
            <a:lstStyle/>
            <a:p>
              <a:endParaRPr lang="en-US" sz="4500">
                <a:latin typeface="VNI-Avo" pitchFamily="2" charset="0"/>
              </a:endParaRPr>
            </a:p>
            <a:p>
              <a:endParaRPr lang="en-US" sz="4500">
                <a:latin typeface="VNI-Avo" pitchFamily="2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71637" y="2982553"/>
              <a:ext cx="8284819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100" dirty="0"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   Bài ca dao thứ 2 nói về phẩm chất gì của người nông dân?</a:t>
              </a:r>
              <a:endParaRPr lang="en-US" sz="2100" dirty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7C3BC4C-9352-42E9-B546-7BF5EC67262A}"/>
              </a:ext>
            </a:extLst>
          </p:cNvPr>
          <p:cNvGrpSpPr/>
          <p:nvPr/>
        </p:nvGrpSpPr>
        <p:grpSpPr>
          <a:xfrm>
            <a:off x="4902827" y="2571750"/>
            <a:ext cx="3739966" cy="1634490"/>
            <a:chOff x="483151" y="2559031"/>
            <a:chExt cx="8284820" cy="2179319"/>
          </a:xfrm>
        </p:grpSpPr>
        <p:sp>
          <p:nvSpPr>
            <p:cNvPr id="51" name="Rounded Rectangle 23">
              <a:extLst>
                <a:ext uri="{FF2B5EF4-FFF2-40B4-BE49-F238E27FC236}">
                  <a16:creationId xmlns:a16="http://schemas.microsoft.com/office/drawing/2014/main" id="{E8B296F0-A62E-41BC-953C-1F4C69935C69}"/>
                </a:ext>
              </a:extLst>
            </p:cNvPr>
            <p:cNvSpPr/>
            <p:nvPr/>
          </p:nvSpPr>
          <p:spPr>
            <a:xfrm>
              <a:off x="483151" y="2559031"/>
              <a:ext cx="8284820" cy="2179319"/>
            </a:xfrm>
            <a:prstGeom prst="roundRect">
              <a:avLst/>
            </a:prstGeom>
            <a:ln w="38100"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n-US" sz="4500">
                <a:solidFill>
                  <a:schemeClr val="tx1"/>
                </a:solidFill>
                <a:latin typeface="VNI-Avo" pitchFamily="2" charset="0"/>
              </a:endParaRPr>
            </a:p>
            <a:p>
              <a:endParaRPr lang="en-US" sz="450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26905" y="2979533"/>
              <a:ext cx="7780697" cy="13383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100" dirty="0"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vi-VN" sz="2100" b="1" dirty="0">
                  <a:solidFill>
                    <a:srgbClr val="660033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Ý2: Tinh thần lạc quan của người nông dân.</a:t>
              </a:r>
              <a:endParaRPr lang="en-US" altLang="en-US" sz="2100" dirty="0">
                <a:latin typeface="Times" panose="02020603050405020304" pitchFamily="18" charset="0"/>
                <a:ea typeface="Times" panose="020B0500000000000000" pitchFamily="34" charset="0"/>
                <a:cs typeface="Times" panose="02020603050405020304" pitchFamily="18" charset="0"/>
              </a:endParaRPr>
            </a:p>
          </p:txBody>
        </p:sp>
      </p:grpSp>
      <p:pic>
        <p:nvPicPr>
          <p:cNvPr id="16386" name="Picture 2" descr="Sản suất khoa học - nông dân thu lợi nhuận với vụ mùa bội thu">
            <a:extLst>
              <a:ext uri="{FF2B5EF4-FFF2-40B4-BE49-F238E27FC236}">
                <a16:creationId xmlns:a16="http://schemas.microsoft.com/office/drawing/2014/main" id="{0AD815F1-27A1-4346-9C03-CFAFF8CF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89" y="1455292"/>
            <a:ext cx="3942251" cy="2232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24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50800" y="90384"/>
            <a:ext cx="9042400" cy="4962731"/>
            <a:chOff x="1987573" y="2811145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87573" y="2811145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342900">
                <a:defRPr/>
              </a:pPr>
              <a:endParaRPr lang="zh-CN" altLang="en-US" sz="21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342900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sp>
        <p:nvSpPr>
          <p:cNvPr id="6" name="AutoShape 9">
            <a:extLst>
              <a:ext uri="{FF2B5EF4-FFF2-40B4-BE49-F238E27FC236}">
                <a16:creationId xmlns:a16="http://schemas.microsoft.com/office/drawing/2014/main" id="{56006DE0-2F3E-4661-AE07-C5D0B634C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941" y="1125003"/>
            <a:ext cx="6862167" cy="2540396"/>
          </a:xfrm>
          <a:prstGeom prst="cloudCallout">
            <a:avLst>
              <a:gd name="adj1" fmla="val -43750"/>
              <a:gd name="adj2" fmla="val 58023"/>
            </a:avLst>
          </a:prstGeom>
          <a:solidFill>
            <a:srgbClr val="1B616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F4B86-213B-4687-BC3A-1D7963AD3DF9}"/>
              </a:ext>
            </a:extLst>
          </p:cNvPr>
          <p:cNvSpPr txBox="1"/>
          <p:nvPr/>
        </p:nvSpPr>
        <p:spPr>
          <a:xfrm>
            <a:off x="1536548" y="1887369"/>
            <a:ext cx="60709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altLang="vi-VN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altLang="vi-V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1 bài “Ngu Công xã Trịnh Tường” và TLCH: “</a:t>
            </a:r>
            <a:r>
              <a:rPr lang="vi-VN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Lìn đã làm thế nào để đưa được nước về thôn</a:t>
            </a:r>
            <a:r>
              <a:rPr lang="vi-VN" altLang="vi-VN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altLang="vi-V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9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556538" y="179524"/>
            <a:ext cx="2650173" cy="556022"/>
          </a:xfrm>
          <a:prstGeom prst="rect">
            <a:avLst/>
          </a:prstGeom>
          <a:noFill/>
          <a:ln w="28575" algn="ctr">
            <a:noFill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100">
              <a:solidFill>
                <a:prstClr val="black"/>
              </a:solidFill>
              <a:latin typeface="方正经黑简体" panose="02000000000000000000" pitchFamily="2" charset="-122"/>
              <a:ea typeface="方正经黑简体" panose="02000000000000000000" pitchFamily="2" charset="-122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CC8802A-837E-459F-B5A2-9A8BEBD3D1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00" r="9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25277"/>
          <a:stretch/>
        </p:blipFill>
        <p:spPr>
          <a:xfrm>
            <a:off x="3154024" y="-81695"/>
            <a:ext cx="2897666" cy="1479582"/>
          </a:xfrm>
          <a:prstGeom prst="rect">
            <a:avLst/>
          </a:prstGeom>
        </p:spPr>
      </p:pic>
      <p:pic>
        <p:nvPicPr>
          <p:cNvPr id="35" name="图片 2">
            <a:extLst>
              <a:ext uri="{FF2B5EF4-FFF2-40B4-BE49-F238E27FC236}">
                <a16:creationId xmlns:a16="http://schemas.microsoft.com/office/drawing/2014/main" id="{7CC9E0EE-0576-434B-932D-F181BB28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30" y="584035"/>
            <a:ext cx="425711" cy="3699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60C616B-38B8-4038-93E8-47D1B08153FD}"/>
              </a:ext>
            </a:extLst>
          </p:cNvPr>
          <p:cNvGrpSpPr/>
          <p:nvPr/>
        </p:nvGrpSpPr>
        <p:grpSpPr>
          <a:xfrm>
            <a:off x="1533133" y="2447291"/>
            <a:ext cx="7169173" cy="2299807"/>
            <a:chOff x="981967" y="1573233"/>
            <a:chExt cx="6579332" cy="82815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62" name="Rectangle: Rounded Corners 43">
              <a:extLst>
                <a:ext uri="{FF2B5EF4-FFF2-40B4-BE49-F238E27FC236}">
                  <a16:creationId xmlns:a16="http://schemas.microsoft.com/office/drawing/2014/main" id="{D7EC7D80-054B-47F3-946F-AEC530622253}"/>
                </a:ext>
              </a:extLst>
            </p:cNvPr>
            <p:cNvSpPr/>
            <p:nvPr/>
          </p:nvSpPr>
          <p:spPr>
            <a:xfrm>
              <a:off x="981967" y="1573233"/>
              <a:ext cx="6579332" cy="828157"/>
            </a:xfrm>
            <a:custGeom>
              <a:avLst/>
              <a:gdLst>
                <a:gd name="connsiteX0" fmla="*/ 0 w 5661496"/>
                <a:gd name="connsiteY0" fmla="*/ 87234 h 523393"/>
                <a:gd name="connsiteX1" fmla="*/ 87234 w 5661496"/>
                <a:gd name="connsiteY1" fmla="*/ 0 h 523393"/>
                <a:gd name="connsiteX2" fmla="*/ 635937 w 5661496"/>
                <a:gd name="connsiteY2" fmla="*/ 0 h 523393"/>
                <a:gd name="connsiteX3" fmla="*/ 1129769 w 5661496"/>
                <a:gd name="connsiteY3" fmla="*/ 0 h 523393"/>
                <a:gd name="connsiteX4" fmla="*/ 1568732 w 5661496"/>
                <a:gd name="connsiteY4" fmla="*/ 0 h 523393"/>
                <a:gd name="connsiteX5" fmla="*/ 2227175 w 5661496"/>
                <a:gd name="connsiteY5" fmla="*/ 0 h 523393"/>
                <a:gd name="connsiteX6" fmla="*/ 2666137 w 5661496"/>
                <a:gd name="connsiteY6" fmla="*/ 0 h 523393"/>
                <a:gd name="connsiteX7" fmla="*/ 3269710 w 5661496"/>
                <a:gd name="connsiteY7" fmla="*/ 0 h 523393"/>
                <a:gd name="connsiteX8" fmla="*/ 3708672 w 5661496"/>
                <a:gd name="connsiteY8" fmla="*/ 0 h 523393"/>
                <a:gd name="connsiteX9" fmla="*/ 4147635 w 5661496"/>
                <a:gd name="connsiteY9" fmla="*/ 0 h 523393"/>
                <a:gd name="connsiteX10" fmla="*/ 4806078 w 5661496"/>
                <a:gd name="connsiteY10" fmla="*/ 0 h 523393"/>
                <a:gd name="connsiteX11" fmla="*/ 5574262 w 5661496"/>
                <a:gd name="connsiteY11" fmla="*/ 0 h 523393"/>
                <a:gd name="connsiteX12" fmla="*/ 5661496 w 5661496"/>
                <a:gd name="connsiteY12" fmla="*/ 87234 h 523393"/>
                <a:gd name="connsiteX13" fmla="*/ 5661496 w 5661496"/>
                <a:gd name="connsiteY13" fmla="*/ 436159 h 523393"/>
                <a:gd name="connsiteX14" fmla="*/ 5574262 w 5661496"/>
                <a:gd name="connsiteY14" fmla="*/ 523393 h 523393"/>
                <a:gd name="connsiteX15" fmla="*/ 5135300 w 5661496"/>
                <a:gd name="connsiteY15" fmla="*/ 523393 h 523393"/>
                <a:gd name="connsiteX16" fmla="*/ 4751208 w 5661496"/>
                <a:gd name="connsiteY16" fmla="*/ 523393 h 523393"/>
                <a:gd name="connsiteX17" fmla="*/ 4312246 w 5661496"/>
                <a:gd name="connsiteY17" fmla="*/ 523393 h 523393"/>
                <a:gd name="connsiteX18" fmla="*/ 3708672 w 5661496"/>
                <a:gd name="connsiteY18" fmla="*/ 523393 h 523393"/>
                <a:gd name="connsiteX19" fmla="*/ 3324581 w 5661496"/>
                <a:gd name="connsiteY19" fmla="*/ 523393 h 523393"/>
                <a:gd name="connsiteX20" fmla="*/ 2830748 w 5661496"/>
                <a:gd name="connsiteY20" fmla="*/ 523393 h 523393"/>
                <a:gd name="connsiteX21" fmla="*/ 2391786 w 5661496"/>
                <a:gd name="connsiteY21" fmla="*/ 523393 h 523393"/>
                <a:gd name="connsiteX22" fmla="*/ 1897953 w 5661496"/>
                <a:gd name="connsiteY22" fmla="*/ 523393 h 523393"/>
                <a:gd name="connsiteX23" fmla="*/ 1458991 w 5661496"/>
                <a:gd name="connsiteY23" fmla="*/ 523393 h 523393"/>
                <a:gd name="connsiteX24" fmla="*/ 910288 w 5661496"/>
                <a:gd name="connsiteY24" fmla="*/ 523393 h 523393"/>
                <a:gd name="connsiteX25" fmla="*/ 87234 w 5661496"/>
                <a:gd name="connsiteY25" fmla="*/ 523393 h 523393"/>
                <a:gd name="connsiteX26" fmla="*/ 0 w 5661496"/>
                <a:gd name="connsiteY26" fmla="*/ 436159 h 523393"/>
                <a:gd name="connsiteX27" fmla="*/ 0 w 5661496"/>
                <a:gd name="connsiteY27" fmla="*/ 87234 h 52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61496" h="523393" fill="none" extrusionOk="0">
                  <a:moveTo>
                    <a:pt x="0" y="87234"/>
                  </a:moveTo>
                  <a:cubicBezTo>
                    <a:pt x="-5912" y="41502"/>
                    <a:pt x="40354" y="-10773"/>
                    <a:pt x="87234" y="0"/>
                  </a:cubicBezTo>
                  <a:cubicBezTo>
                    <a:pt x="321660" y="-44695"/>
                    <a:pt x="478142" y="52996"/>
                    <a:pt x="635937" y="0"/>
                  </a:cubicBezTo>
                  <a:cubicBezTo>
                    <a:pt x="793732" y="-52996"/>
                    <a:pt x="965255" y="46162"/>
                    <a:pt x="1129769" y="0"/>
                  </a:cubicBezTo>
                  <a:cubicBezTo>
                    <a:pt x="1294283" y="-46162"/>
                    <a:pt x="1417862" y="16832"/>
                    <a:pt x="1568732" y="0"/>
                  </a:cubicBezTo>
                  <a:cubicBezTo>
                    <a:pt x="1719602" y="-16832"/>
                    <a:pt x="2074234" y="63131"/>
                    <a:pt x="2227175" y="0"/>
                  </a:cubicBezTo>
                  <a:cubicBezTo>
                    <a:pt x="2380116" y="-63131"/>
                    <a:pt x="2513981" y="30841"/>
                    <a:pt x="2666137" y="0"/>
                  </a:cubicBezTo>
                  <a:cubicBezTo>
                    <a:pt x="2818293" y="-30841"/>
                    <a:pt x="3057238" y="61319"/>
                    <a:pt x="3269710" y="0"/>
                  </a:cubicBezTo>
                  <a:cubicBezTo>
                    <a:pt x="3482182" y="-61319"/>
                    <a:pt x="3569759" y="33039"/>
                    <a:pt x="3708672" y="0"/>
                  </a:cubicBezTo>
                  <a:cubicBezTo>
                    <a:pt x="3847585" y="-33039"/>
                    <a:pt x="3975887" y="11112"/>
                    <a:pt x="4147635" y="0"/>
                  </a:cubicBezTo>
                  <a:cubicBezTo>
                    <a:pt x="4319383" y="-11112"/>
                    <a:pt x="4546020" y="71056"/>
                    <a:pt x="4806078" y="0"/>
                  </a:cubicBezTo>
                  <a:cubicBezTo>
                    <a:pt x="5066136" y="-71056"/>
                    <a:pt x="5205899" y="74296"/>
                    <a:pt x="5574262" y="0"/>
                  </a:cubicBezTo>
                  <a:cubicBezTo>
                    <a:pt x="5618638" y="-2964"/>
                    <a:pt x="5663972" y="29186"/>
                    <a:pt x="5661496" y="87234"/>
                  </a:cubicBezTo>
                  <a:cubicBezTo>
                    <a:pt x="5676906" y="206847"/>
                    <a:pt x="5620987" y="325962"/>
                    <a:pt x="5661496" y="436159"/>
                  </a:cubicBezTo>
                  <a:cubicBezTo>
                    <a:pt x="5653699" y="477953"/>
                    <a:pt x="5623392" y="525312"/>
                    <a:pt x="5574262" y="523393"/>
                  </a:cubicBezTo>
                  <a:cubicBezTo>
                    <a:pt x="5416803" y="528654"/>
                    <a:pt x="5345373" y="482059"/>
                    <a:pt x="5135300" y="523393"/>
                  </a:cubicBezTo>
                  <a:cubicBezTo>
                    <a:pt x="4925227" y="564727"/>
                    <a:pt x="4909646" y="482787"/>
                    <a:pt x="4751208" y="523393"/>
                  </a:cubicBezTo>
                  <a:cubicBezTo>
                    <a:pt x="4592770" y="563999"/>
                    <a:pt x="4514573" y="506901"/>
                    <a:pt x="4312246" y="523393"/>
                  </a:cubicBezTo>
                  <a:cubicBezTo>
                    <a:pt x="4109919" y="539885"/>
                    <a:pt x="3853537" y="496054"/>
                    <a:pt x="3708672" y="523393"/>
                  </a:cubicBezTo>
                  <a:cubicBezTo>
                    <a:pt x="3563807" y="550732"/>
                    <a:pt x="3472541" y="503904"/>
                    <a:pt x="3324581" y="523393"/>
                  </a:cubicBezTo>
                  <a:cubicBezTo>
                    <a:pt x="3176621" y="542882"/>
                    <a:pt x="2975546" y="513163"/>
                    <a:pt x="2830748" y="523393"/>
                  </a:cubicBezTo>
                  <a:cubicBezTo>
                    <a:pt x="2685950" y="533623"/>
                    <a:pt x="2595962" y="498937"/>
                    <a:pt x="2391786" y="523393"/>
                  </a:cubicBezTo>
                  <a:cubicBezTo>
                    <a:pt x="2187610" y="547849"/>
                    <a:pt x="2069569" y="517619"/>
                    <a:pt x="1897953" y="523393"/>
                  </a:cubicBezTo>
                  <a:cubicBezTo>
                    <a:pt x="1726337" y="529167"/>
                    <a:pt x="1672110" y="472114"/>
                    <a:pt x="1458991" y="523393"/>
                  </a:cubicBezTo>
                  <a:cubicBezTo>
                    <a:pt x="1245872" y="574672"/>
                    <a:pt x="1046795" y="463327"/>
                    <a:pt x="910288" y="523393"/>
                  </a:cubicBezTo>
                  <a:cubicBezTo>
                    <a:pt x="773781" y="583459"/>
                    <a:pt x="332363" y="439553"/>
                    <a:pt x="87234" y="523393"/>
                  </a:cubicBezTo>
                  <a:cubicBezTo>
                    <a:pt x="31118" y="518124"/>
                    <a:pt x="2215" y="476825"/>
                    <a:pt x="0" y="436159"/>
                  </a:cubicBezTo>
                  <a:cubicBezTo>
                    <a:pt x="-14829" y="351086"/>
                    <a:pt x="25771" y="228201"/>
                    <a:pt x="0" y="87234"/>
                  </a:cubicBezTo>
                  <a:close/>
                </a:path>
                <a:path w="5661496" h="523393" stroke="0" extrusionOk="0">
                  <a:moveTo>
                    <a:pt x="0" y="87234"/>
                  </a:moveTo>
                  <a:cubicBezTo>
                    <a:pt x="-5620" y="37396"/>
                    <a:pt x="49113" y="7656"/>
                    <a:pt x="87234" y="0"/>
                  </a:cubicBezTo>
                  <a:cubicBezTo>
                    <a:pt x="323467" y="-63792"/>
                    <a:pt x="460072" y="55766"/>
                    <a:pt x="690807" y="0"/>
                  </a:cubicBezTo>
                  <a:cubicBezTo>
                    <a:pt x="921542" y="-55766"/>
                    <a:pt x="1079126" y="14683"/>
                    <a:pt x="1294380" y="0"/>
                  </a:cubicBezTo>
                  <a:cubicBezTo>
                    <a:pt x="1509634" y="-14683"/>
                    <a:pt x="1767598" y="51238"/>
                    <a:pt x="1897953" y="0"/>
                  </a:cubicBezTo>
                  <a:cubicBezTo>
                    <a:pt x="2028308" y="-51238"/>
                    <a:pt x="2374694" y="10529"/>
                    <a:pt x="2556397" y="0"/>
                  </a:cubicBezTo>
                  <a:cubicBezTo>
                    <a:pt x="2738100" y="-10529"/>
                    <a:pt x="2867508" y="11199"/>
                    <a:pt x="2995359" y="0"/>
                  </a:cubicBezTo>
                  <a:cubicBezTo>
                    <a:pt x="3123210" y="-11199"/>
                    <a:pt x="3286139" y="41363"/>
                    <a:pt x="3544062" y="0"/>
                  </a:cubicBezTo>
                  <a:cubicBezTo>
                    <a:pt x="3801985" y="-41363"/>
                    <a:pt x="3881187" y="3368"/>
                    <a:pt x="4037894" y="0"/>
                  </a:cubicBezTo>
                  <a:cubicBezTo>
                    <a:pt x="4194601" y="-3368"/>
                    <a:pt x="4274810" y="12677"/>
                    <a:pt x="4476856" y="0"/>
                  </a:cubicBezTo>
                  <a:cubicBezTo>
                    <a:pt x="4678902" y="-12677"/>
                    <a:pt x="4916732" y="22679"/>
                    <a:pt x="5080429" y="0"/>
                  </a:cubicBezTo>
                  <a:cubicBezTo>
                    <a:pt x="5244126" y="-22679"/>
                    <a:pt x="5406219" y="47768"/>
                    <a:pt x="5574262" y="0"/>
                  </a:cubicBezTo>
                  <a:cubicBezTo>
                    <a:pt x="5625334" y="7158"/>
                    <a:pt x="5661161" y="40783"/>
                    <a:pt x="5661496" y="87234"/>
                  </a:cubicBezTo>
                  <a:cubicBezTo>
                    <a:pt x="5668977" y="224078"/>
                    <a:pt x="5659420" y="300037"/>
                    <a:pt x="5661496" y="436159"/>
                  </a:cubicBezTo>
                  <a:cubicBezTo>
                    <a:pt x="5668752" y="483999"/>
                    <a:pt x="5623389" y="528543"/>
                    <a:pt x="5574262" y="523393"/>
                  </a:cubicBezTo>
                  <a:cubicBezTo>
                    <a:pt x="5391926" y="567155"/>
                    <a:pt x="5282839" y="484222"/>
                    <a:pt x="5080429" y="523393"/>
                  </a:cubicBezTo>
                  <a:cubicBezTo>
                    <a:pt x="4878019" y="562564"/>
                    <a:pt x="4826354" y="470097"/>
                    <a:pt x="4586597" y="523393"/>
                  </a:cubicBezTo>
                  <a:cubicBezTo>
                    <a:pt x="4346840" y="576689"/>
                    <a:pt x="4225158" y="472067"/>
                    <a:pt x="3928154" y="523393"/>
                  </a:cubicBezTo>
                  <a:cubicBezTo>
                    <a:pt x="3631150" y="574719"/>
                    <a:pt x="3616516" y="496595"/>
                    <a:pt x="3434321" y="523393"/>
                  </a:cubicBezTo>
                  <a:cubicBezTo>
                    <a:pt x="3252126" y="550191"/>
                    <a:pt x="3120976" y="481875"/>
                    <a:pt x="2830748" y="523393"/>
                  </a:cubicBezTo>
                  <a:cubicBezTo>
                    <a:pt x="2540520" y="564911"/>
                    <a:pt x="2484073" y="499793"/>
                    <a:pt x="2391786" y="523393"/>
                  </a:cubicBezTo>
                  <a:cubicBezTo>
                    <a:pt x="2299499" y="546993"/>
                    <a:pt x="2078338" y="477680"/>
                    <a:pt x="1952824" y="523393"/>
                  </a:cubicBezTo>
                  <a:cubicBezTo>
                    <a:pt x="1827310" y="569106"/>
                    <a:pt x="1609738" y="481215"/>
                    <a:pt x="1404121" y="523393"/>
                  </a:cubicBezTo>
                  <a:cubicBezTo>
                    <a:pt x="1198504" y="565571"/>
                    <a:pt x="1095710" y="471242"/>
                    <a:pt x="855418" y="523393"/>
                  </a:cubicBezTo>
                  <a:cubicBezTo>
                    <a:pt x="615126" y="575544"/>
                    <a:pt x="391814" y="469132"/>
                    <a:pt x="87234" y="523393"/>
                  </a:cubicBezTo>
                  <a:cubicBezTo>
                    <a:pt x="40697" y="531451"/>
                    <a:pt x="7151" y="475333"/>
                    <a:pt x="0" y="436159"/>
                  </a:cubicBezTo>
                  <a:cubicBezTo>
                    <a:pt x="-7442" y="312891"/>
                    <a:pt x="7744" y="190684"/>
                    <a:pt x="0" y="87234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bg1">
                  <a:lumMod val="25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custGeom>
                      <a:avLst/>
                      <a:gdLst>
                        <a:gd name="connsiteX0" fmla="*/ 0 w 7169173"/>
                        <a:gd name="connsiteY0" fmla="*/ 383309 h 2299807"/>
                        <a:gd name="connsiteX1" fmla="*/ 110464 w 7169173"/>
                        <a:gd name="connsiteY1" fmla="*/ 0 h 2299807"/>
                        <a:gd name="connsiteX2" fmla="*/ 805289 w 7169173"/>
                        <a:gd name="connsiteY2" fmla="*/ 0 h 2299807"/>
                        <a:gd name="connsiteX3" fmla="*/ 1430630 w 7169173"/>
                        <a:gd name="connsiteY3" fmla="*/ 0 h 2299807"/>
                        <a:gd name="connsiteX4" fmla="*/ 1986491 w 7169173"/>
                        <a:gd name="connsiteY4" fmla="*/ 0 h 2299807"/>
                        <a:gd name="connsiteX5" fmla="*/ 2820279 w 7169173"/>
                        <a:gd name="connsiteY5" fmla="*/ 0 h 2299807"/>
                        <a:gd name="connsiteX6" fmla="*/ 3376138 w 7169173"/>
                        <a:gd name="connsiteY6" fmla="*/ 0 h 2299807"/>
                        <a:gd name="connsiteX7" fmla="*/ 4140445 w 7169173"/>
                        <a:gd name="connsiteY7" fmla="*/ 0 h 2299807"/>
                        <a:gd name="connsiteX8" fmla="*/ 4696304 w 7169173"/>
                        <a:gd name="connsiteY8" fmla="*/ 0 h 2299807"/>
                        <a:gd name="connsiteX9" fmla="*/ 5252165 w 7169173"/>
                        <a:gd name="connsiteY9" fmla="*/ 0 h 2299807"/>
                        <a:gd name="connsiteX10" fmla="*/ 6085954 w 7169173"/>
                        <a:gd name="connsiteY10" fmla="*/ 0 h 2299807"/>
                        <a:gd name="connsiteX11" fmla="*/ 7058708 w 7169173"/>
                        <a:gd name="connsiteY11" fmla="*/ 0 h 2299807"/>
                        <a:gd name="connsiteX12" fmla="*/ 7169173 w 7169173"/>
                        <a:gd name="connsiteY12" fmla="*/ 383309 h 2299807"/>
                        <a:gd name="connsiteX13" fmla="*/ 7169173 w 7169173"/>
                        <a:gd name="connsiteY13" fmla="*/ 1916497 h 2299807"/>
                        <a:gd name="connsiteX14" fmla="*/ 7058708 w 7169173"/>
                        <a:gd name="connsiteY14" fmla="*/ 2299807 h 2299807"/>
                        <a:gd name="connsiteX15" fmla="*/ 6502849 w 7169173"/>
                        <a:gd name="connsiteY15" fmla="*/ 2299807 h 2299807"/>
                        <a:gd name="connsiteX16" fmla="*/ 6016471 w 7169173"/>
                        <a:gd name="connsiteY16" fmla="*/ 2299807 h 2299807"/>
                        <a:gd name="connsiteX17" fmla="*/ 5460612 w 7169173"/>
                        <a:gd name="connsiteY17" fmla="*/ 2299807 h 2299807"/>
                        <a:gd name="connsiteX18" fmla="*/ 4696304 w 7169173"/>
                        <a:gd name="connsiteY18" fmla="*/ 2299807 h 2299807"/>
                        <a:gd name="connsiteX19" fmla="*/ 4209929 w 7169173"/>
                        <a:gd name="connsiteY19" fmla="*/ 2299807 h 2299807"/>
                        <a:gd name="connsiteX20" fmla="*/ 3584586 w 7169173"/>
                        <a:gd name="connsiteY20" fmla="*/ 2299807 h 2299807"/>
                        <a:gd name="connsiteX21" fmla="*/ 3028727 w 7169173"/>
                        <a:gd name="connsiteY21" fmla="*/ 2299807 h 2299807"/>
                        <a:gd name="connsiteX22" fmla="*/ 2403384 w 7169173"/>
                        <a:gd name="connsiteY22" fmla="*/ 2299807 h 2299807"/>
                        <a:gd name="connsiteX23" fmla="*/ 1847525 w 7169173"/>
                        <a:gd name="connsiteY23" fmla="*/ 2299807 h 2299807"/>
                        <a:gd name="connsiteX24" fmla="*/ 1152701 w 7169173"/>
                        <a:gd name="connsiteY24" fmla="*/ 2299807 h 2299807"/>
                        <a:gd name="connsiteX25" fmla="*/ 110464 w 7169173"/>
                        <a:gd name="connsiteY25" fmla="*/ 2299807 h 2299807"/>
                        <a:gd name="connsiteX26" fmla="*/ 0 w 7169173"/>
                        <a:gd name="connsiteY26" fmla="*/ 1916497 h 2299807"/>
                        <a:gd name="connsiteX27" fmla="*/ 0 w 7169173"/>
                        <a:gd name="connsiteY27" fmla="*/ 383309 h 2299807"/>
                        <a:gd name="connsiteX0" fmla="*/ 0 w 7169173"/>
                        <a:gd name="connsiteY0" fmla="*/ 383309 h 2299807"/>
                        <a:gd name="connsiteX1" fmla="*/ 110464 w 7169173"/>
                        <a:gd name="connsiteY1" fmla="*/ 0 h 2299807"/>
                        <a:gd name="connsiteX2" fmla="*/ 874771 w 7169173"/>
                        <a:gd name="connsiteY2" fmla="*/ 0 h 2299807"/>
                        <a:gd name="connsiteX3" fmla="*/ 1639078 w 7169173"/>
                        <a:gd name="connsiteY3" fmla="*/ 0 h 2299807"/>
                        <a:gd name="connsiteX4" fmla="*/ 2403384 w 7169173"/>
                        <a:gd name="connsiteY4" fmla="*/ 0 h 2299807"/>
                        <a:gd name="connsiteX5" fmla="*/ 3237174 w 7169173"/>
                        <a:gd name="connsiteY5" fmla="*/ 0 h 2299807"/>
                        <a:gd name="connsiteX6" fmla="*/ 3793034 w 7169173"/>
                        <a:gd name="connsiteY6" fmla="*/ 0 h 2299807"/>
                        <a:gd name="connsiteX7" fmla="*/ 4487858 w 7169173"/>
                        <a:gd name="connsiteY7" fmla="*/ 0 h 2299807"/>
                        <a:gd name="connsiteX8" fmla="*/ 5113199 w 7169173"/>
                        <a:gd name="connsiteY8" fmla="*/ 0 h 2299807"/>
                        <a:gd name="connsiteX9" fmla="*/ 5669059 w 7169173"/>
                        <a:gd name="connsiteY9" fmla="*/ 0 h 2299807"/>
                        <a:gd name="connsiteX10" fmla="*/ 6433365 w 7169173"/>
                        <a:gd name="connsiteY10" fmla="*/ 0 h 2299807"/>
                        <a:gd name="connsiteX11" fmla="*/ 7058708 w 7169173"/>
                        <a:gd name="connsiteY11" fmla="*/ 0 h 2299807"/>
                        <a:gd name="connsiteX12" fmla="*/ 7169173 w 7169173"/>
                        <a:gd name="connsiteY12" fmla="*/ 383309 h 2299807"/>
                        <a:gd name="connsiteX13" fmla="*/ 7169173 w 7169173"/>
                        <a:gd name="connsiteY13" fmla="*/ 1916497 h 2299807"/>
                        <a:gd name="connsiteX14" fmla="*/ 7058708 w 7169173"/>
                        <a:gd name="connsiteY14" fmla="*/ 2299807 h 2299807"/>
                        <a:gd name="connsiteX15" fmla="*/ 6433365 w 7169173"/>
                        <a:gd name="connsiteY15" fmla="*/ 2299807 h 2299807"/>
                        <a:gd name="connsiteX16" fmla="*/ 5808024 w 7169173"/>
                        <a:gd name="connsiteY16" fmla="*/ 2299807 h 2299807"/>
                        <a:gd name="connsiteX17" fmla="*/ 4974235 w 7169173"/>
                        <a:gd name="connsiteY17" fmla="*/ 2299807 h 2299807"/>
                        <a:gd name="connsiteX18" fmla="*/ 4348893 w 7169173"/>
                        <a:gd name="connsiteY18" fmla="*/ 2299807 h 2299807"/>
                        <a:gd name="connsiteX19" fmla="*/ 3584586 w 7169173"/>
                        <a:gd name="connsiteY19" fmla="*/ 2299807 h 2299807"/>
                        <a:gd name="connsiteX20" fmla="*/ 3028727 w 7169173"/>
                        <a:gd name="connsiteY20" fmla="*/ 2299807 h 2299807"/>
                        <a:gd name="connsiteX21" fmla="*/ 2472868 w 7169173"/>
                        <a:gd name="connsiteY21" fmla="*/ 2299807 h 2299807"/>
                        <a:gd name="connsiteX22" fmla="*/ 1778043 w 7169173"/>
                        <a:gd name="connsiteY22" fmla="*/ 2299807 h 2299807"/>
                        <a:gd name="connsiteX23" fmla="*/ 1083218 w 7169173"/>
                        <a:gd name="connsiteY23" fmla="*/ 2299807 h 2299807"/>
                        <a:gd name="connsiteX24" fmla="*/ 110464 w 7169173"/>
                        <a:gd name="connsiteY24" fmla="*/ 2299807 h 2299807"/>
                        <a:gd name="connsiteX25" fmla="*/ 0 w 7169173"/>
                        <a:gd name="connsiteY25" fmla="*/ 1916497 h 2299807"/>
                        <a:gd name="connsiteX26" fmla="*/ 0 w 7169173"/>
                        <a:gd name="connsiteY26" fmla="*/ 383309 h 2299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7169173" h="2299807" fill="none" extrusionOk="0">
                          <a:moveTo>
                            <a:pt x="0" y="383309"/>
                          </a:moveTo>
                          <a:cubicBezTo>
                            <a:pt x="-14344" y="169555"/>
                            <a:pt x="53777" y="-45678"/>
                            <a:pt x="110464" y="0"/>
                          </a:cubicBezTo>
                          <a:cubicBezTo>
                            <a:pt x="366545" y="-163372"/>
                            <a:pt x="612484" y="236666"/>
                            <a:pt x="805289" y="0"/>
                          </a:cubicBezTo>
                          <a:cubicBezTo>
                            <a:pt x="1068324" y="-247369"/>
                            <a:pt x="1200934" y="248086"/>
                            <a:pt x="1430630" y="0"/>
                          </a:cubicBezTo>
                          <a:cubicBezTo>
                            <a:pt x="1588316" y="-192283"/>
                            <a:pt x="1794928" y="97002"/>
                            <a:pt x="1986491" y="0"/>
                          </a:cubicBezTo>
                          <a:cubicBezTo>
                            <a:pt x="2197278" y="-72512"/>
                            <a:pt x="2583040" y="243434"/>
                            <a:pt x="2820279" y="0"/>
                          </a:cubicBezTo>
                          <a:cubicBezTo>
                            <a:pt x="3029297" y="-338577"/>
                            <a:pt x="3197001" y="82711"/>
                            <a:pt x="3376138" y="0"/>
                          </a:cubicBezTo>
                          <a:cubicBezTo>
                            <a:pt x="3583489" y="-79338"/>
                            <a:pt x="3887579" y="360675"/>
                            <a:pt x="4140445" y="0"/>
                          </a:cubicBezTo>
                          <a:cubicBezTo>
                            <a:pt x="4454673" y="-318806"/>
                            <a:pt x="4526850" y="150756"/>
                            <a:pt x="4696304" y="0"/>
                          </a:cubicBezTo>
                          <a:cubicBezTo>
                            <a:pt x="4872282" y="-199554"/>
                            <a:pt x="4990320" y="81078"/>
                            <a:pt x="5252165" y="0"/>
                          </a:cubicBezTo>
                          <a:cubicBezTo>
                            <a:pt x="5343589" y="-48954"/>
                            <a:pt x="5693046" y="389541"/>
                            <a:pt x="6085954" y="0"/>
                          </a:cubicBezTo>
                          <a:cubicBezTo>
                            <a:pt x="6491449" y="-413378"/>
                            <a:pt x="6469528" y="273998"/>
                            <a:pt x="7058708" y="0"/>
                          </a:cubicBezTo>
                          <a:cubicBezTo>
                            <a:pt x="7121804" y="-21149"/>
                            <a:pt x="7156573" y="124070"/>
                            <a:pt x="7169173" y="383309"/>
                          </a:cubicBezTo>
                          <a:cubicBezTo>
                            <a:pt x="7127345" y="945583"/>
                            <a:pt x="7195683" y="1443473"/>
                            <a:pt x="7169173" y="1916497"/>
                          </a:cubicBezTo>
                          <a:cubicBezTo>
                            <a:pt x="7172737" y="2103838"/>
                            <a:pt x="7125456" y="2315723"/>
                            <a:pt x="7058708" y="2299807"/>
                          </a:cubicBezTo>
                          <a:cubicBezTo>
                            <a:pt x="6884504" y="2327268"/>
                            <a:pt x="6746169" y="2149778"/>
                            <a:pt x="6502849" y="2299807"/>
                          </a:cubicBezTo>
                          <a:cubicBezTo>
                            <a:pt x="6203035" y="2424775"/>
                            <a:pt x="6233021" y="2058652"/>
                            <a:pt x="6016471" y="2299807"/>
                          </a:cubicBezTo>
                          <a:cubicBezTo>
                            <a:pt x="5779185" y="2469401"/>
                            <a:pt x="5691029" y="2210222"/>
                            <a:pt x="5460612" y="2299807"/>
                          </a:cubicBezTo>
                          <a:cubicBezTo>
                            <a:pt x="5210924" y="2350162"/>
                            <a:pt x="4856460" y="2204946"/>
                            <a:pt x="4696304" y="2299807"/>
                          </a:cubicBezTo>
                          <a:cubicBezTo>
                            <a:pt x="4539686" y="2394437"/>
                            <a:pt x="4368092" y="2211213"/>
                            <a:pt x="4209929" y="2299807"/>
                          </a:cubicBezTo>
                          <a:cubicBezTo>
                            <a:pt x="4029116" y="2415640"/>
                            <a:pt x="3756913" y="2253276"/>
                            <a:pt x="3584586" y="2299807"/>
                          </a:cubicBezTo>
                          <a:cubicBezTo>
                            <a:pt x="3417535" y="2363572"/>
                            <a:pt x="3303314" y="2143470"/>
                            <a:pt x="3028727" y="2299807"/>
                          </a:cubicBezTo>
                          <a:cubicBezTo>
                            <a:pt x="2787311" y="2427929"/>
                            <a:pt x="2668313" y="2263772"/>
                            <a:pt x="2403384" y="2299807"/>
                          </a:cubicBezTo>
                          <a:cubicBezTo>
                            <a:pt x="2246839" y="2324625"/>
                            <a:pt x="2083015" y="2093779"/>
                            <a:pt x="1847525" y="2299807"/>
                          </a:cubicBezTo>
                          <a:cubicBezTo>
                            <a:pt x="1545579" y="2543238"/>
                            <a:pt x="1275645" y="2002552"/>
                            <a:pt x="1152701" y="2299807"/>
                          </a:cubicBezTo>
                          <a:cubicBezTo>
                            <a:pt x="1004849" y="2618575"/>
                            <a:pt x="364002" y="1969126"/>
                            <a:pt x="110464" y="2299807"/>
                          </a:cubicBezTo>
                          <a:cubicBezTo>
                            <a:pt x="40834" y="2273042"/>
                            <a:pt x="-35703" y="2101725"/>
                            <a:pt x="0" y="1916497"/>
                          </a:cubicBezTo>
                          <a:cubicBezTo>
                            <a:pt x="-39097" y="1621985"/>
                            <a:pt x="21553" y="993561"/>
                            <a:pt x="0" y="383309"/>
                          </a:cubicBezTo>
                          <a:close/>
                        </a:path>
                        <a:path w="7169173" h="2299807" stroke="0" extrusionOk="0">
                          <a:moveTo>
                            <a:pt x="0" y="383309"/>
                          </a:moveTo>
                          <a:cubicBezTo>
                            <a:pt x="-17431" y="161085"/>
                            <a:pt x="66256" y="34543"/>
                            <a:pt x="110464" y="0"/>
                          </a:cubicBezTo>
                          <a:cubicBezTo>
                            <a:pt x="465759" y="-290965"/>
                            <a:pt x="595342" y="244440"/>
                            <a:pt x="874771" y="0"/>
                          </a:cubicBezTo>
                          <a:cubicBezTo>
                            <a:pt x="1174044" y="-251047"/>
                            <a:pt x="1356452" y="53531"/>
                            <a:pt x="1639078" y="0"/>
                          </a:cubicBezTo>
                          <a:cubicBezTo>
                            <a:pt x="1923115" y="-53556"/>
                            <a:pt x="2234234" y="242453"/>
                            <a:pt x="2403384" y="0"/>
                          </a:cubicBezTo>
                          <a:cubicBezTo>
                            <a:pt x="2589463" y="-226369"/>
                            <a:pt x="2967448" y="-7237"/>
                            <a:pt x="3237174" y="0"/>
                          </a:cubicBezTo>
                          <a:cubicBezTo>
                            <a:pt x="3421298" y="-66276"/>
                            <a:pt x="3623864" y="94636"/>
                            <a:pt x="3793034" y="0"/>
                          </a:cubicBezTo>
                          <a:cubicBezTo>
                            <a:pt x="3930430" y="-52822"/>
                            <a:pt x="4128314" y="231892"/>
                            <a:pt x="4487858" y="0"/>
                          </a:cubicBezTo>
                          <a:cubicBezTo>
                            <a:pt x="4846032" y="-214894"/>
                            <a:pt x="4926516" y="4735"/>
                            <a:pt x="5113199" y="0"/>
                          </a:cubicBezTo>
                          <a:cubicBezTo>
                            <a:pt x="5320404" y="-7968"/>
                            <a:pt x="5426180" y="55494"/>
                            <a:pt x="5669059" y="0"/>
                          </a:cubicBezTo>
                          <a:cubicBezTo>
                            <a:pt x="5918014" y="-69862"/>
                            <a:pt x="6235835" y="114150"/>
                            <a:pt x="6433365" y="0"/>
                          </a:cubicBezTo>
                          <a:cubicBezTo>
                            <a:pt x="6641273" y="-22687"/>
                            <a:pt x="6874654" y="226767"/>
                            <a:pt x="7058708" y="0"/>
                          </a:cubicBezTo>
                          <a:cubicBezTo>
                            <a:pt x="7083437" y="30412"/>
                            <a:pt x="7156943" y="179042"/>
                            <a:pt x="7169173" y="383309"/>
                          </a:cubicBezTo>
                          <a:cubicBezTo>
                            <a:pt x="7180645" y="955029"/>
                            <a:pt x="7164783" y="1357597"/>
                            <a:pt x="7169173" y="1916497"/>
                          </a:cubicBezTo>
                          <a:cubicBezTo>
                            <a:pt x="7185834" y="2136231"/>
                            <a:pt x="7116730" y="2316006"/>
                            <a:pt x="7058708" y="2299807"/>
                          </a:cubicBezTo>
                          <a:cubicBezTo>
                            <a:pt x="6852881" y="2472682"/>
                            <a:pt x="6702578" y="2136835"/>
                            <a:pt x="6433365" y="2299807"/>
                          </a:cubicBezTo>
                          <a:cubicBezTo>
                            <a:pt x="6148733" y="2544761"/>
                            <a:pt x="6128746" y="2094690"/>
                            <a:pt x="5808024" y="2299807"/>
                          </a:cubicBezTo>
                          <a:cubicBezTo>
                            <a:pt x="5605660" y="2453884"/>
                            <a:pt x="5299451" y="2019655"/>
                            <a:pt x="4974235" y="2299807"/>
                          </a:cubicBezTo>
                          <a:cubicBezTo>
                            <a:pt x="4582308" y="2566886"/>
                            <a:pt x="4632751" y="2175421"/>
                            <a:pt x="4348893" y="2299807"/>
                          </a:cubicBezTo>
                          <a:cubicBezTo>
                            <a:pt x="4146192" y="2433653"/>
                            <a:pt x="4024445" y="2165223"/>
                            <a:pt x="3584586" y="2299807"/>
                          </a:cubicBezTo>
                          <a:cubicBezTo>
                            <a:pt x="3202071" y="2513991"/>
                            <a:pt x="3126867" y="2206534"/>
                            <a:pt x="3028727" y="2299807"/>
                          </a:cubicBezTo>
                          <a:cubicBezTo>
                            <a:pt x="2926095" y="2392131"/>
                            <a:pt x="2673850" y="2137470"/>
                            <a:pt x="2472868" y="2299807"/>
                          </a:cubicBezTo>
                          <a:cubicBezTo>
                            <a:pt x="2312021" y="2521381"/>
                            <a:pt x="2036214" y="2098250"/>
                            <a:pt x="1778043" y="2299807"/>
                          </a:cubicBezTo>
                          <a:cubicBezTo>
                            <a:pt x="1525863" y="2412066"/>
                            <a:pt x="1339274" y="2118996"/>
                            <a:pt x="1083218" y="2299807"/>
                          </a:cubicBezTo>
                          <a:cubicBezTo>
                            <a:pt x="716408" y="2630351"/>
                            <a:pt x="517282" y="2173141"/>
                            <a:pt x="110464" y="2299807"/>
                          </a:cubicBezTo>
                          <a:cubicBezTo>
                            <a:pt x="51131" y="2347090"/>
                            <a:pt x="12953" y="2119965"/>
                            <a:pt x="0" y="1916497"/>
                          </a:cubicBezTo>
                          <a:cubicBezTo>
                            <a:pt x="-20723" y="1424866"/>
                            <a:pt x="-11665" y="858097"/>
                            <a:pt x="0" y="383309"/>
                          </a:cubicBezTo>
                          <a:close/>
                        </a:path>
                        <a:path w="7169173" h="2299807" fill="none" stroke="0" extrusionOk="0">
                          <a:moveTo>
                            <a:pt x="0" y="383309"/>
                          </a:moveTo>
                          <a:cubicBezTo>
                            <a:pt x="-22986" y="177782"/>
                            <a:pt x="64410" y="-37204"/>
                            <a:pt x="110464" y="0"/>
                          </a:cubicBezTo>
                          <a:cubicBezTo>
                            <a:pt x="417717" y="-198251"/>
                            <a:pt x="670449" y="222373"/>
                            <a:pt x="805289" y="0"/>
                          </a:cubicBezTo>
                          <a:cubicBezTo>
                            <a:pt x="993676" y="-220452"/>
                            <a:pt x="1229925" y="242247"/>
                            <a:pt x="1430630" y="0"/>
                          </a:cubicBezTo>
                          <a:cubicBezTo>
                            <a:pt x="1650518" y="-190218"/>
                            <a:pt x="1770842" y="66470"/>
                            <a:pt x="1986491" y="0"/>
                          </a:cubicBezTo>
                          <a:cubicBezTo>
                            <a:pt x="2140676" y="-97059"/>
                            <a:pt x="2548447" y="258849"/>
                            <a:pt x="2820279" y="0"/>
                          </a:cubicBezTo>
                          <a:cubicBezTo>
                            <a:pt x="3081767" y="-295325"/>
                            <a:pt x="3197579" y="97665"/>
                            <a:pt x="3376138" y="0"/>
                          </a:cubicBezTo>
                          <a:cubicBezTo>
                            <a:pt x="3594056" y="-130363"/>
                            <a:pt x="3815728" y="241809"/>
                            <a:pt x="4140445" y="0"/>
                          </a:cubicBezTo>
                          <a:cubicBezTo>
                            <a:pt x="4421899" y="-294602"/>
                            <a:pt x="4530797" y="114250"/>
                            <a:pt x="4696304" y="0"/>
                          </a:cubicBezTo>
                          <a:cubicBezTo>
                            <a:pt x="4863704" y="-140996"/>
                            <a:pt x="5034507" y="34062"/>
                            <a:pt x="5252165" y="0"/>
                          </a:cubicBezTo>
                          <a:cubicBezTo>
                            <a:pt x="5489055" y="-821"/>
                            <a:pt x="5745636" y="368990"/>
                            <a:pt x="6085954" y="0"/>
                          </a:cubicBezTo>
                          <a:cubicBezTo>
                            <a:pt x="6426428" y="-330569"/>
                            <a:pt x="6621089" y="292837"/>
                            <a:pt x="7058708" y="0"/>
                          </a:cubicBezTo>
                          <a:cubicBezTo>
                            <a:pt x="7130131" y="-9900"/>
                            <a:pt x="7149466" y="147224"/>
                            <a:pt x="7169173" y="383309"/>
                          </a:cubicBezTo>
                          <a:cubicBezTo>
                            <a:pt x="7272173" y="1022320"/>
                            <a:pt x="7171964" y="1420207"/>
                            <a:pt x="7169173" y="1916497"/>
                          </a:cubicBezTo>
                          <a:cubicBezTo>
                            <a:pt x="7166563" y="2091036"/>
                            <a:pt x="7124126" y="2314823"/>
                            <a:pt x="7058708" y="2299807"/>
                          </a:cubicBezTo>
                          <a:cubicBezTo>
                            <a:pt x="6812490" y="2290600"/>
                            <a:pt x="6778874" y="2101624"/>
                            <a:pt x="6502849" y="2299807"/>
                          </a:cubicBezTo>
                          <a:cubicBezTo>
                            <a:pt x="6294678" y="2451929"/>
                            <a:pt x="6215570" y="2096595"/>
                            <a:pt x="6016471" y="2299807"/>
                          </a:cubicBezTo>
                          <a:cubicBezTo>
                            <a:pt x="5840894" y="2539010"/>
                            <a:pt x="5719380" y="2216643"/>
                            <a:pt x="5460612" y="2299807"/>
                          </a:cubicBezTo>
                          <a:cubicBezTo>
                            <a:pt x="5187768" y="2361761"/>
                            <a:pt x="4872589" y="2154984"/>
                            <a:pt x="4696304" y="2299807"/>
                          </a:cubicBezTo>
                          <a:cubicBezTo>
                            <a:pt x="4499377" y="2449204"/>
                            <a:pt x="4352509" y="2194273"/>
                            <a:pt x="4209929" y="2299807"/>
                          </a:cubicBezTo>
                          <a:cubicBezTo>
                            <a:pt x="4022810" y="2390040"/>
                            <a:pt x="3717844" y="2279656"/>
                            <a:pt x="3584586" y="2299807"/>
                          </a:cubicBezTo>
                          <a:cubicBezTo>
                            <a:pt x="3442185" y="2318336"/>
                            <a:pt x="3298034" y="2188547"/>
                            <a:pt x="3028727" y="2299807"/>
                          </a:cubicBezTo>
                          <a:cubicBezTo>
                            <a:pt x="2739561" y="2423298"/>
                            <a:pt x="2637206" y="2251330"/>
                            <a:pt x="2403384" y="2299807"/>
                          </a:cubicBezTo>
                          <a:cubicBezTo>
                            <a:pt x="2170671" y="2330673"/>
                            <a:pt x="2055296" y="2100173"/>
                            <a:pt x="1847525" y="2299807"/>
                          </a:cubicBezTo>
                          <a:cubicBezTo>
                            <a:pt x="1588251" y="2437165"/>
                            <a:pt x="1275037" y="1989327"/>
                            <a:pt x="1152701" y="2299807"/>
                          </a:cubicBezTo>
                          <a:cubicBezTo>
                            <a:pt x="1061351" y="2505640"/>
                            <a:pt x="500280" y="1877259"/>
                            <a:pt x="110464" y="2299807"/>
                          </a:cubicBezTo>
                          <a:cubicBezTo>
                            <a:pt x="48820" y="2233449"/>
                            <a:pt x="55539" y="2088482"/>
                            <a:pt x="0" y="1916497"/>
                          </a:cubicBezTo>
                          <a:cubicBezTo>
                            <a:pt x="-27024" y="1551066"/>
                            <a:pt x="137634" y="992162"/>
                            <a:pt x="0" y="38330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800" kern="0" dirty="0">
                <a:solidFill>
                  <a:prstClr val="white"/>
                </a:solidFill>
                <a:latin typeface="等线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4282940-615F-45E4-9E54-78F6EC5EC0EC}"/>
                </a:ext>
              </a:extLst>
            </p:cNvPr>
            <p:cNvSpPr/>
            <p:nvPr/>
          </p:nvSpPr>
          <p:spPr>
            <a:xfrm>
              <a:off x="1274628" y="1602354"/>
              <a:ext cx="6190007" cy="742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alt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Tìm những câu thơ ứng vói mỗi nội dung dưới đây:</a:t>
              </a:r>
            </a:p>
            <a:p>
              <a:pPr>
                <a:lnSpc>
                  <a:spcPct val="150000"/>
                </a:lnSpc>
              </a:pPr>
              <a:r>
                <a:rPr lang="vi-VN" alt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   a) Khuyên người nông dân chăm chỉ cấy cày</a:t>
              </a:r>
            </a:p>
            <a:p>
              <a:pPr>
                <a:lnSpc>
                  <a:spcPct val="150000"/>
                </a:lnSpc>
              </a:pPr>
              <a:r>
                <a:rPr lang="vi-VN" alt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   b) Thể hiện quyết tâm trong lao động sản xuất</a:t>
              </a:r>
            </a:p>
            <a:p>
              <a:pPr>
                <a:lnSpc>
                  <a:spcPct val="150000"/>
                </a:lnSpc>
              </a:pPr>
              <a:r>
                <a:rPr lang="vi-VN" alt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   c) Nhắc người ta nhớ ơn người làm ra hạt gạo.</a:t>
              </a:r>
              <a:endParaRPr lang="en-US" alt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EB16061-6BF4-40FC-9595-125BADCE7AB1}"/>
              </a:ext>
            </a:extLst>
          </p:cNvPr>
          <p:cNvSpPr/>
          <p:nvPr/>
        </p:nvSpPr>
        <p:spPr>
          <a:xfrm>
            <a:off x="4001246" y="750198"/>
            <a:ext cx="15844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000" kern="0" dirty="0" err="1">
                <a:ln w="28575">
                  <a:solidFill>
                    <a:srgbClr val="FFC000"/>
                  </a:solidFill>
                </a:ln>
                <a:solidFill>
                  <a:srgbClr val="904806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Câu</a:t>
            </a:r>
            <a:r>
              <a:rPr lang="en-US" altLang="zh-CN" sz="3000" kern="0" dirty="0">
                <a:ln w="28575">
                  <a:solidFill>
                    <a:srgbClr val="FFC000"/>
                  </a:solidFill>
                </a:ln>
                <a:solidFill>
                  <a:srgbClr val="904806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 3</a:t>
            </a:r>
            <a:endParaRPr lang="en-US" sz="788" kern="0" dirty="0">
              <a:ln w="28575">
                <a:solidFill>
                  <a:srgbClr val="FFC000"/>
                </a:solidFill>
              </a:ln>
              <a:solidFill>
                <a:srgbClr val="904806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661" r="96186">
                        <a14:foregroundMark x1="46610" y1="63983" x2="46610" y2="63983"/>
                        <a14:foregroundMark x1="53814" y1="65678" x2="53814" y2="65678"/>
                        <a14:foregroundMark x1="64831" y1="67797" x2="64831" y2="67797"/>
                        <a14:foregroundMark x1="58898" y1="58898" x2="58898" y2="58898"/>
                        <a14:foregroundMark x1="57203" y1="52966" x2="57203" y2="52966"/>
                        <a14:foregroundMark x1="51271" y1="55508" x2="51271" y2="55508"/>
                        <a14:foregroundMark x1="63136" y1="62712" x2="63136" y2="62712"/>
                        <a14:foregroundMark x1="58898" y1="54237" x2="58898" y2="54237"/>
                        <a14:foregroundMark x1="63983" y1="70339" x2="63983" y2="70339"/>
                        <a14:foregroundMark x1="63983" y1="76695" x2="63983" y2="76695"/>
                        <a14:foregroundMark x1="49153" y1="71610" x2="49153" y2="71610"/>
                        <a14:foregroundMark x1="41525" y1="57203" x2="41525" y2="5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34843" y="1003807"/>
            <a:ext cx="2478727" cy="24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94665" y="205740"/>
            <a:ext cx="3619083" cy="493776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grpSp>
        <p:nvGrpSpPr>
          <p:cNvPr id="7" name="组合 13"/>
          <p:cNvGrpSpPr/>
          <p:nvPr/>
        </p:nvGrpSpPr>
        <p:grpSpPr>
          <a:xfrm>
            <a:off x="55410" y="3790398"/>
            <a:ext cx="1151408" cy="1463981"/>
            <a:chOff x="1656283" y="2342932"/>
            <a:chExt cx="2587752" cy="3263934"/>
          </a:xfrm>
        </p:grpSpPr>
        <p:pic>
          <p:nvPicPr>
            <p:cNvPr id="9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0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13">
                <a:ea typeface="微软雅黑 Light" panose="020B0502040204020203" pitchFamily="34" charset="-122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8ED0D50-15DD-4D42-8072-423D7C4FB049}"/>
              </a:ext>
            </a:extLst>
          </p:cNvPr>
          <p:cNvSpPr/>
          <p:nvPr/>
        </p:nvSpPr>
        <p:spPr>
          <a:xfrm>
            <a:off x="200337" y="865544"/>
            <a:ext cx="2720509" cy="677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altLang="en-US" sz="1900" dirty="0">
                <a:latin typeface="Arial" panose="020B0604020202020204" pitchFamily="34" charset="0"/>
                <a:cs typeface="Arial" panose="020B0604020202020204" pitchFamily="34" charset="0"/>
              </a:rPr>
              <a:t>Khuyên người nông dân chăm chỉ cấy cày</a:t>
            </a:r>
            <a:endParaRPr lang="vi-VN" sz="1900" i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5" name="圆角矩形 12"/>
          <p:cNvSpPr/>
          <p:nvPr/>
        </p:nvSpPr>
        <p:spPr>
          <a:xfrm>
            <a:off x="4126019" y="152989"/>
            <a:ext cx="5017981" cy="493776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DD93D5EC-B4D2-4E45-8420-F72B7AF7192D}"/>
              </a:ext>
            </a:extLst>
          </p:cNvPr>
          <p:cNvSpPr/>
          <p:nvPr/>
        </p:nvSpPr>
        <p:spPr>
          <a:xfrm>
            <a:off x="4869660" y="812316"/>
            <a:ext cx="4126326" cy="749141"/>
          </a:xfrm>
          <a:prstGeom prst="roundRect">
            <a:avLst/>
          </a:prstGeom>
          <a:solidFill>
            <a:srgbClr val="ECDEF6"/>
          </a:solidFill>
          <a:ln w="25400">
            <a:solidFill>
              <a:srgbClr val="D31012"/>
            </a:solidFill>
            <a:prstDash val="dashDot"/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6D5F3"/>
            </a:outerShdw>
          </a:effectLst>
        </p:spPr>
        <p:txBody>
          <a:bodyPr wrap="square">
            <a:spAutoFit/>
          </a:bodyPr>
          <a:lstStyle/>
          <a:p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đừng bỏ ruộng hoang</a:t>
            </a:r>
          </a:p>
          <a:p>
            <a:r>
              <a:rPr lang="vi-VN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tấc đất tấc vàng bấy nhiêu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ED0D50-15DD-4D42-8072-423D7C4FB049}"/>
              </a:ext>
            </a:extLst>
          </p:cNvPr>
          <p:cNvSpPr/>
          <p:nvPr/>
        </p:nvSpPr>
        <p:spPr>
          <a:xfrm>
            <a:off x="246208" y="2074991"/>
            <a:ext cx="271227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vi-V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Thể hiện quyết tâm trong lao động sản xuất</a:t>
            </a:r>
            <a:endParaRPr lang="vi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ED0D50-15DD-4D42-8072-423D7C4FB049}"/>
              </a:ext>
            </a:extLst>
          </p:cNvPr>
          <p:cNvSpPr/>
          <p:nvPr/>
        </p:nvSpPr>
        <p:spPr>
          <a:xfrm>
            <a:off x="209525" y="3193390"/>
            <a:ext cx="270213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Nhắc người ta nhớ ơn người làm ra hạt gạo.</a:t>
            </a:r>
            <a:endParaRPr lang="vi-VN" sz="2100" i="1" dirty="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DD93D5EC-B4D2-4E45-8420-F72B7AF7192D}"/>
              </a:ext>
            </a:extLst>
          </p:cNvPr>
          <p:cNvSpPr/>
          <p:nvPr/>
        </p:nvSpPr>
        <p:spPr>
          <a:xfrm>
            <a:off x="4876158" y="2031398"/>
            <a:ext cx="4126325" cy="749141"/>
          </a:xfrm>
          <a:prstGeom prst="roundRect">
            <a:avLst/>
          </a:prstGeom>
          <a:solidFill>
            <a:srgbClr val="ECDEF6"/>
          </a:solidFill>
          <a:ln w="25400">
            <a:solidFill>
              <a:srgbClr val="D31012"/>
            </a:solidFill>
            <a:prstDash val="dashDot"/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6D5F3"/>
            </a:outerShdw>
          </a:effectLst>
        </p:spPr>
        <p:txBody>
          <a:bodyPr wrap="square">
            <a:spAutoFit/>
          </a:bodyPr>
          <a:lstStyle/>
          <a:p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 chân cứng đá mềm,</a:t>
            </a:r>
          </a:p>
          <a:p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32">
            <a:extLst>
              <a:ext uri="{FF2B5EF4-FFF2-40B4-BE49-F238E27FC236}">
                <a16:creationId xmlns:a16="http://schemas.microsoft.com/office/drawing/2014/main" id="{DD93D5EC-B4D2-4E45-8420-F72B7AF7192D}"/>
              </a:ext>
            </a:extLst>
          </p:cNvPr>
          <p:cNvSpPr/>
          <p:nvPr/>
        </p:nvSpPr>
        <p:spPr>
          <a:xfrm>
            <a:off x="4876157" y="3198534"/>
            <a:ext cx="4126325" cy="749141"/>
          </a:xfrm>
          <a:prstGeom prst="roundRect">
            <a:avLst/>
          </a:prstGeom>
          <a:solidFill>
            <a:srgbClr val="ECDEF6"/>
          </a:solidFill>
          <a:ln w="25400">
            <a:solidFill>
              <a:srgbClr val="D31012"/>
            </a:solidFill>
            <a:prstDash val="dashDot"/>
          </a:ln>
          <a:effectLst>
            <a:glow rad="101600">
              <a:srgbClr val="E6D5F3">
                <a:alpha val="40000"/>
              </a:srgbClr>
            </a:glow>
            <a:outerShdw blurRad="50800" dist="50800" dir="5400000" algn="ctr" rotWithShape="0">
              <a:srgbClr val="E6D5F3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bưng bát cơm đầy</a:t>
            </a:r>
          </a:p>
          <a:p>
            <a:pPr algn="ctr"/>
            <a:r>
              <a:rPr lang="vi-VN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 thơm một hạt đắng cay muôn phần</a:t>
            </a:r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A0E2A6-0856-44DB-8AB6-B044BB477286}"/>
              </a:ext>
            </a:extLst>
          </p:cNvPr>
          <p:cNvGrpSpPr/>
          <p:nvPr/>
        </p:nvGrpSpPr>
        <p:grpSpPr>
          <a:xfrm>
            <a:off x="2990211" y="577725"/>
            <a:ext cx="1810084" cy="803133"/>
            <a:chOff x="6239376" y="567923"/>
            <a:chExt cx="2566175" cy="1085980"/>
          </a:xfrm>
        </p:grpSpPr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B0ED3A53-E2D4-4092-9C20-E93A87BC8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9745" y="1261088"/>
              <a:ext cx="585806" cy="392815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C59DE3"/>
            </a:solidFill>
            <a:ln>
              <a:solidFill>
                <a:srgbClr val="7030A0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2DE20F46-5DD2-45F3-8276-78E2288FADEA}"/>
                </a:ext>
              </a:extLst>
            </p:cNvPr>
            <p:cNvSpPr/>
            <p:nvPr/>
          </p:nvSpPr>
          <p:spPr>
            <a:xfrm>
              <a:off x="6381476" y="1298808"/>
              <a:ext cx="1774773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 algn="ctr">
              <a:solidFill>
                <a:srgbClr val="7030A0"/>
              </a:solidFill>
              <a:prstDash val="dash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7B3081A5-6BCC-4C3F-8101-71B5D21E69D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V="1">
              <a:off x="6239376" y="567923"/>
              <a:ext cx="739929" cy="763583"/>
              <a:chOff x="1308" y="1009"/>
              <a:chExt cx="1001" cy="1033"/>
            </a:xfrm>
            <a:solidFill>
              <a:srgbClr val="EAB01D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5B4C6C63-2EBA-465A-AE2E-450665B95D7C}"/>
                  </a:ext>
                </a:extLst>
              </p:cNvPr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009A9D6E-FCC5-41B2-9A5C-2779261504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44D64712-1423-4495-8D70-A579CEAB97DB}"/>
                  </a:ext>
                </a:extLst>
              </p:cNvPr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05EBBAFA-3A89-4C9A-9381-8B294D658B13}"/>
                  </a:ext>
                </a:extLst>
              </p:cNvPr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9C9F91D0-43E9-48E2-A218-08D201B1343C}"/>
                  </a:ext>
                </a:extLst>
              </p:cNvPr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00AE9468-2970-4C18-90E7-8E6B8BF328E4}"/>
                  </a:ext>
                </a:extLst>
              </p:cNvPr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27BBDACD-4D1E-4DA1-B9D0-AA6AFE8BAB2D}"/>
                  </a:ext>
                </a:extLst>
              </p:cNvPr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55A07B7C-DF8C-4BE3-AA51-00F25F70D3E2}"/>
                  </a:ext>
                </a:extLst>
              </p:cNvPr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9C59D618-F931-4E13-9F64-88E731494858}"/>
                  </a:ext>
                </a:extLst>
              </p:cNvPr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DA0E2A6-0856-44DB-8AB6-B044BB477286}"/>
              </a:ext>
            </a:extLst>
          </p:cNvPr>
          <p:cNvGrpSpPr/>
          <p:nvPr/>
        </p:nvGrpSpPr>
        <p:grpSpPr>
          <a:xfrm>
            <a:off x="2967073" y="1740277"/>
            <a:ext cx="1787525" cy="803133"/>
            <a:chOff x="6239376" y="567923"/>
            <a:chExt cx="2566175" cy="1085980"/>
          </a:xfrm>
        </p:grpSpPr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B0ED3A53-E2D4-4092-9C20-E93A87BC8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9745" y="1261088"/>
              <a:ext cx="585806" cy="392815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C59DE3"/>
            </a:solidFill>
            <a:ln>
              <a:solidFill>
                <a:srgbClr val="7030A0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任意多边形 18">
              <a:extLst>
                <a:ext uri="{FF2B5EF4-FFF2-40B4-BE49-F238E27FC236}">
                  <a16:creationId xmlns:a16="http://schemas.microsoft.com/office/drawing/2014/main" id="{2DE20F46-5DD2-45F3-8276-78E2288FADEA}"/>
                </a:ext>
              </a:extLst>
            </p:cNvPr>
            <p:cNvSpPr/>
            <p:nvPr/>
          </p:nvSpPr>
          <p:spPr>
            <a:xfrm>
              <a:off x="6381476" y="1298808"/>
              <a:ext cx="1774773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 algn="ctr">
              <a:solidFill>
                <a:srgbClr val="7030A0"/>
              </a:solidFill>
              <a:prstDash val="dash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5" name="Group 4">
              <a:extLst>
                <a:ext uri="{FF2B5EF4-FFF2-40B4-BE49-F238E27FC236}">
                  <a16:creationId xmlns:a16="http://schemas.microsoft.com/office/drawing/2014/main" id="{7B3081A5-6BCC-4C3F-8101-71B5D21E69D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V="1">
              <a:off x="6239376" y="567923"/>
              <a:ext cx="739929" cy="763583"/>
              <a:chOff x="1308" y="1009"/>
              <a:chExt cx="1001" cy="1033"/>
            </a:xfrm>
            <a:solidFill>
              <a:srgbClr val="EAB01D"/>
            </a:solidFill>
          </p:grpSpPr>
          <p:sp>
            <p:nvSpPr>
              <p:cNvPr id="66" name="Freeform 5">
                <a:extLst>
                  <a:ext uri="{FF2B5EF4-FFF2-40B4-BE49-F238E27FC236}">
                    <a16:creationId xmlns:a16="http://schemas.microsoft.com/office/drawing/2014/main" id="{5B4C6C63-2EBA-465A-AE2E-450665B95D7C}"/>
                  </a:ext>
                </a:extLst>
              </p:cNvPr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">
                <a:extLst>
                  <a:ext uri="{FF2B5EF4-FFF2-40B4-BE49-F238E27FC236}">
                    <a16:creationId xmlns:a16="http://schemas.microsoft.com/office/drawing/2014/main" id="{009A9D6E-FCC5-41B2-9A5C-2779261504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44D64712-1423-4495-8D70-A579CEAB97DB}"/>
                  </a:ext>
                </a:extLst>
              </p:cNvPr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8">
                <a:extLst>
                  <a:ext uri="{FF2B5EF4-FFF2-40B4-BE49-F238E27FC236}">
                    <a16:creationId xmlns:a16="http://schemas.microsoft.com/office/drawing/2014/main" id="{05EBBAFA-3A89-4C9A-9381-8B294D658B13}"/>
                  </a:ext>
                </a:extLst>
              </p:cNvPr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9">
                <a:extLst>
                  <a:ext uri="{FF2B5EF4-FFF2-40B4-BE49-F238E27FC236}">
                    <a16:creationId xmlns:a16="http://schemas.microsoft.com/office/drawing/2014/main" id="{9C9F91D0-43E9-48E2-A218-08D201B1343C}"/>
                  </a:ext>
                </a:extLst>
              </p:cNvPr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10">
                <a:extLst>
                  <a:ext uri="{FF2B5EF4-FFF2-40B4-BE49-F238E27FC236}">
                    <a16:creationId xmlns:a16="http://schemas.microsoft.com/office/drawing/2014/main" id="{00AE9468-2970-4C18-90E7-8E6B8BF328E4}"/>
                  </a:ext>
                </a:extLst>
              </p:cNvPr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11">
                <a:extLst>
                  <a:ext uri="{FF2B5EF4-FFF2-40B4-BE49-F238E27FC236}">
                    <a16:creationId xmlns:a16="http://schemas.microsoft.com/office/drawing/2014/main" id="{27BBDACD-4D1E-4DA1-B9D0-AA6AFE8BAB2D}"/>
                  </a:ext>
                </a:extLst>
              </p:cNvPr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55A07B7C-DF8C-4BE3-AA51-00F25F70D3E2}"/>
                  </a:ext>
                </a:extLst>
              </p:cNvPr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13">
                <a:extLst>
                  <a:ext uri="{FF2B5EF4-FFF2-40B4-BE49-F238E27FC236}">
                    <a16:creationId xmlns:a16="http://schemas.microsoft.com/office/drawing/2014/main" id="{9C59D618-F931-4E13-9F64-88E731494858}"/>
                  </a:ext>
                </a:extLst>
              </p:cNvPr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A0E2A6-0856-44DB-8AB6-B044BB477286}"/>
              </a:ext>
            </a:extLst>
          </p:cNvPr>
          <p:cNvGrpSpPr/>
          <p:nvPr/>
        </p:nvGrpSpPr>
        <p:grpSpPr>
          <a:xfrm>
            <a:off x="2900165" y="2972961"/>
            <a:ext cx="1854433" cy="803133"/>
            <a:chOff x="6239376" y="567923"/>
            <a:chExt cx="2566175" cy="1085980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B0ED3A53-E2D4-4092-9C20-E93A87BC8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9745" y="1261088"/>
              <a:ext cx="585806" cy="392815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C59DE3"/>
            </a:solidFill>
            <a:ln>
              <a:solidFill>
                <a:srgbClr val="7030A0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任意多边形 18">
              <a:extLst>
                <a:ext uri="{FF2B5EF4-FFF2-40B4-BE49-F238E27FC236}">
                  <a16:creationId xmlns:a16="http://schemas.microsoft.com/office/drawing/2014/main" id="{2DE20F46-5DD2-45F3-8276-78E2288FADEA}"/>
                </a:ext>
              </a:extLst>
            </p:cNvPr>
            <p:cNvSpPr/>
            <p:nvPr/>
          </p:nvSpPr>
          <p:spPr>
            <a:xfrm>
              <a:off x="6381476" y="1298808"/>
              <a:ext cx="1774773" cy="31737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 cmpd="sng" algn="ctr">
              <a:solidFill>
                <a:srgbClr val="7030A0"/>
              </a:solidFill>
              <a:prstDash val="dash"/>
              <a:round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8" name="Group 4">
              <a:extLst>
                <a:ext uri="{FF2B5EF4-FFF2-40B4-BE49-F238E27FC236}">
                  <a16:creationId xmlns:a16="http://schemas.microsoft.com/office/drawing/2014/main" id="{7B3081A5-6BCC-4C3F-8101-71B5D21E69D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V="1">
              <a:off x="6239376" y="567923"/>
              <a:ext cx="739929" cy="763583"/>
              <a:chOff x="1308" y="1009"/>
              <a:chExt cx="1001" cy="1033"/>
            </a:xfrm>
            <a:solidFill>
              <a:srgbClr val="EAB01D"/>
            </a:solidFill>
          </p:grpSpPr>
          <p:sp>
            <p:nvSpPr>
              <p:cNvPr id="79" name="Freeform 5">
                <a:extLst>
                  <a:ext uri="{FF2B5EF4-FFF2-40B4-BE49-F238E27FC236}">
                    <a16:creationId xmlns:a16="http://schemas.microsoft.com/office/drawing/2014/main" id="{5B4C6C63-2EBA-465A-AE2E-450665B95D7C}"/>
                  </a:ext>
                </a:extLst>
              </p:cNvPr>
              <p:cNvSpPr/>
              <p:nvPr/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noFill/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6">
                <a:extLst>
                  <a:ext uri="{FF2B5EF4-FFF2-40B4-BE49-F238E27FC236}">
                    <a16:creationId xmlns:a16="http://schemas.microsoft.com/office/drawing/2014/main" id="{009A9D6E-FCC5-41B2-9A5C-2779261504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26" y="1009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7">
                <a:extLst>
                  <a:ext uri="{FF2B5EF4-FFF2-40B4-BE49-F238E27FC236}">
                    <a16:creationId xmlns:a16="http://schemas.microsoft.com/office/drawing/2014/main" id="{44D64712-1423-4495-8D70-A579CEAB97DB}"/>
                  </a:ext>
                </a:extLst>
              </p:cNvPr>
              <p:cNvSpPr/>
              <p:nvPr/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8">
                <a:extLst>
                  <a:ext uri="{FF2B5EF4-FFF2-40B4-BE49-F238E27FC236}">
                    <a16:creationId xmlns:a16="http://schemas.microsoft.com/office/drawing/2014/main" id="{05EBBAFA-3A89-4C9A-9381-8B294D658B13}"/>
                  </a:ext>
                </a:extLst>
              </p:cNvPr>
              <p:cNvSpPr/>
              <p:nvPr/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9">
                <a:extLst>
                  <a:ext uri="{FF2B5EF4-FFF2-40B4-BE49-F238E27FC236}">
                    <a16:creationId xmlns:a16="http://schemas.microsoft.com/office/drawing/2014/main" id="{9C9F91D0-43E9-48E2-A218-08D201B1343C}"/>
                  </a:ext>
                </a:extLst>
              </p:cNvPr>
              <p:cNvSpPr/>
              <p:nvPr/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10">
                <a:extLst>
                  <a:ext uri="{FF2B5EF4-FFF2-40B4-BE49-F238E27FC236}">
                    <a16:creationId xmlns:a16="http://schemas.microsoft.com/office/drawing/2014/main" id="{00AE9468-2970-4C18-90E7-8E6B8BF328E4}"/>
                  </a:ext>
                </a:extLst>
              </p:cNvPr>
              <p:cNvSpPr/>
              <p:nvPr/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11">
                <a:extLst>
                  <a:ext uri="{FF2B5EF4-FFF2-40B4-BE49-F238E27FC236}">
                    <a16:creationId xmlns:a16="http://schemas.microsoft.com/office/drawing/2014/main" id="{27BBDACD-4D1E-4DA1-B9D0-AA6AFE8BAB2D}"/>
                  </a:ext>
                </a:extLst>
              </p:cNvPr>
              <p:cNvSpPr/>
              <p:nvPr/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12">
                <a:extLst>
                  <a:ext uri="{FF2B5EF4-FFF2-40B4-BE49-F238E27FC236}">
                    <a16:creationId xmlns:a16="http://schemas.microsoft.com/office/drawing/2014/main" id="{55A07B7C-DF8C-4BE3-AA51-00F25F70D3E2}"/>
                  </a:ext>
                </a:extLst>
              </p:cNvPr>
              <p:cNvSpPr/>
              <p:nvPr/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13">
                <a:extLst>
                  <a:ext uri="{FF2B5EF4-FFF2-40B4-BE49-F238E27FC236}">
                    <a16:creationId xmlns:a16="http://schemas.microsoft.com/office/drawing/2014/main" id="{9C59D618-F931-4E13-9F64-88E731494858}"/>
                  </a:ext>
                </a:extLst>
              </p:cNvPr>
              <p:cNvSpPr/>
              <p:nvPr/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C59DE3"/>
              </a:solidFill>
              <a:ln w="9525">
                <a:solidFill>
                  <a:srgbClr val="7030A0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zh-CN" altLang="en-US" sz="1800" kern="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33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5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396960" y="451453"/>
            <a:ext cx="8350079" cy="42405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微软雅黑 Light" panose="020B0502040204020203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41904" y="2341306"/>
            <a:ext cx="1808791" cy="2281430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13">
                <a:ea typeface="微软雅黑 Light" panose="020B0502040204020203" pitchFamily="34" charset="-122"/>
              </a:endParaRPr>
            </a:p>
          </p:txBody>
        </p:sp>
      </p:grpSp>
      <p:sp>
        <p:nvSpPr>
          <p:cNvPr id="24" name="Rectangle: Rounded Corners 43">
            <a:extLst>
              <a:ext uri="{FF2B5EF4-FFF2-40B4-BE49-F238E27FC236}">
                <a16:creationId xmlns:a16="http://schemas.microsoft.com/office/drawing/2014/main" id="{C5FA1078-57A4-4D5A-A862-420041C82237}"/>
              </a:ext>
            </a:extLst>
          </p:cNvPr>
          <p:cNvSpPr/>
          <p:nvPr/>
        </p:nvSpPr>
        <p:spPr>
          <a:xfrm>
            <a:off x="1619015" y="1009535"/>
            <a:ext cx="6296890" cy="663468"/>
          </a:xfrm>
          <a:custGeom>
            <a:avLst/>
            <a:gdLst>
              <a:gd name="connsiteX0" fmla="*/ 0 w 6749697"/>
              <a:gd name="connsiteY0" fmla="*/ 147440 h 884624"/>
              <a:gd name="connsiteX1" fmla="*/ 147440 w 6749697"/>
              <a:gd name="connsiteY1" fmla="*/ 0 h 884624"/>
              <a:gd name="connsiteX2" fmla="*/ 863338 w 6749697"/>
              <a:gd name="connsiteY2" fmla="*/ 0 h 884624"/>
              <a:gd name="connsiteX3" fmla="*/ 1321043 w 6749697"/>
              <a:gd name="connsiteY3" fmla="*/ 0 h 884624"/>
              <a:gd name="connsiteX4" fmla="*/ 1972393 w 6749697"/>
              <a:gd name="connsiteY4" fmla="*/ 0 h 884624"/>
              <a:gd name="connsiteX5" fmla="*/ 2430098 w 6749697"/>
              <a:gd name="connsiteY5" fmla="*/ 0 h 884624"/>
              <a:gd name="connsiteX6" fmla="*/ 2887803 w 6749697"/>
              <a:gd name="connsiteY6" fmla="*/ 0 h 884624"/>
              <a:gd name="connsiteX7" fmla="*/ 3603701 w 6749697"/>
              <a:gd name="connsiteY7" fmla="*/ 0 h 884624"/>
              <a:gd name="connsiteX8" fmla="*/ 4255051 w 6749697"/>
              <a:gd name="connsiteY8" fmla="*/ 0 h 884624"/>
              <a:gd name="connsiteX9" fmla="*/ 4648208 w 6749697"/>
              <a:gd name="connsiteY9" fmla="*/ 0 h 884624"/>
              <a:gd name="connsiteX10" fmla="*/ 5170461 w 6749697"/>
              <a:gd name="connsiteY10" fmla="*/ 0 h 884624"/>
              <a:gd name="connsiteX11" fmla="*/ 5821811 w 6749697"/>
              <a:gd name="connsiteY11" fmla="*/ 0 h 884624"/>
              <a:gd name="connsiteX12" fmla="*/ 6602257 w 6749697"/>
              <a:gd name="connsiteY12" fmla="*/ 0 h 884624"/>
              <a:gd name="connsiteX13" fmla="*/ 6749697 w 6749697"/>
              <a:gd name="connsiteY13" fmla="*/ 147440 h 884624"/>
              <a:gd name="connsiteX14" fmla="*/ 6749697 w 6749697"/>
              <a:gd name="connsiteY14" fmla="*/ 737184 h 884624"/>
              <a:gd name="connsiteX15" fmla="*/ 6602257 w 6749697"/>
              <a:gd name="connsiteY15" fmla="*/ 884624 h 884624"/>
              <a:gd name="connsiteX16" fmla="*/ 6209100 w 6749697"/>
              <a:gd name="connsiteY16" fmla="*/ 884624 h 884624"/>
              <a:gd name="connsiteX17" fmla="*/ 5686847 w 6749697"/>
              <a:gd name="connsiteY17" fmla="*/ 884624 h 884624"/>
              <a:gd name="connsiteX18" fmla="*/ 5229141 w 6749697"/>
              <a:gd name="connsiteY18" fmla="*/ 884624 h 884624"/>
              <a:gd name="connsiteX19" fmla="*/ 4706888 w 6749697"/>
              <a:gd name="connsiteY19" fmla="*/ 884624 h 884624"/>
              <a:gd name="connsiteX20" fmla="*/ 4249183 w 6749697"/>
              <a:gd name="connsiteY20" fmla="*/ 884624 h 884624"/>
              <a:gd name="connsiteX21" fmla="*/ 3662381 w 6749697"/>
              <a:gd name="connsiteY21" fmla="*/ 884624 h 884624"/>
              <a:gd name="connsiteX22" fmla="*/ 3204676 w 6749697"/>
              <a:gd name="connsiteY22" fmla="*/ 884624 h 884624"/>
              <a:gd name="connsiteX23" fmla="*/ 2682423 w 6749697"/>
              <a:gd name="connsiteY23" fmla="*/ 884624 h 884624"/>
              <a:gd name="connsiteX24" fmla="*/ 2095621 w 6749697"/>
              <a:gd name="connsiteY24" fmla="*/ 884624 h 884624"/>
              <a:gd name="connsiteX25" fmla="*/ 1508820 w 6749697"/>
              <a:gd name="connsiteY25" fmla="*/ 884624 h 884624"/>
              <a:gd name="connsiteX26" fmla="*/ 792922 w 6749697"/>
              <a:gd name="connsiteY26" fmla="*/ 884624 h 884624"/>
              <a:gd name="connsiteX27" fmla="*/ 147440 w 6749697"/>
              <a:gd name="connsiteY27" fmla="*/ 884624 h 884624"/>
              <a:gd name="connsiteX28" fmla="*/ 0 w 6749697"/>
              <a:gd name="connsiteY28" fmla="*/ 737184 h 884624"/>
              <a:gd name="connsiteX29" fmla="*/ 0 w 6749697"/>
              <a:gd name="connsiteY29" fmla="*/ 147440 h 884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49697" h="884624" fill="none" extrusionOk="0">
                <a:moveTo>
                  <a:pt x="0" y="147440"/>
                </a:moveTo>
                <a:cubicBezTo>
                  <a:pt x="-13318" y="62221"/>
                  <a:pt x="75915" y="-12588"/>
                  <a:pt x="147440" y="0"/>
                </a:cubicBezTo>
                <a:cubicBezTo>
                  <a:pt x="331804" y="-37250"/>
                  <a:pt x="546241" y="50669"/>
                  <a:pt x="863338" y="0"/>
                </a:cubicBezTo>
                <a:cubicBezTo>
                  <a:pt x="1180435" y="-50669"/>
                  <a:pt x="1144674" y="8521"/>
                  <a:pt x="1321043" y="0"/>
                </a:cubicBezTo>
                <a:cubicBezTo>
                  <a:pt x="1497413" y="-8521"/>
                  <a:pt x="1696184" y="44205"/>
                  <a:pt x="1972393" y="0"/>
                </a:cubicBezTo>
                <a:cubicBezTo>
                  <a:pt x="2248602" y="-44205"/>
                  <a:pt x="2301206" y="10712"/>
                  <a:pt x="2430098" y="0"/>
                </a:cubicBezTo>
                <a:cubicBezTo>
                  <a:pt x="2558990" y="-10712"/>
                  <a:pt x="2791354" y="3856"/>
                  <a:pt x="2887803" y="0"/>
                </a:cubicBezTo>
                <a:cubicBezTo>
                  <a:pt x="2984253" y="-3856"/>
                  <a:pt x="3440715" y="64379"/>
                  <a:pt x="3603701" y="0"/>
                </a:cubicBezTo>
                <a:cubicBezTo>
                  <a:pt x="3766687" y="-64379"/>
                  <a:pt x="4036856" y="43607"/>
                  <a:pt x="4255051" y="0"/>
                </a:cubicBezTo>
                <a:cubicBezTo>
                  <a:pt x="4473246" y="-43607"/>
                  <a:pt x="4550902" y="13459"/>
                  <a:pt x="4648208" y="0"/>
                </a:cubicBezTo>
                <a:cubicBezTo>
                  <a:pt x="4745514" y="-13459"/>
                  <a:pt x="5019898" y="41127"/>
                  <a:pt x="5170461" y="0"/>
                </a:cubicBezTo>
                <a:cubicBezTo>
                  <a:pt x="5321024" y="-41127"/>
                  <a:pt x="5534454" y="12189"/>
                  <a:pt x="5821811" y="0"/>
                </a:cubicBezTo>
                <a:cubicBezTo>
                  <a:pt x="6109168" y="-12189"/>
                  <a:pt x="6243026" y="38565"/>
                  <a:pt x="6602257" y="0"/>
                </a:cubicBezTo>
                <a:cubicBezTo>
                  <a:pt x="6685299" y="1395"/>
                  <a:pt x="6749729" y="41752"/>
                  <a:pt x="6749697" y="147440"/>
                </a:cubicBezTo>
                <a:cubicBezTo>
                  <a:pt x="6808857" y="294102"/>
                  <a:pt x="6730245" y="454533"/>
                  <a:pt x="6749697" y="737184"/>
                </a:cubicBezTo>
                <a:cubicBezTo>
                  <a:pt x="6762644" y="812464"/>
                  <a:pt x="6684799" y="890689"/>
                  <a:pt x="6602257" y="884624"/>
                </a:cubicBezTo>
                <a:cubicBezTo>
                  <a:pt x="6410660" y="925434"/>
                  <a:pt x="6344767" y="850043"/>
                  <a:pt x="6209100" y="884624"/>
                </a:cubicBezTo>
                <a:cubicBezTo>
                  <a:pt x="6073433" y="919205"/>
                  <a:pt x="5880067" y="841312"/>
                  <a:pt x="5686847" y="884624"/>
                </a:cubicBezTo>
                <a:cubicBezTo>
                  <a:pt x="5493627" y="927936"/>
                  <a:pt x="5351764" y="883407"/>
                  <a:pt x="5229141" y="884624"/>
                </a:cubicBezTo>
                <a:cubicBezTo>
                  <a:pt x="5106518" y="885841"/>
                  <a:pt x="4830334" y="851320"/>
                  <a:pt x="4706888" y="884624"/>
                </a:cubicBezTo>
                <a:cubicBezTo>
                  <a:pt x="4583442" y="917928"/>
                  <a:pt x="4454108" y="839280"/>
                  <a:pt x="4249183" y="884624"/>
                </a:cubicBezTo>
                <a:cubicBezTo>
                  <a:pt x="4044259" y="929968"/>
                  <a:pt x="3914807" y="850830"/>
                  <a:pt x="3662381" y="884624"/>
                </a:cubicBezTo>
                <a:cubicBezTo>
                  <a:pt x="3409955" y="918418"/>
                  <a:pt x="3397191" y="883918"/>
                  <a:pt x="3204676" y="884624"/>
                </a:cubicBezTo>
                <a:cubicBezTo>
                  <a:pt x="3012161" y="885330"/>
                  <a:pt x="2792091" y="834505"/>
                  <a:pt x="2682423" y="884624"/>
                </a:cubicBezTo>
                <a:cubicBezTo>
                  <a:pt x="2572755" y="934743"/>
                  <a:pt x="2266522" y="839137"/>
                  <a:pt x="2095621" y="884624"/>
                </a:cubicBezTo>
                <a:cubicBezTo>
                  <a:pt x="1924720" y="930111"/>
                  <a:pt x="1637829" y="863761"/>
                  <a:pt x="1508820" y="884624"/>
                </a:cubicBezTo>
                <a:cubicBezTo>
                  <a:pt x="1379811" y="905487"/>
                  <a:pt x="1066426" y="855430"/>
                  <a:pt x="792922" y="884624"/>
                </a:cubicBezTo>
                <a:cubicBezTo>
                  <a:pt x="519418" y="913818"/>
                  <a:pt x="373536" y="815188"/>
                  <a:pt x="147440" y="884624"/>
                </a:cubicBezTo>
                <a:cubicBezTo>
                  <a:pt x="72545" y="890759"/>
                  <a:pt x="7341" y="816240"/>
                  <a:pt x="0" y="737184"/>
                </a:cubicBezTo>
                <a:cubicBezTo>
                  <a:pt x="-27526" y="523692"/>
                  <a:pt x="9562" y="293074"/>
                  <a:pt x="0" y="147440"/>
                </a:cubicBezTo>
                <a:close/>
              </a:path>
              <a:path w="6749697" h="884624" stroke="0" extrusionOk="0">
                <a:moveTo>
                  <a:pt x="0" y="147440"/>
                </a:moveTo>
                <a:cubicBezTo>
                  <a:pt x="-4844" y="64580"/>
                  <a:pt x="67980" y="1499"/>
                  <a:pt x="147440" y="0"/>
                </a:cubicBezTo>
                <a:cubicBezTo>
                  <a:pt x="338953" y="-49561"/>
                  <a:pt x="598835" y="58948"/>
                  <a:pt x="798790" y="0"/>
                </a:cubicBezTo>
                <a:cubicBezTo>
                  <a:pt x="998745" y="-58948"/>
                  <a:pt x="1126193" y="41227"/>
                  <a:pt x="1450139" y="0"/>
                </a:cubicBezTo>
                <a:cubicBezTo>
                  <a:pt x="1774085" y="-41227"/>
                  <a:pt x="1855143" y="56740"/>
                  <a:pt x="2101489" y="0"/>
                </a:cubicBezTo>
                <a:cubicBezTo>
                  <a:pt x="2347835" y="-56740"/>
                  <a:pt x="2459889" y="18533"/>
                  <a:pt x="2817387" y="0"/>
                </a:cubicBezTo>
                <a:cubicBezTo>
                  <a:pt x="3174885" y="-18533"/>
                  <a:pt x="3085830" y="43811"/>
                  <a:pt x="3275092" y="0"/>
                </a:cubicBezTo>
                <a:cubicBezTo>
                  <a:pt x="3464354" y="-43811"/>
                  <a:pt x="3638997" y="53097"/>
                  <a:pt x="3861894" y="0"/>
                </a:cubicBezTo>
                <a:cubicBezTo>
                  <a:pt x="4084791" y="-53097"/>
                  <a:pt x="4129121" y="34826"/>
                  <a:pt x="4384147" y="0"/>
                </a:cubicBezTo>
                <a:cubicBezTo>
                  <a:pt x="4639173" y="-34826"/>
                  <a:pt x="4658478" y="10507"/>
                  <a:pt x="4841852" y="0"/>
                </a:cubicBezTo>
                <a:cubicBezTo>
                  <a:pt x="5025227" y="-10507"/>
                  <a:pt x="5194169" y="9272"/>
                  <a:pt x="5493202" y="0"/>
                </a:cubicBezTo>
                <a:cubicBezTo>
                  <a:pt x="5792235" y="-9272"/>
                  <a:pt x="5754851" y="25011"/>
                  <a:pt x="5886359" y="0"/>
                </a:cubicBezTo>
                <a:cubicBezTo>
                  <a:pt x="6017867" y="-25011"/>
                  <a:pt x="6440534" y="71609"/>
                  <a:pt x="6602257" y="0"/>
                </a:cubicBezTo>
                <a:cubicBezTo>
                  <a:pt x="6687939" y="-14112"/>
                  <a:pt x="6757381" y="50574"/>
                  <a:pt x="6749697" y="147440"/>
                </a:cubicBezTo>
                <a:cubicBezTo>
                  <a:pt x="6818169" y="350812"/>
                  <a:pt x="6680929" y="526870"/>
                  <a:pt x="6749697" y="737184"/>
                </a:cubicBezTo>
                <a:cubicBezTo>
                  <a:pt x="6755849" y="826972"/>
                  <a:pt x="6694871" y="882126"/>
                  <a:pt x="6602257" y="884624"/>
                </a:cubicBezTo>
                <a:cubicBezTo>
                  <a:pt x="6511950" y="924161"/>
                  <a:pt x="6394079" y="860412"/>
                  <a:pt x="6209100" y="884624"/>
                </a:cubicBezTo>
                <a:cubicBezTo>
                  <a:pt x="6024121" y="908836"/>
                  <a:pt x="5818672" y="858423"/>
                  <a:pt x="5493202" y="884624"/>
                </a:cubicBezTo>
                <a:cubicBezTo>
                  <a:pt x="5167732" y="910825"/>
                  <a:pt x="5120952" y="864027"/>
                  <a:pt x="4970949" y="884624"/>
                </a:cubicBezTo>
                <a:cubicBezTo>
                  <a:pt x="4820946" y="905221"/>
                  <a:pt x="4610351" y="864230"/>
                  <a:pt x="4319599" y="884624"/>
                </a:cubicBezTo>
                <a:cubicBezTo>
                  <a:pt x="4028847" y="905018"/>
                  <a:pt x="4066158" y="851169"/>
                  <a:pt x="3861894" y="884624"/>
                </a:cubicBezTo>
                <a:cubicBezTo>
                  <a:pt x="3657630" y="918079"/>
                  <a:pt x="3541357" y="847574"/>
                  <a:pt x="3404189" y="884624"/>
                </a:cubicBezTo>
                <a:cubicBezTo>
                  <a:pt x="3267021" y="921674"/>
                  <a:pt x="2990579" y="847719"/>
                  <a:pt x="2817387" y="884624"/>
                </a:cubicBezTo>
                <a:cubicBezTo>
                  <a:pt x="2644195" y="921529"/>
                  <a:pt x="2360960" y="827573"/>
                  <a:pt x="2230585" y="884624"/>
                </a:cubicBezTo>
                <a:cubicBezTo>
                  <a:pt x="2100210" y="941675"/>
                  <a:pt x="1989058" y="841181"/>
                  <a:pt x="1837428" y="884624"/>
                </a:cubicBezTo>
                <a:cubicBezTo>
                  <a:pt x="1685798" y="928067"/>
                  <a:pt x="1551498" y="881386"/>
                  <a:pt x="1379723" y="884624"/>
                </a:cubicBezTo>
                <a:cubicBezTo>
                  <a:pt x="1207949" y="887862"/>
                  <a:pt x="1142850" y="859377"/>
                  <a:pt x="986566" y="884624"/>
                </a:cubicBezTo>
                <a:cubicBezTo>
                  <a:pt x="830282" y="909871"/>
                  <a:pt x="325952" y="857766"/>
                  <a:pt x="147440" y="884624"/>
                </a:cubicBezTo>
                <a:cubicBezTo>
                  <a:pt x="53164" y="889938"/>
                  <a:pt x="1413" y="806884"/>
                  <a:pt x="0" y="737184"/>
                </a:cubicBezTo>
                <a:cubicBezTo>
                  <a:pt x="-31337" y="454860"/>
                  <a:pt x="47298" y="337375"/>
                  <a:pt x="0" y="147440"/>
                </a:cubicBezTo>
                <a:close/>
              </a:path>
            </a:pathLst>
          </a:custGeom>
          <a:solidFill>
            <a:srgbClr val="E0FB9B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514350">
              <a:defRPr/>
            </a:pPr>
            <a:endParaRPr lang="en-US" sz="2100" kern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753F06-36A7-4471-B72C-7A464325CD22}"/>
              </a:ext>
            </a:extLst>
          </p:cNvPr>
          <p:cNvSpPr txBox="1"/>
          <p:nvPr/>
        </p:nvSpPr>
        <p:spPr>
          <a:xfrm>
            <a:off x="2371437" y="2286195"/>
            <a:ext cx="5870957" cy="138499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Lao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vất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vả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ruộng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nông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ấm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no,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hạnh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phúc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người.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921" y="1036685"/>
            <a:ext cx="587095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2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27" y="2902527"/>
            <a:ext cx="2407173" cy="240717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-164361"/>
            <a:ext cx="7211291" cy="4829826"/>
            <a:chOff x="276144" y="197709"/>
            <a:chExt cx="5216092" cy="3734828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7" b="10230"/>
            <a:stretch>
              <a:fillRect/>
            </a:stretch>
          </p:blipFill>
          <p:spPr>
            <a:xfrm>
              <a:off x="480370" y="197709"/>
              <a:ext cx="5011866" cy="3534032"/>
            </a:xfrm>
            <a:prstGeom prst="rect">
              <a:avLst/>
            </a:prstGeom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4" y="370703"/>
              <a:ext cx="1293164" cy="3239762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459" y="1577488"/>
              <a:ext cx="940027" cy="235504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254" y="2720778"/>
              <a:ext cx="990085" cy="990085"/>
            </a:xfrm>
            <a:prstGeom prst="rect">
              <a:avLst/>
            </a:prstGeom>
          </p:spPr>
        </p:pic>
      </p:grpSp>
      <p:sp>
        <p:nvSpPr>
          <p:cNvPr id="73" name="文本框 72"/>
          <p:cNvSpPr txBox="1"/>
          <p:nvPr/>
        </p:nvSpPr>
        <p:spPr>
          <a:xfrm>
            <a:off x="2285068" y="707609"/>
            <a:ext cx="46433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Luyện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đọc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</a:p>
          <a:p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diễn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cảm</a:t>
            </a:r>
            <a:endParaRPr lang="zh-CN" altLang="en-US" sz="4400" dirty="0">
              <a:solidFill>
                <a:srgbClr val="FF66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23" y="2194534"/>
            <a:ext cx="1291483" cy="1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95225" y="-1205760"/>
            <a:ext cx="2572463" cy="462695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717622" y="2302396"/>
            <a:ext cx="4805052" cy="2214968"/>
            <a:chOff x="-8254" y="57761"/>
            <a:chExt cx="4805052" cy="349628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24" b="95038" l="6427" r="100000">
                          <a14:backgroundMark x1="17802" y1="16073" x2="17802" y2="43689"/>
                          <a14:backgroundMark x1="74293" y1="16505" x2="74293" y2="32470"/>
                          <a14:backgroundMark x1="76864" y1="33225" x2="88432" y2="37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2" t="32698" b="5463"/>
            <a:stretch/>
          </p:blipFill>
          <p:spPr>
            <a:xfrm rot="228293">
              <a:off x="-8254" y="57761"/>
              <a:ext cx="4805052" cy="349628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45327" y="955718"/>
              <a:ext cx="3510253" cy="170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dirty="0" err="1">
                  <a:solidFill>
                    <a:srgbClr val="00206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Đọc</a:t>
              </a:r>
              <a:r>
                <a:rPr lang="en-US" sz="3200" dirty="0">
                  <a:solidFill>
                    <a:srgbClr val="00206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giọng</a:t>
              </a:r>
              <a:r>
                <a:rPr lang="en-US" sz="3200" dirty="0">
                  <a:solidFill>
                    <a:srgbClr val="00206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 </a:t>
              </a:r>
              <a:r>
                <a:rPr lang="vi-VN" sz="3200" dirty="0">
                  <a:solidFill>
                    <a:srgbClr val="00206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tâm tình, nhẹ nhàng</a:t>
              </a:r>
              <a:r>
                <a:rPr lang="en-US" altLang="en-US" sz="3200" dirty="0">
                  <a:solidFill>
                    <a:srgbClr val="002060"/>
                  </a:solidFill>
                  <a:latin typeface="Times" panose="020B0500000000000000" pitchFamily="34" charset="0"/>
                  <a:ea typeface="Times" panose="020B0500000000000000" pitchFamily="34" charset="0"/>
                  <a:cs typeface="Times" panose="020B0500000000000000" pitchFamily="34" charset="0"/>
                </a:rPr>
                <a:t>.</a:t>
              </a:r>
            </a:p>
          </p:txBody>
        </p:sp>
      </p:grpSp>
      <p:grpSp>
        <p:nvGrpSpPr>
          <p:cNvPr id="8" name="组合 13">
            <a:extLst>
              <a:ext uri="{FF2B5EF4-FFF2-40B4-BE49-F238E27FC236}">
                <a16:creationId xmlns:a16="http://schemas.microsoft.com/office/drawing/2014/main" id="{50C7C265-4AB9-4F01-B366-F0F4EF985681}"/>
              </a:ext>
            </a:extLst>
          </p:cNvPr>
          <p:cNvGrpSpPr/>
          <p:nvPr/>
        </p:nvGrpSpPr>
        <p:grpSpPr>
          <a:xfrm>
            <a:off x="0" y="1551586"/>
            <a:ext cx="2624506" cy="3310292"/>
            <a:chOff x="1656283" y="2342932"/>
            <a:chExt cx="2587752" cy="3263934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BD720373-9A95-4955-A3FE-23A396330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0" name="对">
              <a:extLst>
                <a:ext uri="{FF2B5EF4-FFF2-40B4-BE49-F238E27FC236}">
                  <a16:creationId xmlns:a16="http://schemas.microsoft.com/office/drawing/2014/main" id="{C9F4F776-67B7-4C5C-AD50-D6D0780304D0}"/>
                </a:ext>
              </a:extLst>
            </p:cNvPr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013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42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7869970" y="4379389"/>
            <a:ext cx="114939" cy="114939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6282" y="3712203"/>
            <a:ext cx="230987" cy="226788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534256" y="4336718"/>
            <a:ext cx="114939" cy="114939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BBDD845-19FF-45E9-B94A-01A1998BB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55" y="38927"/>
            <a:ext cx="6517189" cy="88399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D8D71A4-E4FC-46DA-9016-90C44E41FC9F}"/>
              </a:ext>
            </a:extLst>
          </p:cNvPr>
          <p:cNvSpPr/>
          <p:nvPr/>
        </p:nvSpPr>
        <p:spPr>
          <a:xfrm>
            <a:off x="2075205" y="810481"/>
            <a:ext cx="12955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7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Tiêu chí</a:t>
            </a:r>
            <a:endParaRPr lang="en-US" sz="2700" dirty="0">
              <a:solidFill>
                <a:srgbClr val="0048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BF263CB-9B4F-42A4-A88E-42E2646D38BF}"/>
              </a:ext>
            </a:extLst>
          </p:cNvPr>
          <p:cNvGrpSpPr/>
          <p:nvPr/>
        </p:nvGrpSpPr>
        <p:grpSpPr>
          <a:xfrm>
            <a:off x="575506" y="1597615"/>
            <a:ext cx="3895144" cy="689613"/>
            <a:chOff x="1656600" y="3619500"/>
            <a:chExt cx="7790288" cy="1379226"/>
          </a:xfrm>
        </p:grpSpPr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69345C31-375C-4FCD-BBDE-BB6659066DF5}"/>
                </a:ext>
              </a:extLst>
            </p:cNvPr>
            <p:cNvSpPr txBox="1"/>
            <p:nvPr/>
          </p:nvSpPr>
          <p:spPr>
            <a:xfrm>
              <a:off x="2717888" y="3619500"/>
              <a:ext cx="6729000" cy="865584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Đọc đúng tiếng, đúng từ</a:t>
              </a:r>
              <a:r>
                <a:rPr lang="en-US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F83B79-DF33-455C-A685-D2E7A264C769}"/>
                </a:ext>
              </a:extLst>
            </p:cNvPr>
            <p:cNvSpPr/>
            <p:nvPr/>
          </p:nvSpPr>
          <p:spPr>
            <a:xfrm>
              <a:off x="1656600" y="3983064"/>
              <a:ext cx="715580" cy="1015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7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7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753D56-B852-4567-9E8A-466295881C78}"/>
              </a:ext>
            </a:extLst>
          </p:cNvPr>
          <p:cNvGrpSpPr/>
          <p:nvPr/>
        </p:nvGrpSpPr>
        <p:grpSpPr>
          <a:xfrm>
            <a:off x="626568" y="2303777"/>
            <a:ext cx="3899181" cy="690146"/>
            <a:chOff x="1648526" y="5676900"/>
            <a:chExt cx="7798362" cy="1380292"/>
          </a:xfrm>
        </p:grpSpPr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7299D313-0245-41F1-AE8E-A93DE0472DEC}"/>
                </a:ext>
              </a:extLst>
            </p:cNvPr>
            <p:cNvSpPr txBox="1"/>
            <p:nvPr/>
          </p:nvSpPr>
          <p:spPr>
            <a:xfrm>
              <a:off x="2736592" y="5676900"/>
              <a:ext cx="6710296" cy="865584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2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Ngắt nghỉ hơi đúng</a:t>
              </a:r>
              <a:r>
                <a:rPr lang="en-US" sz="2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C71BC5-1CA3-40F4-A1F3-8EA2FDB3EC73}"/>
                </a:ext>
              </a:extLst>
            </p:cNvPr>
            <p:cNvSpPr/>
            <p:nvPr/>
          </p:nvSpPr>
          <p:spPr>
            <a:xfrm>
              <a:off x="1648526" y="6041530"/>
              <a:ext cx="715580" cy="1015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7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7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6CA1FB-CEDF-454C-B62E-FAB6FDFD9BAA}"/>
              </a:ext>
            </a:extLst>
          </p:cNvPr>
          <p:cNvGrpSpPr/>
          <p:nvPr/>
        </p:nvGrpSpPr>
        <p:grpSpPr>
          <a:xfrm>
            <a:off x="633866" y="2935433"/>
            <a:ext cx="3960194" cy="865584"/>
            <a:chOff x="1689928" y="7561183"/>
            <a:chExt cx="7920388" cy="1731167"/>
          </a:xfrm>
        </p:grpSpPr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A53F0F91-8751-4695-9527-23BEBBD4BB01}"/>
                </a:ext>
              </a:extLst>
            </p:cNvPr>
            <p:cNvSpPr txBox="1"/>
            <p:nvPr/>
          </p:nvSpPr>
          <p:spPr>
            <a:xfrm>
              <a:off x="2733128" y="7561183"/>
              <a:ext cx="6877188" cy="1731167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Cường độ, tốc độ đọc đạt yêu cầu</a:t>
              </a:r>
              <a:r>
                <a:rPr lang="en-US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483D34C-7B91-446E-B258-16957B980FAD}"/>
                </a:ext>
              </a:extLst>
            </p:cNvPr>
            <p:cNvSpPr/>
            <p:nvPr/>
          </p:nvSpPr>
          <p:spPr>
            <a:xfrm>
              <a:off x="1689928" y="8100035"/>
              <a:ext cx="715580" cy="10156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7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27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F5DC7E4-3B8B-4AB4-BF84-7A3EA972DDDF}"/>
              </a:ext>
            </a:extLst>
          </p:cNvPr>
          <p:cNvSpPr/>
          <p:nvPr/>
        </p:nvSpPr>
        <p:spPr>
          <a:xfrm>
            <a:off x="4731750" y="947822"/>
            <a:ext cx="1269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6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 thường</a:t>
            </a:r>
            <a:endParaRPr lang="en-US" sz="1600" dirty="0">
              <a:solidFill>
                <a:srgbClr val="0048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120D4D-EFA9-4B09-B1C9-7C36BF8C2B90}"/>
              </a:ext>
            </a:extLst>
          </p:cNvPr>
          <p:cNvSpPr/>
          <p:nvPr/>
        </p:nvSpPr>
        <p:spPr>
          <a:xfrm>
            <a:off x="6688770" y="947821"/>
            <a:ext cx="4955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6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Tốt </a:t>
            </a:r>
            <a:endParaRPr lang="en-US" sz="1600" dirty="0">
              <a:solidFill>
                <a:srgbClr val="0048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D27FF2-7726-4FF7-80FA-4D2EB1C7301C}"/>
              </a:ext>
            </a:extLst>
          </p:cNvPr>
          <p:cNvSpPr/>
          <p:nvPr/>
        </p:nvSpPr>
        <p:spPr>
          <a:xfrm>
            <a:off x="7740326" y="943194"/>
            <a:ext cx="812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600" b="1" dirty="0" err="1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Rất</a:t>
            </a:r>
            <a:r>
              <a:rPr lang="vi-VN" sz="16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vi-VN" sz="1600" b="1" dirty="0" err="1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tốt</a:t>
            </a:r>
            <a:r>
              <a:rPr lang="vi-VN" sz="16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rgbClr val="0048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12077EE-447D-484A-845F-410C64835F45}"/>
              </a:ext>
            </a:extLst>
          </p:cNvPr>
          <p:cNvSpPr/>
          <p:nvPr/>
        </p:nvSpPr>
        <p:spPr>
          <a:xfrm>
            <a:off x="5218486" y="164002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8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5251FEA-CF28-486F-84A3-DB2F6948D5F9}"/>
              </a:ext>
            </a:extLst>
          </p:cNvPr>
          <p:cNvGrpSpPr/>
          <p:nvPr/>
        </p:nvGrpSpPr>
        <p:grpSpPr>
          <a:xfrm>
            <a:off x="575506" y="3946597"/>
            <a:ext cx="4018554" cy="865584"/>
            <a:chOff x="1729149" y="5936933"/>
            <a:chExt cx="7434015" cy="1731167"/>
          </a:xfrm>
        </p:grpSpPr>
        <p:sp>
          <p:nvSpPr>
            <p:cNvPr id="77" name="TextBox 5">
              <a:extLst>
                <a:ext uri="{FF2B5EF4-FFF2-40B4-BE49-F238E27FC236}">
                  <a16:creationId xmlns:a16="http://schemas.microsoft.com/office/drawing/2014/main" id="{2B6D9981-7149-4AE6-831B-DE4CA53F276D}"/>
                </a:ext>
              </a:extLst>
            </p:cNvPr>
            <p:cNvSpPr txBox="1"/>
            <p:nvPr/>
          </p:nvSpPr>
          <p:spPr>
            <a:xfrm>
              <a:off x="2812728" y="5936933"/>
              <a:ext cx="6350436" cy="1731167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2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Giọng đọc phù hợp</a:t>
              </a:r>
              <a:r>
                <a:rPr lang="en-US" sz="2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và</a:t>
              </a:r>
              <a:r>
                <a:rPr lang="en-US" sz="2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2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FDCEFB7-2E5D-4D54-B989-D28E3F8EA899}"/>
                </a:ext>
              </a:extLst>
            </p:cNvPr>
            <p:cNvSpPr/>
            <p:nvPr/>
          </p:nvSpPr>
          <p:spPr>
            <a:xfrm>
              <a:off x="1729149" y="6104285"/>
              <a:ext cx="715580" cy="10156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7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27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AutoShape 4" descr="Kiểm tra dấu Tick Clip nghệ thuật - xanh dấu tick png tải về - Miễn phí  trong suốt Cò png Tải về."/>
          <p:cNvSpPr>
            <a:spLocks noChangeAspect="1" noChangeArrowheads="1"/>
          </p:cNvSpPr>
          <p:nvPr/>
        </p:nvSpPr>
        <p:spPr bwMode="auto">
          <a:xfrm>
            <a:off x="826164" y="4282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66" y="1493301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10" y="1467013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166" y="1467013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86" y="2303777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86" y="3240010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86" y="4180985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20" y="2267328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31" y="3204859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31" y="4180985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652" y="2267328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652" y="3204859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arters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3" y="3000184"/>
            <a:ext cx="654687" cy="6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ố Số chữ Tính Toán - số 4 png tải về - Miễn phí trong suốt Hành Vi Con  Người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2" y="3914197"/>
            <a:ext cx="552643" cy="78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ố nội dung miễn Phí Clip nghệ thuật - dễ thương số 1. png tải về - Miễn  phí trong suốt Văn Bản png Tải về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5" y="1399705"/>
            <a:ext cx="923841" cy="80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308" r="961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956" y="2240576"/>
            <a:ext cx="559194" cy="559194"/>
          </a:xfrm>
          <a:prstGeom prst="rect">
            <a:avLst/>
          </a:prstGeom>
        </p:spPr>
      </p:pic>
      <p:pic>
        <p:nvPicPr>
          <p:cNvPr id="99" name="Picture 6" descr="Kiểm tra dấu Tick Clip nghệ thuật - xanh dấu tick png tải về - Miễn phí  trong suốt Cò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012" y="4160625"/>
            <a:ext cx="437528" cy="4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8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46" grpId="0"/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4129" y="0"/>
            <a:ext cx="9792606" cy="4998973"/>
            <a:chOff x="101600" y="72263"/>
            <a:chExt cx="9042400" cy="4998973"/>
          </a:xfrm>
        </p:grpSpPr>
        <p:grpSp>
          <p:nvGrpSpPr>
            <p:cNvPr id="15" name="组合 1">
              <a:extLst>
                <a:ext uri="{FF2B5EF4-FFF2-40B4-BE49-F238E27FC236}">
                  <a16:creationId xmlns:a16="http://schemas.microsoft.com/office/drawing/2014/main" id="{1C4B0130-C6B1-4CC7-8936-A2390627CA8A}"/>
                </a:ext>
              </a:extLst>
            </p:cNvPr>
            <p:cNvGrpSpPr/>
            <p:nvPr/>
          </p:nvGrpSpPr>
          <p:grpSpPr>
            <a:xfrm>
              <a:off x="101600" y="72263"/>
              <a:ext cx="9042400" cy="4998973"/>
              <a:chOff x="2023167" y="2847659"/>
              <a:chExt cx="3167875" cy="2525971"/>
            </a:xfrm>
          </p:grpSpPr>
          <p:sp>
            <p:nvSpPr>
              <p:cNvPr id="16" name="MH_SubTitle_1">
                <a:extLst>
                  <a:ext uri="{FF2B5EF4-FFF2-40B4-BE49-F238E27FC236}">
                    <a16:creationId xmlns:a16="http://schemas.microsoft.com/office/drawing/2014/main" id="{241126EE-57D0-401D-986E-EC8C84FFE80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023167" y="2865972"/>
                <a:ext cx="3167875" cy="2507658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 defTabSz="342900">
                  <a:defRPr/>
                </a:pPr>
                <a:endParaRPr lang="zh-CN" altLang="en-US" sz="2100" dirty="0">
                  <a:solidFill>
                    <a:srgbClr val="E53238">
                      <a:lumMod val="50000"/>
                    </a:srgbClr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3EA906DE-232E-471C-BD68-6EA74FC3B04E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032065" y="2847659"/>
                <a:ext cx="3066166" cy="2379762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pPr defTabSz="3429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848383" y="213898"/>
              <a:ext cx="7309309" cy="5886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zh-CN" sz="825" spc="2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vi-VN" altLang="zh-CN" sz="2400" b="1" spc="225" dirty="0">
                  <a:solidFill>
                    <a:srgbClr val="FF0000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CA DAO VỀ LAO ĐỘNG SẢN XUẤT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313C6C-4A5A-4D4E-A859-154DBB2EC35C}"/>
                </a:ext>
              </a:extLst>
            </p:cNvPr>
            <p:cNvSpPr/>
            <p:nvPr/>
          </p:nvSpPr>
          <p:spPr>
            <a:xfrm>
              <a:off x="264921" y="859357"/>
              <a:ext cx="4421380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000" b="0" i="0" dirty="0">
                  <a:solidFill>
                    <a:srgbClr val="000000"/>
                  </a:solidFill>
                  <a:effectLst/>
                  <a:latin typeface="ARI"/>
                </a:rPr>
                <a:t>	</a:t>
              </a:r>
              <a:br>
                <a:rPr lang="vi-VN" sz="2400" b="0" i="0" dirty="0">
                  <a:solidFill>
                    <a:srgbClr val="000000"/>
                  </a:solidFill>
                  <a:effectLst/>
                  <a:latin typeface="ARI"/>
                </a:rPr>
              </a:br>
              <a:br>
                <a:rPr lang="vi-VN" sz="3200" b="0" i="0" dirty="0">
                  <a:solidFill>
                    <a:srgbClr val="000000"/>
                  </a:solidFill>
                  <a:effectLst/>
                  <a:latin typeface="OpenSans"/>
                </a:rPr>
              </a:br>
              <a:endParaRPr lang="vi-VN" altLang="zh-CN" sz="2400" b="1" spc="225" dirty="0">
                <a:solidFill>
                  <a:srgbClr val="FF00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61" y="3602098"/>
            <a:ext cx="1106564" cy="1553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91375C-6E0A-41C6-B673-DAF113110142}"/>
              </a:ext>
            </a:extLst>
          </p:cNvPr>
          <p:cNvSpPr txBox="1"/>
          <p:nvPr/>
        </p:nvSpPr>
        <p:spPr>
          <a:xfrm>
            <a:off x="214120" y="835651"/>
            <a:ext cx="477034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842717"/>
                </a:solidFill>
                <a:latin typeface="ARI"/>
              </a:rPr>
              <a:t>             </a:t>
            </a:r>
            <a:r>
              <a:rPr lang="vi-VN" sz="1800" b="1" i="0" dirty="0">
                <a:solidFill>
                  <a:srgbClr val="842717"/>
                </a:solidFill>
                <a:effectLst/>
                <a:latin typeface="ARI"/>
              </a:rPr>
              <a:t>Cày đồng đang buổi ban trưa</a:t>
            </a:r>
          </a:p>
          <a:p>
            <a:r>
              <a:rPr lang="vi-VN" sz="1800" b="1" i="0" dirty="0">
                <a:solidFill>
                  <a:srgbClr val="842717"/>
                </a:solidFill>
                <a:effectLst/>
                <a:latin typeface="ARI"/>
              </a:rPr>
              <a:t>Mồ hôi thánh thót như mưa ruộng cày       </a:t>
            </a:r>
          </a:p>
          <a:p>
            <a:r>
              <a:rPr lang="vi-VN" sz="1800" b="1" i="0" dirty="0">
                <a:solidFill>
                  <a:srgbClr val="842717"/>
                </a:solidFill>
                <a:effectLst/>
                <a:latin typeface="ARI"/>
              </a:rPr>
              <a:t>             Ai ơi bưng bát cơm đầy</a:t>
            </a:r>
          </a:p>
          <a:p>
            <a:r>
              <a:rPr lang="vi-VN" sz="1800" b="1" i="0" dirty="0">
                <a:solidFill>
                  <a:srgbClr val="842717"/>
                </a:solidFill>
                <a:effectLst/>
                <a:latin typeface="ARI"/>
              </a:rPr>
              <a:t>Dẻo thơm một hột, đắng cay muôn phần!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2AD1C-C2DE-42C6-AC7B-C163ED821AB6}"/>
              </a:ext>
            </a:extLst>
          </p:cNvPr>
          <p:cNvSpPr txBox="1"/>
          <p:nvPr/>
        </p:nvSpPr>
        <p:spPr>
          <a:xfrm>
            <a:off x="264921" y="2201684"/>
            <a:ext cx="4770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548235"/>
                </a:solidFill>
                <a:latin typeface="ARI"/>
              </a:rPr>
              <a:t>             Ơn trời mưa nắng phải thì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Nơi thì bừa cạn, nơi thì cày sâu.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      Công lênh chẳng quản bao lâu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Ngày nay nước bạc, ngày sau cơm vàng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       Ai ơi! chớ bỏ ruộng hoang </a:t>
            </a:r>
            <a:br>
              <a:rPr lang="vi-VN" sz="1800" b="1" dirty="0">
                <a:solidFill>
                  <a:srgbClr val="548235"/>
                </a:solidFill>
                <a:latin typeface="ARI"/>
              </a:rPr>
            </a:br>
            <a:r>
              <a:rPr lang="vi-VN" sz="1800" b="1" dirty="0">
                <a:solidFill>
                  <a:srgbClr val="548235"/>
                </a:solidFill>
                <a:latin typeface="ARI"/>
              </a:rPr>
              <a:t>Bao nhiêu tấc đất tấc vàng bấy nhiêu.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8A781-451F-4D03-B748-2C11284D1FDD}"/>
              </a:ext>
            </a:extLst>
          </p:cNvPr>
          <p:cNvSpPr txBox="1"/>
          <p:nvPr/>
        </p:nvSpPr>
        <p:spPr>
          <a:xfrm>
            <a:off x="4595251" y="835651"/>
            <a:ext cx="477034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548235"/>
                </a:solidFill>
                <a:latin typeface="ARI"/>
              </a:rPr>
              <a:t>    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vi-VN" sz="1800" b="1" dirty="0">
                <a:solidFill>
                  <a:srgbClr val="7030A0"/>
                </a:solidFill>
                <a:latin typeface="ARI"/>
              </a:rPr>
              <a:t>Người ta đi cấy lấy công </a:t>
            </a:r>
            <a:br>
              <a:rPr lang="vi-VN" sz="1800" b="1" dirty="0">
                <a:solidFill>
                  <a:srgbClr val="7030A0"/>
                </a:solidFill>
                <a:latin typeface="ARI"/>
              </a:rPr>
            </a:br>
            <a:r>
              <a:rPr lang="vi-VN" sz="1800" b="1" dirty="0">
                <a:solidFill>
                  <a:srgbClr val="7030A0"/>
                </a:solidFill>
                <a:latin typeface="ARI"/>
              </a:rPr>
              <a:t>Tôi nay đi cấy còn trông nhiều bề </a:t>
            </a:r>
            <a:br>
              <a:rPr lang="vi-VN" sz="1800" b="1" dirty="0">
                <a:solidFill>
                  <a:srgbClr val="7030A0"/>
                </a:solidFill>
                <a:latin typeface="ARI"/>
              </a:rPr>
            </a:br>
            <a:r>
              <a:rPr lang="vi-VN" sz="1800" b="1" dirty="0">
                <a:solidFill>
                  <a:srgbClr val="7030A0"/>
                </a:solidFill>
                <a:latin typeface="ARI"/>
              </a:rPr>
              <a:t>         Trông trời, trông đất, trông mây </a:t>
            </a:r>
            <a:br>
              <a:rPr lang="vi-VN" sz="1800" b="1" dirty="0">
                <a:solidFill>
                  <a:srgbClr val="7030A0"/>
                </a:solidFill>
                <a:latin typeface="ARI"/>
              </a:rPr>
            </a:br>
            <a:r>
              <a:rPr lang="vi-VN" sz="1800" b="1" dirty="0">
                <a:solidFill>
                  <a:srgbClr val="7030A0"/>
                </a:solidFill>
                <a:latin typeface="ARI"/>
              </a:rPr>
              <a:t>Trông mưa, trông nắng, trông ngày, trông đêm </a:t>
            </a:r>
            <a:br>
              <a:rPr lang="vi-VN" sz="1800" b="1" dirty="0">
                <a:solidFill>
                  <a:srgbClr val="7030A0"/>
                </a:solidFill>
                <a:latin typeface="ARI"/>
              </a:rPr>
            </a:br>
            <a:r>
              <a:rPr lang="vi-VN" sz="1800" b="1" dirty="0">
                <a:solidFill>
                  <a:srgbClr val="7030A0"/>
                </a:solidFill>
                <a:latin typeface="ARI"/>
              </a:rPr>
              <a:t>         Trông cho chân cứng đá mềm </a:t>
            </a:r>
            <a:br>
              <a:rPr lang="vi-VN" sz="1800" b="1" dirty="0">
                <a:solidFill>
                  <a:srgbClr val="7030A0"/>
                </a:solidFill>
                <a:latin typeface="ARI"/>
              </a:rPr>
            </a:br>
            <a:r>
              <a:rPr lang="vi-VN" sz="1800" b="1" dirty="0">
                <a:solidFill>
                  <a:srgbClr val="7030A0"/>
                </a:solidFill>
                <a:latin typeface="ARI"/>
              </a:rPr>
              <a:t>Trời yên biển lặng mới yên tấm lòng.</a:t>
            </a:r>
          </a:p>
        </p:txBody>
      </p:sp>
    </p:spTree>
    <p:extLst>
      <p:ext uri="{BB962C8B-B14F-4D97-AF65-F5344CB8AC3E}">
        <p14:creationId xmlns:p14="http://schemas.microsoft.com/office/powerpoint/2010/main" val="253948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24991" y="-79590"/>
            <a:ext cx="9042400" cy="5157762"/>
            <a:chOff x="1998332" y="2794693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98332" y="2794693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342900">
                <a:defRPr/>
              </a:pPr>
              <a:endParaRPr lang="zh-CN" altLang="en-US" sz="21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342900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" name="Teardrop 18">
            <a:extLst>
              <a:ext uri="{FF2B5EF4-FFF2-40B4-BE49-F238E27FC236}">
                <a16:creationId xmlns:a16="http://schemas.microsoft.com/office/drawing/2014/main" id="{4B346016-9094-421B-804D-2FD88C6DF9D3}"/>
              </a:ext>
            </a:extLst>
          </p:cNvPr>
          <p:cNvSpPr/>
          <p:nvPr/>
        </p:nvSpPr>
        <p:spPr>
          <a:xfrm>
            <a:off x="0" y="-79591"/>
            <a:ext cx="843710" cy="844007"/>
          </a:xfrm>
          <a:prstGeom prst="teardrop">
            <a:avLst>
              <a:gd name="adj" fmla="val 74635"/>
            </a:avLst>
          </a:prstGeom>
          <a:solidFill>
            <a:srgbClr val="F8A55A"/>
          </a:solidFill>
          <a:ln w="12700" cap="flat" cmpd="sng" algn="ctr">
            <a:solidFill>
              <a:srgbClr val="F6872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cs typeface="Arial"/>
                <a:sym typeface="Arial"/>
              </a:rPr>
              <a:t>3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BB500472-3F8D-440C-A0BF-34945BFE3F44}"/>
              </a:ext>
            </a:extLst>
          </p:cNvPr>
          <p:cNvSpPr/>
          <p:nvPr/>
        </p:nvSpPr>
        <p:spPr>
          <a:xfrm>
            <a:off x="496111" y="764416"/>
            <a:ext cx="8171234" cy="3639941"/>
          </a:xfrm>
          <a:prstGeom prst="roundRect">
            <a:avLst>
              <a:gd name="adj" fmla="val 11248"/>
            </a:avLst>
          </a:prstGeom>
          <a:noFill/>
          <a:ln w="57150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76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E8FF61-96BC-490D-BE26-190B82EA2EBE}"/>
              </a:ext>
            </a:extLst>
          </p:cNvPr>
          <p:cNvSpPr txBox="1"/>
          <p:nvPr/>
        </p:nvSpPr>
        <p:spPr>
          <a:xfrm>
            <a:off x="1057457" y="867758"/>
            <a:ext cx="7706903" cy="3407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548235"/>
                </a:solidFill>
                <a:latin typeface="ARI"/>
              </a:rPr>
              <a:t>             </a:t>
            </a:r>
            <a:r>
              <a:rPr lang="vi-VN" sz="2000" b="1" dirty="0">
                <a:solidFill>
                  <a:srgbClr val="548235"/>
                </a:solidFill>
                <a:latin typeface="ARI"/>
              </a:rPr>
              <a:t>    </a:t>
            </a:r>
            <a:r>
              <a:rPr lang="vi-VN" sz="2800" b="1" dirty="0">
                <a:solidFill>
                  <a:srgbClr val="548235"/>
                </a:solidFill>
                <a:latin typeface="ARI"/>
              </a:rPr>
              <a:t>Người ta đi cấy lấy công </a:t>
            </a:r>
            <a:br>
              <a:rPr lang="vi-VN" sz="2800" b="1" dirty="0">
                <a:solidFill>
                  <a:srgbClr val="548235"/>
                </a:solidFill>
                <a:latin typeface="ARI"/>
              </a:rPr>
            </a:br>
            <a:r>
              <a:rPr lang="en-US" sz="2800" b="1" dirty="0">
                <a:solidFill>
                  <a:srgbClr val="548235"/>
                </a:solidFill>
                <a:latin typeface="ARI"/>
              </a:rPr>
              <a:t>  </a:t>
            </a:r>
            <a:r>
              <a:rPr lang="vi-VN" sz="2800" b="1" dirty="0">
                <a:solidFill>
                  <a:srgbClr val="548235"/>
                </a:solidFill>
                <a:latin typeface="ARI"/>
              </a:rPr>
              <a:t>Tôi nay đi cấy còn trông nhiều bề </a:t>
            </a:r>
            <a:br>
              <a:rPr lang="vi-VN" sz="2800" b="1" dirty="0">
                <a:solidFill>
                  <a:srgbClr val="548235"/>
                </a:solidFill>
                <a:latin typeface="ARI"/>
              </a:rPr>
            </a:br>
            <a:r>
              <a:rPr lang="vi-VN" sz="2800" b="1" dirty="0">
                <a:solidFill>
                  <a:srgbClr val="548235"/>
                </a:solidFill>
                <a:latin typeface="ARI"/>
              </a:rPr>
              <a:t>         </a:t>
            </a:r>
            <a:r>
              <a:rPr lang="en-US" sz="2800" b="1" dirty="0">
                <a:solidFill>
                  <a:srgbClr val="548235"/>
                </a:solidFill>
                <a:latin typeface="ARI"/>
              </a:rPr>
              <a:t>   </a:t>
            </a:r>
            <a:r>
              <a:rPr lang="vi-VN" sz="2800" b="1" dirty="0">
                <a:solidFill>
                  <a:srgbClr val="548235"/>
                </a:solidFill>
                <a:latin typeface="ARI"/>
              </a:rPr>
              <a:t>Trông trời, trông đất, trông mây </a:t>
            </a:r>
            <a:br>
              <a:rPr lang="vi-VN" sz="2800" b="1" dirty="0">
                <a:solidFill>
                  <a:srgbClr val="548235"/>
                </a:solidFill>
                <a:latin typeface="ARI"/>
              </a:rPr>
            </a:br>
            <a:r>
              <a:rPr lang="en-US" sz="2800" b="1" dirty="0">
                <a:solidFill>
                  <a:srgbClr val="548235"/>
                </a:solidFill>
                <a:latin typeface="ARI"/>
              </a:rPr>
              <a:t>  </a:t>
            </a:r>
            <a:r>
              <a:rPr lang="vi-VN" sz="2800" b="1" dirty="0">
                <a:solidFill>
                  <a:srgbClr val="548235"/>
                </a:solidFill>
                <a:latin typeface="ARI"/>
              </a:rPr>
              <a:t>Trông mưa, trông nắng, trông ngày, trông đêm </a:t>
            </a:r>
            <a:br>
              <a:rPr lang="vi-VN" sz="2800" b="1" dirty="0">
                <a:solidFill>
                  <a:srgbClr val="548235"/>
                </a:solidFill>
                <a:latin typeface="ARI"/>
              </a:rPr>
            </a:br>
            <a:r>
              <a:rPr lang="vi-VN" sz="2800" b="1" dirty="0">
                <a:solidFill>
                  <a:srgbClr val="548235"/>
                </a:solidFill>
                <a:latin typeface="ARI"/>
              </a:rPr>
              <a:t>         </a:t>
            </a:r>
            <a:r>
              <a:rPr lang="en-US" sz="2800" b="1" dirty="0">
                <a:solidFill>
                  <a:srgbClr val="548235"/>
                </a:solidFill>
                <a:latin typeface="ARI"/>
              </a:rPr>
              <a:t>   </a:t>
            </a:r>
            <a:r>
              <a:rPr lang="vi-VN" sz="2800" b="1" dirty="0">
                <a:solidFill>
                  <a:srgbClr val="548235"/>
                </a:solidFill>
                <a:latin typeface="ARI"/>
              </a:rPr>
              <a:t>Trông cho chân cứng đá mềm </a:t>
            </a:r>
            <a:br>
              <a:rPr lang="vi-VN" sz="2800" b="1" dirty="0">
                <a:solidFill>
                  <a:srgbClr val="548235"/>
                </a:solidFill>
                <a:latin typeface="ARI"/>
              </a:rPr>
            </a:br>
            <a:r>
              <a:rPr lang="en-US" sz="2800" b="1" dirty="0">
                <a:solidFill>
                  <a:srgbClr val="548235"/>
                </a:solidFill>
                <a:latin typeface="ARI"/>
              </a:rPr>
              <a:t>  </a:t>
            </a:r>
            <a:r>
              <a:rPr lang="vi-VN" sz="2800" b="1" dirty="0">
                <a:solidFill>
                  <a:srgbClr val="548235"/>
                </a:solidFill>
                <a:latin typeface="ARI"/>
              </a:rPr>
              <a:t>Trời yên biển lặng mới yên tấm lòng.</a:t>
            </a:r>
            <a:r>
              <a:rPr lang="en-US" sz="2800" b="1" dirty="0">
                <a:solidFill>
                  <a:srgbClr val="548235"/>
                </a:solidFill>
                <a:latin typeface="ARI"/>
              </a:rPr>
              <a:t>  </a:t>
            </a:r>
            <a:endParaRPr lang="vi-VN" sz="2000" b="1" i="0" dirty="0">
              <a:solidFill>
                <a:srgbClr val="548235"/>
              </a:solidFill>
              <a:effectLst/>
              <a:latin typeface="A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E9ACD1-3CB5-42FE-9090-7D2463DF27EE}"/>
              </a:ext>
            </a:extLst>
          </p:cNvPr>
          <p:cNvCxnSpPr>
            <a:cxnSpLocks/>
          </p:cNvCxnSpPr>
          <p:nvPr/>
        </p:nvCxnSpPr>
        <p:spPr>
          <a:xfrm flipH="1">
            <a:off x="4398553" y="982494"/>
            <a:ext cx="76170" cy="379379"/>
          </a:xfrm>
          <a:prstGeom prst="line">
            <a:avLst/>
          </a:prstGeom>
          <a:ln w="38100">
            <a:solidFill>
              <a:srgbClr val="D42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8C867F-8ACA-4474-9101-A584878B70EE}"/>
              </a:ext>
            </a:extLst>
          </p:cNvPr>
          <p:cNvCxnSpPr>
            <a:cxnSpLocks/>
          </p:cNvCxnSpPr>
          <p:nvPr/>
        </p:nvCxnSpPr>
        <p:spPr>
          <a:xfrm flipH="1">
            <a:off x="3289602" y="1585609"/>
            <a:ext cx="87548" cy="330740"/>
          </a:xfrm>
          <a:prstGeom prst="line">
            <a:avLst/>
          </a:prstGeom>
          <a:ln w="38100">
            <a:solidFill>
              <a:srgbClr val="D42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86F7BF-BCE9-43D9-9A88-A42B13CF158F}"/>
              </a:ext>
            </a:extLst>
          </p:cNvPr>
          <p:cNvCxnSpPr>
            <a:cxnSpLocks/>
          </p:cNvCxnSpPr>
          <p:nvPr/>
        </p:nvCxnSpPr>
        <p:spPr>
          <a:xfrm flipH="1">
            <a:off x="3600887" y="3239313"/>
            <a:ext cx="43774" cy="330740"/>
          </a:xfrm>
          <a:prstGeom prst="line">
            <a:avLst/>
          </a:prstGeom>
          <a:ln w="38100">
            <a:solidFill>
              <a:srgbClr val="D42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93FC9F-297D-46E2-8E63-BBB4020A1FBD}"/>
              </a:ext>
            </a:extLst>
          </p:cNvPr>
          <p:cNvCxnSpPr>
            <a:cxnSpLocks/>
          </p:cNvCxnSpPr>
          <p:nvPr/>
        </p:nvCxnSpPr>
        <p:spPr>
          <a:xfrm flipH="1">
            <a:off x="5196222" y="3249041"/>
            <a:ext cx="43774" cy="330740"/>
          </a:xfrm>
          <a:prstGeom prst="line">
            <a:avLst/>
          </a:prstGeom>
          <a:ln w="38100">
            <a:solidFill>
              <a:srgbClr val="D42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03CE42-87A6-4FC9-975F-8B7B43C9DE34}"/>
              </a:ext>
            </a:extLst>
          </p:cNvPr>
          <p:cNvCxnSpPr>
            <a:cxnSpLocks/>
          </p:cNvCxnSpPr>
          <p:nvPr/>
        </p:nvCxnSpPr>
        <p:spPr>
          <a:xfrm flipH="1">
            <a:off x="3960808" y="3820551"/>
            <a:ext cx="43774" cy="330740"/>
          </a:xfrm>
          <a:prstGeom prst="line">
            <a:avLst/>
          </a:prstGeom>
          <a:ln w="38100">
            <a:solidFill>
              <a:srgbClr val="D42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97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27" y="2902527"/>
            <a:ext cx="2407173" cy="240717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-164361"/>
            <a:ext cx="7211291" cy="4829826"/>
            <a:chOff x="276144" y="197709"/>
            <a:chExt cx="5216092" cy="3734828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7" b="10230"/>
            <a:stretch>
              <a:fillRect/>
            </a:stretch>
          </p:blipFill>
          <p:spPr>
            <a:xfrm>
              <a:off x="480370" y="197709"/>
              <a:ext cx="5011866" cy="3534032"/>
            </a:xfrm>
            <a:prstGeom prst="rect">
              <a:avLst/>
            </a:prstGeom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4" y="370703"/>
              <a:ext cx="1293164" cy="3239762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459" y="1577488"/>
              <a:ext cx="940027" cy="235504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254" y="2720778"/>
              <a:ext cx="990085" cy="990085"/>
            </a:xfrm>
            <a:prstGeom prst="rect">
              <a:avLst/>
            </a:prstGeom>
          </p:spPr>
        </p:pic>
      </p:grpSp>
      <p:sp>
        <p:nvSpPr>
          <p:cNvPr id="73" name="文本框 72"/>
          <p:cNvSpPr txBox="1"/>
          <p:nvPr/>
        </p:nvSpPr>
        <p:spPr>
          <a:xfrm>
            <a:off x="2285068" y="707609"/>
            <a:ext cx="46433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Thi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đọc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</a:p>
          <a:p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diễn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cảm</a:t>
            </a:r>
            <a:endParaRPr lang="zh-CN" altLang="en-US" sz="4400" dirty="0">
              <a:solidFill>
                <a:srgbClr val="FF66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23" y="2194534"/>
            <a:ext cx="1291483" cy="1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27" y="2902527"/>
            <a:ext cx="2407173" cy="240717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-164361"/>
            <a:ext cx="7211291" cy="4829826"/>
            <a:chOff x="276144" y="197709"/>
            <a:chExt cx="5216092" cy="3734828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7" b="10230"/>
            <a:stretch>
              <a:fillRect/>
            </a:stretch>
          </p:blipFill>
          <p:spPr>
            <a:xfrm>
              <a:off x="480370" y="197709"/>
              <a:ext cx="5011866" cy="3534032"/>
            </a:xfrm>
            <a:prstGeom prst="rect">
              <a:avLst/>
            </a:prstGeom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4" y="370703"/>
              <a:ext cx="1293164" cy="3239762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459" y="1577488"/>
              <a:ext cx="940027" cy="235504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254" y="2720778"/>
              <a:ext cx="990085" cy="990085"/>
            </a:xfrm>
            <a:prstGeom prst="rect">
              <a:avLst/>
            </a:prstGeom>
          </p:spPr>
        </p:pic>
      </p:grpSp>
      <p:sp>
        <p:nvSpPr>
          <p:cNvPr id="73" name="文本框 72"/>
          <p:cNvSpPr txBox="1"/>
          <p:nvPr/>
        </p:nvSpPr>
        <p:spPr>
          <a:xfrm>
            <a:off x="1787810" y="855619"/>
            <a:ext cx="38153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H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ọc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vi-VN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thuộc lòng 3 bài thơ</a:t>
            </a:r>
            <a:endParaRPr lang="en-US" altLang="zh-CN" sz="4400" dirty="0">
              <a:solidFill>
                <a:srgbClr val="FF66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23" y="2194534"/>
            <a:ext cx="1291483" cy="1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2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50800" y="113889"/>
            <a:ext cx="9042400" cy="4962731"/>
            <a:chOff x="1987573" y="2811145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87573" y="2811145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342900">
                <a:defRPr/>
              </a:pPr>
              <a:endParaRPr lang="zh-CN" altLang="en-US" sz="21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342900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sp>
        <p:nvSpPr>
          <p:cNvPr id="6" name="AutoShape 9">
            <a:extLst>
              <a:ext uri="{FF2B5EF4-FFF2-40B4-BE49-F238E27FC236}">
                <a16:creationId xmlns:a16="http://schemas.microsoft.com/office/drawing/2014/main" id="{56006DE0-2F3E-4661-AE07-C5D0B634C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942" y="1512541"/>
            <a:ext cx="6580510" cy="2058202"/>
          </a:xfrm>
          <a:prstGeom prst="cloudCallout">
            <a:avLst>
              <a:gd name="adj1" fmla="val -43750"/>
              <a:gd name="adj2" fmla="val 58023"/>
            </a:avLst>
          </a:prstGeom>
          <a:solidFill>
            <a:srgbClr val="1B616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F4B86-213B-4687-BC3A-1D7963AD3DF9}"/>
              </a:ext>
            </a:extLst>
          </p:cNvPr>
          <p:cNvSpPr txBox="1"/>
          <p:nvPr/>
        </p:nvSpPr>
        <p:spPr>
          <a:xfrm>
            <a:off x="1584674" y="2125141"/>
            <a:ext cx="5716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altLang="vi-VN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GB" altLang="vi-V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3 bài “Ngu Công xã Trịnh Tường” và </a:t>
            </a:r>
            <a:r>
              <a:rPr lang="vi-VN" altLang="vi-V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nội dung chính của bài</a:t>
            </a:r>
            <a:r>
              <a:rPr lang="vi-VN" altLang="vi-V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3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27" y="2902527"/>
            <a:ext cx="2407173" cy="240717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-164361"/>
            <a:ext cx="7211291" cy="4829826"/>
            <a:chOff x="276144" y="197709"/>
            <a:chExt cx="5216092" cy="3734828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7" b="10230"/>
            <a:stretch>
              <a:fillRect/>
            </a:stretch>
          </p:blipFill>
          <p:spPr>
            <a:xfrm>
              <a:off x="480370" y="197709"/>
              <a:ext cx="5011866" cy="3534032"/>
            </a:xfrm>
            <a:prstGeom prst="rect">
              <a:avLst/>
            </a:prstGeom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4" y="370703"/>
              <a:ext cx="1293164" cy="3239762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459" y="1577488"/>
              <a:ext cx="940027" cy="235504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254" y="2720778"/>
              <a:ext cx="990085" cy="990085"/>
            </a:xfrm>
            <a:prstGeom prst="rect">
              <a:avLst/>
            </a:prstGeom>
          </p:spPr>
        </p:pic>
      </p:grpSp>
      <p:sp>
        <p:nvSpPr>
          <p:cNvPr id="73" name="文本框 72"/>
          <p:cNvSpPr txBox="1"/>
          <p:nvPr/>
        </p:nvSpPr>
        <p:spPr>
          <a:xfrm>
            <a:off x="1932709" y="855619"/>
            <a:ext cx="3650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Thi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6600"/>
                </a:solidFill>
                <a:latin typeface="#9Slide05 SVNUT Triumph" panose="00000500000000000000" pitchFamily="2" charset="0"/>
              </a:rPr>
              <a:t>đọc</a:t>
            </a:r>
            <a:r>
              <a:rPr lang="en-US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 </a:t>
            </a:r>
          </a:p>
          <a:p>
            <a:pPr algn="ctr"/>
            <a:r>
              <a:rPr lang="vi-VN" altLang="zh-CN" sz="4400" dirty="0">
                <a:solidFill>
                  <a:srgbClr val="FF6600"/>
                </a:solidFill>
                <a:latin typeface="#9Slide05 SVNUT Triumph" panose="00000500000000000000" pitchFamily="2" charset="0"/>
              </a:rPr>
              <a:t>thuộc lòng</a:t>
            </a:r>
            <a:endParaRPr lang="zh-CN" altLang="en-US" sz="4400" dirty="0">
              <a:solidFill>
                <a:srgbClr val="FF660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23" y="2194534"/>
            <a:ext cx="1291483" cy="1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2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73" y="2946376"/>
            <a:ext cx="1765827" cy="10013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946486">
            <a:off x="179733" y="2448630"/>
            <a:ext cx="1115951" cy="1217916"/>
            <a:chOff x="1003521" y="2464927"/>
            <a:chExt cx="1115951" cy="121791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521" y="2464927"/>
              <a:ext cx="1115951" cy="121791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394332" y="2550895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Showcard Gothic" panose="04020904020102020604" pitchFamily="82" charset="0"/>
                </a:defRPr>
              </a:lvl1pPr>
            </a:lstStyle>
            <a:p>
              <a:endParaRPr lang="zh-CN" altLang="en-US" sz="6000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114073" y="2870488"/>
            <a:ext cx="564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b="1" dirty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Tìm các bài ca dao khác cũng nói về lao động sản xuất?</a:t>
            </a:r>
            <a:endParaRPr lang="zh-CN" altLang="en-US" sz="3200" b="1" dirty="0">
              <a:solidFill>
                <a:schemeClr val="bg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07684" y="345940"/>
            <a:ext cx="272863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Vận dụng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1 L 0.0776 0.04939 " pathEditMode="relative" rAng="0" ptsTypes="AA">
                                      <p:cBhvr>
                                        <p:cTn id="31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847" y="63131"/>
            <a:ext cx="9042400" cy="4962731"/>
            <a:chOff x="0" y="1"/>
            <a:chExt cx="9042400" cy="4962731"/>
          </a:xfrm>
        </p:grpSpPr>
        <p:grpSp>
          <p:nvGrpSpPr>
            <p:cNvPr id="15" name="组合 1">
              <a:extLst>
                <a:ext uri="{FF2B5EF4-FFF2-40B4-BE49-F238E27FC236}">
                  <a16:creationId xmlns:a16="http://schemas.microsoft.com/office/drawing/2014/main" id="{1C4B0130-C6B1-4CC7-8936-A2390627CA8A}"/>
                </a:ext>
              </a:extLst>
            </p:cNvPr>
            <p:cNvGrpSpPr/>
            <p:nvPr/>
          </p:nvGrpSpPr>
          <p:grpSpPr>
            <a:xfrm>
              <a:off x="0" y="1"/>
              <a:ext cx="9042400" cy="4962731"/>
              <a:chOff x="1987573" y="2811145"/>
              <a:chExt cx="3167875" cy="2507658"/>
            </a:xfrm>
          </p:grpSpPr>
          <p:sp>
            <p:nvSpPr>
              <p:cNvPr id="16" name="MH_SubTitle_1">
                <a:extLst>
                  <a:ext uri="{FF2B5EF4-FFF2-40B4-BE49-F238E27FC236}">
                    <a16:creationId xmlns:a16="http://schemas.microsoft.com/office/drawing/2014/main" id="{241126EE-57D0-401D-986E-EC8C84FFE80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1987573" y="2811145"/>
                <a:ext cx="3167875" cy="2507658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 defTabSz="342900">
                  <a:defRPr/>
                </a:pPr>
                <a:endParaRPr lang="zh-CN" altLang="en-US" sz="2100" dirty="0">
                  <a:solidFill>
                    <a:srgbClr val="E53238">
                      <a:lumMod val="50000"/>
                    </a:srgbClr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3EA906DE-232E-471C-BD68-6EA74FC3B04E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032065" y="2847659"/>
                <a:ext cx="3066166" cy="2379762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pPr defTabSz="3429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7D3BFC5-5A99-4872-BB9C-FAE40A4DAE0E}"/>
                </a:ext>
              </a:extLst>
            </p:cNvPr>
            <p:cNvSpPr/>
            <p:nvPr/>
          </p:nvSpPr>
          <p:spPr>
            <a:xfrm>
              <a:off x="792880" y="1125868"/>
              <a:ext cx="7446545" cy="2882901"/>
            </a:xfrm>
            <a:prstGeom prst="roundRect">
              <a:avLst>
                <a:gd name="adj" fmla="val 11248"/>
              </a:avLst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6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3354730"/>
            <a:ext cx="1188315" cy="1698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B193B1-1458-49BF-B0BD-CDFE753FD240}"/>
              </a:ext>
            </a:extLst>
          </p:cNvPr>
          <p:cNvSpPr txBox="1"/>
          <p:nvPr/>
        </p:nvSpPr>
        <p:spPr>
          <a:xfrm>
            <a:off x="874067" y="1331534"/>
            <a:ext cx="718874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8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Rủ nhau đi cấy đi cày </a:t>
            </a:r>
          </a:p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Bấy giờ khó nhọc, có ngày phong lưu.</a:t>
            </a:r>
          </a:p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Trên đồng cạn, dưới đồng sâu</a:t>
            </a:r>
          </a:p>
          <a:p>
            <a:pPr algn="l">
              <a:lnSpc>
                <a:spcPct val="150000"/>
              </a:lnSpc>
            </a:pPr>
            <a:r>
              <a:rPr lang="vi-VN" sz="28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Chồng cày, vợ cấy, con trâu đi bừa.</a:t>
            </a:r>
          </a:p>
        </p:txBody>
      </p:sp>
    </p:spTree>
    <p:extLst>
      <p:ext uri="{BB962C8B-B14F-4D97-AF65-F5344CB8AC3E}">
        <p14:creationId xmlns:p14="http://schemas.microsoft.com/office/powerpoint/2010/main" val="320873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847" y="63131"/>
            <a:ext cx="9042400" cy="4962731"/>
            <a:chOff x="0" y="1"/>
            <a:chExt cx="9042400" cy="4962731"/>
          </a:xfrm>
        </p:grpSpPr>
        <p:grpSp>
          <p:nvGrpSpPr>
            <p:cNvPr id="15" name="组合 1">
              <a:extLst>
                <a:ext uri="{FF2B5EF4-FFF2-40B4-BE49-F238E27FC236}">
                  <a16:creationId xmlns:a16="http://schemas.microsoft.com/office/drawing/2014/main" id="{1C4B0130-C6B1-4CC7-8936-A2390627CA8A}"/>
                </a:ext>
              </a:extLst>
            </p:cNvPr>
            <p:cNvGrpSpPr/>
            <p:nvPr/>
          </p:nvGrpSpPr>
          <p:grpSpPr>
            <a:xfrm>
              <a:off x="0" y="1"/>
              <a:ext cx="9042400" cy="4962731"/>
              <a:chOff x="1987573" y="2811145"/>
              <a:chExt cx="3167875" cy="2507658"/>
            </a:xfrm>
          </p:grpSpPr>
          <p:sp>
            <p:nvSpPr>
              <p:cNvPr id="16" name="MH_SubTitle_1">
                <a:extLst>
                  <a:ext uri="{FF2B5EF4-FFF2-40B4-BE49-F238E27FC236}">
                    <a16:creationId xmlns:a16="http://schemas.microsoft.com/office/drawing/2014/main" id="{241126EE-57D0-401D-986E-EC8C84FFE80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1987573" y="2811145"/>
                <a:ext cx="3167875" cy="2507658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 defTabSz="342900">
                  <a:defRPr/>
                </a:pPr>
                <a:endParaRPr lang="zh-CN" altLang="en-US" sz="2100" dirty="0">
                  <a:solidFill>
                    <a:srgbClr val="E53238">
                      <a:lumMod val="50000"/>
                    </a:srgbClr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3EA906DE-232E-471C-BD68-6EA74FC3B04E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032065" y="2847659"/>
                <a:ext cx="3066166" cy="2379762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pPr defTabSz="3429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7D3BFC5-5A99-4872-BB9C-FAE40A4DAE0E}"/>
                </a:ext>
              </a:extLst>
            </p:cNvPr>
            <p:cNvSpPr/>
            <p:nvPr/>
          </p:nvSpPr>
          <p:spPr>
            <a:xfrm>
              <a:off x="792880" y="1125868"/>
              <a:ext cx="7446545" cy="2882901"/>
            </a:xfrm>
            <a:prstGeom prst="roundRect">
              <a:avLst>
                <a:gd name="adj" fmla="val 11248"/>
              </a:avLst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6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3354730"/>
            <a:ext cx="1188315" cy="1698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B193B1-1458-49BF-B0BD-CDFE753FD240}"/>
              </a:ext>
            </a:extLst>
          </p:cNvPr>
          <p:cNvSpPr txBox="1"/>
          <p:nvPr/>
        </p:nvSpPr>
        <p:spPr>
          <a:xfrm>
            <a:off x="899406" y="1331534"/>
            <a:ext cx="718874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8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Em là con gái đồng chiêm,</a:t>
            </a:r>
          </a:p>
          <a:p>
            <a:pPr algn="l">
              <a:lnSpc>
                <a:spcPct val="150000"/>
              </a:lnSpc>
            </a:pPr>
            <a:r>
              <a:rPr lang="vi-VN" sz="28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Gieo mạ cấy lúa, lại thêm trồng màu.</a:t>
            </a:r>
          </a:p>
          <a:p>
            <a:pPr algn="l">
              <a:lnSpc>
                <a:spcPct val="150000"/>
              </a:lnSpc>
            </a:pPr>
            <a:r>
              <a:rPr lang="vi-VN" sz="28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Ươm tơ, dệt vải nhuộm màu,</a:t>
            </a:r>
          </a:p>
          <a:p>
            <a:pPr algn="l">
              <a:lnSpc>
                <a:spcPct val="150000"/>
              </a:lnSpc>
            </a:pPr>
            <a:r>
              <a:rPr lang="vi-VN" sz="28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May áo bền chắc theo trâu cày bừa.</a:t>
            </a:r>
          </a:p>
        </p:txBody>
      </p:sp>
    </p:spTree>
    <p:extLst>
      <p:ext uri="{BB962C8B-B14F-4D97-AF65-F5344CB8AC3E}">
        <p14:creationId xmlns:p14="http://schemas.microsoft.com/office/powerpoint/2010/main" val="21511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847" y="63131"/>
            <a:ext cx="9042400" cy="4962731"/>
            <a:chOff x="0" y="1"/>
            <a:chExt cx="9042400" cy="4962731"/>
          </a:xfrm>
        </p:grpSpPr>
        <p:grpSp>
          <p:nvGrpSpPr>
            <p:cNvPr id="15" name="组合 1">
              <a:extLst>
                <a:ext uri="{FF2B5EF4-FFF2-40B4-BE49-F238E27FC236}">
                  <a16:creationId xmlns:a16="http://schemas.microsoft.com/office/drawing/2014/main" id="{1C4B0130-C6B1-4CC7-8936-A2390627CA8A}"/>
                </a:ext>
              </a:extLst>
            </p:cNvPr>
            <p:cNvGrpSpPr/>
            <p:nvPr/>
          </p:nvGrpSpPr>
          <p:grpSpPr>
            <a:xfrm>
              <a:off x="0" y="1"/>
              <a:ext cx="9042400" cy="4962731"/>
              <a:chOff x="1987573" y="2811145"/>
              <a:chExt cx="3167875" cy="2507658"/>
            </a:xfrm>
          </p:grpSpPr>
          <p:sp>
            <p:nvSpPr>
              <p:cNvPr id="16" name="MH_SubTitle_1">
                <a:extLst>
                  <a:ext uri="{FF2B5EF4-FFF2-40B4-BE49-F238E27FC236}">
                    <a16:creationId xmlns:a16="http://schemas.microsoft.com/office/drawing/2014/main" id="{241126EE-57D0-401D-986E-EC8C84FFE80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1987573" y="2811145"/>
                <a:ext cx="3167875" cy="2507658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 defTabSz="342900">
                  <a:defRPr/>
                </a:pPr>
                <a:endParaRPr lang="zh-CN" altLang="en-US" sz="2100" dirty="0">
                  <a:solidFill>
                    <a:srgbClr val="E53238">
                      <a:lumMod val="50000"/>
                    </a:srgbClr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3EA906DE-232E-471C-BD68-6EA74FC3B04E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032065" y="2847659"/>
                <a:ext cx="3066166" cy="2379762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pPr defTabSz="3429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7D3BFC5-5A99-4872-BB9C-FAE40A4DAE0E}"/>
                </a:ext>
              </a:extLst>
            </p:cNvPr>
            <p:cNvSpPr/>
            <p:nvPr/>
          </p:nvSpPr>
          <p:spPr>
            <a:xfrm>
              <a:off x="792880" y="1125868"/>
              <a:ext cx="7446545" cy="2882901"/>
            </a:xfrm>
            <a:prstGeom prst="roundRect">
              <a:avLst>
                <a:gd name="adj" fmla="val 11248"/>
              </a:avLst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6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4B346016-9094-421B-804D-2FD88C6DF9D3}"/>
                </a:ext>
              </a:extLst>
            </p:cNvPr>
            <p:cNvSpPr/>
            <p:nvPr/>
          </p:nvSpPr>
          <p:spPr>
            <a:xfrm>
              <a:off x="377996" y="660678"/>
              <a:ext cx="358402" cy="347793"/>
            </a:xfrm>
            <a:prstGeom prst="teardrop">
              <a:avLst/>
            </a:prstGeom>
            <a:solidFill>
              <a:srgbClr val="E3B4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00"/>
                  </a:solidFill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3354730"/>
            <a:ext cx="1188315" cy="1698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B193B1-1458-49BF-B0BD-CDFE753FD240}"/>
              </a:ext>
            </a:extLst>
          </p:cNvPr>
          <p:cNvSpPr txBox="1"/>
          <p:nvPr/>
        </p:nvSpPr>
        <p:spPr>
          <a:xfrm>
            <a:off x="1233530" y="1411209"/>
            <a:ext cx="7188740" cy="2418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6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 ta đồng trắng, nước trong,</a:t>
            </a:r>
          </a:p>
          <a:p>
            <a:pPr algn="l">
              <a:lnSpc>
                <a:spcPct val="150000"/>
              </a:lnSpc>
            </a:pPr>
            <a:r>
              <a:rPr lang="vi-VN" sz="26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 gạo thì ít, rêu rong thì nhiều.</a:t>
            </a:r>
          </a:p>
          <a:p>
            <a:pPr algn="l">
              <a:lnSpc>
                <a:spcPct val="150000"/>
              </a:lnSpc>
            </a:pPr>
            <a:r>
              <a:rPr lang="vi-VN" sz="26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con phải nhớ lầy điều,</a:t>
            </a:r>
          </a:p>
          <a:p>
            <a:pPr algn="l">
              <a:lnSpc>
                <a:spcPct val="150000"/>
              </a:lnSpc>
            </a:pPr>
            <a:r>
              <a:rPr lang="vi-VN" sz="26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cho no ấm phải sớm chiều siêng năng.</a:t>
            </a:r>
          </a:p>
        </p:txBody>
      </p:sp>
    </p:spTree>
    <p:extLst>
      <p:ext uri="{BB962C8B-B14F-4D97-AF65-F5344CB8AC3E}">
        <p14:creationId xmlns:p14="http://schemas.microsoft.com/office/powerpoint/2010/main" val="161165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73" y="2946376"/>
            <a:ext cx="1765827" cy="10013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946486">
            <a:off x="179733" y="2448630"/>
            <a:ext cx="1115951" cy="1217916"/>
            <a:chOff x="1003521" y="2464927"/>
            <a:chExt cx="1115951" cy="121791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521" y="2464927"/>
              <a:ext cx="1115951" cy="121791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394332" y="2550895"/>
              <a:ext cx="18473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Showcard Gothic" panose="04020904020102020604" pitchFamily="82" charset="0"/>
                </a:defRPr>
              </a:lvl1pPr>
            </a:lstStyle>
            <a:p>
              <a:endParaRPr lang="zh-CN" altLang="en-US" sz="6000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003500" y="2354166"/>
            <a:ext cx="564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b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Học thuộc lòng các bài ca dao</a:t>
            </a:r>
            <a:endParaRPr lang="zh-CN" altLang="en-US" sz="3200" b="1" dirty="0">
              <a:solidFill>
                <a:schemeClr val="bg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23475" y="375123"/>
            <a:ext cx="209704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Dặn dò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9C5000C7-B549-460B-96E6-91C4F2D6D45E}"/>
              </a:ext>
            </a:extLst>
          </p:cNvPr>
          <p:cNvSpPr txBox="1"/>
          <p:nvPr/>
        </p:nvSpPr>
        <p:spPr>
          <a:xfrm>
            <a:off x="3207684" y="3280585"/>
            <a:ext cx="5644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b="1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Chuẩn bị bài sau: Ôn tập</a:t>
            </a:r>
            <a:endParaRPr lang="zh-CN" altLang="en-US" sz="3200" b="1" dirty="0">
              <a:solidFill>
                <a:schemeClr val="bg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0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1 L 0.0776 0.04939 " pathEditMode="relative" rAng="0" ptsTypes="AA">
                                      <p:cBhvr>
                                        <p:cTn id="31" dur="1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74" y="1045199"/>
            <a:ext cx="2429348" cy="24293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531321" y="1942745"/>
            <a:ext cx="3966511" cy="794409"/>
            <a:chOff x="2538590" y="1678450"/>
            <a:chExt cx="3966511" cy="794409"/>
          </a:xfrm>
        </p:grpSpPr>
        <p:sp>
          <p:nvSpPr>
            <p:cNvPr id="4" name="文本框 3"/>
            <p:cNvSpPr txBox="1"/>
            <p:nvPr/>
          </p:nvSpPr>
          <p:spPr>
            <a:xfrm>
              <a:off x="2538590" y="1678450"/>
              <a:ext cx="39452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err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Tạm</a:t>
              </a:r>
              <a:r>
                <a:rPr lang="en-US" altLang="zh-CN" sz="4400" b="1" dirty="0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biệt</a:t>
              </a:r>
              <a:r>
                <a:rPr lang="en-US" altLang="zh-CN" sz="4400" b="1" dirty="0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!</a:t>
              </a:r>
              <a:endParaRPr lang="zh-CN" altLang="en-US" sz="44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559878" y="1703418"/>
              <a:ext cx="39452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 err="1">
                  <a:pattFill prst="wdUpDiag">
                    <a:fgClr>
                      <a:srgbClr val="FF9933"/>
                    </a:fgClr>
                    <a:bgClr>
                      <a:srgbClr val="FF6600"/>
                    </a:bgClr>
                  </a:pattFill>
                  <a:cs typeface="+mn-ea"/>
                  <a:sym typeface="+mn-lt"/>
                </a:rPr>
                <a:t>Tạm</a:t>
              </a:r>
              <a:r>
                <a:rPr lang="en-US" altLang="zh-CN" sz="4400" b="1" dirty="0">
                  <a:pattFill prst="wdUpDiag">
                    <a:fgClr>
                      <a:srgbClr val="FF9933"/>
                    </a:fgClr>
                    <a:bgClr>
                      <a:srgbClr val="FF6600"/>
                    </a:bgClr>
                  </a:pattFill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pattFill prst="wdUpDiag">
                    <a:fgClr>
                      <a:srgbClr val="FF9933"/>
                    </a:fgClr>
                    <a:bgClr>
                      <a:srgbClr val="FF6600"/>
                    </a:bgClr>
                  </a:pattFill>
                  <a:cs typeface="+mn-ea"/>
                  <a:sym typeface="+mn-lt"/>
                </a:rPr>
                <a:t>biệt</a:t>
              </a:r>
              <a:r>
                <a:rPr lang="en-US" altLang="zh-CN" sz="4400" b="1" dirty="0">
                  <a:pattFill prst="wdUpDiag">
                    <a:fgClr>
                      <a:srgbClr val="FF9933"/>
                    </a:fgClr>
                    <a:bgClr>
                      <a:srgbClr val="FF6600"/>
                    </a:bgClr>
                  </a:pattFill>
                  <a:cs typeface="+mn-ea"/>
                  <a:sym typeface="+mn-lt"/>
                </a:rPr>
                <a:t>! </a:t>
              </a:r>
              <a:endParaRPr lang="zh-CN" altLang="en-US" sz="4400" b="1" dirty="0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2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"/>
            <a:ext cx="9042400" cy="4962731"/>
            <a:chOff x="0" y="1"/>
            <a:chExt cx="9042400" cy="4962731"/>
          </a:xfrm>
        </p:grpSpPr>
        <p:grpSp>
          <p:nvGrpSpPr>
            <p:cNvPr id="15" name="组合 1">
              <a:extLst>
                <a:ext uri="{FF2B5EF4-FFF2-40B4-BE49-F238E27FC236}">
                  <a16:creationId xmlns:a16="http://schemas.microsoft.com/office/drawing/2014/main" id="{1C4B0130-C6B1-4CC7-8936-A2390627CA8A}"/>
                </a:ext>
              </a:extLst>
            </p:cNvPr>
            <p:cNvGrpSpPr/>
            <p:nvPr/>
          </p:nvGrpSpPr>
          <p:grpSpPr>
            <a:xfrm>
              <a:off x="0" y="1"/>
              <a:ext cx="9042400" cy="4962731"/>
              <a:chOff x="1987573" y="2811145"/>
              <a:chExt cx="3167875" cy="2507658"/>
            </a:xfrm>
          </p:grpSpPr>
          <p:sp>
            <p:nvSpPr>
              <p:cNvPr id="16" name="MH_SubTitle_1">
                <a:extLst>
                  <a:ext uri="{FF2B5EF4-FFF2-40B4-BE49-F238E27FC236}">
                    <a16:creationId xmlns:a16="http://schemas.microsoft.com/office/drawing/2014/main" id="{241126EE-57D0-401D-986E-EC8C84FFE80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1987573" y="2811145"/>
                <a:ext cx="3167875" cy="2507658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 defTabSz="342900">
                  <a:defRPr/>
                </a:pPr>
                <a:endParaRPr lang="zh-CN" altLang="en-US" sz="2100" dirty="0">
                  <a:solidFill>
                    <a:srgbClr val="E53238">
                      <a:lumMod val="50000"/>
                    </a:srgbClr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3EA906DE-232E-471C-BD68-6EA74FC3B04E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032065" y="2847659"/>
                <a:ext cx="3066166" cy="2379762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pPr defTabSz="342900">
                  <a:defRPr/>
                </a:pPr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7D3BFC5-5A99-4872-BB9C-FAE40A4DAE0E}"/>
                </a:ext>
              </a:extLst>
            </p:cNvPr>
            <p:cNvSpPr/>
            <p:nvPr/>
          </p:nvSpPr>
          <p:spPr>
            <a:xfrm>
              <a:off x="346166" y="633549"/>
              <a:ext cx="8212379" cy="1751571"/>
            </a:xfrm>
            <a:prstGeom prst="roundRect">
              <a:avLst>
                <a:gd name="adj" fmla="val 11248"/>
              </a:avLst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76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4B346016-9094-421B-804D-2FD88C6DF9D3}"/>
                </a:ext>
              </a:extLst>
            </p:cNvPr>
            <p:cNvSpPr/>
            <p:nvPr/>
          </p:nvSpPr>
          <p:spPr>
            <a:xfrm>
              <a:off x="377996" y="660678"/>
              <a:ext cx="358402" cy="347793"/>
            </a:xfrm>
            <a:prstGeom prst="teardrop">
              <a:avLst/>
            </a:prstGeom>
            <a:solidFill>
              <a:srgbClr val="E3B4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00"/>
                  </a:solidFill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9251A45D-40F4-43E4-BA4B-0EA6A3912E5A}"/>
                </a:ext>
              </a:extLst>
            </p:cNvPr>
            <p:cNvSpPr/>
            <p:nvPr/>
          </p:nvSpPr>
          <p:spPr>
            <a:xfrm>
              <a:off x="346166" y="2540726"/>
              <a:ext cx="8212379" cy="1843889"/>
            </a:xfrm>
            <a:prstGeom prst="roundRect">
              <a:avLst>
                <a:gd name="adj" fmla="val 11248"/>
              </a:avLst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4B346016-9094-421B-804D-2FD88C6DF9D3}"/>
                </a:ext>
              </a:extLst>
            </p:cNvPr>
            <p:cNvSpPr/>
            <p:nvPr/>
          </p:nvSpPr>
          <p:spPr>
            <a:xfrm>
              <a:off x="377996" y="2582285"/>
              <a:ext cx="358402" cy="344527"/>
            </a:xfrm>
            <a:prstGeom prst="teardrop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00"/>
                  </a:solidFill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3354730"/>
            <a:ext cx="1188315" cy="16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7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984" y="-26377"/>
            <a:ext cx="3050033" cy="1162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16" y="3241231"/>
            <a:ext cx="1867907" cy="14328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1" y="3315392"/>
            <a:ext cx="1918674" cy="1432867"/>
          </a:xfrm>
          <a:prstGeom prst="rect">
            <a:avLst/>
          </a:prstGeom>
        </p:spPr>
      </p:pic>
      <p:pic>
        <p:nvPicPr>
          <p:cNvPr id="10" name="圆角矩形 4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" y="1189276"/>
            <a:ext cx="7662862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43" y="631891"/>
            <a:ext cx="3394711" cy="622013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10" y="-69714"/>
            <a:ext cx="1263158" cy="12481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58" l="9746" r="94492">
                        <a14:foregroundMark x1="46610" y1="46186" x2="46610" y2="46186"/>
                        <a14:foregroundMark x1="41525" y1="44915" x2="41525" y2="44915"/>
                        <a14:foregroundMark x1="36017" y1="47034" x2="36017" y2="47034"/>
                        <a14:foregroundMark x1="43644" y1="63559" x2="43644" y2="63559"/>
                        <a14:foregroundMark x1="43220" y1="66949" x2="43220" y2="66949"/>
                        <a14:foregroundMark x1="58898" y1="63559" x2="58898" y2="63559"/>
                        <a14:foregroundMark x1="61864" y1="54661" x2="61864" y2="54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89" y="2315922"/>
            <a:ext cx="2599428" cy="25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50800" y="113889"/>
            <a:ext cx="9042400" cy="4962731"/>
            <a:chOff x="1987573" y="2811145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87573" y="2811145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342900">
                <a:defRPr/>
              </a:pPr>
              <a:endParaRPr lang="zh-CN" altLang="en-US" sz="21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342900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7D2FF-3C45-4968-B247-9EDAAA8DF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48" y="2383512"/>
            <a:ext cx="2197111" cy="1568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BB7A2A8-F43F-4179-848F-95A504CAF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753" y="2383512"/>
            <a:ext cx="2266860" cy="1568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7E136E24-D01F-43F2-BC64-AD141CEE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43" y="604123"/>
            <a:ext cx="2266860" cy="1779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30F3F7DE-0171-479B-94C6-A56D4739C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48" y="604123"/>
            <a:ext cx="2180061" cy="1779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5D9218-0689-4B48-B930-E8D28846C62F}"/>
              </a:ext>
            </a:extLst>
          </p:cNvPr>
          <p:cNvSpPr txBox="1"/>
          <p:nvPr/>
        </p:nvSpPr>
        <p:spPr>
          <a:xfrm>
            <a:off x="2117911" y="4075832"/>
            <a:ext cx="490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bức ảnh trên cho em thấy điều gì?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4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511"/>
            <a:ext cx="3895508" cy="267060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10730" y="1558720"/>
            <a:ext cx="2361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nơi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tưởng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niệm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danh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y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Hải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Thượng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Lãn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Ông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tại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bệnh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viện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087">
            <a:off x="3964009" y="2648761"/>
            <a:ext cx="3220098" cy="2339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314" y="286006"/>
            <a:ext cx="3101468" cy="2088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3814" y1="63973" x2="53814" y2="63973"/>
                        <a14:foregroundMark x1="50424" y1="70370" x2="50424" y2="70370"/>
                        <a14:foregroundMark x1="56356" y1="73401" x2="56356" y2="73401"/>
                        <a14:foregroundMark x1="62712" y1="76431" x2="62712" y2="76431"/>
                        <a14:foregroundMark x1="59746" y1="69024" x2="59746" y2="69024"/>
                        <a14:foregroundMark x1="57627" y1="65320" x2="57627" y2="65320"/>
                        <a14:foregroundMark x1="55508" y1="62290" x2="55508" y2="62290"/>
                        <a14:foregroundMark x1="38983" y1="65993" x2="38983" y2="65993"/>
                        <a14:foregroundMark x1="39407" y1="65993" x2="41949" y2="66667"/>
                        <a14:foregroundMark x1="52119" y1="50168" x2="52119" y2="50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46" y="2289854"/>
            <a:ext cx="2519787" cy="3171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9" y="194499"/>
            <a:ext cx="8350079" cy="432032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9361" y="1223906"/>
            <a:ext cx="8047394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spc="22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Futura_05" panose="00000800000000000000" pitchFamily="2" charset="0"/>
                <a:ea typeface="微软雅黑 Light" panose="020B0502040204020203" pitchFamily="34" charset="-122"/>
              </a:rPr>
              <a:t>Tập</a:t>
            </a:r>
            <a:r>
              <a:rPr lang="en-US" altLang="zh-CN" sz="4000" spc="2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Futura_05" panose="00000800000000000000" pitchFamily="2" charset="0"/>
                <a:ea typeface="微软雅黑 Light" panose="020B0502040204020203" pitchFamily="34" charset="-122"/>
              </a:rPr>
              <a:t> </a:t>
            </a:r>
            <a:r>
              <a:rPr lang="en-US" altLang="zh-CN" sz="4000" spc="225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FU Futura_05" panose="00000800000000000000" pitchFamily="2" charset="0"/>
                <a:ea typeface="微软雅黑 Light" panose="020B0502040204020203" pitchFamily="34" charset="-122"/>
              </a:rPr>
              <a:t>đọc</a:t>
            </a:r>
            <a:endParaRPr lang="en-US" altLang="zh-CN" sz="4000" spc="225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SFU Futura_05" panose="00000800000000000000" pitchFamily="2" charset="0"/>
              <a:ea typeface="微软雅黑 Light" panose="020B0502040204020203" pitchFamily="34" charset="-122"/>
            </a:endParaRPr>
          </a:p>
          <a:p>
            <a:pPr algn="r"/>
            <a:r>
              <a:rPr lang="vi-VN" altLang="zh-CN" sz="2000" b="1" spc="225" dirty="0">
                <a:latin typeface="#9Slide03 Ample" panose="02000000000000000000" pitchFamily="2" charset="0"/>
                <a:ea typeface="微软雅黑 Light" panose="020B0502040204020203" pitchFamily="34" charset="-122"/>
              </a:rPr>
              <a:t> </a:t>
            </a:r>
            <a:endParaRPr lang="zh-CN" altLang="en-US" sz="2000" b="1" spc="225" dirty="0">
              <a:latin typeface="#9Slide03 Ample" panose="02000000000000000000" pitchFamily="2" charset="0"/>
              <a:ea typeface="微软雅黑 Light" panose="020B0502040204020203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9" y="-369586"/>
            <a:ext cx="1514606" cy="1786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8829CE-4DA0-440A-BBE3-3DA74102610F}"/>
              </a:ext>
            </a:extLst>
          </p:cNvPr>
          <p:cNvSpPr txBox="1"/>
          <p:nvPr/>
        </p:nvSpPr>
        <p:spPr>
          <a:xfrm>
            <a:off x="1317812" y="2093052"/>
            <a:ext cx="70462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2800" b="1" spc="225" dirty="0">
                <a:solidFill>
                  <a:srgbClr val="842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CA DAO VỀ LAO ĐỘNG SẢN XUẤT </a:t>
            </a:r>
          </a:p>
        </p:txBody>
      </p:sp>
    </p:spTree>
    <p:extLst>
      <p:ext uri="{BB962C8B-B14F-4D97-AF65-F5344CB8AC3E}">
        <p14:creationId xmlns:p14="http://schemas.microsoft.com/office/powerpoint/2010/main" val="189208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0.36962 4.44444E-6 C 0.53576 4.44444E-6 0.74028 0.10925 0.74028 0.19876 L 0.74028 0.39784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1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1C4B0130-C6B1-4CC7-8936-A2390627CA8A}"/>
              </a:ext>
            </a:extLst>
          </p:cNvPr>
          <p:cNvGrpSpPr/>
          <p:nvPr/>
        </p:nvGrpSpPr>
        <p:grpSpPr>
          <a:xfrm>
            <a:off x="-79623" y="-142267"/>
            <a:ext cx="9524332" cy="5428033"/>
            <a:chOff x="1987573" y="2811145"/>
            <a:chExt cx="3167875" cy="2507658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241126EE-57D0-401D-986E-EC8C84FFE80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1987573" y="2811145"/>
              <a:ext cx="3167875" cy="2507658"/>
            </a:xfrm>
            <a:custGeom>
              <a:avLst/>
              <a:gdLst>
                <a:gd name="T0" fmla="*/ 61 w 931"/>
                <a:gd name="T1" fmla="*/ 248 h 253"/>
                <a:gd name="T2" fmla="*/ 140 w 931"/>
                <a:gd name="T3" fmla="*/ 245 h 253"/>
                <a:gd name="T4" fmla="*/ 566 w 931"/>
                <a:gd name="T5" fmla="*/ 245 h 253"/>
                <a:gd name="T6" fmla="*/ 910 w 931"/>
                <a:gd name="T7" fmla="*/ 235 h 253"/>
                <a:gd name="T8" fmla="*/ 906 w 931"/>
                <a:gd name="T9" fmla="*/ 15 h 253"/>
                <a:gd name="T10" fmla="*/ 744 w 931"/>
                <a:gd name="T11" fmla="*/ 9 h 253"/>
                <a:gd name="T12" fmla="*/ 576 w 931"/>
                <a:gd name="T13" fmla="*/ 5 h 253"/>
                <a:gd name="T14" fmla="*/ 258 w 931"/>
                <a:gd name="T15" fmla="*/ 5 h 253"/>
                <a:gd name="T16" fmla="*/ 86 w 931"/>
                <a:gd name="T17" fmla="*/ 16 h 253"/>
                <a:gd name="T18" fmla="*/ 12 w 931"/>
                <a:gd name="T19" fmla="*/ 27 h 253"/>
                <a:gd name="T20" fmla="*/ 10 w 931"/>
                <a:gd name="T21" fmla="*/ 97 h 253"/>
                <a:gd name="T22" fmla="*/ 13 w 931"/>
                <a:gd name="T23" fmla="*/ 210 h 253"/>
                <a:gd name="T24" fmla="*/ 61 w 931"/>
                <a:gd name="T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1" h="253">
                  <a:moveTo>
                    <a:pt x="61" y="248"/>
                  </a:moveTo>
                  <a:cubicBezTo>
                    <a:pt x="88" y="248"/>
                    <a:pt x="115" y="246"/>
                    <a:pt x="140" y="245"/>
                  </a:cubicBezTo>
                  <a:cubicBezTo>
                    <a:pt x="281" y="238"/>
                    <a:pt x="423" y="245"/>
                    <a:pt x="566" y="245"/>
                  </a:cubicBezTo>
                  <a:cubicBezTo>
                    <a:pt x="683" y="245"/>
                    <a:pt x="798" y="253"/>
                    <a:pt x="910" y="235"/>
                  </a:cubicBezTo>
                  <a:cubicBezTo>
                    <a:pt x="907" y="171"/>
                    <a:pt x="931" y="75"/>
                    <a:pt x="906" y="15"/>
                  </a:cubicBezTo>
                  <a:cubicBezTo>
                    <a:pt x="852" y="15"/>
                    <a:pt x="798" y="11"/>
                    <a:pt x="744" y="9"/>
                  </a:cubicBezTo>
                  <a:cubicBezTo>
                    <a:pt x="690" y="6"/>
                    <a:pt x="630" y="8"/>
                    <a:pt x="576" y="5"/>
                  </a:cubicBezTo>
                  <a:cubicBezTo>
                    <a:pt x="468" y="1"/>
                    <a:pt x="366" y="0"/>
                    <a:pt x="258" y="5"/>
                  </a:cubicBezTo>
                  <a:cubicBezTo>
                    <a:pt x="201" y="8"/>
                    <a:pt x="143" y="11"/>
                    <a:pt x="86" y="16"/>
                  </a:cubicBezTo>
                  <a:cubicBezTo>
                    <a:pt x="71" y="18"/>
                    <a:pt x="22" y="16"/>
                    <a:pt x="12" y="27"/>
                  </a:cubicBezTo>
                  <a:cubicBezTo>
                    <a:pt x="0" y="40"/>
                    <a:pt x="10" y="81"/>
                    <a:pt x="10" y="97"/>
                  </a:cubicBezTo>
                  <a:cubicBezTo>
                    <a:pt x="10" y="135"/>
                    <a:pt x="5" y="173"/>
                    <a:pt x="13" y="210"/>
                  </a:cubicBezTo>
                  <a:cubicBezTo>
                    <a:pt x="21" y="243"/>
                    <a:pt x="26" y="248"/>
                    <a:pt x="61" y="248"/>
                  </a:cubicBezTo>
                  <a:close/>
                </a:path>
              </a:pathLst>
            </a:custGeom>
            <a:solidFill>
              <a:schemeClr val="bg1"/>
            </a:solidFill>
            <a:ln w="15875" cap="flat">
              <a:solidFill>
                <a:schemeClr val="accent1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>
              <a:normAutofit/>
            </a:bodyPr>
            <a:lstStyle/>
            <a:p>
              <a:pPr algn="ctr" defTabSz="342900">
                <a:defRPr/>
              </a:pPr>
              <a:endParaRPr lang="zh-CN" altLang="en-US" sz="2100" dirty="0">
                <a:solidFill>
                  <a:srgbClr val="E53238">
                    <a:lumMod val="50000"/>
                  </a:srgbClr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MH_Other_2">
              <a:extLst>
                <a:ext uri="{FF2B5EF4-FFF2-40B4-BE49-F238E27FC236}">
                  <a16:creationId xmlns:a16="http://schemas.microsoft.com/office/drawing/2014/main" id="{3EA906DE-232E-471C-BD68-6EA74FC3B04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032065" y="2847659"/>
              <a:ext cx="3066166" cy="2379762"/>
            </a:xfrm>
            <a:custGeom>
              <a:avLst/>
              <a:gdLst>
                <a:gd name="T0" fmla="*/ 217439 w 3308350"/>
                <a:gd name="T1" fmla="*/ 70544 h 847726"/>
                <a:gd name="T2" fmla="*/ 38765 w 3308350"/>
                <a:gd name="T3" fmla="*/ 69933 h 847726"/>
                <a:gd name="T4" fmla="*/ 13341 w 3308350"/>
                <a:gd name="T5" fmla="*/ 68710 h 847726"/>
                <a:gd name="T6" fmla="*/ 13027 w 3308350"/>
                <a:gd name="T7" fmla="*/ 69943 h 847726"/>
                <a:gd name="T8" fmla="*/ 238348 w 3308350"/>
                <a:gd name="T9" fmla="*/ 70277 h 847726"/>
                <a:gd name="T10" fmla="*/ 212370 w 3308350"/>
                <a:gd name="T11" fmla="*/ 69608 h 847726"/>
                <a:gd name="T12" fmla="*/ 199312 w 3308350"/>
                <a:gd name="T13" fmla="*/ 69015 h 847726"/>
                <a:gd name="T14" fmla="*/ 177160 w 3308350"/>
                <a:gd name="T15" fmla="*/ 68403 h 847726"/>
                <a:gd name="T16" fmla="*/ 177160 w 3308350"/>
                <a:gd name="T17" fmla="*/ 68403 h 847726"/>
                <a:gd name="T18" fmla="*/ 168726 w 3308350"/>
                <a:gd name="T19" fmla="*/ 69875 h 847726"/>
                <a:gd name="T20" fmla="*/ 159344 w 3308350"/>
                <a:gd name="T21" fmla="*/ 69286 h 847726"/>
                <a:gd name="T22" fmla="*/ 131767 w 3308350"/>
                <a:gd name="T23" fmla="*/ 68001 h 847726"/>
                <a:gd name="T24" fmla="*/ 52142 w 3308350"/>
                <a:gd name="T25" fmla="*/ 68001 h 847726"/>
                <a:gd name="T26" fmla="*/ 52142 w 3308350"/>
                <a:gd name="T27" fmla="*/ 68001 h 847726"/>
                <a:gd name="T28" fmla="*/ 243340 w 3308350"/>
                <a:gd name="T29" fmla="*/ 68345 h 847726"/>
                <a:gd name="T30" fmla="*/ 97101 w 3308350"/>
                <a:gd name="T31" fmla="*/ 69340 h 847726"/>
                <a:gd name="T32" fmla="*/ 78655 w 3308350"/>
                <a:gd name="T33" fmla="*/ 69340 h 847726"/>
                <a:gd name="T34" fmla="*/ 145890 w 3308350"/>
                <a:gd name="T35" fmla="*/ 69902 h 847726"/>
                <a:gd name="T36" fmla="*/ 118057 w 3308350"/>
                <a:gd name="T37" fmla="*/ 68286 h 847726"/>
                <a:gd name="T38" fmla="*/ 65278 w 3308350"/>
                <a:gd name="T39" fmla="*/ 67332 h 847726"/>
                <a:gd name="T40" fmla="*/ 57132 w 3308350"/>
                <a:gd name="T41" fmla="*/ 68286 h 847726"/>
                <a:gd name="T42" fmla="*/ 83723 w 3308350"/>
                <a:gd name="T43" fmla="*/ 68626 h 847726"/>
                <a:gd name="T44" fmla="*/ 9051 w 3308350"/>
                <a:gd name="T45" fmla="*/ 69247 h 847726"/>
                <a:gd name="T46" fmla="*/ 1154 w 3308350"/>
                <a:gd name="T47" fmla="*/ 48591 h 847726"/>
                <a:gd name="T48" fmla="*/ 1154 w 3308350"/>
                <a:gd name="T49" fmla="*/ 48591 h 847726"/>
                <a:gd name="T50" fmla="*/ 272142 w 3308350"/>
                <a:gd name="T51" fmla="*/ 46420 h 847726"/>
                <a:gd name="T52" fmla="*/ 528 w 3308350"/>
                <a:gd name="T53" fmla="*/ 44203 h 847726"/>
                <a:gd name="T54" fmla="*/ 273350 w 3308350"/>
                <a:gd name="T55" fmla="*/ 42033 h 847726"/>
                <a:gd name="T56" fmla="*/ 2186 w 3308350"/>
                <a:gd name="T57" fmla="*/ 22316 h 847726"/>
                <a:gd name="T58" fmla="*/ 905 w 3308350"/>
                <a:gd name="T59" fmla="*/ 27990 h 847726"/>
                <a:gd name="T60" fmla="*/ 274895 w 3308350"/>
                <a:gd name="T61" fmla="*/ 25150 h 847726"/>
                <a:gd name="T62" fmla="*/ 273972 w 3308350"/>
                <a:gd name="T63" fmla="*/ 18791 h 847726"/>
                <a:gd name="T64" fmla="*/ 940 w 3308350"/>
                <a:gd name="T65" fmla="*/ 17804 h 847726"/>
                <a:gd name="T66" fmla="*/ 270850 w 3308350"/>
                <a:gd name="T67" fmla="*/ 5489 h 847726"/>
                <a:gd name="T68" fmla="*/ 270850 w 3308350"/>
                <a:gd name="T69" fmla="*/ 5489 h 847726"/>
                <a:gd name="T70" fmla="*/ 5277 w 3308350"/>
                <a:gd name="T71" fmla="*/ 6727 h 847726"/>
                <a:gd name="T72" fmla="*/ 267142 w 3308350"/>
                <a:gd name="T73" fmla="*/ 5756 h 847726"/>
                <a:gd name="T74" fmla="*/ 27420 w 3308350"/>
                <a:gd name="T75" fmla="*/ 5444 h 847726"/>
                <a:gd name="T76" fmla="*/ 27420 w 3308350"/>
                <a:gd name="T77" fmla="*/ 3883 h 847726"/>
                <a:gd name="T78" fmla="*/ 244952 w 3308350"/>
                <a:gd name="T79" fmla="*/ 5131 h 847726"/>
                <a:gd name="T80" fmla="*/ 241127 w 3308350"/>
                <a:gd name="T81" fmla="*/ 3883 h 847726"/>
                <a:gd name="T82" fmla="*/ 40921 w 3308350"/>
                <a:gd name="T83" fmla="*/ 4194 h 847726"/>
                <a:gd name="T84" fmla="*/ 205605 w 3308350"/>
                <a:gd name="T85" fmla="*/ 2008 h 847726"/>
                <a:gd name="T86" fmla="*/ 204984 w 3308350"/>
                <a:gd name="T87" fmla="*/ 2650 h 847726"/>
                <a:gd name="T88" fmla="*/ 58434 w 3308350"/>
                <a:gd name="T89" fmla="*/ 2907 h 847726"/>
                <a:gd name="T90" fmla="*/ 46189 w 3308350"/>
                <a:gd name="T91" fmla="*/ 5087 h 847726"/>
                <a:gd name="T92" fmla="*/ 222429 w 3308350"/>
                <a:gd name="T93" fmla="*/ 2249 h 847726"/>
                <a:gd name="T94" fmla="*/ 218983 w 3308350"/>
                <a:gd name="T95" fmla="*/ 3213 h 847726"/>
                <a:gd name="T96" fmla="*/ 185843 w 3308350"/>
                <a:gd name="T97" fmla="*/ 3213 h 847726"/>
                <a:gd name="T98" fmla="*/ 201159 w 3308350"/>
                <a:gd name="T99" fmla="*/ 3246 h 847726"/>
                <a:gd name="T100" fmla="*/ 171812 w 3308350"/>
                <a:gd name="T101" fmla="*/ 1383 h 847726"/>
                <a:gd name="T102" fmla="*/ 164884 w 3308350"/>
                <a:gd name="T103" fmla="*/ 2008 h 847726"/>
                <a:gd name="T104" fmla="*/ 80575 w 3308350"/>
                <a:gd name="T105" fmla="*/ 3614 h 847726"/>
                <a:gd name="T106" fmla="*/ 160527 w 3308350"/>
                <a:gd name="T107" fmla="*/ 1355 h 847726"/>
                <a:gd name="T108" fmla="*/ 105830 w 3308350"/>
                <a:gd name="T109" fmla="*/ 401 h 847726"/>
                <a:gd name="T110" fmla="*/ 105830 w 3308350"/>
                <a:gd name="T111" fmla="*/ 401 h 847726"/>
                <a:gd name="T112" fmla="*/ 85880 w 3308350"/>
                <a:gd name="T113" fmla="*/ 1355 h 847726"/>
                <a:gd name="T114" fmla="*/ 138371 w 3308350"/>
                <a:gd name="T115" fmla="*/ 1590 h 847726"/>
                <a:gd name="T116" fmla="*/ 134048 w 3308350"/>
                <a:gd name="T117" fmla="*/ 2276 h 847726"/>
                <a:gd name="T118" fmla="*/ 119325 w 3308350"/>
                <a:gd name="T119" fmla="*/ 1338 h 8477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08350" h="847726">
                  <a:moveTo>
                    <a:pt x="2609389" y="817563"/>
                  </a:moveTo>
                  <a:cubicBezTo>
                    <a:pt x="2613127" y="817563"/>
                    <a:pt x="2613127" y="817563"/>
                    <a:pt x="2616866" y="817563"/>
                  </a:cubicBezTo>
                  <a:cubicBezTo>
                    <a:pt x="2646772" y="817563"/>
                    <a:pt x="2676679" y="817563"/>
                    <a:pt x="2710324" y="817563"/>
                  </a:cubicBezTo>
                  <a:cubicBezTo>
                    <a:pt x="2714062" y="817563"/>
                    <a:pt x="2717800" y="821373"/>
                    <a:pt x="2717800" y="825183"/>
                  </a:cubicBezTo>
                  <a:cubicBezTo>
                    <a:pt x="2717800" y="828993"/>
                    <a:pt x="2714062" y="836613"/>
                    <a:pt x="2710324" y="836613"/>
                  </a:cubicBezTo>
                  <a:cubicBezTo>
                    <a:pt x="2676679" y="836613"/>
                    <a:pt x="2646772" y="836613"/>
                    <a:pt x="2616866" y="836613"/>
                  </a:cubicBezTo>
                  <a:cubicBezTo>
                    <a:pt x="2613127" y="836613"/>
                    <a:pt x="2613127" y="836613"/>
                    <a:pt x="2609389" y="836613"/>
                  </a:cubicBezTo>
                  <a:cubicBezTo>
                    <a:pt x="2605651" y="836613"/>
                    <a:pt x="2601912" y="832803"/>
                    <a:pt x="2601912" y="825183"/>
                  </a:cubicBezTo>
                  <a:cubicBezTo>
                    <a:pt x="2601912" y="821373"/>
                    <a:pt x="2605651" y="817563"/>
                    <a:pt x="2609389" y="817563"/>
                  </a:cubicBezTo>
                  <a:close/>
                  <a:moveTo>
                    <a:pt x="466526" y="814842"/>
                  </a:moveTo>
                  <a:cubicBezTo>
                    <a:pt x="470296" y="811213"/>
                    <a:pt x="474067" y="818470"/>
                    <a:pt x="474067" y="822099"/>
                  </a:cubicBezTo>
                  <a:cubicBezTo>
                    <a:pt x="477837" y="825728"/>
                    <a:pt x="470296" y="829356"/>
                    <a:pt x="466526" y="829356"/>
                  </a:cubicBezTo>
                  <a:cubicBezTo>
                    <a:pt x="436363" y="832985"/>
                    <a:pt x="402431" y="832985"/>
                    <a:pt x="368498" y="836613"/>
                  </a:cubicBezTo>
                  <a:cubicBezTo>
                    <a:pt x="360957" y="836613"/>
                    <a:pt x="357187" y="832985"/>
                    <a:pt x="357187" y="825728"/>
                  </a:cubicBezTo>
                  <a:cubicBezTo>
                    <a:pt x="357187" y="822099"/>
                    <a:pt x="360957" y="818470"/>
                    <a:pt x="368498" y="818470"/>
                  </a:cubicBezTo>
                  <a:cubicBezTo>
                    <a:pt x="402431" y="814842"/>
                    <a:pt x="432593" y="814842"/>
                    <a:pt x="466526" y="814842"/>
                  </a:cubicBezTo>
                  <a:close/>
                  <a:moveTo>
                    <a:pt x="155360" y="814408"/>
                  </a:moveTo>
                  <a:cubicBezTo>
                    <a:pt x="156776" y="813039"/>
                    <a:pt x="158664" y="813039"/>
                    <a:pt x="160552" y="814865"/>
                  </a:cubicBezTo>
                  <a:cubicBezTo>
                    <a:pt x="171879" y="814865"/>
                    <a:pt x="183206" y="818516"/>
                    <a:pt x="198309" y="818516"/>
                  </a:cubicBezTo>
                  <a:cubicBezTo>
                    <a:pt x="224738" y="822167"/>
                    <a:pt x="251168" y="825818"/>
                    <a:pt x="281374" y="829470"/>
                  </a:cubicBezTo>
                  <a:cubicBezTo>
                    <a:pt x="285149" y="829470"/>
                    <a:pt x="288925" y="833121"/>
                    <a:pt x="285149" y="836772"/>
                  </a:cubicBezTo>
                  <a:cubicBezTo>
                    <a:pt x="285149" y="844075"/>
                    <a:pt x="281374" y="847726"/>
                    <a:pt x="277598" y="847726"/>
                  </a:cubicBezTo>
                  <a:cubicBezTo>
                    <a:pt x="251168" y="844075"/>
                    <a:pt x="224738" y="840424"/>
                    <a:pt x="194533" y="836772"/>
                  </a:cubicBezTo>
                  <a:cubicBezTo>
                    <a:pt x="179430" y="836772"/>
                    <a:pt x="168103" y="833121"/>
                    <a:pt x="156776" y="829470"/>
                  </a:cubicBezTo>
                  <a:cubicBezTo>
                    <a:pt x="153001" y="829470"/>
                    <a:pt x="149225" y="825818"/>
                    <a:pt x="153001" y="822167"/>
                  </a:cubicBezTo>
                  <a:cubicBezTo>
                    <a:pt x="153001" y="818516"/>
                    <a:pt x="153945" y="815777"/>
                    <a:pt x="155360" y="814408"/>
                  </a:cubicBezTo>
                  <a:close/>
                  <a:moveTo>
                    <a:pt x="2771314" y="814388"/>
                  </a:moveTo>
                  <a:cubicBezTo>
                    <a:pt x="2804959" y="814388"/>
                    <a:pt x="2834865" y="814388"/>
                    <a:pt x="2868510" y="814388"/>
                  </a:cubicBezTo>
                  <a:cubicBezTo>
                    <a:pt x="2872249" y="814388"/>
                    <a:pt x="2879725" y="818198"/>
                    <a:pt x="2879725" y="822008"/>
                  </a:cubicBezTo>
                  <a:cubicBezTo>
                    <a:pt x="2879725" y="825818"/>
                    <a:pt x="2875987" y="833438"/>
                    <a:pt x="2868510" y="833438"/>
                  </a:cubicBezTo>
                  <a:cubicBezTo>
                    <a:pt x="2838604" y="833438"/>
                    <a:pt x="2804959" y="833438"/>
                    <a:pt x="2771314" y="833438"/>
                  </a:cubicBezTo>
                  <a:cubicBezTo>
                    <a:pt x="2767576" y="833438"/>
                    <a:pt x="2763837" y="829628"/>
                    <a:pt x="2763837" y="825818"/>
                  </a:cubicBezTo>
                  <a:cubicBezTo>
                    <a:pt x="2763837" y="822008"/>
                    <a:pt x="2767576" y="814388"/>
                    <a:pt x="2771314" y="814388"/>
                  </a:cubicBezTo>
                  <a:close/>
                  <a:moveTo>
                    <a:pt x="2451202" y="814388"/>
                  </a:moveTo>
                  <a:cubicBezTo>
                    <a:pt x="2484847" y="818092"/>
                    <a:pt x="2514754" y="818092"/>
                    <a:pt x="2548399" y="818092"/>
                  </a:cubicBezTo>
                  <a:cubicBezTo>
                    <a:pt x="2552137" y="818092"/>
                    <a:pt x="2555875" y="821797"/>
                    <a:pt x="2555875" y="825501"/>
                  </a:cubicBezTo>
                  <a:cubicBezTo>
                    <a:pt x="2555875" y="832909"/>
                    <a:pt x="2552137" y="836613"/>
                    <a:pt x="2548399" y="836613"/>
                  </a:cubicBezTo>
                  <a:cubicBezTo>
                    <a:pt x="2514754" y="836613"/>
                    <a:pt x="2481109" y="836613"/>
                    <a:pt x="2451202" y="832909"/>
                  </a:cubicBezTo>
                  <a:cubicBezTo>
                    <a:pt x="2443726" y="832909"/>
                    <a:pt x="2439987" y="829205"/>
                    <a:pt x="2439987" y="825501"/>
                  </a:cubicBezTo>
                  <a:cubicBezTo>
                    <a:pt x="2439987" y="821797"/>
                    <a:pt x="2443726" y="814388"/>
                    <a:pt x="2451202" y="814388"/>
                  </a:cubicBezTo>
                  <a:close/>
                  <a:moveTo>
                    <a:pt x="2387498" y="811213"/>
                  </a:moveTo>
                  <a:cubicBezTo>
                    <a:pt x="2394975" y="811213"/>
                    <a:pt x="2398713" y="814842"/>
                    <a:pt x="2398713" y="818470"/>
                  </a:cubicBezTo>
                  <a:cubicBezTo>
                    <a:pt x="2398713" y="825728"/>
                    <a:pt x="2394975" y="829356"/>
                    <a:pt x="2391237" y="829356"/>
                  </a:cubicBezTo>
                  <a:cubicBezTo>
                    <a:pt x="2357592" y="832985"/>
                    <a:pt x="2323947" y="832985"/>
                    <a:pt x="2290302" y="836613"/>
                  </a:cubicBezTo>
                  <a:cubicBezTo>
                    <a:pt x="2286564" y="836613"/>
                    <a:pt x="2282825" y="832985"/>
                    <a:pt x="2282825" y="829356"/>
                  </a:cubicBezTo>
                  <a:cubicBezTo>
                    <a:pt x="2282825" y="822099"/>
                    <a:pt x="2286564" y="818470"/>
                    <a:pt x="2290302" y="818470"/>
                  </a:cubicBezTo>
                  <a:cubicBezTo>
                    <a:pt x="2323947" y="814842"/>
                    <a:pt x="2353853" y="814842"/>
                    <a:pt x="2387498" y="811213"/>
                  </a:cubicBezTo>
                  <a:close/>
                  <a:moveTo>
                    <a:pt x="2132115" y="811213"/>
                  </a:moveTo>
                  <a:cubicBezTo>
                    <a:pt x="2162022" y="811213"/>
                    <a:pt x="2195667" y="814917"/>
                    <a:pt x="2229312" y="814917"/>
                  </a:cubicBezTo>
                  <a:cubicBezTo>
                    <a:pt x="2233050" y="814917"/>
                    <a:pt x="2236788" y="818622"/>
                    <a:pt x="2236788" y="822326"/>
                  </a:cubicBezTo>
                  <a:cubicBezTo>
                    <a:pt x="2236788" y="829734"/>
                    <a:pt x="2233050" y="833438"/>
                    <a:pt x="2229312" y="833438"/>
                  </a:cubicBezTo>
                  <a:cubicBezTo>
                    <a:pt x="2195667" y="829734"/>
                    <a:pt x="2162022" y="829734"/>
                    <a:pt x="2128377" y="829734"/>
                  </a:cubicBezTo>
                  <a:cubicBezTo>
                    <a:pt x="2124639" y="829734"/>
                    <a:pt x="2120900" y="826030"/>
                    <a:pt x="2120900" y="822326"/>
                  </a:cubicBezTo>
                  <a:cubicBezTo>
                    <a:pt x="2120900" y="814917"/>
                    <a:pt x="2124639" y="811213"/>
                    <a:pt x="2132115" y="811213"/>
                  </a:cubicBezTo>
                  <a:close/>
                  <a:moveTo>
                    <a:pt x="1970286" y="811213"/>
                  </a:moveTo>
                  <a:cubicBezTo>
                    <a:pt x="1989138" y="811213"/>
                    <a:pt x="2011760" y="811213"/>
                    <a:pt x="2030611" y="811213"/>
                  </a:cubicBezTo>
                  <a:cubicBezTo>
                    <a:pt x="2041922" y="811213"/>
                    <a:pt x="2057003" y="811213"/>
                    <a:pt x="2068314" y="811213"/>
                  </a:cubicBezTo>
                  <a:cubicBezTo>
                    <a:pt x="2072085" y="811213"/>
                    <a:pt x="2079625" y="814706"/>
                    <a:pt x="2079625" y="821691"/>
                  </a:cubicBezTo>
                  <a:cubicBezTo>
                    <a:pt x="2079625" y="825184"/>
                    <a:pt x="2072085" y="828676"/>
                    <a:pt x="2068314" y="828676"/>
                  </a:cubicBezTo>
                  <a:cubicBezTo>
                    <a:pt x="2057003" y="828676"/>
                    <a:pt x="2041922" y="828676"/>
                    <a:pt x="2030611" y="828676"/>
                  </a:cubicBezTo>
                  <a:cubicBezTo>
                    <a:pt x="2011760" y="828676"/>
                    <a:pt x="1989138" y="828676"/>
                    <a:pt x="1970286" y="828676"/>
                  </a:cubicBezTo>
                  <a:cubicBezTo>
                    <a:pt x="1966516" y="828676"/>
                    <a:pt x="1958975" y="825184"/>
                    <a:pt x="1958975" y="821691"/>
                  </a:cubicBezTo>
                  <a:cubicBezTo>
                    <a:pt x="1958975" y="814706"/>
                    <a:pt x="1966516" y="811213"/>
                    <a:pt x="1970286" y="811213"/>
                  </a:cubicBezTo>
                  <a:close/>
                  <a:moveTo>
                    <a:pt x="1807804" y="811213"/>
                  </a:moveTo>
                  <a:cubicBezTo>
                    <a:pt x="1841910" y="811213"/>
                    <a:pt x="1876016" y="811213"/>
                    <a:pt x="1910121" y="811213"/>
                  </a:cubicBezTo>
                  <a:cubicBezTo>
                    <a:pt x="1913911" y="811213"/>
                    <a:pt x="1917700" y="814706"/>
                    <a:pt x="1917700" y="821691"/>
                  </a:cubicBezTo>
                  <a:cubicBezTo>
                    <a:pt x="1917700" y="825184"/>
                    <a:pt x="1913911" y="828676"/>
                    <a:pt x="1906332" y="828676"/>
                  </a:cubicBezTo>
                  <a:cubicBezTo>
                    <a:pt x="1876016" y="828676"/>
                    <a:pt x="1841910" y="828676"/>
                    <a:pt x="1807804" y="828676"/>
                  </a:cubicBezTo>
                  <a:cubicBezTo>
                    <a:pt x="1804015" y="828676"/>
                    <a:pt x="1800225" y="825184"/>
                    <a:pt x="1800225" y="818198"/>
                  </a:cubicBezTo>
                  <a:cubicBezTo>
                    <a:pt x="1800225" y="814706"/>
                    <a:pt x="1804015" y="811213"/>
                    <a:pt x="1807804" y="811213"/>
                  </a:cubicBezTo>
                  <a:close/>
                  <a:moveTo>
                    <a:pt x="1488613" y="806450"/>
                  </a:moveTo>
                  <a:cubicBezTo>
                    <a:pt x="1522259" y="806450"/>
                    <a:pt x="1555904" y="806450"/>
                    <a:pt x="1585810" y="806450"/>
                  </a:cubicBezTo>
                  <a:cubicBezTo>
                    <a:pt x="1593287" y="806450"/>
                    <a:pt x="1597025" y="810260"/>
                    <a:pt x="1597025" y="817880"/>
                  </a:cubicBezTo>
                  <a:cubicBezTo>
                    <a:pt x="1597025" y="821690"/>
                    <a:pt x="1593287" y="825500"/>
                    <a:pt x="1585810" y="825500"/>
                  </a:cubicBezTo>
                  <a:cubicBezTo>
                    <a:pt x="1552165" y="825500"/>
                    <a:pt x="1522259" y="825500"/>
                    <a:pt x="1488613" y="825500"/>
                  </a:cubicBezTo>
                  <a:cubicBezTo>
                    <a:pt x="1484875" y="825500"/>
                    <a:pt x="1481137" y="821690"/>
                    <a:pt x="1481137" y="814070"/>
                  </a:cubicBezTo>
                  <a:cubicBezTo>
                    <a:pt x="1481137" y="810260"/>
                    <a:pt x="1484875" y="806450"/>
                    <a:pt x="1488613" y="806450"/>
                  </a:cubicBezTo>
                  <a:close/>
                  <a:moveTo>
                    <a:pt x="627523" y="806450"/>
                  </a:moveTo>
                  <a:cubicBezTo>
                    <a:pt x="631262" y="806450"/>
                    <a:pt x="635000" y="810154"/>
                    <a:pt x="635000" y="813859"/>
                  </a:cubicBezTo>
                  <a:cubicBezTo>
                    <a:pt x="635000" y="821267"/>
                    <a:pt x="631262" y="824971"/>
                    <a:pt x="627523" y="824971"/>
                  </a:cubicBezTo>
                  <a:cubicBezTo>
                    <a:pt x="593878" y="824971"/>
                    <a:pt x="560233" y="824971"/>
                    <a:pt x="526589" y="828675"/>
                  </a:cubicBezTo>
                  <a:cubicBezTo>
                    <a:pt x="522850" y="828675"/>
                    <a:pt x="519112" y="824971"/>
                    <a:pt x="519112" y="817563"/>
                  </a:cubicBezTo>
                  <a:cubicBezTo>
                    <a:pt x="519112" y="813859"/>
                    <a:pt x="522850" y="810154"/>
                    <a:pt x="526589" y="810154"/>
                  </a:cubicBezTo>
                  <a:cubicBezTo>
                    <a:pt x="560233" y="806450"/>
                    <a:pt x="593878" y="806450"/>
                    <a:pt x="627523" y="806450"/>
                  </a:cubicBezTo>
                  <a:close/>
                  <a:moveTo>
                    <a:pt x="3030896" y="803275"/>
                  </a:moveTo>
                  <a:cubicBezTo>
                    <a:pt x="3034686" y="803275"/>
                    <a:pt x="3038475" y="806904"/>
                    <a:pt x="3038475" y="814161"/>
                  </a:cubicBezTo>
                  <a:cubicBezTo>
                    <a:pt x="3038475" y="817790"/>
                    <a:pt x="3034686" y="821418"/>
                    <a:pt x="3030896" y="821418"/>
                  </a:cubicBezTo>
                  <a:cubicBezTo>
                    <a:pt x="2996791" y="825047"/>
                    <a:pt x="2962685" y="825047"/>
                    <a:pt x="2932369" y="828675"/>
                  </a:cubicBezTo>
                  <a:cubicBezTo>
                    <a:pt x="2924790" y="828675"/>
                    <a:pt x="2921000" y="825047"/>
                    <a:pt x="2921000" y="821418"/>
                  </a:cubicBezTo>
                  <a:cubicBezTo>
                    <a:pt x="2921000" y="814161"/>
                    <a:pt x="2924790" y="810532"/>
                    <a:pt x="2928579" y="810532"/>
                  </a:cubicBezTo>
                  <a:cubicBezTo>
                    <a:pt x="2962685" y="810532"/>
                    <a:pt x="2996791" y="806904"/>
                    <a:pt x="3030896" y="803275"/>
                  </a:cubicBezTo>
                  <a:close/>
                  <a:moveTo>
                    <a:pt x="1168598" y="803275"/>
                  </a:moveTo>
                  <a:cubicBezTo>
                    <a:pt x="1202531" y="803275"/>
                    <a:pt x="1232693" y="803275"/>
                    <a:pt x="1266626" y="803275"/>
                  </a:cubicBezTo>
                  <a:cubicBezTo>
                    <a:pt x="1270396" y="803275"/>
                    <a:pt x="1277937" y="807085"/>
                    <a:pt x="1274167" y="814705"/>
                  </a:cubicBezTo>
                  <a:cubicBezTo>
                    <a:pt x="1274167" y="818515"/>
                    <a:pt x="1270396" y="822325"/>
                    <a:pt x="1266626" y="822325"/>
                  </a:cubicBezTo>
                  <a:cubicBezTo>
                    <a:pt x="1232693" y="822325"/>
                    <a:pt x="1202531" y="822325"/>
                    <a:pt x="1168598" y="822325"/>
                  </a:cubicBezTo>
                  <a:cubicBezTo>
                    <a:pt x="1161057" y="822325"/>
                    <a:pt x="1157287" y="818515"/>
                    <a:pt x="1157287" y="810895"/>
                  </a:cubicBezTo>
                  <a:cubicBezTo>
                    <a:pt x="1157287" y="807085"/>
                    <a:pt x="1161057" y="803275"/>
                    <a:pt x="1168598" y="803275"/>
                  </a:cubicBezTo>
                  <a:close/>
                  <a:moveTo>
                    <a:pt x="849415" y="803275"/>
                  </a:moveTo>
                  <a:cubicBezTo>
                    <a:pt x="879321" y="803275"/>
                    <a:pt x="912966" y="803275"/>
                    <a:pt x="946611" y="803275"/>
                  </a:cubicBezTo>
                  <a:cubicBezTo>
                    <a:pt x="950350" y="803275"/>
                    <a:pt x="954088" y="807085"/>
                    <a:pt x="954088" y="810895"/>
                  </a:cubicBezTo>
                  <a:cubicBezTo>
                    <a:pt x="954088" y="814705"/>
                    <a:pt x="950350" y="822325"/>
                    <a:pt x="946611" y="822325"/>
                  </a:cubicBezTo>
                  <a:cubicBezTo>
                    <a:pt x="912966" y="822325"/>
                    <a:pt x="879321" y="822325"/>
                    <a:pt x="849415" y="822325"/>
                  </a:cubicBezTo>
                  <a:cubicBezTo>
                    <a:pt x="841938" y="822325"/>
                    <a:pt x="838200" y="818515"/>
                    <a:pt x="838200" y="810895"/>
                  </a:cubicBezTo>
                  <a:cubicBezTo>
                    <a:pt x="838200" y="807085"/>
                    <a:pt x="841938" y="803275"/>
                    <a:pt x="849415" y="803275"/>
                  </a:cubicBezTo>
                  <a:close/>
                  <a:moveTo>
                    <a:pt x="1649669" y="798513"/>
                  </a:moveTo>
                  <a:cubicBezTo>
                    <a:pt x="1683774" y="806133"/>
                    <a:pt x="1717880" y="809943"/>
                    <a:pt x="1748196" y="817563"/>
                  </a:cubicBezTo>
                  <a:cubicBezTo>
                    <a:pt x="1751986" y="817563"/>
                    <a:pt x="1755775" y="825183"/>
                    <a:pt x="1755775" y="828993"/>
                  </a:cubicBezTo>
                  <a:cubicBezTo>
                    <a:pt x="1755775" y="832803"/>
                    <a:pt x="1751986" y="836613"/>
                    <a:pt x="1744407" y="836613"/>
                  </a:cubicBezTo>
                  <a:cubicBezTo>
                    <a:pt x="1714091" y="828993"/>
                    <a:pt x="1679985" y="825183"/>
                    <a:pt x="1645879" y="817563"/>
                  </a:cubicBezTo>
                  <a:cubicBezTo>
                    <a:pt x="1642090" y="817563"/>
                    <a:pt x="1638300" y="813753"/>
                    <a:pt x="1638300" y="806133"/>
                  </a:cubicBezTo>
                  <a:cubicBezTo>
                    <a:pt x="1642090" y="802323"/>
                    <a:pt x="1645879" y="798513"/>
                    <a:pt x="1649669" y="798513"/>
                  </a:cubicBezTo>
                  <a:close/>
                  <a:moveTo>
                    <a:pt x="1413286" y="798513"/>
                  </a:moveTo>
                  <a:cubicBezTo>
                    <a:pt x="1417049" y="798513"/>
                    <a:pt x="1420812" y="802284"/>
                    <a:pt x="1420812" y="809824"/>
                  </a:cubicBezTo>
                  <a:cubicBezTo>
                    <a:pt x="1420812" y="813595"/>
                    <a:pt x="1417049" y="817365"/>
                    <a:pt x="1413286" y="817365"/>
                  </a:cubicBezTo>
                  <a:cubicBezTo>
                    <a:pt x="1386945" y="821135"/>
                    <a:pt x="1356842" y="824906"/>
                    <a:pt x="1330501" y="828676"/>
                  </a:cubicBezTo>
                  <a:cubicBezTo>
                    <a:pt x="1322975" y="828676"/>
                    <a:pt x="1319212" y="824906"/>
                    <a:pt x="1319212" y="821135"/>
                  </a:cubicBezTo>
                  <a:cubicBezTo>
                    <a:pt x="1319212" y="813595"/>
                    <a:pt x="1322975" y="809824"/>
                    <a:pt x="1326738" y="809824"/>
                  </a:cubicBezTo>
                  <a:cubicBezTo>
                    <a:pt x="1353079" y="806054"/>
                    <a:pt x="1383182" y="802284"/>
                    <a:pt x="1413286" y="798513"/>
                  </a:cubicBezTo>
                  <a:close/>
                  <a:moveTo>
                    <a:pt x="785614" y="798513"/>
                  </a:moveTo>
                  <a:cubicBezTo>
                    <a:pt x="789384" y="798513"/>
                    <a:pt x="793155" y="802284"/>
                    <a:pt x="796925" y="806054"/>
                  </a:cubicBezTo>
                  <a:cubicBezTo>
                    <a:pt x="796925" y="813595"/>
                    <a:pt x="793155" y="817365"/>
                    <a:pt x="785614" y="817365"/>
                  </a:cubicBezTo>
                  <a:cubicBezTo>
                    <a:pt x="755451" y="821135"/>
                    <a:pt x="721519" y="824906"/>
                    <a:pt x="687586" y="824906"/>
                  </a:cubicBezTo>
                  <a:cubicBezTo>
                    <a:pt x="687586" y="824906"/>
                    <a:pt x="687586" y="828676"/>
                    <a:pt x="687586" y="828676"/>
                  </a:cubicBezTo>
                  <a:cubicBezTo>
                    <a:pt x="683815" y="828676"/>
                    <a:pt x="680045" y="824906"/>
                    <a:pt x="680045" y="817365"/>
                  </a:cubicBezTo>
                  <a:cubicBezTo>
                    <a:pt x="676275" y="813595"/>
                    <a:pt x="680045" y="809824"/>
                    <a:pt x="687586" y="809824"/>
                  </a:cubicBezTo>
                  <a:cubicBezTo>
                    <a:pt x="717748" y="806054"/>
                    <a:pt x="751681" y="802284"/>
                    <a:pt x="785614" y="798513"/>
                  </a:cubicBezTo>
                  <a:close/>
                  <a:moveTo>
                    <a:pt x="1011340" y="795338"/>
                  </a:moveTo>
                  <a:cubicBezTo>
                    <a:pt x="1041246" y="799042"/>
                    <a:pt x="1074891" y="802747"/>
                    <a:pt x="1108536" y="806451"/>
                  </a:cubicBezTo>
                  <a:cubicBezTo>
                    <a:pt x="1112275" y="810155"/>
                    <a:pt x="1116013" y="813859"/>
                    <a:pt x="1116013" y="817564"/>
                  </a:cubicBezTo>
                  <a:cubicBezTo>
                    <a:pt x="1116013" y="824972"/>
                    <a:pt x="1108536" y="828676"/>
                    <a:pt x="1104798" y="824972"/>
                  </a:cubicBezTo>
                  <a:cubicBezTo>
                    <a:pt x="1071153" y="821268"/>
                    <a:pt x="1041246" y="817564"/>
                    <a:pt x="1007602" y="813859"/>
                  </a:cubicBezTo>
                  <a:cubicBezTo>
                    <a:pt x="1003863" y="813859"/>
                    <a:pt x="1000125" y="806451"/>
                    <a:pt x="1000125" y="802747"/>
                  </a:cubicBezTo>
                  <a:cubicBezTo>
                    <a:pt x="1000125" y="799042"/>
                    <a:pt x="1003863" y="795338"/>
                    <a:pt x="1011340" y="795338"/>
                  </a:cubicBezTo>
                  <a:close/>
                  <a:moveTo>
                    <a:pt x="47983" y="734631"/>
                  </a:moveTo>
                  <a:cubicBezTo>
                    <a:pt x="50346" y="735563"/>
                    <a:pt x="52236" y="737425"/>
                    <a:pt x="52236" y="739287"/>
                  </a:cubicBezTo>
                  <a:cubicBezTo>
                    <a:pt x="67355" y="780257"/>
                    <a:pt x="78694" y="798880"/>
                    <a:pt x="105152" y="810054"/>
                  </a:cubicBezTo>
                  <a:cubicBezTo>
                    <a:pt x="108932" y="813778"/>
                    <a:pt x="112712" y="817503"/>
                    <a:pt x="108932" y="821227"/>
                  </a:cubicBezTo>
                  <a:cubicBezTo>
                    <a:pt x="108932" y="824952"/>
                    <a:pt x="105152" y="828676"/>
                    <a:pt x="101373" y="828676"/>
                  </a:cubicBezTo>
                  <a:cubicBezTo>
                    <a:pt x="101373" y="828676"/>
                    <a:pt x="97593" y="828676"/>
                    <a:pt x="97593" y="828676"/>
                  </a:cubicBezTo>
                  <a:cubicBezTo>
                    <a:pt x="63575" y="813778"/>
                    <a:pt x="48456" y="787706"/>
                    <a:pt x="33337" y="746736"/>
                  </a:cubicBezTo>
                  <a:cubicBezTo>
                    <a:pt x="33337" y="743012"/>
                    <a:pt x="37117" y="735563"/>
                    <a:pt x="40896" y="735563"/>
                  </a:cubicBezTo>
                  <a:cubicBezTo>
                    <a:pt x="42786" y="733700"/>
                    <a:pt x="45621" y="733700"/>
                    <a:pt x="47983" y="734631"/>
                  </a:cubicBezTo>
                  <a:close/>
                  <a:moveTo>
                    <a:pt x="13891" y="576263"/>
                  </a:moveTo>
                  <a:cubicBezTo>
                    <a:pt x="21431" y="576263"/>
                    <a:pt x="25202" y="580053"/>
                    <a:pt x="25202" y="583842"/>
                  </a:cubicBezTo>
                  <a:cubicBezTo>
                    <a:pt x="25202" y="617948"/>
                    <a:pt x="28972" y="648264"/>
                    <a:pt x="36513" y="682370"/>
                  </a:cubicBezTo>
                  <a:cubicBezTo>
                    <a:pt x="36513" y="686159"/>
                    <a:pt x="32742" y="693738"/>
                    <a:pt x="28972" y="693738"/>
                  </a:cubicBezTo>
                  <a:cubicBezTo>
                    <a:pt x="25202" y="693738"/>
                    <a:pt x="17661" y="689949"/>
                    <a:pt x="17661" y="686159"/>
                  </a:cubicBezTo>
                  <a:cubicBezTo>
                    <a:pt x="10120" y="652053"/>
                    <a:pt x="10120" y="617948"/>
                    <a:pt x="6350" y="583842"/>
                  </a:cubicBezTo>
                  <a:cubicBezTo>
                    <a:pt x="6350" y="580053"/>
                    <a:pt x="10120" y="576263"/>
                    <a:pt x="13891" y="576263"/>
                  </a:cubicBezTo>
                  <a:close/>
                  <a:moveTo>
                    <a:pt x="3282752" y="542925"/>
                  </a:moveTo>
                  <a:cubicBezTo>
                    <a:pt x="3290293" y="542925"/>
                    <a:pt x="3294063" y="546715"/>
                    <a:pt x="3294063" y="550504"/>
                  </a:cubicBezTo>
                  <a:cubicBezTo>
                    <a:pt x="3290293" y="584610"/>
                    <a:pt x="3286522" y="618715"/>
                    <a:pt x="3282752" y="649032"/>
                  </a:cubicBezTo>
                  <a:cubicBezTo>
                    <a:pt x="3282752" y="656611"/>
                    <a:pt x="3278982" y="660400"/>
                    <a:pt x="3275211" y="660400"/>
                  </a:cubicBezTo>
                  <a:cubicBezTo>
                    <a:pt x="3267671" y="660400"/>
                    <a:pt x="3263900" y="652821"/>
                    <a:pt x="3263900" y="649032"/>
                  </a:cubicBezTo>
                  <a:cubicBezTo>
                    <a:pt x="3267671" y="618715"/>
                    <a:pt x="3271441" y="584610"/>
                    <a:pt x="3275211" y="550504"/>
                  </a:cubicBezTo>
                  <a:cubicBezTo>
                    <a:pt x="3275211" y="546715"/>
                    <a:pt x="3278982" y="542925"/>
                    <a:pt x="3282752" y="542925"/>
                  </a:cubicBezTo>
                  <a:close/>
                  <a:moveTo>
                    <a:pt x="18256" y="414338"/>
                  </a:moveTo>
                  <a:cubicBezTo>
                    <a:pt x="26194" y="414338"/>
                    <a:pt x="30163" y="418128"/>
                    <a:pt x="30163" y="425707"/>
                  </a:cubicBezTo>
                  <a:cubicBezTo>
                    <a:pt x="26194" y="459812"/>
                    <a:pt x="26194" y="490128"/>
                    <a:pt x="26194" y="524234"/>
                  </a:cubicBezTo>
                  <a:cubicBezTo>
                    <a:pt x="26194" y="528024"/>
                    <a:pt x="22225" y="531813"/>
                    <a:pt x="14288" y="531813"/>
                  </a:cubicBezTo>
                  <a:cubicBezTo>
                    <a:pt x="10319" y="531813"/>
                    <a:pt x="6350" y="528024"/>
                    <a:pt x="6350" y="524234"/>
                  </a:cubicBezTo>
                  <a:cubicBezTo>
                    <a:pt x="6350" y="490128"/>
                    <a:pt x="6350" y="456023"/>
                    <a:pt x="10319" y="425707"/>
                  </a:cubicBezTo>
                  <a:cubicBezTo>
                    <a:pt x="10319" y="418128"/>
                    <a:pt x="14288" y="414338"/>
                    <a:pt x="18256" y="414338"/>
                  </a:cubicBezTo>
                  <a:close/>
                  <a:moveTo>
                    <a:pt x="3297464" y="381000"/>
                  </a:moveTo>
                  <a:cubicBezTo>
                    <a:pt x="3301320" y="381000"/>
                    <a:pt x="3305175" y="384790"/>
                    <a:pt x="3305175" y="392369"/>
                  </a:cubicBezTo>
                  <a:cubicBezTo>
                    <a:pt x="3305175" y="426474"/>
                    <a:pt x="3301320" y="456790"/>
                    <a:pt x="3297464" y="490896"/>
                  </a:cubicBezTo>
                  <a:cubicBezTo>
                    <a:pt x="3297464" y="494686"/>
                    <a:pt x="3293609" y="498475"/>
                    <a:pt x="3289754" y="498475"/>
                  </a:cubicBezTo>
                  <a:cubicBezTo>
                    <a:pt x="3289754" y="498475"/>
                    <a:pt x="3285898" y="498475"/>
                    <a:pt x="3285898" y="498475"/>
                  </a:cubicBezTo>
                  <a:cubicBezTo>
                    <a:pt x="3282043" y="498475"/>
                    <a:pt x="3278187" y="494686"/>
                    <a:pt x="3278187" y="490896"/>
                  </a:cubicBezTo>
                  <a:cubicBezTo>
                    <a:pt x="3282043" y="456790"/>
                    <a:pt x="3285898" y="422685"/>
                    <a:pt x="3285898" y="388579"/>
                  </a:cubicBezTo>
                  <a:cubicBezTo>
                    <a:pt x="3285898" y="384790"/>
                    <a:pt x="3289754" y="381000"/>
                    <a:pt x="3297464" y="381000"/>
                  </a:cubicBezTo>
                  <a:close/>
                  <a:moveTo>
                    <a:pt x="14741" y="257175"/>
                  </a:moveTo>
                  <a:cubicBezTo>
                    <a:pt x="18597" y="257175"/>
                    <a:pt x="22452" y="260913"/>
                    <a:pt x="26307" y="264652"/>
                  </a:cubicBezTo>
                  <a:cubicBezTo>
                    <a:pt x="26307" y="290820"/>
                    <a:pt x="30163" y="313250"/>
                    <a:pt x="30163" y="328203"/>
                  </a:cubicBezTo>
                  <a:cubicBezTo>
                    <a:pt x="30163" y="328203"/>
                    <a:pt x="30163" y="331942"/>
                    <a:pt x="30163" y="331942"/>
                  </a:cubicBezTo>
                  <a:cubicBezTo>
                    <a:pt x="30163" y="343157"/>
                    <a:pt x="30163" y="354372"/>
                    <a:pt x="30163" y="361848"/>
                  </a:cubicBezTo>
                  <a:cubicBezTo>
                    <a:pt x="30163" y="369325"/>
                    <a:pt x="26307" y="373063"/>
                    <a:pt x="22452" y="373063"/>
                  </a:cubicBezTo>
                  <a:cubicBezTo>
                    <a:pt x="14741" y="373063"/>
                    <a:pt x="10886" y="369325"/>
                    <a:pt x="10886" y="361848"/>
                  </a:cubicBezTo>
                  <a:cubicBezTo>
                    <a:pt x="10886" y="350633"/>
                    <a:pt x="10886" y="343157"/>
                    <a:pt x="10886" y="331942"/>
                  </a:cubicBezTo>
                  <a:cubicBezTo>
                    <a:pt x="10886" y="331942"/>
                    <a:pt x="10886" y="328203"/>
                    <a:pt x="10886" y="328203"/>
                  </a:cubicBezTo>
                  <a:cubicBezTo>
                    <a:pt x="10886" y="313250"/>
                    <a:pt x="10886" y="290820"/>
                    <a:pt x="7030" y="268390"/>
                  </a:cubicBezTo>
                  <a:cubicBezTo>
                    <a:pt x="3175" y="260913"/>
                    <a:pt x="7030" y="257175"/>
                    <a:pt x="14741" y="257175"/>
                  </a:cubicBezTo>
                  <a:close/>
                  <a:moveTo>
                    <a:pt x="3297238" y="222845"/>
                  </a:moveTo>
                  <a:cubicBezTo>
                    <a:pt x="3300942" y="219075"/>
                    <a:pt x="3304646" y="226616"/>
                    <a:pt x="3304646" y="230386"/>
                  </a:cubicBezTo>
                  <a:cubicBezTo>
                    <a:pt x="3308350" y="253008"/>
                    <a:pt x="3308350" y="275630"/>
                    <a:pt x="3308350" y="298252"/>
                  </a:cubicBezTo>
                  <a:cubicBezTo>
                    <a:pt x="3308350" y="309563"/>
                    <a:pt x="3308350" y="317103"/>
                    <a:pt x="3308350" y="328414"/>
                  </a:cubicBezTo>
                  <a:cubicBezTo>
                    <a:pt x="3308350" y="335955"/>
                    <a:pt x="3304646" y="339725"/>
                    <a:pt x="3297238" y="339725"/>
                  </a:cubicBezTo>
                  <a:cubicBezTo>
                    <a:pt x="3293534" y="339725"/>
                    <a:pt x="3289829" y="335955"/>
                    <a:pt x="3289829" y="328414"/>
                  </a:cubicBezTo>
                  <a:cubicBezTo>
                    <a:pt x="3289829" y="317103"/>
                    <a:pt x="3289829" y="309563"/>
                    <a:pt x="3289829" y="298252"/>
                  </a:cubicBezTo>
                  <a:cubicBezTo>
                    <a:pt x="3289829" y="275630"/>
                    <a:pt x="3289829" y="253008"/>
                    <a:pt x="3286125" y="230386"/>
                  </a:cubicBezTo>
                  <a:cubicBezTo>
                    <a:pt x="3286125" y="226616"/>
                    <a:pt x="3289829" y="222845"/>
                    <a:pt x="3297238" y="222845"/>
                  </a:cubicBezTo>
                  <a:close/>
                  <a:moveTo>
                    <a:pt x="18852" y="98054"/>
                  </a:moveTo>
                  <a:cubicBezTo>
                    <a:pt x="21680" y="97119"/>
                    <a:pt x="24507" y="97119"/>
                    <a:pt x="26392" y="98988"/>
                  </a:cubicBezTo>
                  <a:cubicBezTo>
                    <a:pt x="30163" y="102727"/>
                    <a:pt x="30163" y="106465"/>
                    <a:pt x="30163" y="113942"/>
                  </a:cubicBezTo>
                  <a:cubicBezTo>
                    <a:pt x="18852" y="125157"/>
                    <a:pt x="15081" y="147587"/>
                    <a:pt x="18852" y="173755"/>
                  </a:cubicBezTo>
                  <a:cubicBezTo>
                    <a:pt x="18852" y="184970"/>
                    <a:pt x="18852" y="192447"/>
                    <a:pt x="18852" y="203661"/>
                  </a:cubicBezTo>
                  <a:cubicBezTo>
                    <a:pt x="18852" y="207400"/>
                    <a:pt x="15081" y="211138"/>
                    <a:pt x="11311" y="211138"/>
                  </a:cubicBezTo>
                  <a:cubicBezTo>
                    <a:pt x="7541" y="211138"/>
                    <a:pt x="7541" y="211138"/>
                    <a:pt x="7541" y="211138"/>
                  </a:cubicBezTo>
                  <a:cubicBezTo>
                    <a:pt x="3770" y="211138"/>
                    <a:pt x="0" y="207400"/>
                    <a:pt x="0" y="203661"/>
                  </a:cubicBezTo>
                  <a:cubicBezTo>
                    <a:pt x="0" y="192447"/>
                    <a:pt x="0" y="184970"/>
                    <a:pt x="0" y="173755"/>
                  </a:cubicBezTo>
                  <a:cubicBezTo>
                    <a:pt x="0" y="147587"/>
                    <a:pt x="0" y="121418"/>
                    <a:pt x="11311" y="102727"/>
                  </a:cubicBezTo>
                  <a:cubicBezTo>
                    <a:pt x="13196" y="100858"/>
                    <a:pt x="16024" y="98988"/>
                    <a:pt x="18852" y="98054"/>
                  </a:cubicBezTo>
                  <a:close/>
                  <a:moveTo>
                    <a:pt x="3259666" y="65088"/>
                  </a:moveTo>
                  <a:cubicBezTo>
                    <a:pt x="3267075" y="65088"/>
                    <a:pt x="3270779" y="65088"/>
                    <a:pt x="3274483" y="72602"/>
                  </a:cubicBezTo>
                  <a:cubicBezTo>
                    <a:pt x="3285596" y="102659"/>
                    <a:pt x="3293004" y="132716"/>
                    <a:pt x="3300412" y="166530"/>
                  </a:cubicBezTo>
                  <a:cubicBezTo>
                    <a:pt x="3300412" y="174044"/>
                    <a:pt x="3296708" y="177801"/>
                    <a:pt x="3289300" y="177801"/>
                  </a:cubicBezTo>
                  <a:cubicBezTo>
                    <a:pt x="3285596" y="177801"/>
                    <a:pt x="3281891" y="174044"/>
                    <a:pt x="3281891" y="170287"/>
                  </a:cubicBezTo>
                  <a:cubicBezTo>
                    <a:pt x="3274483" y="136473"/>
                    <a:pt x="3267075" y="106416"/>
                    <a:pt x="3255962" y="76359"/>
                  </a:cubicBezTo>
                  <a:cubicBezTo>
                    <a:pt x="3255962" y="72602"/>
                    <a:pt x="3255962" y="68845"/>
                    <a:pt x="3259666" y="65088"/>
                  </a:cubicBezTo>
                  <a:close/>
                  <a:moveTo>
                    <a:pt x="168173" y="57150"/>
                  </a:moveTo>
                  <a:cubicBezTo>
                    <a:pt x="175650" y="57150"/>
                    <a:pt x="179388" y="60921"/>
                    <a:pt x="179388" y="64691"/>
                  </a:cubicBezTo>
                  <a:cubicBezTo>
                    <a:pt x="179388" y="72232"/>
                    <a:pt x="175650" y="76002"/>
                    <a:pt x="171911" y="76002"/>
                  </a:cubicBezTo>
                  <a:cubicBezTo>
                    <a:pt x="134528" y="76002"/>
                    <a:pt x="100883" y="79772"/>
                    <a:pt x="74715" y="87313"/>
                  </a:cubicBezTo>
                  <a:cubicBezTo>
                    <a:pt x="74715" y="87313"/>
                    <a:pt x="74715" y="87313"/>
                    <a:pt x="70977" y="87313"/>
                  </a:cubicBezTo>
                  <a:cubicBezTo>
                    <a:pt x="67238" y="87313"/>
                    <a:pt x="63500" y="83543"/>
                    <a:pt x="63500" y="79772"/>
                  </a:cubicBezTo>
                  <a:cubicBezTo>
                    <a:pt x="63500" y="76002"/>
                    <a:pt x="67238" y="68461"/>
                    <a:pt x="70977" y="68461"/>
                  </a:cubicBezTo>
                  <a:cubicBezTo>
                    <a:pt x="100883" y="60921"/>
                    <a:pt x="134528" y="60921"/>
                    <a:pt x="168173" y="57150"/>
                  </a:cubicBezTo>
                  <a:close/>
                  <a:moveTo>
                    <a:pt x="3116519" y="46038"/>
                  </a:moveTo>
                  <a:cubicBezTo>
                    <a:pt x="3146835" y="46038"/>
                    <a:pt x="3180941" y="49742"/>
                    <a:pt x="3215046" y="49742"/>
                  </a:cubicBezTo>
                  <a:cubicBezTo>
                    <a:pt x="3218836" y="49742"/>
                    <a:pt x="3222625" y="53446"/>
                    <a:pt x="3222625" y="57151"/>
                  </a:cubicBezTo>
                  <a:cubicBezTo>
                    <a:pt x="3222625" y="60855"/>
                    <a:pt x="3218836" y="68263"/>
                    <a:pt x="3215046" y="68263"/>
                  </a:cubicBezTo>
                  <a:cubicBezTo>
                    <a:pt x="3180941" y="68263"/>
                    <a:pt x="3146835" y="64559"/>
                    <a:pt x="3116519" y="64559"/>
                  </a:cubicBezTo>
                  <a:cubicBezTo>
                    <a:pt x="3108940" y="64559"/>
                    <a:pt x="3105150" y="60855"/>
                    <a:pt x="3105150" y="57151"/>
                  </a:cubicBezTo>
                  <a:cubicBezTo>
                    <a:pt x="3105150" y="49742"/>
                    <a:pt x="3108940" y="46038"/>
                    <a:pt x="3116519" y="46038"/>
                  </a:cubicBezTo>
                  <a:close/>
                  <a:moveTo>
                    <a:pt x="330001" y="46038"/>
                  </a:moveTo>
                  <a:cubicBezTo>
                    <a:pt x="333771" y="46038"/>
                    <a:pt x="337542" y="49742"/>
                    <a:pt x="337542" y="53447"/>
                  </a:cubicBezTo>
                  <a:cubicBezTo>
                    <a:pt x="341312" y="57151"/>
                    <a:pt x="337542" y="60855"/>
                    <a:pt x="330001" y="64559"/>
                  </a:cubicBezTo>
                  <a:cubicBezTo>
                    <a:pt x="318690" y="64559"/>
                    <a:pt x="307379" y="68263"/>
                    <a:pt x="296068" y="68263"/>
                  </a:cubicBezTo>
                  <a:cubicBezTo>
                    <a:pt x="280987" y="71968"/>
                    <a:pt x="258365" y="75672"/>
                    <a:pt x="231973" y="75672"/>
                  </a:cubicBezTo>
                  <a:cubicBezTo>
                    <a:pt x="228202" y="79376"/>
                    <a:pt x="224432" y="75672"/>
                    <a:pt x="224432" y="68263"/>
                  </a:cubicBezTo>
                  <a:cubicBezTo>
                    <a:pt x="220662" y="64559"/>
                    <a:pt x="224432" y="60855"/>
                    <a:pt x="231973" y="60855"/>
                  </a:cubicBezTo>
                  <a:cubicBezTo>
                    <a:pt x="258365" y="57151"/>
                    <a:pt x="280987" y="53447"/>
                    <a:pt x="296068" y="49742"/>
                  </a:cubicBezTo>
                  <a:cubicBezTo>
                    <a:pt x="307379" y="49742"/>
                    <a:pt x="318690" y="46038"/>
                    <a:pt x="330001" y="46038"/>
                  </a:cubicBezTo>
                  <a:close/>
                  <a:moveTo>
                    <a:pt x="3058268" y="38166"/>
                  </a:moveTo>
                  <a:cubicBezTo>
                    <a:pt x="3060137" y="39555"/>
                    <a:pt x="3062006" y="42334"/>
                    <a:pt x="3063875" y="46038"/>
                  </a:cubicBezTo>
                  <a:cubicBezTo>
                    <a:pt x="3063875" y="49742"/>
                    <a:pt x="3060137" y="53446"/>
                    <a:pt x="3056399" y="53446"/>
                  </a:cubicBezTo>
                  <a:cubicBezTo>
                    <a:pt x="3056399" y="53446"/>
                    <a:pt x="3056399" y="53446"/>
                    <a:pt x="3052660" y="53446"/>
                  </a:cubicBezTo>
                  <a:cubicBezTo>
                    <a:pt x="3022754" y="60855"/>
                    <a:pt x="2989109" y="64559"/>
                    <a:pt x="2955464" y="68263"/>
                  </a:cubicBezTo>
                  <a:cubicBezTo>
                    <a:pt x="2951726" y="68263"/>
                    <a:pt x="2947987" y="64559"/>
                    <a:pt x="2947987" y="60855"/>
                  </a:cubicBezTo>
                  <a:cubicBezTo>
                    <a:pt x="2947987" y="53446"/>
                    <a:pt x="2947987" y="49742"/>
                    <a:pt x="2955464" y="49742"/>
                  </a:cubicBezTo>
                  <a:cubicBezTo>
                    <a:pt x="2989109" y="46038"/>
                    <a:pt x="3019015" y="42334"/>
                    <a:pt x="3052660" y="38629"/>
                  </a:cubicBezTo>
                  <a:cubicBezTo>
                    <a:pt x="3054529" y="36777"/>
                    <a:pt x="3056399" y="36777"/>
                    <a:pt x="3058268" y="38166"/>
                  </a:cubicBezTo>
                  <a:close/>
                  <a:moveTo>
                    <a:pt x="2797277" y="34925"/>
                  </a:moveTo>
                  <a:cubicBezTo>
                    <a:pt x="2827184" y="34925"/>
                    <a:pt x="2860829" y="34925"/>
                    <a:pt x="2894474" y="38629"/>
                  </a:cubicBezTo>
                  <a:cubicBezTo>
                    <a:pt x="2898212" y="38629"/>
                    <a:pt x="2901950" y="42333"/>
                    <a:pt x="2901950" y="46038"/>
                  </a:cubicBezTo>
                  <a:cubicBezTo>
                    <a:pt x="2901950" y="53446"/>
                    <a:pt x="2898212" y="57150"/>
                    <a:pt x="2894474" y="57150"/>
                  </a:cubicBezTo>
                  <a:cubicBezTo>
                    <a:pt x="2860829" y="53446"/>
                    <a:pt x="2827184" y="53446"/>
                    <a:pt x="2793539" y="49742"/>
                  </a:cubicBezTo>
                  <a:cubicBezTo>
                    <a:pt x="2789801" y="49742"/>
                    <a:pt x="2786062" y="46038"/>
                    <a:pt x="2786062" y="42333"/>
                  </a:cubicBezTo>
                  <a:cubicBezTo>
                    <a:pt x="2786062" y="38629"/>
                    <a:pt x="2789801" y="34925"/>
                    <a:pt x="2797277" y="34925"/>
                  </a:cubicBezTo>
                  <a:close/>
                  <a:moveTo>
                    <a:pt x="393955" y="34925"/>
                  </a:moveTo>
                  <a:cubicBezTo>
                    <a:pt x="428061" y="38629"/>
                    <a:pt x="458377" y="42334"/>
                    <a:pt x="492483" y="49742"/>
                  </a:cubicBezTo>
                  <a:cubicBezTo>
                    <a:pt x="496272" y="49742"/>
                    <a:pt x="500062" y="53446"/>
                    <a:pt x="500062" y="57150"/>
                  </a:cubicBezTo>
                  <a:cubicBezTo>
                    <a:pt x="500062" y="64559"/>
                    <a:pt x="496272" y="68263"/>
                    <a:pt x="488693" y="64559"/>
                  </a:cubicBezTo>
                  <a:cubicBezTo>
                    <a:pt x="458377" y="60855"/>
                    <a:pt x="424272" y="57150"/>
                    <a:pt x="390166" y="53446"/>
                  </a:cubicBezTo>
                  <a:cubicBezTo>
                    <a:pt x="386376" y="53446"/>
                    <a:pt x="382587" y="46038"/>
                    <a:pt x="382587" y="42334"/>
                  </a:cubicBezTo>
                  <a:cubicBezTo>
                    <a:pt x="382587" y="38629"/>
                    <a:pt x="390166" y="34925"/>
                    <a:pt x="393955" y="34925"/>
                  </a:cubicBezTo>
                  <a:close/>
                  <a:moveTo>
                    <a:pt x="2474452" y="23813"/>
                  </a:moveTo>
                  <a:cubicBezTo>
                    <a:pt x="2508097" y="23813"/>
                    <a:pt x="2541742" y="23813"/>
                    <a:pt x="2575387" y="23813"/>
                  </a:cubicBezTo>
                  <a:cubicBezTo>
                    <a:pt x="2579125" y="23813"/>
                    <a:pt x="2582863" y="27623"/>
                    <a:pt x="2582863" y="35243"/>
                  </a:cubicBezTo>
                  <a:cubicBezTo>
                    <a:pt x="2582863" y="39053"/>
                    <a:pt x="2579125" y="42863"/>
                    <a:pt x="2575387" y="42863"/>
                  </a:cubicBezTo>
                  <a:cubicBezTo>
                    <a:pt x="2571648" y="42863"/>
                    <a:pt x="2571648" y="42863"/>
                    <a:pt x="2571648" y="42863"/>
                  </a:cubicBezTo>
                  <a:cubicBezTo>
                    <a:pt x="2541742" y="42863"/>
                    <a:pt x="2508097" y="42863"/>
                    <a:pt x="2474452" y="42863"/>
                  </a:cubicBezTo>
                  <a:cubicBezTo>
                    <a:pt x="2470714" y="42863"/>
                    <a:pt x="2466975" y="39053"/>
                    <a:pt x="2466975" y="31433"/>
                  </a:cubicBezTo>
                  <a:cubicBezTo>
                    <a:pt x="2466975" y="27623"/>
                    <a:pt x="2470714" y="23813"/>
                    <a:pt x="2474452" y="23813"/>
                  </a:cubicBezTo>
                  <a:close/>
                  <a:moveTo>
                    <a:pt x="796811" y="22906"/>
                  </a:moveTo>
                  <a:cubicBezTo>
                    <a:pt x="804295" y="19050"/>
                    <a:pt x="808037" y="26761"/>
                    <a:pt x="808037" y="30616"/>
                  </a:cubicBezTo>
                  <a:cubicBezTo>
                    <a:pt x="808037" y="34472"/>
                    <a:pt x="804295" y="38327"/>
                    <a:pt x="800553" y="38327"/>
                  </a:cubicBezTo>
                  <a:cubicBezTo>
                    <a:pt x="770617" y="42183"/>
                    <a:pt x="740682" y="42183"/>
                    <a:pt x="710746" y="46038"/>
                  </a:cubicBezTo>
                  <a:cubicBezTo>
                    <a:pt x="707004" y="46038"/>
                    <a:pt x="703262" y="42183"/>
                    <a:pt x="703262" y="34472"/>
                  </a:cubicBezTo>
                  <a:cubicBezTo>
                    <a:pt x="703262" y="30616"/>
                    <a:pt x="707004" y="26761"/>
                    <a:pt x="710746" y="26761"/>
                  </a:cubicBezTo>
                  <a:cubicBezTo>
                    <a:pt x="740682" y="22906"/>
                    <a:pt x="770617" y="22906"/>
                    <a:pt x="796811" y="22906"/>
                  </a:cubicBezTo>
                  <a:close/>
                  <a:moveTo>
                    <a:pt x="655355" y="22333"/>
                  </a:moveTo>
                  <a:cubicBezTo>
                    <a:pt x="657250" y="23740"/>
                    <a:pt x="658197" y="26555"/>
                    <a:pt x="658197" y="30307"/>
                  </a:cubicBezTo>
                  <a:cubicBezTo>
                    <a:pt x="661987" y="34059"/>
                    <a:pt x="658197" y="37811"/>
                    <a:pt x="650618" y="37811"/>
                  </a:cubicBezTo>
                  <a:cubicBezTo>
                    <a:pt x="620302" y="45316"/>
                    <a:pt x="586197" y="52821"/>
                    <a:pt x="555880" y="60325"/>
                  </a:cubicBezTo>
                  <a:cubicBezTo>
                    <a:pt x="548301" y="60325"/>
                    <a:pt x="544512" y="56573"/>
                    <a:pt x="544512" y="52821"/>
                  </a:cubicBezTo>
                  <a:cubicBezTo>
                    <a:pt x="544512" y="49068"/>
                    <a:pt x="544512" y="41564"/>
                    <a:pt x="552091" y="41564"/>
                  </a:cubicBezTo>
                  <a:cubicBezTo>
                    <a:pt x="582407" y="34059"/>
                    <a:pt x="616513" y="26555"/>
                    <a:pt x="646829" y="22802"/>
                  </a:cubicBezTo>
                  <a:cubicBezTo>
                    <a:pt x="650618" y="20926"/>
                    <a:pt x="653461" y="20926"/>
                    <a:pt x="655355" y="22333"/>
                  </a:cubicBezTo>
                  <a:close/>
                  <a:moveTo>
                    <a:pt x="2639218" y="19050"/>
                  </a:moveTo>
                  <a:cubicBezTo>
                    <a:pt x="2650529" y="22860"/>
                    <a:pt x="2661840" y="22860"/>
                    <a:pt x="2676922" y="26670"/>
                  </a:cubicBezTo>
                  <a:cubicBezTo>
                    <a:pt x="2695773" y="30480"/>
                    <a:pt x="2714625" y="34290"/>
                    <a:pt x="2733476" y="38100"/>
                  </a:cubicBezTo>
                  <a:cubicBezTo>
                    <a:pt x="2741017" y="38100"/>
                    <a:pt x="2744787" y="41910"/>
                    <a:pt x="2741017" y="45720"/>
                  </a:cubicBezTo>
                  <a:cubicBezTo>
                    <a:pt x="2741017" y="53340"/>
                    <a:pt x="2737247" y="57150"/>
                    <a:pt x="2733476" y="53340"/>
                  </a:cubicBezTo>
                  <a:cubicBezTo>
                    <a:pt x="2733476" y="53340"/>
                    <a:pt x="2729706" y="53340"/>
                    <a:pt x="2729706" y="53340"/>
                  </a:cubicBezTo>
                  <a:cubicBezTo>
                    <a:pt x="2710854" y="49530"/>
                    <a:pt x="2692003" y="49530"/>
                    <a:pt x="2673151" y="45720"/>
                  </a:cubicBezTo>
                  <a:cubicBezTo>
                    <a:pt x="2658070" y="41910"/>
                    <a:pt x="2646759" y="38100"/>
                    <a:pt x="2635448" y="38100"/>
                  </a:cubicBezTo>
                  <a:cubicBezTo>
                    <a:pt x="2627908" y="38100"/>
                    <a:pt x="2624137" y="30480"/>
                    <a:pt x="2627908" y="26670"/>
                  </a:cubicBezTo>
                  <a:cubicBezTo>
                    <a:pt x="2627908" y="22860"/>
                    <a:pt x="2631678" y="19050"/>
                    <a:pt x="2639218" y="19050"/>
                  </a:cubicBezTo>
                  <a:close/>
                  <a:moveTo>
                    <a:pt x="2153826" y="19050"/>
                  </a:moveTo>
                  <a:cubicBezTo>
                    <a:pt x="2180167" y="19050"/>
                    <a:pt x="2210271" y="19050"/>
                    <a:pt x="2236611" y="19050"/>
                  </a:cubicBezTo>
                  <a:cubicBezTo>
                    <a:pt x="2244137" y="19050"/>
                    <a:pt x="2247900" y="22860"/>
                    <a:pt x="2247900" y="30480"/>
                  </a:cubicBezTo>
                  <a:cubicBezTo>
                    <a:pt x="2244137" y="34290"/>
                    <a:pt x="2244137" y="38100"/>
                    <a:pt x="2236611" y="38100"/>
                  </a:cubicBezTo>
                  <a:cubicBezTo>
                    <a:pt x="2210271" y="38100"/>
                    <a:pt x="2180167" y="38100"/>
                    <a:pt x="2153826" y="38100"/>
                  </a:cubicBezTo>
                  <a:cubicBezTo>
                    <a:pt x="2146300" y="38100"/>
                    <a:pt x="2146300" y="34290"/>
                    <a:pt x="2146300" y="26670"/>
                  </a:cubicBezTo>
                  <a:cubicBezTo>
                    <a:pt x="2146300" y="22860"/>
                    <a:pt x="2150063" y="19050"/>
                    <a:pt x="2153826" y="19050"/>
                  </a:cubicBezTo>
                  <a:close/>
                  <a:moveTo>
                    <a:pt x="2316265" y="15875"/>
                  </a:moveTo>
                  <a:cubicBezTo>
                    <a:pt x="2349910" y="19646"/>
                    <a:pt x="2379817" y="23416"/>
                    <a:pt x="2413462" y="27186"/>
                  </a:cubicBezTo>
                  <a:cubicBezTo>
                    <a:pt x="2417200" y="27186"/>
                    <a:pt x="2420938" y="34727"/>
                    <a:pt x="2420938" y="38497"/>
                  </a:cubicBezTo>
                  <a:cubicBezTo>
                    <a:pt x="2420938" y="42268"/>
                    <a:pt x="2417200" y="46038"/>
                    <a:pt x="2413462" y="46038"/>
                  </a:cubicBezTo>
                  <a:cubicBezTo>
                    <a:pt x="2379817" y="42268"/>
                    <a:pt x="2346172" y="38497"/>
                    <a:pt x="2312527" y="34727"/>
                  </a:cubicBezTo>
                  <a:cubicBezTo>
                    <a:pt x="2308789" y="34727"/>
                    <a:pt x="2305050" y="27186"/>
                    <a:pt x="2305050" y="23416"/>
                  </a:cubicBezTo>
                  <a:cubicBezTo>
                    <a:pt x="2305050" y="19646"/>
                    <a:pt x="2312527" y="15875"/>
                    <a:pt x="2316265" y="15875"/>
                  </a:cubicBezTo>
                  <a:close/>
                  <a:moveTo>
                    <a:pt x="1995744" y="12700"/>
                  </a:moveTo>
                  <a:cubicBezTo>
                    <a:pt x="2018481" y="16404"/>
                    <a:pt x="2041218" y="16404"/>
                    <a:pt x="2067745" y="16404"/>
                  </a:cubicBezTo>
                  <a:cubicBezTo>
                    <a:pt x="2075324" y="16404"/>
                    <a:pt x="2082903" y="16404"/>
                    <a:pt x="2094271" y="16404"/>
                  </a:cubicBezTo>
                  <a:cubicBezTo>
                    <a:pt x="2098061" y="16404"/>
                    <a:pt x="2101850" y="23813"/>
                    <a:pt x="2101850" y="27517"/>
                  </a:cubicBezTo>
                  <a:cubicBezTo>
                    <a:pt x="2101850" y="31221"/>
                    <a:pt x="2098061" y="34925"/>
                    <a:pt x="2094271" y="34925"/>
                  </a:cubicBezTo>
                  <a:cubicBezTo>
                    <a:pt x="2082903" y="34925"/>
                    <a:pt x="2075324" y="34925"/>
                    <a:pt x="2063955" y="34925"/>
                  </a:cubicBezTo>
                  <a:cubicBezTo>
                    <a:pt x="2041218" y="34925"/>
                    <a:pt x="2018481" y="34925"/>
                    <a:pt x="1991954" y="31221"/>
                  </a:cubicBezTo>
                  <a:cubicBezTo>
                    <a:pt x="1988165" y="31221"/>
                    <a:pt x="1984375" y="27517"/>
                    <a:pt x="1984375" y="23813"/>
                  </a:cubicBezTo>
                  <a:cubicBezTo>
                    <a:pt x="1984375" y="16404"/>
                    <a:pt x="1988165" y="12700"/>
                    <a:pt x="1995744" y="12700"/>
                  </a:cubicBezTo>
                  <a:close/>
                  <a:moveTo>
                    <a:pt x="874968" y="7938"/>
                  </a:moveTo>
                  <a:cubicBezTo>
                    <a:pt x="890126" y="11819"/>
                    <a:pt x="905285" y="15699"/>
                    <a:pt x="920443" y="15699"/>
                  </a:cubicBezTo>
                  <a:cubicBezTo>
                    <a:pt x="935601" y="19580"/>
                    <a:pt x="954548" y="19580"/>
                    <a:pt x="973496" y="23460"/>
                  </a:cubicBezTo>
                  <a:cubicBezTo>
                    <a:pt x="977285" y="23460"/>
                    <a:pt x="981075" y="31221"/>
                    <a:pt x="981075" y="35102"/>
                  </a:cubicBezTo>
                  <a:cubicBezTo>
                    <a:pt x="981075" y="38983"/>
                    <a:pt x="973496" y="42863"/>
                    <a:pt x="969706" y="42863"/>
                  </a:cubicBezTo>
                  <a:cubicBezTo>
                    <a:pt x="950759" y="38983"/>
                    <a:pt x="935601" y="38983"/>
                    <a:pt x="916653" y="35102"/>
                  </a:cubicBezTo>
                  <a:cubicBezTo>
                    <a:pt x="901495" y="31221"/>
                    <a:pt x="886337" y="31221"/>
                    <a:pt x="871179" y="27341"/>
                  </a:cubicBezTo>
                  <a:cubicBezTo>
                    <a:pt x="867389" y="27341"/>
                    <a:pt x="863600" y="23460"/>
                    <a:pt x="863600" y="15699"/>
                  </a:cubicBezTo>
                  <a:cubicBezTo>
                    <a:pt x="863600" y="11819"/>
                    <a:pt x="867389" y="7938"/>
                    <a:pt x="874968" y="7938"/>
                  </a:cubicBezTo>
                  <a:close/>
                  <a:moveTo>
                    <a:pt x="1835199" y="4763"/>
                  </a:moveTo>
                  <a:cubicBezTo>
                    <a:pt x="1868686" y="8534"/>
                    <a:pt x="1902172" y="12304"/>
                    <a:pt x="1931938" y="16074"/>
                  </a:cubicBezTo>
                  <a:cubicBezTo>
                    <a:pt x="1939380" y="16074"/>
                    <a:pt x="1943100" y="19845"/>
                    <a:pt x="1939380" y="27385"/>
                  </a:cubicBezTo>
                  <a:cubicBezTo>
                    <a:pt x="1939380" y="31156"/>
                    <a:pt x="1935659" y="34926"/>
                    <a:pt x="1931938" y="34926"/>
                  </a:cubicBezTo>
                  <a:cubicBezTo>
                    <a:pt x="1898452" y="31156"/>
                    <a:pt x="1864965" y="27385"/>
                    <a:pt x="1835199" y="23615"/>
                  </a:cubicBezTo>
                  <a:cubicBezTo>
                    <a:pt x="1827758" y="23615"/>
                    <a:pt x="1824037" y="19845"/>
                    <a:pt x="1824037" y="12304"/>
                  </a:cubicBezTo>
                  <a:cubicBezTo>
                    <a:pt x="1827758" y="8534"/>
                    <a:pt x="1831479" y="4763"/>
                    <a:pt x="1835199" y="4763"/>
                  </a:cubicBezTo>
                  <a:close/>
                  <a:moveTo>
                    <a:pt x="1273664" y="4763"/>
                  </a:moveTo>
                  <a:cubicBezTo>
                    <a:pt x="1277388" y="4763"/>
                    <a:pt x="1281113" y="8467"/>
                    <a:pt x="1281113" y="15876"/>
                  </a:cubicBezTo>
                  <a:cubicBezTo>
                    <a:pt x="1281113" y="19580"/>
                    <a:pt x="1277388" y="23284"/>
                    <a:pt x="1273664" y="23284"/>
                  </a:cubicBezTo>
                  <a:cubicBezTo>
                    <a:pt x="1247592" y="23284"/>
                    <a:pt x="1217796" y="26988"/>
                    <a:pt x="1191724" y="26988"/>
                  </a:cubicBezTo>
                  <a:cubicBezTo>
                    <a:pt x="1187999" y="26988"/>
                    <a:pt x="1184275" y="23284"/>
                    <a:pt x="1184275" y="15876"/>
                  </a:cubicBezTo>
                  <a:cubicBezTo>
                    <a:pt x="1184275" y="12171"/>
                    <a:pt x="1187999" y="8467"/>
                    <a:pt x="1191724" y="8467"/>
                  </a:cubicBezTo>
                  <a:cubicBezTo>
                    <a:pt x="1217796" y="8467"/>
                    <a:pt x="1247592" y="4763"/>
                    <a:pt x="1273664" y="4763"/>
                  </a:cubicBezTo>
                  <a:close/>
                  <a:moveTo>
                    <a:pt x="1130761" y="4763"/>
                  </a:moveTo>
                  <a:cubicBezTo>
                    <a:pt x="1134500" y="4763"/>
                    <a:pt x="1138238" y="8534"/>
                    <a:pt x="1138238" y="12304"/>
                  </a:cubicBezTo>
                  <a:cubicBezTo>
                    <a:pt x="1138238" y="16074"/>
                    <a:pt x="1138238" y="23615"/>
                    <a:pt x="1130761" y="23615"/>
                  </a:cubicBezTo>
                  <a:cubicBezTo>
                    <a:pt x="1100855" y="27385"/>
                    <a:pt x="1067210" y="31156"/>
                    <a:pt x="1033565" y="34926"/>
                  </a:cubicBezTo>
                  <a:cubicBezTo>
                    <a:pt x="1029827" y="34926"/>
                    <a:pt x="1026088" y="31156"/>
                    <a:pt x="1022350" y="27385"/>
                  </a:cubicBezTo>
                  <a:cubicBezTo>
                    <a:pt x="1022350" y="23615"/>
                    <a:pt x="1026088" y="19845"/>
                    <a:pt x="1033565" y="16074"/>
                  </a:cubicBezTo>
                  <a:cubicBezTo>
                    <a:pt x="1063471" y="12304"/>
                    <a:pt x="1097116" y="8534"/>
                    <a:pt x="1130761" y="4763"/>
                  </a:cubicBezTo>
                  <a:close/>
                  <a:moveTo>
                    <a:pt x="1769960" y="0"/>
                  </a:moveTo>
                  <a:cubicBezTo>
                    <a:pt x="1777437" y="0"/>
                    <a:pt x="1781175" y="3771"/>
                    <a:pt x="1781175" y="11311"/>
                  </a:cubicBezTo>
                  <a:cubicBezTo>
                    <a:pt x="1781175" y="15082"/>
                    <a:pt x="1777437" y="18852"/>
                    <a:pt x="1773699" y="18852"/>
                  </a:cubicBezTo>
                  <a:cubicBezTo>
                    <a:pt x="1740054" y="22622"/>
                    <a:pt x="1706409" y="26393"/>
                    <a:pt x="1676502" y="30163"/>
                  </a:cubicBezTo>
                  <a:cubicBezTo>
                    <a:pt x="1669026" y="30163"/>
                    <a:pt x="1665287" y="26393"/>
                    <a:pt x="1665287" y="18852"/>
                  </a:cubicBezTo>
                  <a:cubicBezTo>
                    <a:pt x="1665287" y="15082"/>
                    <a:pt x="1669026" y="11311"/>
                    <a:pt x="1672764" y="11311"/>
                  </a:cubicBezTo>
                  <a:cubicBezTo>
                    <a:pt x="1706409" y="7541"/>
                    <a:pt x="1736315" y="3771"/>
                    <a:pt x="1769960" y="0"/>
                  </a:cubicBezTo>
                  <a:close/>
                  <a:moveTo>
                    <a:pt x="1514731" y="0"/>
                  </a:moveTo>
                  <a:cubicBezTo>
                    <a:pt x="1548836" y="3856"/>
                    <a:pt x="1579153" y="3856"/>
                    <a:pt x="1613258" y="7711"/>
                  </a:cubicBezTo>
                  <a:cubicBezTo>
                    <a:pt x="1617048" y="7711"/>
                    <a:pt x="1620837" y="11566"/>
                    <a:pt x="1620837" y="19277"/>
                  </a:cubicBezTo>
                  <a:cubicBezTo>
                    <a:pt x="1620837" y="23133"/>
                    <a:pt x="1617048" y="26988"/>
                    <a:pt x="1613258" y="26988"/>
                  </a:cubicBezTo>
                  <a:cubicBezTo>
                    <a:pt x="1579153" y="23133"/>
                    <a:pt x="1545047" y="23133"/>
                    <a:pt x="1510941" y="19277"/>
                  </a:cubicBezTo>
                  <a:cubicBezTo>
                    <a:pt x="1507152" y="19277"/>
                    <a:pt x="1503362" y="15422"/>
                    <a:pt x="1503362" y="7711"/>
                  </a:cubicBezTo>
                  <a:cubicBezTo>
                    <a:pt x="1503362" y="3856"/>
                    <a:pt x="1507152" y="0"/>
                    <a:pt x="1514731" y="0"/>
                  </a:cubicBezTo>
                  <a:close/>
                  <a:moveTo>
                    <a:pt x="1352794" y="0"/>
                  </a:moveTo>
                  <a:cubicBezTo>
                    <a:pt x="1379293" y="3969"/>
                    <a:pt x="1405792" y="3969"/>
                    <a:pt x="1432291" y="3969"/>
                  </a:cubicBezTo>
                  <a:cubicBezTo>
                    <a:pt x="1436076" y="3969"/>
                    <a:pt x="1439862" y="11907"/>
                    <a:pt x="1436076" y="15875"/>
                  </a:cubicBezTo>
                  <a:cubicBezTo>
                    <a:pt x="1436076" y="19844"/>
                    <a:pt x="1432291" y="23813"/>
                    <a:pt x="1428505" y="23813"/>
                  </a:cubicBezTo>
                  <a:cubicBezTo>
                    <a:pt x="1402006" y="23813"/>
                    <a:pt x="1375507" y="23813"/>
                    <a:pt x="1349008" y="19844"/>
                  </a:cubicBezTo>
                  <a:cubicBezTo>
                    <a:pt x="1345222" y="19844"/>
                    <a:pt x="1341437" y="15875"/>
                    <a:pt x="1345222" y="11907"/>
                  </a:cubicBezTo>
                  <a:cubicBezTo>
                    <a:pt x="1345222" y="7938"/>
                    <a:pt x="1349008" y="0"/>
                    <a:pt x="135279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/>
            <a:lstStyle/>
            <a:p>
              <a:pPr defTabSz="342900"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23" y="3606874"/>
            <a:ext cx="1106564" cy="1553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EF2BA8-2881-4F73-9903-3325184FC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808" y="1102880"/>
            <a:ext cx="3219895" cy="321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0128F56A-682B-4074-A86E-3A2F480476C9}"/>
              </a:ext>
            </a:extLst>
          </p:cNvPr>
          <p:cNvSpPr/>
          <p:nvPr/>
        </p:nvSpPr>
        <p:spPr>
          <a:xfrm>
            <a:off x="304632" y="1819668"/>
            <a:ext cx="1824326" cy="1786319"/>
          </a:xfrm>
          <a:prstGeom prst="flowChartConnector">
            <a:avLst/>
          </a:prstGeom>
          <a:solidFill>
            <a:srgbClr val="2C1E73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3"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vi-VN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3A8C3B42-0BEA-4F26-9453-AAC920799EBF}"/>
              </a:ext>
            </a:extLst>
          </p:cNvPr>
          <p:cNvSpPr/>
          <p:nvPr/>
        </p:nvSpPr>
        <p:spPr>
          <a:xfrm>
            <a:off x="2353745" y="2066080"/>
            <a:ext cx="248436" cy="246400"/>
          </a:xfrm>
          <a:prstGeom prst="flowChartConnector">
            <a:avLst/>
          </a:prstGeom>
          <a:solidFill>
            <a:srgbClr val="FF37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3">
              <a:defRPr/>
            </a:pPr>
            <a:endParaRPr lang="vi-VN" sz="1799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0C021C0-905E-49F9-9092-44AD2273C6C7}"/>
              </a:ext>
            </a:extLst>
          </p:cNvPr>
          <p:cNvSpPr/>
          <p:nvPr/>
        </p:nvSpPr>
        <p:spPr>
          <a:xfrm>
            <a:off x="2530129" y="910464"/>
            <a:ext cx="713788" cy="1302560"/>
          </a:xfrm>
          <a:custGeom>
            <a:avLst/>
            <a:gdLst>
              <a:gd name="connsiteX0" fmla="*/ 0 w 2743200"/>
              <a:gd name="connsiteY0" fmla="*/ 857250 h 857250"/>
              <a:gd name="connsiteX1" fmla="*/ 895350 w 2743200"/>
              <a:gd name="connsiteY1" fmla="*/ 0 h 857250"/>
              <a:gd name="connsiteX2" fmla="*/ 2209800 w 2743200"/>
              <a:gd name="connsiteY2" fmla="*/ 0 h 857250"/>
              <a:gd name="connsiteX3" fmla="*/ 2743200 w 2743200"/>
              <a:gd name="connsiteY3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857250">
                <a:moveTo>
                  <a:pt x="0" y="857250"/>
                </a:moveTo>
                <a:lnTo>
                  <a:pt x="895350" y="0"/>
                </a:lnTo>
                <a:lnTo>
                  <a:pt x="2209800" y="0"/>
                </a:lnTo>
                <a:lnTo>
                  <a:pt x="274320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3">
              <a:defRPr/>
            </a:pPr>
            <a:endParaRPr lang="vi-VN" sz="6156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CA8BB5-1BA4-4FE3-B482-F627AD6C29F0}"/>
              </a:ext>
            </a:extLst>
          </p:cNvPr>
          <p:cNvGrpSpPr>
            <a:grpSpLocks/>
          </p:cNvGrpSpPr>
          <p:nvPr/>
        </p:nvGrpSpPr>
        <p:grpSpPr bwMode="auto">
          <a:xfrm>
            <a:off x="3221996" y="312307"/>
            <a:ext cx="5712446" cy="1192093"/>
            <a:chOff x="5867272" y="152002"/>
            <a:chExt cx="6539502" cy="169545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B214D10-9837-4348-8EC3-E046C0AA1040}"/>
                </a:ext>
              </a:extLst>
            </p:cNvPr>
            <p:cNvSpPr/>
            <p:nvPr/>
          </p:nvSpPr>
          <p:spPr>
            <a:xfrm>
              <a:off x="5867272" y="152002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E36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vi-VN" sz="1799">
                <a:solidFill>
                  <a:prstClr val="white"/>
                </a:solidFill>
              </a:endParaRP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52109BFE-2A4B-4910-85AC-BAF5C0AE8676}"/>
                </a:ext>
              </a:extLst>
            </p:cNvPr>
            <p:cNvSpPr/>
            <p:nvPr/>
          </p:nvSpPr>
          <p:spPr>
            <a:xfrm>
              <a:off x="5935813" y="638684"/>
              <a:ext cx="613515" cy="733182"/>
            </a:xfrm>
            <a:prstGeom prst="flowChartConnector">
              <a:avLst/>
            </a:prstGeom>
            <a:solidFill>
              <a:srgbClr val="FE36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r>
                <a:rPr lang="en-US" sz="3200" dirty="0">
                  <a:solidFill>
                    <a:prstClr val="white"/>
                  </a:solidFill>
                </a:rPr>
                <a:t>1</a:t>
              </a:r>
              <a:endParaRPr lang="vi-VN" sz="3200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8E48035-1026-4558-9902-0BA018DB3737}"/>
              </a:ext>
            </a:extLst>
          </p:cNvPr>
          <p:cNvSpPr txBox="1"/>
          <p:nvPr/>
        </p:nvSpPr>
        <p:spPr>
          <a:xfrm>
            <a:off x="3771918" y="402543"/>
            <a:ext cx="4776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Đọc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vi-VN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trôi chảy, lưu loát toàn bài.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Đọc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đúng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các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tiếng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,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từ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khó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dễ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lẫn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do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ảnh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hưởng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của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altLang="ko-KR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phương</a:t>
            </a:r>
            <a:r>
              <a:rPr lang="en-US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vi-VN" altLang="ko-KR" sz="20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ngữ.</a:t>
            </a:r>
            <a:endParaRPr lang="en-US" altLang="ko-KR" sz="2000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0CC829F-75AE-4F34-9E32-F2E30D801212}"/>
              </a:ext>
            </a:extLst>
          </p:cNvPr>
          <p:cNvSpPr/>
          <p:nvPr/>
        </p:nvSpPr>
        <p:spPr>
          <a:xfrm>
            <a:off x="2396476" y="2539996"/>
            <a:ext cx="248436" cy="248436"/>
          </a:xfrm>
          <a:prstGeom prst="flowChartConnector">
            <a:avLst/>
          </a:prstGeom>
          <a:solidFill>
            <a:srgbClr val="FF9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3">
              <a:defRPr/>
            </a:pPr>
            <a:endParaRPr lang="vi-VN" sz="1799">
              <a:solidFill>
                <a:prstClr val="white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446DA1-CBE5-46A9-A080-C88CB4BB0F27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2644912" y="2664214"/>
            <a:ext cx="5647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604FE5-88B8-498E-83D5-F5F2AE71CA07}"/>
              </a:ext>
            </a:extLst>
          </p:cNvPr>
          <p:cNvGrpSpPr>
            <a:grpSpLocks/>
          </p:cNvGrpSpPr>
          <p:nvPr/>
        </p:nvGrpSpPr>
        <p:grpSpPr bwMode="auto">
          <a:xfrm>
            <a:off x="3193597" y="2066080"/>
            <a:ext cx="5599523" cy="1085100"/>
            <a:chOff x="5862048" y="676275"/>
            <a:chExt cx="6539502" cy="169545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38C1F01-8E91-4727-8FC6-B22521A6F29D}"/>
                </a:ext>
              </a:extLst>
            </p:cNvPr>
            <p:cNvSpPr/>
            <p:nvPr/>
          </p:nvSpPr>
          <p:spPr>
            <a:xfrm>
              <a:off x="5862048" y="676275"/>
              <a:ext cx="6539502" cy="169545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rgbClr val="FF9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endParaRPr lang="vi-VN" sz="1799" dirty="0">
                <a:solidFill>
                  <a:prstClr val="white"/>
                </a:solidFill>
              </a:endParaRP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:a16="http://schemas.microsoft.com/office/drawing/2014/main" id="{01E1B4C9-ECF2-4153-8B0C-E93A9864E91D}"/>
                </a:ext>
              </a:extLst>
            </p:cNvPr>
            <p:cNvSpPr/>
            <p:nvPr/>
          </p:nvSpPr>
          <p:spPr>
            <a:xfrm>
              <a:off x="5997125" y="1187462"/>
              <a:ext cx="470650" cy="642462"/>
            </a:xfrm>
            <a:prstGeom prst="flowChartConnector">
              <a:avLst/>
            </a:prstGeom>
            <a:solidFill>
              <a:srgbClr val="FF9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3">
                <a:defRPr/>
              </a:pPr>
              <a:r>
                <a:rPr lang="en-US" sz="3200" dirty="0">
                  <a:solidFill>
                    <a:prstClr val="white"/>
                  </a:solidFill>
                </a:rPr>
                <a:t>2</a:t>
              </a:r>
              <a:endParaRPr lang="vi-VN" sz="3200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58D91F5-7B13-4AD7-875D-EA57F47D573A}"/>
              </a:ext>
            </a:extLst>
          </p:cNvPr>
          <p:cNvSpPr txBox="1"/>
          <p:nvPr/>
        </p:nvSpPr>
        <p:spPr>
          <a:xfrm>
            <a:off x="3811877" y="2170664"/>
            <a:ext cx="4788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ko-KR" sz="21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Đọc diễn cảm bài văn với giọng tâm tình nhẹ nhàng</a:t>
            </a:r>
            <a:endParaRPr lang="en-US" altLang="ko-KR" sz="2100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A1758C-D9A9-4707-A9A6-6C182F4BD9D6}"/>
              </a:ext>
            </a:extLst>
          </p:cNvPr>
          <p:cNvSpPr/>
          <p:nvPr/>
        </p:nvSpPr>
        <p:spPr>
          <a:xfrm>
            <a:off x="2488095" y="2960699"/>
            <a:ext cx="733901" cy="1272321"/>
          </a:xfrm>
          <a:custGeom>
            <a:avLst/>
            <a:gdLst>
              <a:gd name="connsiteX0" fmla="*/ 0 w 2381250"/>
              <a:gd name="connsiteY0" fmla="*/ 0 h 933450"/>
              <a:gd name="connsiteX1" fmla="*/ 781050 w 2381250"/>
              <a:gd name="connsiteY1" fmla="*/ 933450 h 933450"/>
              <a:gd name="connsiteX2" fmla="*/ 2381250 w 2381250"/>
              <a:gd name="connsiteY2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1250" h="933450">
                <a:moveTo>
                  <a:pt x="0" y="0"/>
                </a:moveTo>
                <a:lnTo>
                  <a:pt x="781050" y="933450"/>
                </a:lnTo>
                <a:lnTo>
                  <a:pt x="2381250" y="93345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3">
              <a:defRPr/>
            </a:pPr>
            <a:endParaRPr lang="vi-VN" sz="1799">
              <a:solidFill>
                <a:prstClr val="white"/>
              </a:solidFill>
            </a:endParaRP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F7C2FB53-DA27-4A66-9A3F-05867BB0634C}"/>
              </a:ext>
            </a:extLst>
          </p:cNvPr>
          <p:cNvSpPr/>
          <p:nvPr/>
        </p:nvSpPr>
        <p:spPr>
          <a:xfrm>
            <a:off x="2357387" y="2930463"/>
            <a:ext cx="246399" cy="248436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3">
              <a:defRPr/>
            </a:pPr>
            <a:endParaRPr lang="vi-VN" sz="1799">
              <a:solidFill>
                <a:prstClr val="white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78EA15F-84C5-4919-886E-F0BE663B7CE5}"/>
              </a:ext>
            </a:extLst>
          </p:cNvPr>
          <p:cNvSpPr/>
          <p:nvPr/>
        </p:nvSpPr>
        <p:spPr bwMode="auto">
          <a:xfrm>
            <a:off x="3262909" y="3680182"/>
            <a:ext cx="5453074" cy="114824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3">
              <a:defRPr/>
            </a:pPr>
            <a:endParaRPr lang="vi-VN" sz="1799" dirty="0">
              <a:solidFill>
                <a:prstClr val="white"/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256B2EC6-1D7D-40B1-A466-9C8DCC958D21}"/>
              </a:ext>
            </a:extLst>
          </p:cNvPr>
          <p:cNvSpPr/>
          <p:nvPr/>
        </p:nvSpPr>
        <p:spPr bwMode="auto">
          <a:xfrm>
            <a:off x="3352704" y="4006122"/>
            <a:ext cx="546497" cy="496365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3">
              <a:defRPr/>
            </a:pPr>
            <a:r>
              <a:rPr lang="vi-VN" sz="28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EAD77D-0654-41B7-A7C5-97772D59AE9B}"/>
              </a:ext>
            </a:extLst>
          </p:cNvPr>
          <p:cNvSpPr txBox="1"/>
          <p:nvPr/>
        </p:nvSpPr>
        <p:spPr>
          <a:xfrm>
            <a:off x="3953299" y="3834323"/>
            <a:ext cx="43833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ko-KR" sz="2100" b="1" dirty="0">
                <a:solidFill>
                  <a:srgbClr val="7030A0"/>
                </a:solidFill>
                <a:latin typeface="Arial" panose="020B0604020202020204" pitchFamily="34" charset="0"/>
                <a:cs typeface="Arial" pitchFamily="34" charset="0"/>
              </a:rPr>
              <a:t>Hiểu nghĩa các từ khó và ý nghĩa của các bài ca dao.</a:t>
            </a:r>
            <a:endParaRPr lang="en-US" altLang="ko-KR" sz="2100" b="1" dirty="0">
              <a:solidFill>
                <a:srgbClr val="7030A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8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22" grpId="0" animBg="1"/>
      <p:bldP spid="27" grpId="0"/>
      <p:bldP spid="28" grpId="0" animBg="1"/>
      <p:bldP spid="29" grpId="0" animBg="1"/>
      <p:bldP spid="31" grpId="0" animBg="1"/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94" y="2895783"/>
            <a:ext cx="828815" cy="46998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06" y="2878692"/>
            <a:ext cx="828815" cy="46998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98" y="3965724"/>
            <a:ext cx="828815" cy="46998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64574" y="2567986"/>
            <a:ext cx="600706" cy="655593"/>
            <a:chOff x="1154152" y="2550895"/>
            <a:chExt cx="600706" cy="65559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4152" y="2550895"/>
              <a:ext cx="600706" cy="65559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234866" y="2569945"/>
              <a:ext cx="3545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Showcard Gothic" panose="04020904020102020604" pitchFamily="82" charset="0"/>
                </a:defRPr>
              </a:lvl1pPr>
            </a:lstStyle>
            <a:p>
              <a:r>
                <a:rPr lang="en-US" altLang="zh-CN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rPr>
                <a:t>1</a:t>
              </a:r>
              <a:endParaRPr lang="zh-CN" altLang="en-US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404642" y="2480077"/>
            <a:ext cx="600706" cy="655593"/>
            <a:chOff x="4890006" y="2480077"/>
            <a:chExt cx="600706" cy="65559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0006" y="2480077"/>
              <a:ext cx="600706" cy="655593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4977186" y="2515485"/>
              <a:ext cx="3738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Arial Rounded MT Bold" panose="020F0704030504030204" pitchFamily="34" charset="0"/>
                </a:defRPr>
              </a:lvl1pPr>
            </a:lstStyle>
            <a:p>
              <a:r>
                <a:rPr lang="en-US" altLang="zh-CN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rPr>
                <a:t>2</a:t>
              </a:r>
              <a:endParaRPr lang="zh-CN" altLang="en-US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  <a:latin typeface="Showcard Gothic" panose="04020904020102020604" pitchFamily="82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086915" y="3669936"/>
            <a:ext cx="600706" cy="655593"/>
            <a:chOff x="4890006" y="3471990"/>
            <a:chExt cx="600706" cy="65559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0006" y="3471990"/>
              <a:ext cx="600706" cy="655593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4940115" y="3507398"/>
              <a:ext cx="3866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Arial Rounded MT Bold" panose="020F0704030504030204" pitchFamily="34" charset="0"/>
                </a:defRPr>
              </a:lvl1pPr>
            </a:lstStyle>
            <a:p>
              <a:r>
                <a:rPr lang="en-US" altLang="zh-CN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rPr>
                <a:t>3</a:t>
              </a:r>
              <a:endParaRPr lang="zh-CN" altLang="en-US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  <a:latin typeface="Showcard Gothic" panose="04020904020102020604" pitchFamily="82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923449" y="3038913"/>
            <a:ext cx="2765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altLang="zh-CN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altLang="zh-CN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endParaRPr lang="zh-CN" altLang="en-US" sz="1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19884" y="3038913"/>
            <a:ext cx="167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zh-CN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altLang="zh-CN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zh-CN" altLang="en-US" sz="1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62272" y="63224"/>
            <a:ext cx="6066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hoạt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chính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688950" y="4016052"/>
            <a:ext cx="2472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altLang="zh-CN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altLang="zh-CN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endParaRPr lang="zh-CN" altLang="en-US" sz="1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9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56" y="3160384"/>
            <a:ext cx="1765827" cy="10013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 rot="20946486">
            <a:off x="1123316" y="2662638"/>
            <a:ext cx="1115951" cy="1217916"/>
            <a:chOff x="1003521" y="2464927"/>
            <a:chExt cx="1115951" cy="12179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521" y="2464927"/>
              <a:ext cx="1115951" cy="121791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234866" y="2550895"/>
              <a:ext cx="50366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chemeClr val="bg1"/>
                  </a:solidFill>
                  <a:latin typeface="Showcard Gothic" panose="04020904020102020604" pitchFamily="82" charset="0"/>
                </a:defRPr>
              </a:lvl1pPr>
            </a:lstStyle>
            <a:p>
              <a:r>
                <a:rPr lang="en-US" altLang="zh-CN" sz="60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rPr>
                <a:t>1</a:t>
              </a:r>
              <a:endParaRPr lang="zh-CN" altLang="en-US" sz="6000" b="1" dirty="0">
                <a:ln w="12700">
                  <a:solidFill>
                    <a:srgbClr val="FF9933"/>
                  </a:solidFill>
                  <a:prstDash val="solid"/>
                </a:ln>
                <a:pattFill prst="ltDnDiag">
                  <a:fgClr>
                    <a:srgbClr val="FF9933"/>
                  </a:fgClr>
                  <a:bgClr>
                    <a:schemeClr val="bg1"/>
                  </a:bgClr>
                </a:pattFill>
              </a:endParaRPr>
            </a:p>
          </p:txBody>
        </p:sp>
      </p:grp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315B5A5-7991-4661-A7B0-74BC604CEFC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64169" y="1953999"/>
            <a:ext cx="5861881" cy="3414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00771 L 0.07761 0.04939 " pathEditMode="relative" rAng="0" ptsTypes="AA">
                                      <p:cBhvr>
                                        <p:cTn id="23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乐园幼儿教育PPT模板"/>
  <p:tag name="INKNOELEADERBOARD" val="118418275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2|0.3|0.2|0.3|0.1|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</TotalTime>
  <Words>1714</Words>
  <Application>Microsoft Office PowerPoint</Application>
  <PresentationFormat>On-screen Show (16:9)</PresentationFormat>
  <Paragraphs>210</Paragraphs>
  <Slides>50</Slides>
  <Notes>48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8" baseType="lpstr">
      <vt:lpstr>ARI</vt:lpstr>
      <vt:lpstr>方正经黑简体</vt:lpstr>
      <vt:lpstr>Tahoma</vt:lpstr>
      <vt:lpstr>Showcard Gothic</vt:lpstr>
      <vt:lpstr>#9Slide03 Ample</vt:lpstr>
      <vt:lpstr>DFGothic-EB</vt:lpstr>
      <vt:lpstr>OpenSans</vt:lpstr>
      <vt:lpstr>Coiny</vt:lpstr>
      <vt:lpstr>Arial</vt:lpstr>
      <vt:lpstr>Times New Roman</vt:lpstr>
      <vt:lpstr>#9Slide03 SFU Futura_05</vt:lpstr>
      <vt:lpstr>#9Slide05 SVNUT Triumph</vt:lpstr>
      <vt:lpstr>Calibri</vt:lpstr>
      <vt:lpstr>等线</vt:lpstr>
      <vt:lpstr>微软雅黑</vt:lpstr>
      <vt:lpstr>Times</vt:lpstr>
      <vt:lpstr>VNI-Avo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卡通欢乐乐园幼儿教育PPT模板</dc:title>
  <dc:creator>Http://Dian1.taobao.com</dc:creator>
  <dc:description>Http://Dian1.taobao.com</dc:description>
  <cp:lastModifiedBy>Nguyễn Thế Công</cp:lastModifiedBy>
  <cp:revision>67</cp:revision>
  <dcterms:created xsi:type="dcterms:W3CDTF">2015-10-28T03:33:00Z</dcterms:created>
  <dcterms:modified xsi:type="dcterms:W3CDTF">2021-12-25T19:51:05Z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