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5" r:id="rId1"/>
  </p:sldMasterIdLst>
  <p:notesMasterIdLst>
    <p:notesMasterId r:id="rId18"/>
  </p:notesMasterIdLst>
  <p:sldIdLst>
    <p:sldId id="300" r:id="rId2"/>
    <p:sldId id="356" r:id="rId3"/>
    <p:sldId id="280" r:id="rId4"/>
    <p:sldId id="258" r:id="rId5"/>
    <p:sldId id="285" r:id="rId6"/>
    <p:sldId id="289" r:id="rId7"/>
    <p:sldId id="262" r:id="rId8"/>
    <p:sldId id="274" r:id="rId9"/>
    <p:sldId id="291" r:id="rId10"/>
    <p:sldId id="294" r:id="rId11"/>
    <p:sldId id="297" r:id="rId12"/>
    <p:sldId id="296" r:id="rId13"/>
    <p:sldId id="279" r:id="rId14"/>
    <p:sldId id="298" r:id="rId15"/>
    <p:sldId id="292" r:id="rId16"/>
    <p:sldId id="278" r:id="rId17"/>
  </p:sldIdLst>
  <p:sldSz cx="12192000" cy="6858000"/>
  <p:notesSz cx="6858000" cy="9144000"/>
  <p:defaultTextStyle>
    <a:defPPr>
      <a:defRPr lang="en-US"/>
    </a:defPPr>
    <a:lvl1pPr algn="l" rtl="0" fontAlgn="base">
      <a:spcBef>
        <a:spcPct val="0"/>
      </a:spcBef>
      <a:spcAft>
        <a:spcPct val="0"/>
      </a:spcAft>
      <a:defRPr sz="32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196"/>
    <a:srgbClr val="5B5E63"/>
    <a:srgbClr val="00BBFD"/>
    <a:srgbClr val="C6F197"/>
    <a:srgbClr val="253E99"/>
    <a:srgbClr val="0000FF"/>
    <a:srgbClr val="FF0000"/>
    <a:srgbClr val="00FFCC"/>
    <a:srgbClr val="FF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83" autoAdjust="0"/>
  </p:normalViewPr>
  <p:slideViewPr>
    <p:cSldViewPr>
      <p:cViewPr varScale="1">
        <p:scale>
          <a:sx n="62" d="100"/>
          <a:sy n="62" d="100"/>
        </p:scale>
        <p:origin x="84" y="4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9E5727-266C-41DA-9584-2438668E56AB}"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5A48DFC8-35B9-4DFB-A7FD-1996CB77BC55}">
      <dgm:prSet phldrT="[Text]" custT="1"/>
      <dgm:spPr>
        <a:solidFill>
          <a:schemeClr val="accent6"/>
        </a:solidFill>
      </dgm:spPr>
      <dgm:t>
        <a:bodyPr/>
        <a:lstStyle/>
        <a:p>
          <a:r>
            <a:rPr lang="en-US" sz="2000">
              <a:latin typeface="Times New Roman" panose="02020603050405020304" pitchFamily="18" charset="0"/>
              <a:cs typeface="Times New Roman" panose="02020603050405020304" pitchFamily="18" charset="0"/>
            </a:rPr>
            <a:t>- </a:t>
          </a:r>
          <a:r>
            <a:rPr lang="en-US" altLang="en-US" sz="2000">
              <a:latin typeface="VNI-Times" pitchFamily="2" charset="0"/>
            </a:rPr>
            <a:t>Học sinh biết nhận xeùt moät soá haønh vi, vieäc laøm coù lieân quan ñeán vieäc hôïp taùc vôùi nhöõng ngöôøi xung quanh.</a:t>
          </a:r>
        </a:p>
      </dgm:t>
    </dgm:pt>
    <dgm:pt modelId="{9BD3EAF0-59DC-40AA-BABE-15C296024534}" type="parTrans" cxnId="{1A293D82-EB18-4C02-8B24-81AD3E5657A3}">
      <dgm:prSet/>
      <dgm:spPr/>
      <dgm:t>
        <a:bodyPr/>
        <a:lstStyle/>
        <a:p>
          <a:endParaRPr lang="en-US"/>
        </a:p>
      </dgm:t>
    </dgm:pt>
    <dgm:pt modelId="{CC90E38A-379D-45C9-AD50-12DEB0FDD5BB}" type="sibTrans" cxnId="{1A293D82-EB18-4C02-8B24-81AD3E5657A3}">
      <dgm:prSet/>
      <dgm:spPr/>
      <dgm:t>
        <a:bodyPr/>
        <a:lstStyle/>
        <a:p>
          <a:endParaRPr lang="en-US"/>
        </a:p>
      </dgm:t>
    </dgm:pt>
    <dgm:pt modelId="{6A2D2573-2BDE-4659-A8D6-83923AAB6BD5}">
      <dgm:prSet phldrT="[Text]" custT="1"/>
      <dgm:spPr>
        <a:solidFill>
          <a:schemeClr val="accent6"/>
        </a:solidFill>
      </dgm:spPr>
      <dgm:t>
        <a:bodyPr/>
        <a:lstStyle/>
        <a:p>
          <a:pPr algn="ctr">
            <a:lnSpc>
              <a:spcPct val="100000"/>
            </a:lnSpc>
          </a:pPr>
          <a:r>
            <a:rPr lang="en-US" sz="2000">
              <a:latin typeface="Times New Roman" panose="02020603050405020304" pitchFamily="18" charset="0"/>
              <a:cs typeface="Times New Roman" panose="02020603050405020304" pitchFamily="18" charset="0"/>
            </a:rPr>
            <a:t>- </a:t>
          </a:r>
          <a:r>
            <a:rPr lang="en-US" altLang="en-US" sz="2000">
              <a:latin typeface="VNI-Times" pitchFamily="2" charset="0"/>
            </a:rPr>
            <a:t>Hoïc sinh bieát xaây döïng keá hoaïch hôïp taùc vôùi nhöõng ngöôøi xung quanh trong caùc coâng vieäc haèng ngaøy</a:t>
          </a:r>
          <a:endParaRPr lang="en-US" sz="2000">
            <a:latin typeface="Times New Roman" panose="02020603050405020304" pitchFamily="18" charset="0"/>
            <a:cs typeface="Times New Roman" panose="02020603050405020304" pitchFamily="18" charset="0"/>
          </a:endParaRPr>
        </a:p>
      </dgm:t>
    </dgm:pt>
    <dgm:pt modelId="{8F1DBF7D-8900-48B9-ACDB-D0BC2E9EFF26}" type="parTrans" cxnId="{D39BFB13-D827-4F07-BD47-053056B7DAEE}">
      <dgm:prSet/>
      <dgm:spPr/>
      <dgm:t>
        <a:bodyPr/>
        <a:lstStyle/>
        <a:p>
          <a:endParaRPr lang="en-US"/>
        </a:p>
      </dgm:t>
    </dgm:pt>
    <dgm:pt modelId="{6C2C11CB-6CD2-4BFE-BFBC-C0570D1ED42A}" type="sibTrans" cxnId="{D39BFB13-D827-4F07-BD47-053056B7DAEE}">
      <dgm:prSet/>
      <dgm:spPr/>
      <dgm:t>
        <a:bodyPr/>
        <a:lstStyle/>
        <a:p>
          <a:endParaRPr lang="en-US"/>
        </a:p>
      </dgm:t>
    </dgm:pt>
    <dgm:pt modelId="{42C3277C-42D2-4A77-B4EE-740B592E294B}">
      <dgm:prSet phldrT="[Text]" custT="1"/>
      <dgm:spPr>
        <a:solidFill>
          <a:schemeClr val="accent6"/>
        </a:solidFill>
      </dgm:spPr>
      <dgm:t>
        <a:bodyPr/>
        <a:lstStyle/>
        <a:p>
          <a:r>
            <a:rPr lang="en-US" sz="2000" b="1">
              <a:latin typeface="Times New Roman" panose="02020603050405020304" pitchFamily="18" charset="0"/>
              <a:cs typeface="Times New Roman" panose="02020603050405020304" pitchFamily="18" charset="0"/>
            </a:rPr>
            <a:t>-</a:t>
          </a:r>
          <a:r>
            <a:rPr lang="en-US" sz="2000">
              <a:latin typeface="VNI-Times" pitchFamily="2" charset="0"/>
              <a:cs typeface="Times New Roman" panose="02020603050405020304" pitchFamily="18" charset="0"/>
            </a:rPr>
            <a:t> </a:t>
          </a:r>
          <a:r>
            <a:rPr lang="en-US" altLang="en-US" sz="2000">
              <a:latin typeface="VNI-Times" pitchFamily="2" charset="0"/>
            </a:rPr>
            <a:t>Hoïc sinh bieát xöû lí moät soá tình huoáng lieân quan ñeán vieäc hôïp taùc vôùi nhöõng ngöôøi xung quanh.</a:t>
          </a:r>
          <a:endParaRPr lang="en-US" sz="2000">
            <a:latin typeface="Times New Roman" panose="02020603050405020304" pitchFamily="18" charset="0"/>
            <a:cs typeface="Times New Roman" panose="02020603050405020304" pitchFamily="18" charset="0"/>
          </a:endParaRPr>
        </a:p>
      </dgm:t>
    </dgm:pt>
    <dgm:pt modelId="{29A2D8D6-FBB7-4128-ADA5-83F05D166446}" type="sibTrans" cxnId="{B31215D9-7A8C-4143-AECB-E2804381BF76}">
      <dgm:prSet/>
      <dgm:spPr/>
      <dgm:t>
        <a:bodyPr/>
        <a:lstStyle/>
        <a:p>
          <a:endParaRPr lang="en-US"/>
        </a:p>
      </dgm:t>
    </dgm:pt>
    <dgm:pt modelId="{57B13EAF-3A23-4280-AD44-46CDB3D34EC5}" type="parTrans" cxnId="{B31215D9-7A8C-4143-AECB-E2804381BF76}">
      <dgm:prSet/>
      <dgm:spPr/>
      <dgm:t>
        <a:bodyPr/>
        <a:lstStyle/>
        <a:p>
          <a:endParaRPr lang="en-US"/>
        </a:p>
      </dgm:t>
    </dgm:pt>
    <dgm:pt modelId="{0603D35C-6F50-4803-90B2-DE110E712F1C}" type="pres">
      <dgm:prSet presAssocID="{ED9E5727-266C-41DA-9584-2438668E56AB}" presName="Name0" presStyleCnt="0">
        <dgm:presLayoutVars>
          <dgm:chMax val="7"/>
          <dgm:chPref val="7"/>
          <dgm:dir/>
        </dgm:presLayoutVars>
      </dgm:prSet>
      <dgm:spPr/>
    </dgm:pt>
    <dgm:pt modelId="{0C81E4A8-598D-43D4-B5C2-C9EFA2AA1338}" type="pres">
      <dgm:prSet presAssocID="{ED9E5727-266C-41DA-9584-2438668E56AB}" presName="Name1" presStyleCnt="0"/>
      <dgm:spPr/>
    </dgm:pt>
    <dgm:pt modelId="{13389AA2-E737-4349-9E07-4E8DE243BEBE}" type="pres">
      <dgm:prSet presAssocID="{ED9E5727-266C-41DA-9584-2438668E56AB}" presName="cycle" presStyleCnt="0"/>
      <dgm:spPr/>
    </dgm:pt>
    <dgm:pt modelId="{D99A5333-9E97-469C-BFAE-79D496D90008}" type="pres">
      <dgm:prSet presAssocID="{ED9E5727-266C-41DA-9584-2438668E56AB}" presName="srcNode" presStyleLbl="node1" presStyleIdx="0" presStyleCnt="3"/>
      <dgm:spPr/>
    </dgm:pt>
    <dgm:pt modelId="{9AA028C0-9125-44FC-A603-2A17534B5222}" type="pres">
      <dgm:prSet presAssocID="{ED9E5727-266C-41DA-9584-2438668E56AB}" presName="conn" presStyleLbl="parChTrans1D2" presStyleIdx="0" presStyleCnt="1"/>
      <dgm:spPr/>
    </dgm:pt>
    <dgm:pt modelId="{E4BECCAE-A8B5-4067-B7F4-34387EC4B560}" type="pres">
      <dgm:prSet presAssocID="{ED9E5727-266C-41DA-9584-2438668E56AB}" presName="extraNode" presStyleLbl="node1" presStyleIdx="0" presStyleCnt="3"/>
      <dgm:spPr/>
    </dgm:pt>
    <dgm:pt modelId="{EB557639-E4A4-4A19-9366-15975441777B}" type="pres">
      <dgm:prSet presAssocID="{ED9E5727-266C-41DA-9584-2438668E56AB}" presName="dstNode" presStyleLbl="node1" presStyleIdx="0" presStyleCnt="3"/>
      <dgm:spPr/>
    </dgm:pt>
    <dgm:pt modelId="{EFD30D77-DD19-4956-A941-32368BA3F5B5}" type="pres">
      <dgm:prSet presAssocID="{5A48DFC8-35B9-4DFB-A7FD-1996CB77BC55}" presName="text_1" presStyleLbl="node1" presStyleIdx="0" presStyleCnt="3" custScaleY="108845">
        <dgm:presLayoutVars>
          <dgm:bulletEnabled val="1"/>
        </dgm:presLayoutVars>
      </dgm:prSet>
      <dgm:spPr/>
    </dgm:pt>
    <dgm:pt modelId="{B30559FD-9EAD-40CC-8156-0BB63CF74A32}" type="pres">
      <dgm:prSet presAssocID="{5A48DFC8-35B9-4DFB-A7FD-1996CB77BC55}" presName="accent_1" presStyleCnt="0"/>
      <dgm:spPr/>
    </dgm:pt>
    <dgm:pt modelId="{DE7912B3-21CA-4AF8-ADB6-A618D83B34F2}" type="pres">
      <dgm:prSet presAssocID="{5A48DFC8-35B9-4DFB-A7FD-1996CB77BC55}" presName="accentRepeatNode" presStyleLbl="solidFgAcc1" presStyleIdx="0" presStyleCnt="3"/>
      <dgm:spPr/>
    </dgm:pt>
    <dgm:pt modelId="{184B8A69-F9BC-4D37-A90A-75E851AC0BBD}" type="pres">
      <dgm:prSet presAssocID="{42C3277C-42D2-4A77-B4EE-740B592E294B}" presName="text_2" presStyleLbl="node1" presStyleIdx="1" presStyleCnt="3" custLinFactNeighborX="62" custLinFactNeighborY="0">
        <dgm:presLayoutVars>
          <dgm:bulletEnabled val="1"/>
        </dgm:presLayoutVars>
      </dgm:prSet>
      <dgm:spPr/>
    </dgm:pt>
    <dgm:pt modelId="{395618D1-823B-4382-A221-EEC123C033F4}" type="pres">
      <dgm:prSet presAssocID="{42C3277C-42D2-4A77-B4EE-740B592E294B}" presName="accent_2" presStyleCnt="0"/>
      <dgm:spPr/>
    </dgm:pt>
    <dgm:pt modelId="{B47C7C1C-2289-4057-AF0A-C95A55E63D07}" type="pres">
      <dgm:prSet presAssocID="{42C3277C-42D2-4A77-B4EE-740B592E294B}" presName="accentRepeatNode" presStyleLbl="solidFgAcc1" presStyleIdx="1" presStyleCnt="3" custLinFactNeighborX="-584"/>
      <dgm:spPr/>
    </dgm:pt>
    <dgm:pt modelId="{334E5015-C7B4-4A2E-AC09-27FA278EEF46}" type="pres">
      <dgm:prSet presAssocID="{6A2D2573-2BDE-4659-A8D6-83923AAB6BD5}" presName="text_3" presStyleLbl="node1" presStyleIdx="2" presStyleCnt="3" custScaleY="90909" custLinFactNeighborY="14286">
        <dgm:presLayoutVars>
          <dgm:bulletEnabled val="1"/>
        </dgm:presLayoutVars>
      </dgm:prSet>
      <dgm:spPr/>
    </dgm:pt>
    <dgm:pt modelId="{287CE8BA-423F-46F0-B76B-740C73024893}" type="pres">
      <dgm:prSet presAssocID="{6A2D2573-2BDE-4659-A8D6-83923AAB6BD5}" presName="accent_3" presStyleCnt="0"/>
      <dgm:spPr/>
    </dgm:pt>
    <dgm:pt modelId="{FAB92187-9F23-4AF0-8DD7-4EE963BEBC94}" type="pres">
      <dgm:prSet presAssocID="{6A2D2573-2BDE-4659-A8D6-83923AAB6BD5}" presName="accentRepeatNode" presStyleLbl="solidFgAcc1" presStyleIdx="2" presStyleCnt="3" custLinFactNeighborX="149" custLinFactNeighborY="2126"/>
      <dgm:spPr/>
    </dgm:pt>
  </dgm:ptLst>
  <dgm:cxnLst>
    <dgm:cxn modelId="{1B508809-641D-4A2B-A128-AAE04EBD8F36}" type="presOf" srcId="{CC90E38A-379D-45C9-AD50-12DEB0FDD5BB}" destId="{9AA028C0-9125-44FC-A603-2A17534B5222}" srcOrd="0" destOrd="0" presId="urn:microsoft.com/office/officeart/2008/layout/VerticalCurvedList"/>
    <dgm:cxn modelId="{B2A96710-2EDA-4F83-9E42-57F3AFF94BEE}" type="presOf" srcId="{5A48DFC8-35B9-4DFB-A7FD-1996CB77BC55}" destId="{EFD30D77-DD19-4956-A941-32368BA3F5B5}" srcOrd="0" destOrd="0" presId="urn:microsoft.com/office/officeart/2008/layout/VerticalCurvedList"/>
    <dgm:cxn modelId="{D39BFB13-D827-4F07-BD47-053056B7DAEE}" srcId="{ED9E5727-266C-41DA-9584-2438668E56AB}" destId="{6A2D2573-2BDE-4659-A8D6-83923AAB6BD5}" srcOrd="2" destOrd="0" parTransId="{8F1DBF7D-8900-48B9-ACDB-D0BC2E9EFF26}" sibTransId="{6C2C11CB-6CD2-4BFE-BFBC-C0570D1ED42A}"/>
    <dgm:cxn modelId="{08639426-85D5-4487-B25A-CD06F6EC3FF3}" type="presOf" srcId="{ED9E5727-266C-41DA-9584-2438668E56AB}" destId="{0603D35C-6F50-4803-90B2-DE110E712F1C}" srcOrd="0" destOrd="0" presId="urn:microsoft.com/office/officeart/2008/layout/VerticalCurvedList"/>
    <dgm:cxn modelId="{1A293D82-EB18-4C02-8B24-81AD3E5657A3}" srcId="{ED9E5727-266C-41DA-9584-2438668E56AB}" destId="{5A48DFC8-35B9-4DFB-A7FD-1996CB77BC55}" srcOrd="0" destOrd="0" parTransId="{9BD3EAF0-59DC-40AA-BABE-15C296024534}" sibTransId="{CC90E38A-379D-45C9-AD50-12DEB0FDD5BB}"/>
    <dgm:cxn modelId="{9C68B199-C674-4D5A-81C6-037121E7C37E}" type="presOf" srcId="{42C3277C-42D2-4A77-B4EE-740B592E294B}" destId="{184B8A69-F9BC-4D37-A90A-75E851AC0BBD}" srcOrd="0" destOrd="0" presId="urn:microsoft.com/office/officeart/2008/layout/VerticalCurvedList"/>
    <dgm:cxn modelId="{9CF700BC-9A9B-4728-9507-C2B847ACAEC3}" type="presOf" srcId="{6A2D2573-2BDE-4659-A8D6-83923AAB6BD5}" destId="{334E5015-C7B4-4A2E-AC09-27FA278EEF46}" srcOrd="0" destOrd="0" presId="urn:microsoft.com/office/officeart/2008/layout/VerticalCurvedList"/>
    <dgm:cxn modelId="{B31215D9-7A8C-4143-AECB-E2804381BF76}" srcId="{ED9E5727-266C-41DA-9584-2438668E56AB}" destId="{42C3277C-42D2-4A77-B4EE-740B592E294B}" srcOrd="1" destOrd="0" parTransId="{57B13EAF-3A23-4280-AD44-46CDB3D34EC5}" sibTransId="{29A2D8D6-FBB7-4128-ADA5-83F05D166446}"/>
    <dgm:cxn modelId="{007D28F4-8171-4ABD-AB1D-B2F1D0D0C3A3}" type="presParOf" srcId="{0603D35C-6F50-4803-90B2-DE110E712F1C}" destId="{0C81E4A8-598D-43D4-B5C2-C9EFA2AA1338}" srcOrd="0" destOrd="0" presId="urn:microsoft.com/office/officeart/2008/layout/VerticalCurvedList"/>
    <dgm:cxn modelId="{81D7642D-39A4-4266-9C2B-202B24128146}" type="presParOf" srcId="{0C81E4A8-598D-43D4-B5C2-C9EFA2AA1338}" destId="{13389AA2-E737-4349-9E07-4E8DE243BEBE}" srcOrd="0" destOrd="0" presId="urn:microsoft.com/office/officeart/2008/layout/VerticalCurvedList"/>
    <dgm:cxn modelId="{3B892BC8-10B5-40D4-BCA7-855713741FB5}" type="presParOf" srcId="{13389AA2-E737-4349-9E07-4E8DE243BEBE}" destId="{D99A5333-9E97-469C-BFAE-79D496D90008}" srcOrd="0" destOrd="0" presId="urn:microsoft.com/office/officeart/2008/layout/VerticalCurvedList"/>
    <dgm:cxn modelId="{1AE793FE-E126-4D9A-A924-D788B606887E}" type="presParOf" srcId="{13389AA2-E737-4349-9E07-4E8DE243BEBE}" destId="{9AA028C0-9125-44FC-A603-2A17534B5222}" srcOrd="1" destOrd="0" presId="urn:microsoft.com/office/officeart/2008/layout/VerticalCurvedList"/>
    <dgm:cxn modelId="{1369C33C-1D52-4950-B7EF-707B52F10BE4}" type="presParOf" srcId="{13389AA2-E737-4349-9E07-4E8DE243BEBE}" destId="{E4BECCAE-A8B5-4067-B7F4-34387EC4B560}" srcOrd="2" destOrd="0" presId="urn:microsoft.com/office/officeart/2008/layout/VerticalCurvedList"/>
    <dgm:cxn modelId="{130A18D1-86FB-47E1-8727-8098F158ADE4}" type="presParOf" srcId="{13389AA2-E737-4349-9E07-4E8DE243BEBE}" destId="{EB557639-E4A4-4A19-9366-15975441777B}" srcOrd="3" destOrd="0" presId="urn:microsoft.com/office/officeart/2008/layout/VerticalCurvedList"/>
    <dgm:cxn modelId="{DA898E7F-2218-4257-B1D4-587F957185BB}" type="presParOf" srcId="{0C81E4A8-598D-43D4-B5C2-C9EFA2AA1338}" destId="{EFD30D77-DD19-4956-A941-32368BA3F5B5}" srcOrd="1" destOrd="0" presId="urn:microsoft.com/office/officeart/2008/layout/VerticalCurvedList"/>
    <dgm:cxn modelId="{C642621A-B485-4A32-944A-E72DCA2A3101}" type="presParOf" srcId="{0C81E4A8-598D-43D4-B5C2-C9EFA2AA1338}" destId="{B30559FD-9EAD-40CC-8156-0BB63CF74A32}" srcOrd="2" destOrd="0" presId="urn:microsoft.com/office/officeart/2008/layout/VerticalCurvedList"/>
    <dgm:cxn modelId="{2BF123E6-3F19-42E8-BCED-58823B0A12B7}" type="presParOf" srcId="{B30559FD-9EAD-40CC-8156-0BB63CF74A32}" destId="{DE7912B3-21CA-4AF8-ADB6-A618D83B34F2}" srcOrd="0" destOrd="0" presId="urn:microsoft.com/office/officeart/2008/layout/VerticalCurvedList"/>
    <dgm:cxn modelId="{29110FE5-3D22-42AB-9379-6669D26CB0CF}" type="presParOf" srcId="{0C81E4A8-598D-43D4-B5C2-C9EFA2AA1338}" destId="{184B8A69-F9BC-4D37-A90A-75E851AC0BBD}" srcOrd="3" destOrd="0" presId="urn:microsoft.com/office/officeart/2008/layout/VerticalCurvedList"/>
    <dgm:cxn modelId="{91FD0C20-E1C2-47EC-9236-DDF937F3FA91}" type="presParOf" srcId="{0C81E4A8-598D-43D4-B5C2-C9EFA2AA1338}" destId="{395618D1-823B-4382-A221-EEC123C033F4}" srcOrd="4" destOrd="0" presId="urn:microsoft.com/office/officeart/2008/layout/VerticalCurvedList"/>
    <dgm:cxn modelId="{EE523095-EED5-48A4-BA9B-A9C8BE647D61}" type="presParOf" srcId="{395618D1-823B-4382-A221-EEC123C033F4}" destId="{B47C7C1C-2289-4057-AF0A-C95A55E63D07}" srcOrd="0" destOrd="0" presId="urn:microsoft.com/office/officeart/2008/layout/VerticalCurvedList"/>
    <dgm:cxn modelId="{25AD4BF1-BB0C-4166-A463-865851C97F06}" type="presParOf" srcId="{0C81E4A8-598D-43D4-B5C2-C9EFA2AA1338}" destId="{334E5015-C7B4-4A2E-AC09-27FA278EEF46}" srcOrd="5" destOrd="0" presId="urn:microsoft.com/office/officeart/2008/layout/VerticalCurvedList"/>
    <dgm:cxn modelId="{F34AEF25-8D6A-4C3A-96F6-65BCACDD03ED}" type="presParOf" srcId="{0C81E4A8-598D-43D4-B5C2-C9EFA2AA1338}" destId="{287CE8BA-423F-46F0-B76B-740C73024893}" srcOrd="6" destOrd="0" presId="urn:microsoft.com/office/officeart/2008/layout/VerticalCurvedList"/>
    <dgm:cxn modelId="{19A7FBB2-159D-425B-B7B2-FDFBB87FEDC4}" type="presParOf" srcId="{287CE8BA-423F-46F0-B76B-740C73024893}" destId="{FAB92187-9F23-4AF0-8DD7-4EE963BEBC94}"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028C0-9125-44FC-A603-2A17534B5222}">
      <dsp:nvSpPr>
        <dsp:cNvPr id="0" name=""/>
        <dsp:cNvSpPr/>
      </dsp:nvSpPr>
      <dsp:spPr>
        <a:xfrm>
          <a:off x="-6077778" y="-930192"/>
          <a:ext cx="7237083" cy="7237083"/>
        </a:xfrm>
        <a:prstGeom prst="blockArc">
          <a:avLst>
            <a:gd name="adj1" fmla="val 18900000"/>
            <a:gd name="adj2" fmla="val 2700000"/>
            <a:gd name="adj3" fmla="val 298"/>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D30D77-DD19-4956-A941-32368BA3F5B5}">
      <dsp:nvSpPr>
        <dsp:cNvPr id="0" name=""/>
        <dsp:cNvSpPr/>
      </dsp:nvSpPr>
      <dsp:spPr>
        <a:xfrm>
          <a:off x="746285" y="490112"/>
          <a:ext cx="7237665" cy="1170453"/>
        </a:xfrm>
        <a:prstGeom prst="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55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 </a:t>
          </a:r>
          <a:r>
            <a:rPr lang="en-US" altLang="en-US" sz="2000" kern="1200">
              <a:latin typeface="VNI-Times" pitchFamily="2" charset="0"/>
            </a:rPr>
            <a:t>Học sinh biết nhận xeùt moät soá haønh vi, vieäc laøm coù lieân quan ñeán vieäc hôïp taùc vôùi nhöõng ngöôøi xung quanh.</a:t>
          </a:r>
        </a:p>
      </dsp:txBody>
      <dsp:txXfrm>
        <a:off x="746285" y="490112"/>
        <a:ext cx="7237665" cy="1170453"/>
      </dsp:txXfrm>
    </dsp:sp>
    <dsp:sp modelId="{DE7912B3-21CA-4AF8-ADB6-A618D83B34F2}">
      <dsp:nvSpPr>
        <dsp:cNvPr id="0" name=""/>
        <dsp:cNvSpPr/>
      </dsp:nvSpPr>
      <dsp:spPr>
        <a:xfrm>
          <a:off x="74198" y="403252"/>
          <a:ext cx="1344174" cy="13441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84B8A69-F9BC-4D37-A90A-75E851AC0BBD}">
      <dsp:nvSpPr>
        <dsp:cNvPr id="0" name=""/>
        <dsp:cNvSpPr/>
      </dsp:nvSpPr>
      <dsp:spPr>
        <a:xfrm>
          <a:off x="1141416" y="2150679"/>
          <a:ext cx="6846779" cy="1075339"/>
        </a:xfrm>
        <a:prstGeom prst="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551"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a:t>
          </a:r>
          <a:r>
            <a:rPr lang="en-US" sz="2000" kern="1200">
              <a:latin typeface="VNI-Times" pitchFamily="2" charset="0"/>
              <a:cs typeface="Times New Roman" panose="02020603050405020304" pitchFamily="18" charset="0"/>
            </a:rPr>
            <a:t> </a:t>
          </a:r>
          <a:r>
            <a:rPr lang="en-US" altLang="en-US" sz="2000" kern="1200">
              <a:latin typeface="VNI-Times" pitchFamily="2" charset="0"/>
            </a:rPr>
            <a:t>Hoïc sinh bieát xöû lí moät soá tình huoáng lieân quan ñeán vieäc hôïp taùc vôùi nhöõng ngöôøi xung quanh.</a:t>
          </a:r>
          <a:endParaRPr lang="en-US" sz="2000" kern="1200">
            <a:latin typeface="Times New Roman" panose="02020603050405020304" pitchFamily="18" charset="0"/>
            <a:cs typeface="Times New Roman" panose="02020603050405020304" pitchFamily="18" charset="0"/>
          </a:endParaRPr>
        </a:p>
      </dsp:txBody>
      <dsp:txXfrm>
        <a:off x="1141416" y="2150679"/>
        <a:ext cx="6846779" cy="1075339"/>
      </dsp:txXfrm>
    </dsp:sp>
    <dsp:sp modelId="{B47C7C1C-2289-4057-AF0A-C95A55E63D07}">
      <dsp:nvSpPr>
        <dsp:cNvPr id="0" name=""/>
        <dsp:cNvSpPr/>
      </dsp:nvSpPr>
      <dsp:spPr>
        <a:xfrm>
          <a:off x="457234" y="2016262"/>
          <a:ext cx="1344174" cy="13441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4E5015-C7B4-4A2E-AC09-27FA278EEF46}">
      <dsp:nvSpPr>
        <dsp:cNvPr id="0" name=""/>
        <dsp:cNvSpPr/>
      </dsp:nvSpPr>
      <dsp:spPr>
        <a:xfrm>
          <a:off x="746285" y="3966191"/>
          <a:ext cx="7237665" cy="977580"/>
        </a:xfrm>
        <a:prstGeom prst="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551" tIns="50800" rIns="50800" bIns="50800" numCol="1" spcCol="1270" anchor="ctr" anchorCtr="0">
          <a:noAutofit/>
        </a:bodyPr>
        <a:lstStyle/>
        <a:p>
          <a:pPr marL="0" lvl="0" indent="0" algn="ctr" defTabSz="889000">
            <a:lnSpc>
              <a:spcPct val="10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 </a:t>
          </a:r>
          <a:r>
            <a:rPr lang="en-US" altLang="en-US" sz="2000" kern="1200">
              <a:latin typeface="VNI-Times" pitchFamily="2" charset="0"/>
            </a:rPr>
            <a:t>Hoïc sinh bieát xaây döïng keá hoaïch hôïp taùc vôùi nhöõng ngöôøi xung quanh trong caùc coâng vieäc haèng ngaøy</a:t>
          </a:r>
          <a:endParaRPr lang="en-US" sz="2000" kern="1200">
            <a:latin typeface="Times New Roman" panose="02020603050405020304" pitchFamily="18" charset="0"/>
            <a:cs typeface="Times New Roman" panose="02020603050405020304" pitchFamily="18" charset="0"/>
          </a:endParaRPr>
        </a:p>
      </dsp:txBody>
      <dsp:txXfrm>
        <a:off x="746285" y="3966191"/>
        <a:ext cx="7237665" cy="977580"/>
      </dsp:txXfrm>
    </dsp:sp>
    <dsp:sp modelId="{FAB92187-9F23-4AF0-8DD7-4EE963BEBC94}">
      <dsp:nvSpPr>
        <dsp:cNvPr id="0" name=""/>
        <dsp:cNvSpPr/>
      </dsp:nvSpPr>
      <dsp:spPr>
        <a:xfrm>
          <a:off x="76201" y="3657848"/>
          <a:ext cx="1344174" cy="13441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BEA0C-F1DF-413C-BC86-E129DB7BD6A6}" type="datetimeFigureOut">
              <a:rPr lang="en-US" smtClean="0"/>
              <a:t>12/24/2021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94E65-0C1F-4744-9F23-C506ACD3FA8B}" type="slidenum">
              <a:rPr lang="en-US" smtClean="0"/>
              <a:t>‹#›</a:t>
            </a:fld>
            <a:endParaRPr lang="en-US"/>
          </a:p>
        </p:txBody>
      </p:sp>
    </p:spTree>
    <p:extLst>
      <p:ext uri="{BB962C8B-B14F-4D97-AF65-F5344CB8AC3E}">
        <p14:creationId xmlns:p14="http://schemas.microsoft.com/office/powerpoint/2010/main" val="4203664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ffectLst>
                  <a:outerShdw blurRad="38100" dist="38100" dir="2700000" algn="tl">
                    <a:srgbClr val="C0C0C0"/>
                  </a:outerShdw>
                </a:effectLst>
                <a:latin typeface="Arial" charset="0"/>
              </a:rPr>
              <a:t>Việc làm của các bạn Tâm, Nga, Hoan là đúng. Bởi vì các bạn đã biết cách phân công, hợp tác với nhau để hoàn thành nhiệm vụ được giao.</a:t>
            </a:r>
          </a:p>
          <a:p>
            <a:pPr>
              <a:defRPr/>
            </a:pPr>
            <a:r>
              <a:rPr lang="en-US" sz="1200">
                <a:effectLst>
                  <a:outerShdw blurRad="38100" dist="38100" dir="2700000" algn="tl">
                    <a:srgbClr val="C0C0C0"/>
                  </a:outerShdw>
                </a:effectLst>
                <a:latin typeface="Arial" charset="0"/>
              </a:rPr>
              <a:t>Việc làm của bạn Mai là đúng.Vì Mai biết hợp tác và giúp đỡ các bạn cùng tiến bộ</a:t>
            </a:r>
            <a:r>
              <a:rPr lang="en-US" sz="1200"/>
              <a:t>.</a:t>
            </a:r>
            <a:endParaRPr lang="en-US" sz="1200">
              <a:effectLst>
                <a:outerShdw blurRad="38100" dist="38100" dir="2700000" algn="tl">
                  <a:srgbClr val="C0C0C0"/>
                </a:outerShdw>
              </a:effectLst>
              <a:latin typeface="Arial" charset="0"/>
            </a:endParaRPr>
          </a:p>
          <a:p>
            <a:pPr>
              <a:defRPr/>
            </a:pPr>
            <a:r>
              <a:rPr lang="en-US" sz="1200" b="1">
                <a:solidFill>
                  <a:srgbClr val="0000FF"/>
                </a:solidFill>
                <a:effectLst>
                  <a:outerShdw blurRad="38100" dist="38100" dir="2700000" algn="tl">
                    <a:srgbClr val="C0C0C0"/>
                  </a:outerShdw>
                </a:effectLst>
                <a:latin typeface="Arial" charset="0"/>
              </a:rPr>
              <a:t>Việc làm của bạn Long  là chưa đúng. Bởi vì bạn ấy chưa biết phối hợp, hợp tác với những người xung quanh để tổng vệ sinh làng xóm.</a:t>
            </a:r>
          </a:p>
          <a:p>
            <a:pPr>
              <a:defRPr/>
            </a:pPr>
            <a:r>
              <a:rPr lang="en-US" sz="1200" b="1">
                <a:solidFill>
                  <a:srgbClr val="0000FF"/>
                </a:solidFill>
                <a:effectLst>
                  <a:outerShdw blurRad="38100" dist="38100" dir="2700000" algn="tl">
                    <a:srgbClr val="C0C0C0"/>
                  </a:outerShdw>
                </a:effectLst>
                <a:latin typeface="Arial" charset="0"/>
              </a:rPr>
              <a:t>Việc làm của Minh chưa đúng. Vì Minh không biết hợp tác cùng các bạn để giúp nhóm hoàn thành công việc.</a:t>
            </a:r>
          </a:p>
          <a:p>
            <a:pPr>
              <a:defRPr/>
            </a:pPr>
            <a:r>
              <a:rPr lang="en-US" sz="1200" b="1" i="1">
                <a:solidFill>
                  <a:srgbClr val="FF0000"/>
                </a:solidFill>
                <a:effectLst>
                  <a:outerShdw blurRad="38100" dist="38100" dir="2700000" algn="tl">
                    <a:srgbClr val="C0C0C0"/>
                  </a:outerShdw>
                </a:effectLst>
                <a:latin typeface="Arial" charset="0"/>
              </a:rPr>
              <a:t>Chúng ta có nên hay không nên học tập các bạn</a:t>
            </a:r>
          </a:p>
          <a:p>
            <a:pPr>
              <a:defRPr/>
            </a:pPr>
            <a:r>
              <a:rPr lang="en-US" sz="1200" b="1" i="1">
                <a:solidFill>
                  <a:srgbClr val="FF0000"/>
                </a:solidFill>
                <a:effectLst>
                  <a:outerShdw blurRad="38100" dist="38100" dir="2700000" algn="tl">
                    <a:srgbClr val="C0C0C0"/>
                  </a:outerShdw>
                </a:effectLst>
                <a:latin typeface="Arial" charset="0"/>
              </a:rPr>
              <a:t> trong các tình huống trên ? Vì sao?</a:t>
            </a:r>
            <a:endParaRPr lang="en-US" sz="1200"/>
          </a:p>
          <a:p>
            <a:endParaRPr lang="en-US"/>
          </a:p>
        </p:txBody>
      </p:sp>
      <p:sp>
        <p:nvSpPr>
          <p:cNvPr id="4" name="Slide Number Placeholder 3"/>
          <p:cNvSpPr>
            <a:spLocks noGrp="1"/>
          </p:cNvSpPr>
          <p:nvPr>
            <p:ph type="sldNum" sz="quarter" idx="5"/>
          </p:nvPr>
        </p:nvSpPr>
        <p:spPr/>
        <p:txBody>
          <a:bodyPr/>
          <a:lstStyle/>
          <a:p>
            <a:fld id="{66494E65-0C1F-4744-9F23-C506ACD3FA8B}" type="slidenum">
              <a:rPr lang="en-US" smtClean="0"/>
              <a:t>4</a:t>
            </a:fld>
            <a:endParaRPr lang="en-US"/>
          </a:p>
        </p:txBody>
      </p:sp>
    </p:spTree>
    <p:extLst>
      <p:ext uri="{BB962C8B-B14F-4D97-AF65-F5344CB8AC3E}">
        <p14:creationId xmlns:p14="http://schemas.microsoft.com/office/powerpoint/2010/main" val="33230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a:t>Hái hoa dân chủ: </a:t>
            </a:r>
            <a:r>
              <a:rPr lang="en-US" altLang="en-US" sz="1200">
                <a:solidFill>
                  <a:srgbClr val="0000CC"/>
                </a:solidFill>
              </a:rPr>
              <a:t>Khi tổ chức 1 nội dung theo 1 chủ đề, ví dụ như tìm hiểu về Lịch sử Đoàn, Đội,kỉ niệm ngày 8/3; 20/10 ..., buổi lễ đó người ta trang trí 1 cây hoa có gắn nội dung câu hỏi trong từng bông hoa. Và tổ chức hái hoa dân chủ, nghĩa là </a:t>
            </a:r>
          </a:p>
          <a:p>
            <a:pPr algn="just" eaLnBrk="1" hangingPunct="1"/>
            <a:r>
              <a:rPr lang="en-US" altLang="en-US" sz="1200">
                <a:solidFill>
                  <a:srgbClr val="0000CC"/>
                </a:solidFill>
              </a:rPr>
              <a:t>mọi người đều có quyền bình đẳng hái 1 hay nhiều bông hoa và trả lời câu hỏi.</a:t>
            </a:r>
          </a:p>
          <a:p>
            <a:endParaRPr lang="en-US"/>
          </a:p>
        </p:txBody>
      </p:sp>
      <p:sp>
        <p:nvSpPr>
          <p:cNvPr id="4" name="Slide Number Placeholder 3"/>
          <p:cNvSpPr>
            <a:spLocks noGrp="1"/>
          </p:cNvSpPr>
          <p:nvPr>
            <p:ph type="sldNum" sz="quarter" idx="5"/>
          </p:nvPr>
        </p:nvSpPr>
        <p:spPr/>
        <p:txBody>
          <a:bodyPr/>
          <a:lstStyle/>
          <a:p>
            <a:fld id="{66494E65-0C1F-4744-9F23-C506ACD3FA8B}" type="slidenum">
              <a:rPr lang="en-US" smtClean="0"/>
              <a:t>6</a:t>
            </a:fld>
            <a:endParaRPr lang="en-US"/>
          </a:p>
        </p:txBody>
      </p:sp>
    </p:spTree>
    <p:extLst>
      <p:ext uri="{BB962C8B-B14F-4D97-AF65-F5344CB8AC3E}">
        <p14:creationId xmlns:p14="http://schemas.microsoft.com/office/powerpoint/2010/main" val="153722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494E65-0C1F-4744-9F23-C506ACD3FA8B}" type="slidenum">
              <a:rPr lang="en-US" smtClean="0"/>
              <a:t>7</a:t>
            </a:fld>
            <a:endParaRPr lang="en-US"/>
          </a:p>
        </p:txBody>
      </p:sp>
    </p:spTree>
    <p:extLst>
      <p:ext uri="{BB962C8B-B14F-4D97-AF65-F5344CB8AC3E}">
        <p14:creationId xmlns:p14="http://schemas.microsoft.com/office/powerpoint/2010/main" val="180183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0" i="0" u="none" strike="noStrike" kern="1200" baseline="0">
                <a:solidFill>
                  <a:srgbClr val="000000"/>
                </a:solidFill>
                <a:latin typeface="Times New Roman" panose="02020603050405020304" pitchFamily="18" charset="0"/>
              </a:rPr>
              <a:t> Trong cuộc sống và trong học tập có rất nhiều công việc, rất nhiều nhiệm vụ khi làm một mình sẽ khó đạt được kết quả như mong muốn. Chính vì vậy, chúng ta cần hợp tác với mọi người xung quanh.Hợp tác đúng cách, tôn trọng người hợp tác sẽ giúp các em giải quyết công việc và nhiệm vụ nhanh hơn, tốt hơn, đồng thời cũng làm mọi người gắn bó với nhau hơn.</a:t>
            </a: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494E65-0C1F-4744-9F23-C506ACD3FA8B}" type="slidenum">
              <a:rPr lang="en-US" smtClean="0"/>
              <a:t>15</a:t>
            </a:fld>
            <a:endParaRPr lang="en-US"/>
          </a:p>
        </p:txBody>
      </p:sp>
    </p:spTree>
    <p:extLst>
      <p:ext uri="{BB962C8B-B14F-4D97-AF65-F5344CB8AC3E}">
        <p14:creationId xmlns:p14="http://schemas.microsoft.com/office/powerpoint/2010/main" val="323053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5692388E-AF73-49CD-8013-1249A2E5B498}"/>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95EEFA1B-4935-4FDD-BB4A-9A40D7B0E210}"/>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07C4172-A629-4E7D-9295-C979B337D666}"/>
              </a:ext>
            </a:extLst>
          </p:cNvPr>
          <p:cNvSpPr>
            <a:spLocks noGrp="1"/>
          </p:cNvSpPr>
          <p:nvPr>
            <p:ph type="sldNum" sz="quarter" idx="12"/>
          </p:nvPr>
        </p:nvSpPr>
        <p:spPr/>
        <p:txBody>
          <a:bodyPr/>
          <a:lstStyle>
            <a:lvl1pPr>
              <a:defRPr/>
            </a:lvl1pPr>
          </a:lstStyle>
          <a:p>
            <a:fld id="{6751E7EB-4F7D-4CED-8062-242B6BEA5103}" type="slidenum">
              <a:rPr lang="en-US" altLang="en-US"/>
              <a:pPr/>
              <a:t>‹#›</a:t>
            </a:fld>
            <a:endParaRPr lang="en-US" altLang="en-US"/>
          </a:p>
        </p:txBody>
      </p:sp>
    </p:spTree>
    <p:extLst>
      <p:ext uri="{BB962C8B-B14F-4D97-AF65-F5344CB8AC3E}">
        <p14:creationId xmlns:p14="http://schemas.microsoft.com/office/powerpoint/2010/main" val="125532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C386B34F-938C-44AD-8C26-F8B8C1C2D074}"/>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7E76F59C-9731-4985-A3B4-0CA614EF7753}"/>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7B5C9FBB-CC11-43FC-8A98-8DB3A6AC7B6D}"/>
              </a:ext>
            </a:extLst>
          </p:cNvPr>
          <p:cNvSpPr>
            <a:spLocks noGrp="1"/>
          </p:cNvSpPr>
          <p:nvPr>
            <p:ph type="sldNum" sz="quarter" idx="12"/>
          </p:nvPr>
        </p:nvSpPr>
        <p:spPr/>
        <p:txBody>
          <a:bodyPr/>
          <a:lstStyle>
            <a:lvl1pPr>
              <a:defRPr/>
            </a:lvl1pPr>
          </a:lstStyle>
          <a:p>
            <a:fld id="{0273B80E-3267-4634-9040-251A8D97DD47}" type="slidenum">
              <a:rPr lang="en-US" altLang="en-US"/>
              <a:pPr/>
              <a:t>‹#›</a:t>
            </a:fld>
            <a:endParaRPr lang="en-US" altLang="en-US"/>
          </a:p>
        </p:txBody>
      </p:sp>
    </p:spTree>
    <p:extLst>
      <p:ext uri="{BB962C8B-B14F-4D97-AF65-F5344CB8AC3E}">
        <p14:creationId xmlns:p14="http://schemas.microsoft.com/office/powerpoint/2010/main" val="275790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62612F43-6DA5-40A9-A492-E5AF1F5B7CCE}"/>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5FABDDDF-1B20-4583-ACBB-EF923FF1DAED}"/>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15651358-133C-43FE-9EDE-538A54E7BCCB}"/>
              </a:ext>
            </a:extLst>
          </p:cNvPr>
          <p:cNvSpPr>
            <a:spLocks noGrp="1"/>
          </p:cNvSpPr>
          <p:nvPr>
            <p:ph type="sldNum" sz="quarter" idx="12"/>
          </p:nvPr>
        </p:nvSpPr>
        <p:spPr/>
        <p:txBody>
          <a:bodyPr/>
          <a:lstStyle>
            <a:lvl1pPr>
              <a:defRPr/>
            </a:lvl1pPr>
          </a:lstStyle>
          <a:p>
            <a:fld id="{2DED3B57-159E-4E68-8725-301178E922DC}" type="slidenum">
              <a:rPr lang="en-US" altLang="en-US"/>
              <a:pPr/>
              <a:t>‹#›</a:t>
            </a:fld>
            <a:endParaRPr lang="en-US" altLang="en-US"/>
          </a:p>
        </p:txBody>
      </p:sp>
    </p:spTree>
    <p:extLst>
      <p:ext uri="{BB962C8B-B14F-4D97-AF65-F5344CB8AC3E}">
        <p14:creationId xmlns:p14="http://schemas.microsoft.com/office/powerpoint/2010/main" val="348252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DD8F59-5471-4E73-984A-F00A9DFD7097}"/>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673C18A-A888-430C-98C1-BA6320060C8C}"/>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E56600D-1DA0-41CD-BBBE-117DB549C1B9}"/>
              </a:ext>
            </a:extLst>
          </p:cNvPr>
          <p:cNvSpPr>
            <a:spLocks noGrp="1" noChangeArrowheads="1"/>
          </p:cNvSpPr>
          <p:nvPr>
            <p:ph type="sldNum" sz="quarter" idx="12"/>
          </p:nvPr>
        </p:nvSpPr>
        <p:spPr/>
        <p:txBody>
          <a:bodyPr/>
          <a:lstStyle>
            <a:lvl1pPr>
              <a:defRPr/>
            </a:lvl1pPr>
          </a:lstStyle>
          <a:p>
            <a:fld id="{0B33D46C-AF1B-4CC8-9C93-A7FB0190C6C3}" type="slidenum">
              <a:rPr lang="en-US" altLang="en-US"/>
              <a:pPr/>
              <a:t>‹#›</a:t>
            </a:fld>
            <a:endParaRPr lang="en-US" altLang="en-US"/>
          </a:p>
        </p:txBody>
      </p:sp>
    </p:spTree>
    <p:extLst>
      <p:ext uri="{BB962C8B-B14F-4D97-AF65-F5344CB8AC3E}">
        <p14:creationId xmlns:p14="http://schemas.microsoft.com/office/powerpoint/2010/main" val="3263044368"/>
      </p:ext>
    </p:extLst>
  </p:cSld>
  <p:clrMapOvr>
    <a:masterClrMapping/>
  </p:clrMapOvr>
  <p:transition advClick="0">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1BFC9682-6524-43A1-9E02-5E1B3CF6A139}"/>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FA0C9481-788D-4801-A842-5A7991B442EB}"/>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77DD28A2-BAB4-47F6-913F-34100A3F4842}"/>
              </a:ext>
            </a:extLst>
          </p:cNvPr>
          <p:cNvSpPr>
            <a:spLocks noGrp="1"/>
          </p:cNvSpPr>
          <p:nvPr>
            <p:ph type="sldNum" sz="quarter" idx="12"/>
          </p:nvPr>
        </p:nvSpPr>
        <p:spPr/>
        <p:txBody>
          <a:bodyPr/>
          <a:lstStyle>
            <a:lvl1pPr>
              <a:defRPr/>
            </a:lvl1pPr>
          </a:lstStyle>
          <a:p>
            <a:fld id="{15BFFF73-1C34-431F-838C-C9BDDD8A5241}" type="slidenum">
              <a:rPr lang="en-US" altLang="en-US"/>
              <a:pPr/>
              <a:t>‹#›</a:t>
            </a:fld>
            <a:endParaRPr lang="en-US" altLang="en-US"/>
          </a:p>
        </p:txBody>
      </p:sp>
    </p:spTree>
    <p:extLst>
      <p:ext uri="{BB962C8B-B14F-4D97-AF65-F5344CB8AC3E}">
        <p14:creationId xmlns:p14="http://schemas.microsoft.com/office/powerpoint/2010/main" val="100837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41968FB6-1253-41B0-ADCF-B0733195653A}"/>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8A08C1B6-D155-4F39-9484-FABAAAD1BB00}"/>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418A30F8-72AE-4FDF-B432-F715CB903067}"/>
              </a:ext>
            </a:extLst>
          </p:cNvPr>
          <p:cNvSpPr>
            <a:spLocks noGrp="1"/>
          </p:cNvSpPr>
          <p:nvPr>
            <p:ph type="sldNum" sz="quarter" idx="12"/>
          </p:nvPr>
        </p:nvSpPr>
        <p:spPr/>
        <p:txBody>
          <a:bodyPr/>
          <a:lstStyle>
            <a:lvl1pPr>
              <a:defRPr/>
            </a:lvl1pPr>
          </a:lstStyle>
          <a:p>
            <a:fld id="{EF318891-9262-4FDC-8F7F-F926684D6B47}" type="slidenum">
              <a:rPr lang="en-US" altLang="en-US"/>
              <a:pPr/>
              <a:t>‹#›</a:t>
            </a:fld>
            <a:endParaRPr lang="en-US" altLang="en-US"/>
          </a:p>
        </p:txBody>
      </p:sp>
    </p:spTree>
    <p:extLst>
      <p:ext uri="{BB962C8B-B14F-4D97-AF65-F5344CB8AC3E}">
        <p14:creationId xmlns:p14="http://schemas.microsoft.com/office/powerpoint/2010/main" val="151892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12F2381E-562D-4472-8206-F1CD9D34BC8D}"/>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21848B4C-FECC-4D4C-AA05-E8378DF43C56}"/>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4131D105-ABC8-4C5D-B556-B0E61A18D55D}"/>
              </a:ext>
            </a:extLst>
          </p:cNvPr>
          <p:cNvSpPr>
            <a:spLocks noGrp="1"/>
          </p:cNvSpPr>
          <p:nvPr>
            <p:ph type="sldNum" sz="quarter" idx="12"/>
          </p:nvPr>
        </p:nvSpPr>
        <p:spPr/>
        <p:txBody>
          <a:bodyPr/>
          <a:lstStyle>
            <a:lvl1pPr>
              <a:defRPr/>
            </a:lvl1pPr>
          </a:lstStyle>
          <a:p>
            <a:fld id="{A8A15967-7962-4A11-AD7B-2EA21D53AE79}" type="slidenum">
              <a:rPr lang="en-US" altLang="en-US"/>
              <a:pPr/>
              <a:t>‹#›</a:t>
            </a:fld>
            <a:endParaRPr lang="en-US" altLang="en-US"/>
          </a:p>
        </p:txBody>
      </p:sp>
    </p:spTree>
    <p:extLst>
      <p:ext uri="{BB962C8B-B14F-4D97-AF65-F5344CB8AC3E}">
        <p14:creationId xmlns:p14="http://schemas.microsoft.com/office/powerpoint/2010/main" val="184585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7A18AE00-DE2A-40DE-B0E3-DD097D32FB93}"/>
              </a:ext>
            </a:extLst>
          </p:cNvPr>
          <p:cNvSpPr>
            <a:spLocks noGrp="1"/>
          </p:cNvSpPr>
          <p:nvPr>
            <p:ph type="dt" sz="half" idx="10"/>
          </p:nvPr>
        </p:nvSpPr>
        <p:spPr/>
        <p:txBody>
          <a:bodyPr/>
          <a:lstStyle>
            <a:lvl1pPr>
              <a:defRPr/>
            </a:lvl1pPr>
          </a:lstStyle>
          <a:p>
            <a:pPr>
              <a:defRPr/>
            </a:pPr>
            <a:endParaRPr lang="en-US"/>
          </a:p>
        </p:txBody>
      </p:sp>
      <p:sp>
        <p:nvSpPr>
          <p:cNvPr id="8" name="Nơi giữ chỗ cho Chân trang 4">
            <a:extLst>
              <a:ext uri="{FF2B5EF4-FFF2-40B4-BE49-F238E27FC236}">
                <a16:creationId xmlns:a16="http://schemas.microsoft.com/office/drawing/2014/main" id="{880A4598-671B-480E-B36A-1185B31419E4}"/>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id="{A0F26FC3-6CE3-4C77-9CE9-34F8037AEA19}"/>
              </a:ext>
            </a:extLst>
          </p:cNvPr>
          <p:cNvSpPr>
            <a:spLocks noGrp="1"/>
          </p:cNvSpPr>
          <p:nvPr>
            <p:ph type="sldNum" sz="quarter" idx="12"/>
          </p:nvPr>
        </p:nvSpPr>
        <p:spPr/>
        <p:txBody>
          <a:bodyPr/>
          <a:lstStyle>
            <a:lvl1pPr>
              <a:defRPr/>
            </a:lvl1pPr>
          </a:lstStyle>
          <a:p>
            <a:fld id="{004B1E9E-A91D-4EEB-856A-A9733F5E08AE}" type="slidenum">
              <a:rPr lang="en-US" altLang="en-US"/>
              <a:pPr/>
              <a:t>‹#›</a:t>
            </a:fld>
            <a:endParaRPr lang="en-US" altLang="en-US"/>
          </a:p>
        </p:txBody>
      </p:sp>
    </p:spTree>
    <p:extLst>
      <p:ext uri="{BB962C8B-B14F-4D97-AF65-F5344CB8AC3E}">
        <p14:creationId xmlns:p14="http://schemas.microsoft.com/office/powerpoint/2010/main" val="270008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DC02B176-BF40-4B78-9CA6-180A8828D387}"/>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id="{3AF26C0D-AD9B-469D-9DAC-49D5C6033702}"/>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82D87F10-9CE0-461D-A410-E092BA52E52D}"/>
              </a:ext>
            </a:extLst>
          </p:cNvPr>
          <p:cNvSpPr>
            <a:spLocks noGrp="1"/>
          </p:cNvSpPr>
          <p:nvPr>
            <p:ph type="sldNum" sz="quarter" idx="12"/>
          </p:nvPr>
        </p:nvSpPr>
        <p:spPr/>
        <p:txBody>
          <a:bodyPr/>
          <a:lstStyle>
            <a:lvl1pPr>
              <a:defRPr/>
            </a:lvl1pPr>
          </a:lstStyle>
          <a:p>
            <a:fld id="{76EE3471-3441-4029-9F36-9581EE7E7D51}" type="slidenum">
              <a:rPr lang="en-US" altLang="en-US"/>
              <a:pPr/>
              <a:t>‹#›</a:t>
            </a:fld>
            <a:endParaRPr lang="en-US" altLang="en-US"/>
          </a:p>
        </p:txBody>
      </p:sp>
    </p:spTree>
    <p:extLst>
      <p:ext uri="{BB962C8B-B14F-4D97-AF65-F5344CB8AC3E}">
        <p14:creationId xmlns:p14="http://schemas.microsoft.com/office/powerpoint/2010/main" val="274661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F1DDF3EF-7A06-40D9-8F78-C93A94A67029}"/>
              </a:ext>
            </a:extLst>
          </p:cNvPr>
          <p:cNvSpPr>
            <a:spLocks noGrp="1"/>
          </p:cNvSpPr>
          <p:nvPr>
            <p:ph type="dt" sz="half" idx="10"/>
          </p:nvPr>
        </p:nvSpPr>
        <p:spPr/>
        <p:txBody>
          <a:bodyPr/>
          <a:lstStyle>
            <a:lvl1pPr>
              <a:defRPr/>
            </a:lvl1pPr>
          </a:lstStyle>
          <a:p>
            <a:pPr>
              <a:defRPr/>
            </a:pPr>
            <a:endParaRPr lang="en-US"/>
          </a:p>
        </p:txBody>
      </p:sp>
      <p:sp>
        <p:nvSpPr>
          <p:cNvPr id="3" name="Nơi giữ chỗ cho Chân trang 4">
            <a:extLst>
              <a:ext uri="{FF2B5EF4-FFF2-40B4-BE49-F238E27FC236}">
                <a16:creationId xmlns:a16="http://schemas.microsoft.com/office/drawing/2014/main" id="{4B29A7A5-EA4F-4E3F-ABD3-3C6EF39CFA2B}"/>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id="{83B1EA01-B57E-43F7-81D7-4EF464BEA0CD}"/>
              </a:ext>
            </a:extLst>
          </p:cNvPr>
          <p:cNvSpPr>
            <a:spLocks noGrp="1"/>
          </p:cNvSpPr>
          <p:nvPr>
            <p:ph type="sldNum" sz="quarter" idx="12"/>
          </p:nvPr>
        </p:nvSpPr>
        <p:spPr/>
        <p:txBody>
          <a:bodyPr/>
          <a:lstStyle>
            <a:lvl1pPr>
              <a:defRPr/>
            </a:lvl1pPr>
          </a:lstStyle>
          <a:p>
            <a:fld id="{78A84536-8BB1-474F-B79A-4926195E08DC}" type="slidenum">
              <a:rPr lang="en-US" altLang="en-US"/>
              <a:pPr/>
              <a:t>‹#›</a:t>
            </a:fld>
            <a:endParaRPr lang="en-US" altLang="en-US"/>
          </a:p>
        </p:txBody>
      </p:sp>
    </p:spTree>
    <p:extLst>
      <p:ext uri="{BB962C8B-B14F-4D97-AF65-F5344CB8AC3E}">
        <p14:creationId xmlns:p14="http://schemas.microsoft.com/office/powerpoint/2010/main" val="117596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41F77857-0258-4EDE-BEEA-214993C7A904}"/>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2A3189E5-9E68-4E87-9C6C-CC9A83246877}"/>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E6380566-AF25-4F77-A060-47A1F000F4DA}"/>
              </a:ext>
            </a:extLst>
          </p:cNvPr>
          <p:cNvSpPr>
            <a:spLocks noGrp="1"/>
          </p:cNvSpPr>
          <p:nvPr>
            <p:ph type="sldNum" sz="quarter" idx="12"/>
          </p:nvPr>
        </p:nvSpPr>
        <p:spPr/>
        <p:txBody>
          <a:bodyPr/>
          <a:lstStyle>
            <a:lvl1pPr>
              <a:defRPr/>
            </a:lvl1pPr>
          </a:lstStyle>
          <a:p>
            <a:fld id="{B957604D-04A0-4D6E-9D4A-4DBEB9AFBCAC}" type="slidenum">
              <a:rPr lang="en-US" altLang="en-US"/>
              <a:pPr/>
              <a:t>‹#›</a:t>
            </a:fld>
            <a:endParaRPr lang="en-US" altLang="en-US"/>
          </a:p>
        </p:txBody>
      </p:sp>
    </p:spTree>
    <p:extLst>
      <p:ext uri="{BB962C8B-B14F-4D97-AF65-F5344CB8AC3E}">
        <p14:creationId xmlns:p14="http://schemas.microsoft.com/office/powerpoint/2010/main" val="31086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88F3A173-109C-4834-88D3-99B4C0C9ECBB}"/>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B8B5ECAD-B971-4A9B-A4F8-061F7B8B3ABB}"/>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E41C2D4B-22E0-4FED-BD3C-3A15B8CAA2AA}"/>
              </a:ext>
            </a:extLst>
          </p:cNvPr>
          <p:cNvSpPr>
            <a:spLocks noGrp="1"/>
          </p:cNvSpPr>
          <p:nvPr>
            <p:ph type="sldNum" sz="quarter" idx="12"/>
          </p:nvPr>
        </p:nvSpPr>
        <p:spPr/>
        <p:txBody>
          <a:bodyPr/>
          <a:lstStyle>
            <a:lvl1pPr>
              <a:defRPr/>
            </a:lvl1pPr>
          </a:lstStyle>
          <a:p>
            <a:fld id="{4C4F2002-DD3C-48D6-B1A5-FD9B299071DE}" type="slidenum">
              <a:rPr lang="en-US" altLang="en-US"/>
              <a:pPr/>
              <a:t>‹#›</a:t>
            </a:fld>
            <a:endParaRPr lang="en-US" altLang="en-US"/>
          </a:p>
        </p:txBody>
      </p:sp>
    </p:spTree>
    <p:extLst>
      <p:ext uri="{BB962C8B-B14F-4D97-AF65-F5344CB8AC3E}">
        <p14:creationId xmlns:p14="http://schemas.microsoft.com/office/powerpoint/2010/main" val="1590835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a:extLst>
              <a:ext uri="{FF2B5EF4-FFF2-40B4-BE49-F238E27FC236}">
                <a16:creationId xmlns:a16="http://schemas.microsoft.com/office/drawing/2014/main" id="{924F87C1-B824-4726-9F74-5428DCFB981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a:extLst>
              <a:ext uri="{FF2B5EF4-FFF2-40B4-BE49-F238E27FC236}">
                <a16:creationId xmlns:a16="http://schemas.microsoft.com/office/drawing/2014/main" id="{2AB85E81-2D70-4142-9711-04B29C532E4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id="{ED7CA646-27F6-4D11-BF55-DA6B73BCD01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Nơi giữ chỗ cho Chân trang 4">
            <a:extLst>
              <a:ext uri="{FF2B5EF4-FFF2-40B4-BE49-F238E27FC236}">
                <a16:creationId xmlns:a16="http://schemas.microsoft.com/office/drawing/2014/main" id="{E69974A4-D442-4E83-ACF3-DA9D98AAEED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Nơi giữ chỗ cho Số hiệu Bản chiếu 5">
            <a:extLst>
              <a:ext uri="{FF2B5EF4-FFF2-40B4-BE49-F238E27FC236}">
                <a16:creationId xmlns:a16="http://schemas.microsoft.com/office/drawing/2014/main" id="{44B356D0-192E-4CEE-A03B-57CDD312EF8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84C2480-9B1C-44B5-93EB-70AB33CB35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audio" Target="file:///C:\Documents%20and%20Settings\Admin\Desktop\chuong%20reng%20reng.mp3"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5" name="WordArt 20">
            <a:extLst>
              <a:ext uri="{FF2B5EF4-FFF2-40B4-BE49-F238E27FC236}">
                <a16:creationId xmlns:a16="http://schemas.microsoft.com/office/drawing/2014/main" id="{BBE9DFEB-9E7E-452E-9835-7ED01F62CA02}"/>
              </a:ext>
            </a:extLst>
          </p:cNvPr>
          <p:cNvSpPr>
            <a:spLocks noChangeArrowheads="1" noChangeShapeType="1" noTextEdit="1"/>
          </p:cNvSpPr>
          <p:nvPr/>
        </p:nvSpPr>
        <p:spPr bwMode="auto">
          <a:xfrm>
            <a:off x="5240867" y="457200"/>
            <a:ext cx="2590801" cy="685708"/>
          </a:xfrm>
          <a:prstGeom prst="rect">
            <a:avLst/>
          </a:prstGeom>
        </p:spPr>
        <p:txBody>
          <a:bodyPr wrap="none" fromWordArt="1">
            <a:prstTxWarp prst="textPlain">
              <a:avLst>
                <a:gd name="adj" fmla="val 50000"/>
              </a:avLst>
            </a:prstTxWarp>
          </a:bodyPr>
          <a:lstStyle/>
          <a:p>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Đạo đức </a:t>
            </a:r>
          </a:p>
        </p:txBody>
      </p:sp>
      <p:pic>
        <p:nvPicPr>
          <p:cNvPr id="3078" name="Picture 10" descr="cartoon1%20(1)">
            <a:hlinkClick r:id="rId3" action="ppaction://hlinksldjump"/>
            <a:extLst>
              <a:ext uri="{FF2B5EF4-FFF2-40B4-BE49-F238E27FC236}">
                <a16:creationId xmlns:a16="http://schemas.microsoft.com/office/drawing/2014/main" id="{8A009E09-5F16-45FD-8F7A-472BE04C842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31629"/>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D3C9F94-10C9-44C8-A138-46FAFB6C565C}"/>
              </a:ext>
            </a:extLst>
          </p:cNvPr>
          <p:cNvSpPr txBox="1"/>
          <p:nvPr/>
        </p:nvSpPr>
        <p:spPr>
          <a:xfrm>
            <a:off x="1752600" y="5181600"/>
            <a:ext cx="8907070" cy="1077218"/>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HỢP TÁC </a:t>
            </a:r>
          </a:p>
          <a:p>
            <a:pPr algn="ctr"/>
            <a:r>
              <a:rPr lang="en-US" b="1">
                <a:latin typeface="Times New Roman" panose="02020603050405020304" pitchFamily="18" charset="0"/>
                <a:cs typeface="Times New Roman" panose="02020603050405020304" pitchFamily="18" charset="0"/>
              </a:rPr>
              <a:t>VỚI NGƯỜI XUNG QUANH (Tiết 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py of IMG_4225.jpg">
            <a:extLst>
              <a:ext uri="{FF2B5EF4-FFF2-40B4-BE49-F238E27FC236}">
                <a16:creationId xmlns:a16="http://schemas.microsoft.com/office/drawing/2014/main" id="{12DE8BB0-11F5-485E-A6C9-8819852007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9144000"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py of IMG_4603.jpg">
            <a:extLst>
              <a:ext uri="{FF2B5EF4-FFF2-40B4-BE49-F238E27FC236}">
                <a16:creationId xmlns:a16="http://schemas.microsoft.com/office/drawing/2014/main" id="{CD14AF0F-3A36-4BE0-B15D-80CD51F805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9144000"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py of IMG_4249.jpg">
            <a:extLst>
              <a:ext uri="{FF2B5EF4-FFF2-40B4-BE49-F238E27FC236}">
                <a16:creationId xmlns:a16="http://schemas.microsoft.com/office/drawing/2014/main" id="{B32B69C3-64D7-4871-AC18-4AFD1C147F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4800"/>
            <a:ext cx="9144000"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py of IMG_4524.jpg">
            <a:extLst>
              <a:ext uri="{FF2B5EF4-FFF2-40B4-BE49-F238E27FC236}">
                <a16:creationId xmlns:a16="http://schemas.microsoft.com/office/drawing/2014/main" id="{F345342B-B1C8-4352-B1E3-336661E63D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04800"/>
            <a:ext cx="9296400"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amond(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agesCAKOQS99">
            <a:extLst>
              <a:ext uri="{FF2B5EF4-FFF2-40B4-BE49-F238E27FC236}">
                <a16:creationId xmlns:a16="http://schemas.microsoft.com/office/drawing/2014/main" id="{02B7023C-B5A5-4233-A8E3-6E1A1E2EE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8839200" cy="567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oc nhom">
            <a:extLst>
              <a:ext uri="{FF2B5EF4-FFF2-40B4-BE49-F238E27FC236}">
                <a16:creationId xmlns:a16="http://schemas.microsoft.com/office/drawing/2014/main" id="{95BAC2B8-83CF-4147-9B93-15B7204F6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8839200" cy="567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IMG_0821">
            <a:extLst>
              <a:ext uri="{FF2B5EF4-FFF2-40B4-BE49-F238E27FC236}">
                <a16:creationId xmlns:a16="http://schemas.microsoft.com/office/drawing/2014/main" id="{281DC4D3-FF24-47B8-8B67-C04B3A360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85800"/>
            <a:ext cx="8839200" cy="567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imagesCAXT17T9">
            <a:extLst>
              <a:ext uri="{FF2B5EF4-FFF2-40B4-BE49-F238E27FC236}">
                <a16:creationId xmlns:a16="http://schemas.microsoft.com/office/drawing/2014/main" id="{2062A849-D1F2-485E-A6DC-0D02CFB00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85800"/>
            <a:ext cx="8839200" cy="567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hs lao dong">
            <a:extLst>
              <a:ext uri="{FF2B5EF4-FFF2-40B4-BE49-F238E27FC236}">
                <a16:creationId xmlns:a16="http://schemas.microsoft.com/office/drawing/2014/main" id="{E507C481-7AC3-445F-8F62-16F74DD25C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685800"/>
            <a:ext cx="8839200" cy="567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giup nhau khieng do">
            <a:extLst>
              <a:ext uri="{FF2B5EF4-FFF2-40B4-BE49-F238E27FC236}">
                <a16:creationId xmlns:a16="http://schemas.microsoft.com/office/drawing/2014/main" id="{ED61ED43-A398-4F69-9C80-C9B171AC44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685800"/>
            <a:ext cx="8839200" cy="567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70" decel="100000"/>
                                        <p:tgtEl>
                                          <p:spTgt spid="5"/>
                                        </p:tgtEl>
                                      </p:cBhvr>
                                    </p:animEffect>
                                    <p:animScale>
                                      <p:cBhvr>
                                        <p:cTn id="13" dur="770" decel="100000"/>
                                        <p:tgtEl>
                                          <p:spTgt spid="5"/>
                                        </p:tgtEl>
                                      </p:cBhvr>
                                      <p:from x="10000" y="10000"/>
                                      <p:to x="200000" y="450000"/>
                                    </p:animScale>
                                    <p:animScale>
                                      <p:cBhvr>
                                        <p:cTn id="14" dur="1230" accel="100000" fill="hold">
                                          <p:stCondLst>
                                            <p:cond delay="770"/>
                                          </p:stCondLst>
                                        </p:cTn>
                                        <p:tgtEl>
                                          <p:spTgt spid="5"/>
                                        </p:tgtEl>
                                      </p:cBhvr>
                                      <p:from x="200000" y="450000"/>
                                      <p:to x="100000" y="100000"/>
                                    </p:animScale>
                                    <p:set>
                                      <p:cBhvr>
                                        <p:cTn id="15" dur="770" fill="hold"/>
                                        <p:tgtEl>
                                          <p:spTgt spid="5"/>
                                        </p:tgtEl>
                                        <p:attrNameLst>
                                          <p:attrName>ppt_x</p:attrName>
                                        </p:attrNameLst>
                                      </p:cBhvr>
                                      <p:to>
                                        <p:strVal val="(0.5)"/>
                                      </p:to>
                                    </p:set>
                                    <p:anim from="(0.5)" to="(#ppt_x)" calcmode="lin" valueType="num">
                                      <p:cBhvr>
                                        <p:cTn id="16" dur="1230" accel="100000" fill="hold">
                                          <p:stCondLst>
                                            <p:cond delay="770"/>
                                          </p:stCondLst>
                                        </p:cTn>
                                        <p:tgtEl>
                                          <p:spTgt spid="5"/>
                                        </p:tgtEl>
                                        <p:attrNameLst>
                                          <p:attrName>ppt_x</p:attrName>
                                        </p:attrNameLst>
                                      </p:cBhvr>
                                    </p:anim>
                                    <p:set>
                                      <p:cBhvr>
                                        <p:cTn id="17" dur="770" fill="hold"/>
                                        <p:tgtEl>
                                          <p:spTgt spid="5"/>
                                        </p:tgtEl>
                                        <p:attrNameLst>
                                          <p:attrName>ppt_y</p:attrName>
                                        </p:attrNameLst>
                                      </p:cBhvr>
                                      <p:to>
                                        <p:strVal val="(#ppt_y+0.4)"/>
                                      </p:to>
                                    </p:set>
                                    <p:anim from="(#ppt_y+0.4)" to="(#ppt_y)" calcmode="lin" valueType="num">
                                      <p:cBhvr>
                                        <p:cTn id="18" dur="1230" accel="100000" fill="hold">
                                          <p:stCondLst>
                                            <p:cond delay="770"/>
                                          </p:stCondLst>
                                        </p:cTn>
                                        <p:tgtEl>
                                          <p:spTgt spid="5"/>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70" decel="100000"/>
                                        <p:tgtEl>
                                          <p:spTgt spid="8"/>
                                        </p:tgtEl>
                                      </p:cBhvr>
                                    </p:animEffect>
                                    <p:animScale>
                                      <p:cBhvr>
                                        <p:cTn id="36" dur="770" decel="100000"/>
                                        <p:tgtEl>
                                          <p:spTgt spid="8"/>
                                        </p:tgtEl>
                                      </p:cBhvr>
                                      <p:from x="10000" y="10000"/>
                                      <p:to x="200000" y="450000"/>
                                    </p:animScale>
                                    <p:animScale>
                                      <p:cBhvr>
                                        <p:cTn id="37" dur="1230" accel="100000" fill="hold">
                                          <p:stCondLst>
                                            <p:cond delay="770"/>
                                          </p:stCondLst>
                                        </p:cTn>
                                        <p:tgtEl>
                                          <p:spTgt spid="8"/>
                                        </p:tgtEl>
                                      </p:cBhvr>
                                      <p:from x="200000" y="450000"/>
                                      <p:to x="100000" y="100000"/>
                                    </p:animScale>
                                    <p:set>
                                      <p:cBhvr>
                                        <p:cTn id="38" dur="770" fill="hold"/>
                                        <p:tgtEl>
                                          <p:spTgt spid="8"/>
                                        </p:tgtEl>
                                        <p:attrNameLst>
                                          <p:attrName>ppt_x</p:attrName>
                                        </p:attrNameLst>
                                      </p:cBhvr>
                                      <p:to>
                                        <p:strVal val="(0.5)"/>
                                      </p:to>
                                    </p:set>
                                    <p:anim from="(0.5)" to="(#ppt_x)" calcmode="lin" valueType="num">
                                      <p:cBhvr>
                                        <p:cTn id="39" dur="1230" accel="100000" fill="hold">
                                          <p:stCondLst>
                                            <p:cond delay="770"/>
                                          </p:stCondLst>
                                        </p:cTn>
                                        <p:tgtEl>
                                          <p:spTgt spid="8"/>
                                        </p:tgtEl>
                                        <p:attrNameLst>
                                          <p:attrName>ppt_x</p:attrName>
                                        </p:attrNameLst>
                                      </p:cBhvr>
                                    </p:anim>
                                    <p:set>
                                      <p:cBhvr>
                                        <p:cTn id="40" dur="770" fill="hold"/>
                                        <p:tgtEl>
                                          <p:spTgt spid="8"/>
                                        </p:tgtEl>
                                        <p:attrNameLst>
                                          <p:attrName>ppt_y</p:attrName>
                                        </p:attrNameLst>
                                      </p:cBhvr>
                                      <p:to>
                                        <p:strVal val="(#ppt_y+0.4)"/>
                                      </p:to>
                                    </p:set>
                                    <p:anim from="(#ppt_y+0.4)" to="(#ppt_y)" calcmode="lin" valueType="num">
                                      <p:cBhvr>
                                        <p:cTn id="41" dur="1230" accel="100000" fill="hold">
                                          <p:stCondLst>
                                            <p:cond delay="770"/>
                                          </p:stCondLst>
                                        </p:cTn>
                                        <p:tgtEl>
                                          <p:spTgt spid="8"/>
                                        </p:tgtEl>
                                        <p:attrNameLst>
                                          <p:attrName>ppt_y</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1"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70" decel="100000"/>
                                        <p:tgtEl>
                                          <p:spTgt spid="9"/>
                                        </p:tgtEl>
                                      </p:cBhvr>
                                    </p:animEffect>
                                    <p:animScale>
                                      <p:cBhvr>
                                        <p:cTn id="47" dur="770" decel="100000"/>
                                        <p:tgtEl>
                                          <p:spTgt spid="9"/>
                                        </p:tgtEl>
                                      </p:cBhvr>
                                      <p:from x="10000" y="10000"/>
                                      <p:to x="200000" y="450000"/>
                                    </p:animScale>
                                    <p:animScale>
                                      <p:cBhvr>
                                        <p:cTn id="48" dur="1230" accel="100000" fill="hold">
                                          <p:stCondLst>
                                            <p:cond delay="770"/>
                                          </p:stCondLst>
                                        </p:cTn>
                                        <p:tgtEl>
                                          <p:spTgt spid="9"/>
                                        </p:tgtEl>
                                      </p:cBhvr>
                                      <p:from x="200000" y="450000"/>
                                      <p:to x="100000" y="100000"/>
                                    </p:animScale>
                                    <p:set>
                                      <p:cBhvr>
                                        <p:cTn id="49" dur="770" fill="hold"/>
                                        <p:tgtEl>
                                          <p:spTgt spid="9"/>
                                        </p:tgtEl>
                                        <p:attrNameLst>
                                          <p:attrName>ppt_x</p:attrName>
                                        </p:attrNameLst>
                                      </p:cBhvr>
                                      <p:to>
                                        <p:strVal val="(0.5)"/>
                                      </p:to>
                                    </p:set>
                                    <p:anim from="(0.5)" to="(#ppt_x)" calcmode="lin" valueType="num">
                                      <p:cBhvr>
                                        <p:cTn id="50" dur="1230" accel="100000" fill="hold">
                                          <p:stCondLst>
                                            <p:cond delay="770"/>
                                          </p:stCondLst>
                                        </p:cTn>
                                        <p:tgtEl>
                                          <p:spTgt spid="9"/>
                                        </p:tgtEl>
                                        <p:attrNameLst>
                                          <p:attrName>ppt_x</p:attrName>
                                        </p:attrNameLst>
                                      </p:cBhvr>
                                    </p:anim>
                                    <p:set>
                                      <p:cBhvr>
                                        <p:cTn id="51" dur="770" fill="hold"/>
                                        <p:tgtEl>
                                          <p:spTgt spid="9"/>
                                        </p:tgtEl>
                                        <p:attrNameLst>
                                          <p:attrName>ppt_y</p:attrName>
                                        </p:attrNameLst>
                                      </p:cBhvr>
                                      <p:to>
                                        <p:strVal val="(#ppt_y+0.4)"/>
                                      </p:to>
                                    </p:set>
                                    <p:anim from="(#ppt_y+0.4)" to="(#ppt_y)" calcmode="lin" valueType="num">
                                      <p:cBhvr>
                                        <p:cTn id="52"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735080653-images500409_kinh_te_6_thang_1_copy">
            <a:extLst>
              <a:ext uri="{FF2B5EF4-FFF2-40B4-BE49-F238E27FC236}">
                <a16:creationId xmlns:a16="http://schemas.microsoft.com/office/drawing/2014/main" id="{082D4361-3B66-42B9-A186-3C5687740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lanhdao">
            <a:extLst>
              <a:ext uri="{FF2B5EF4-FFF2-40B4-BE49-F238E27FC236}">
                <a16:creationId xmlns:a16="http://schemas.microsoft.com/office/drawing/2014/main" id="{FEB6E279-463C-4520-9845-8989164B1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et%20may">
            <a:extLst>
              <a:ext uri="{FF2B5EF4-FFF2-40B4-BE49-F238E27FC236}">
                <a16:creationId xmlns:a16="http://schemas.microsoft.com/office/drawing/2014/main" id="{DE1EFDE8-36F9-4BD3-A666-C736525F2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magesCAO16DDD">
            <a:extLst>
              <a:ext uri="{FF2B5EF4-FFF2-40B4-BE49-F238E27FC236}">
                <a16:creationId xmlns:a16="http://schemas.microsoft.com/office/drawing/2014/main" id="{473CD9DA-6DCF-44E4-9614-33028739F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1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70" decel="100000"/>
                                        <p:tgtEl>
                                          <p:spTgt spid="7"/>
                                        </p:tgtEl>
                                      </p:cBhvr>
                                    </p:animEffect>
                                    <p:animScale>
                                      <p:cBhvr>
                                        <p:cTn id="29" dur="770" decel="100000"/>
                                        <p:tgtEl>
                                          <p:spTgt spid="7"/>
                                        </p:tgtEl>
                                      </p:cBhvr>
                                      <p:from x="10000" y="10000"/>
                                      <p:to x="200000" y="450000"/>
                                    </p:animScale>
                                    <p:animScale>
                                      <p:cBhvr>
                                        <p:cTn id="30" dur="1230" accel="100000" fill="hold">
                                          <p:stCondLst>
                                            <p:cond delay="770"/>
                                          </p:stCondLst>
                                        </p:cTn>
                                        <p:tgtEl>
                                          <p:spTgt spid="7"/>
                                        </p:tgtEl>
                                      </p:cBhvr>
                                      <p:from x="200000" y="450000"/>
                                      <p:to x="100000" y="100000"/>
                                    </p:animScale>
                                    <p:set>
                                      <p:cBhvr>
                                        <p:cTn id="31" dur="770" fill="hold"/>
                                        <p:tgtEl>
                                          <p:spTgt spid="7"/>
                                        </p:tgtEl>
                                        <p:attrNameLst>
                                          <p:attrName>ppt_x</p:attrName>
                                        </p:attrNameLst>
                                      </p:cBhvr>
                                      <p:to>
                                        <p:strVal val="(0.5)"/>
                                      </p:to>
                                    </p:set>
                                    <p:anim from="(0.5)" to="(#ppt_x)" calcmode="lin" valueType="num">
                                      <p:cBhvr>
                                        <p:cTn id="32" dur="1230" accel="100000" fill="hold">
                                          <p:stCondLst>
                                            <p:cond delay="770"/>
                                          </p:stCondLst>
                                        </p:cTn>
                                        <p:tgtEl>
                                          <p:spTgt spid="7"/>
                                        </p:tgtEl>
                                        <p:attrNameLst>
                                          <p:attrName>ppt_x</p:attrName>
                                        </p:attrNameLst>
                                      </p:cBhvr>
                                    </p:anim>
                                    <p:set>
                                      <p:cBhvr>
                                        <p:cTn id="33" dur="770" fill="hold"/>
                                        <p:tgtEl>
                                          <p:spTgt spid="7"/>
                                        </p:tgtEl>
                                        <p:attrNameLst>
                                          <p:attrName>ppt_y</p:attrName>
                                        </p:attrNameLst>
                                      </p:cBhvr>
                                      <p:to>
                                        <p:strVal val="(#ppt_y+0.4)"/>
                                      </p:to>
                                    </p:set>
                                    <p:anim from="(#ppt_y+0.4)" to="(#ppt_y)" calcmode="lin" valueType="num">
                                      <p:cBhvr>
                                        <p:cTn id="34"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9895EB04-3ABF-400B-B9CB-351C90CCE311}"/>
              </a:ext>
            </a:extLst>
          </p:cNvPr>
          <p:cNvGrpSpPr>
            <a:grpSpLocks/>
          </p:cNvGrpSpPr>
          <p:nvPr/>
        </p:nvGrpSpPr>
        <p:grpSpPr bwMode="auto">
          <a:xfrm>
            <a:off x="4943475" y="1125539"/>
            <a:ext cx="3887788" cy="625475"/>
            <a:chOff x="1247" y="572"/>
            <a:chExt cx="2994" cy="440"/>
          </a:xfrm>
        </p:grpSpPr>
        <p:sp>
          <p:nvSpPr>
            <p:cNvPr id="16473" name="Rectangle 3">
              <a:extLst>
                <a:ext uri="{FF2B5EF4-FFF2-40B4-BE49-F238E27FC236}">
                  <a16:creationId xmlns:a16="http://schemas.microsoft.com/office/drawing/2014/main" id="{D88592BD-AD08-49A8-8F9D-3B12472186A5}"/>
                </a:ext>
              </a:extLst>
            </p:cNvPr>
            <p:cNvSpPr>
              <a:spLocks noChangeArrowheads="1"/>
            </p:cNvSpPr>
            <p:nvPr/>
          </p:nvSpPr>
          <p:spPr bwMode="auto">
            <a:xfrm>
              <a:off x="1247" y="572"/>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B</a:t>
              </a:r>
            </a:p>
          </p:txBody>
        </p:sp>
        <p:sp>
          <p:nvSpPr>
            <p:cNvPr id="16474" name="Rectangle 4">
              <a:extLst>
                <a:ext uri="{FF2B5EF4-FFF2-40B4-BE49-F238E27FC236}">
                  <a16:creationId xmlns:a16="http://schemas.microsoft.com/office/drawing/2014/main" id="{802A0D9F-A733-4E1E-88C7-7DC20216022B}"/>
                </a:ext>
              </a:extLst>
            </p:cNvPr>
            <p:cNvSpPr>
              <a:spLocks noChangeArrowheads="1"/>
            </p:cNvSpPr>
            <p:nvPr/>
          </p:nvSpPr>
          <p:spPr bwMode="auto">
            <a:xfrm>
              <a:off x="3742" y="572"/>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C</a:t>
              </a:r>
            </a:p>
          </p:txBody>
        </p:sp>
        <p:sp>
          <p:nvSpPr>
            <p:cNvPr id="16475" name="Rectangle 5">
              <a:extLst>
                <a:ext uri="{FF2B5EF4-FFF2-40B4-BE49-F238E27FC236}">
                  <a16:creationId xmlns:a16="http://schemas.microsoft.com/office/drawing/2014/main" id="{67533441-3817-4FF4-BED5-49682CFDF5DF}"/>
                </a:ext>
              </a:extLst>
            </p:cNvPr>
            <p:cNvSpPr>
              <a:spLocks noChangeArrowheads="1"/>
            </p:cNvSpPr>
            <p:nvPr/>
          </p:nvSpPr>
          <p:spPr bwMode="auto">
            <a:xfrm>
              <a:off x="3243" y="572"/>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A</a:t>
              </a:r>
            </a:p>
          </p:txBody>
        </p:sp>
        <p:sp>
          <p:nvSpPr>
            <p:cNvPr id="16476" name="Rectangle 6">
              <a:extLst>
                <a:ext uri="{FF2B5EF4-FFF2-40B4-BE49-F238E27FC236}">
                  <a16:creationId xmlns:a16="http://schemas.microsoft.com/office/drawing/2014/main" id="{26950E03-B919-4CCD-BE88-D1ED3BAD69FC}"/>
                </a:ext>
              </a:extLst>
            </p:cNvPr>
            <p:cNvSpPr>
              <a:spLocks noChangeArrowheads="1"/>
            </p:cNvSpPr>
            <p:nvPr/>
          </p:nvSpPr>
          <p:spPr bwMode="auto">
            <a:xfrm>
              <a:off x="2744" y="572"/>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B</a:t>
              </a:r>
            </a:p>
          </p:txBody>
        </p:sp>
        <p:sp>
          <p:nvSpPr>
            <p:cNvPr id="16477" name="Rectangle 7">
              <a:extLst>
                <a:ext uri="{FF2B5EF4-FFF2-40B4-BE49-F238E27FC236}">
                  <a16:creationId xmlns:a16="http://schemas.microsoft.com/office/drawing/2014/main" id="{76371930-4C8C-4192-8463-2250877A3C5E}"/>
                </a:ext>
              </a:extLst>
            </p:cNvPr>
            <p:cNvSpPr>
              <a:spLocks noChangeArrowheads="1"/>
            </p:cNvSpPr>
            <p:nvPr/>
          </p:nvSpPr>
          <p:spPr bwMode="auto">
            <a:xfrm>
              <a:off x="1746" y="572"/>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solidFill>
                    <a:srgbClr val="FF0000"/>
                  </a:solidFill>
                </a:rPr>
                <a:t>A</a:t>
              </a:r>
            </a:p>
          </p:txBody>
        </p:sp>
        <p:sp>
          <p:nvSpPr>
            <p:cNvPr id="16478" name="Rectangle 8">
              <a:extLst>
                <a:ext uri="{FF2B5EF4-FFF2-40B4-BE49-F238E27FC236}">
                  <a16:creationId xmlns:a16="http://schemas.microsoft.com/office/drawing/2014/main" id="{9FDB14F7-B47E-47F2-AE48-14666D83B8AB}"/>
                </a:ext>
              </a:extLst>
            </p:cNvPr>
            <p:cNvSpPr>
              <a:spLocks noChangeArrowheads="1"/>
            </p:cNvSpPr>
            <p:nvPr/>
          </p:nvSpPr>
          <p:spPr bwMode="auto">
            <a:xfrm>
              <a:off x="2245" y="572"/>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N</a:t>
              </a:r>
            </a:p>
          </p:txBody>
        </p:sp>
      </p:grpSp>
      <p:grpSp>
        <p:nvGrpSpPr>
          <p:cNvPr id="16387" name="Group 9">
            <a:extLst>
              <a:ext uri="{FF2B5EF4-FFF2-40B4-BE49-F238E27FC236}">
                <a16:creationId xmlns:a16="http://schemas.microsoft.com/office/drawing/2014/main" id="{73AC9F70-FCBB-4731-9AB6-1209C64808C8}"/>
              </a:ext>
            </a:extLst>
          </p:cNvPr>
          <p:cNvGrpSpPr>
            <a:grpSpLocks/>
          </p:cNvGrpSpPr>
          <p:nvPr/>
        </p:nvGrpSpPr>
        <p:grpSpPr bwMode="auto">
          <a:xfrm>
            <a:off x="5591175" y="1773238"/>
            <a:ext cx="3887788" cy="627062"/>
            <a:chOff x="1746" y="1026"/>
            <a:chExt cx="2994" cy="440"/>
          </a:xfrm>
        </p:grpSpPr>
        <p:sp>
          <p:nvSpPr>
            <p:cNvPr id="16467" name="Rectangle 10">
              <a:extLst>
                <a:ext uri="{FF2B5EF4-FFF2-40B4-BE49-F238E27FC236}">
                  <a16:creationId xmlns:a16="http://schemas.microsoft.com/office/drawing/2014/main" id="{8A7A4DA8-4A56-4530-A62A-5DD1629ADD9C}"/>
                </a:ext>
              </a:extLst>
            </p:cNvPr>
            <p:cNvSpPr>
              <a:spLocks noChangeArrowheads="1"/>
            </p:cNvSpPr>
            <p:nvPr/>
          </p:nvSpPr>
          <p:spPr bwMode="auto">
            <a:xfrm>
              <a:off x="1746" y="1026"/>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solidFill>
                    <a:srgbClr val="FF0000"/>
                  </a:solidFill>
                </a:rPr>
                <a:t>S</a:t>
              </a:r>
            </a:p>
          </p:txBody>
        </p:sp>
        <p:sp>
          <p:nvSpPr>
            <p:cNvPr id="16468" name="Rectangle 11">
              <a:extLst>
                <a:ext uri="{FF2B5EF4-FFF2-40B4-BE49-F238E27FC236}">
                  <a16:creationId xmlns:a16="http://schemas.microsoft.com/office/drawing/2014/main" id="{1E29F20F-9DE4-4B5B-A322-F89FA992A131}"/>
                </a:ext>
              </a:extLst>
            </p:cNvPr>
            <p:cNvSpPr>
              <a:spLocks noChangeArrowheads="1"/>
            </p:cNvSpPr>
            <p:nvPr/>
          </p:nvSpPr>
          <p:spPr bwMode="auto">
            <a:xfrm>
              <a:off x="4241" y="1026"/>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T</a:t>
              </a:r>
            </a:p>
          </p:txBody>
        </p:sp>
        <p:sp>
          <p:nvSpPr>
            <p:cNvPr id="16469" name="Rectangle 12">
              <a:extLst>
                <a:ext uri="{FF2B5EF4-FFF2-40B4-BE49-F238E27FC236}">
                  <a16:creationId xmlns:a16="http://schemas.microsoft.com/office/drawing/2014/main" id="{B809490E-3803-40F5-8424-C45C01A4DA14}"/>
                </a:ext>
              </a:extLst>
            </p:cNvPr>
            <p:cNvSpPr>
              <a:spLocks noChangeArrowheads="1"/>
            </p:cNvSpPr>
            <p:nvPr/>
          </p:nvSpPr>
          <p:spPr bwMode="auto">
            <a:xfrm>
              <a:off x="3742" y="1026"/>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O</a:t>
              </a:r>
            </a:p>
          </p:txBody>
        </p:sp>
        <p:sp>
          <p:nvSpPr>
            <p:cNvPr id="16470" name="Rectangle 13">
              <a:extLst>
                <a:ext uri="{FF2B5EF4-FFF2-40B4-BE49-F238E27FC236}">
                  <a16:creationId xmlns:a16="http://schemas.microsoft.com/office/drawing/2014/main" id="{9CC3A1CD-8C8A-4738-AEE0-3746E263A0B5}"/>
                </a:ext>
              </a:extLst>
            </p:cNvPr>
            <p:cNvSpPr>
              <a:spLocks noChangeArrowheads="1"/>
            </p:cNvSpPr>
            <p:nvPr/>
          </p:nvSpPr>
          <p:spPr bwMode="auto">
            <a:xfrm>
              <a:off x="3243" y="1026"/>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S</a:t>
              </a:r>
            </a:p>
          </p:txBody>
        </p:sp>
        <p:sp>
          <p:nvSpPr>
            <p:cNvPr id="16471" name="Rectangle 14">
              <a:extLst>
                <a:ext uri="{FF2B5EF4-FFF2-40B4-BE49-F238E27FC236}">
                  <a16:creationId xmlns:a16="http://schemas.microsoft.com/office/drawing/2014/main" id="{AA8DA4AF-19CE-4C1B-B856-4857659D9D91}"/>
                </a:ext>
              </a:extLst>
            </p:cNvPr>
            <p:cNvSpPr>
              <a:spLocks noChangeArrowheads="1"/>
            </p:cNvSpPr>
            <p:nvPr/>
          </p:nvSpPr>
          <p:spPr bwMode="auto">
            <a:xfrm>
              <a:off x="2744" y="1026"/>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I</a:t>
              </a:r>
            </a:p>
          </p:txBody>
        </p:sp>
        <p:sp>
          <p:nvSpPr>
            <p:cNvPr id="16472" name="Rectangle 15">
              <a:extLst>
                <a:ext uri="{FF2B5EF4-FFF2-40B4-BE49-F238E27FC236}">
                  <a16:creationId xmlns:a16="http://schemas.microsoft.com/office/drawing/2014/main" id="{9A553C4F-BE56-40A0-869A-BFFE3A12C3CB}"/>
                </a:ext>
              </a:extLst>
            </p:cNvPr>
            <p:cNvSpPr>
              <a:spLocks noChangeArrowheads="1"/>
            </p:cNvSpPr>
            <p:nvPr/>
          </p:nvSpPr>
          <p:spPr bwMode="auto">
            <a:xfrm>
              <a:off x="2245" y="1026"/>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A</a:t>
              </a:r>
            </a:p>
          </p:txBody>
        </p:sp>
      </p:grpSp>
      <p:grpSp>
        <p:nvGrpSpPr>
          <p:cNvPr id="16388" name="Group 16">
            <a:extLst>
              <a:ext uri="{FF2B5EF4-FFF2-40B4-BE49-F238E27FC236}">
                <a16:creationId xmlns:a16="http://schemas.microsoft.com/office/drawing/2014/main" id="{F61862E7-18C6-41CD-BA28-2B217333C00D}"/>
              </a:ext>
            </a:extLst>
          </p:cNvPr>
          <p:cNvGrpSpPr>
            <a:grpSpLocks/>
          </p:cNvGrpSpPr>
          <p:nvPr/>
        </p:nvGrpSpPr>
        <p:grpSpPr bwMode="auto">
          <a:xfrm>
            <a:off x="4295776" y="2420938"/>
            <a:ext cx="5184775" cy="627062"/>
            <a:chOff x="748" y="1480"/>
            <a:chExt cx="3992" cy="440"/>
          </a:xfrm>
        </p:grpSpPr>
        <p:sp>
          <p:nvSpPr>
            <p:cNvPr id="16459" name="Rectangle 17">
              <a:extLst>
                <a:ext uri="{FF2B5EF4-FFF2-40B4-BE49-F238E27FC236}">
                  <a16:creationId xmlns:a16="http://schemas.microsoft.com/office/drawing/2014/main" id="{DF542542-66FB-4276-8BF2-2B6D580FFE94}"/>
                </a:ext>
              </a:extLst>
            </p:cNvPr>
            <p:cNvSpPr>
              <a:spLocks noChangeArrowheads="1"/>
            </p:cNvSpPr>
            <p:nvPr/>
          </p:nvSpPr>
          <p:spPr bwMode="auto">
            <a:xfrm>
              <a:off x="748" y="1480"/>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K</a:t>
              </a:r>
            </a:p>
          </p:txBody>
        </p:sp>
        <p:sp>
          <p:nvSpPr>
            <p:cNvPr id="16460" name="Rectangle 18">
              <a:extLst>
                <a:ext uri="{FF2B5EF4-FFF2-40B4-BE49-F238E27FC236}">
                  <a16:creationId xmlns:a16="http://schemas.microsoft.com/office/drawing/2014/main" id="{64AEEBF6-5B2F-4F23-B0A6-C3C25C1D751B}"/>
                </a:ext>
              </a:extLst>
            </p:cNvPr>
            <p:cNvSpPr>
              <a:spLocks noChangeArrowheads="1"/>
            </p:cNvSpPr>
            <p:nvPr/>
          </p:nvSpPr>
          <p:spPr bwMode="auto">
            <a:xfrm>
              <a:off x="1247" y="1480"/>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H</a:t>
              </a:r>
            </a:p>
          </p:txBody>
        </p:sp>
        <p:sp>
          <p:nvSpPr>
            <p:cNvPr id="16461" name="Rectangle 19">
              <a:extLst>
                <a:ext uri="{FF2B5EF4-FFF2-40B4-BE49-F238E27FC236}">
                  <a16:creationId xmlns:a16="http://schemas.microsoft.com/office/drawing/2014/main" id="{BB9113E7-7B38-4B27-9345-682D60185501}"/>
                </a:ext>
              </a:extLst>
            </p:cNvPr>
            <p:cNvSpPr>
              <a:spLocks noChangeArrowheads="1"/>
            </p:cNvSpPr>
            <p:nvPr/>
          </p:nvSpPr>
          <p:spPr bwMode="auto">
            <a:xfrm>
              <a:off x="1746" y="1480"/>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solidFill>
                    <a:srgbClr val="FF0000"/>
                  </a:solidFill>
                </a:rPr>
                <a:t>E</a:t>
              </a:r>
            </a:p>
          </p:txBody>
        </p:sp>
        <p:sp>
          <p:nvSpPr>
            <p:cNvPr id="16462" name="Rectangle 20">
              <a:extLst>
                <a:ext uri="{FF2B5EF4-FFF2-40B4-BE49-F238E27FC236}">
                  <a16:creationId xmlns:a16="http://schemas.microsoft.com/office/drawing/2014/main" id="{6D4673EF-2A18-47FD-8A20-043D84EB636F}"/>
                </a:ext>
              </a:extLst>
            </p:cNvPr>
            <p:cNvSpPr>
              <a:spLocks noChangeArrowheads="1"/>
            </p:cNvSpPr>
            <p:nvPr/>
          </p:nvSpPr>
          <p:spPr bwMode="auto">
            <a:xfrm>
              <a:off x="2245" y="1480"/>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N</a:t>
              </a:r>
            </a:p>
          </p:txBody>
        </p:sp>
        <p:sp>
          <p:nvSpPr>
            <p:cNvPr id="16463" name="Rectangle 21">
              <a:extLst>
                <a:ext uri="{FF2B5EF4-FFF2-40B4-BE49-F238E27FC236}">
                  <a16:creationId xmlns:a16="http://schemas.microsoft.com/office/drawing/2014/main" id="{5FFB5C8C-E5B8-493B-9F30-7C2515AA1D83}"/>
                </a:ext>
              </a:extLst>
            </p:cNvPr>
            <p:cNvSpPr>
              <a:spLocks noChangeArrowheads="1"/>
            </p:cNvSpPr>
            <p:nvPr/>
          </p:nvSpPr>
          <p:spPr bwMode="auto">
            <a:xfrm>
              <a:off x="2744" y="1480"/>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N</a:t>
              </a:r>
            </a:p>
          </p:txBody>
        </p:sp>
        <p:sp>
          <p:nvSpPr>
            <p:cNvPr id="16464" name="Rectangle 22">
              <a:extLst>
                <a:ext uri="{FF2B5EF4-FFF2-40B4-BE49-F238E27FC236}">
                  <a16:creationId xmlns:a16="http://schemas.microsoft.com/office/drawing/2014/main" id="{8EC981B4-AD6C-4AEF-B1F4-05B75B8B09C4}"/>
                </a:ext>
              </a:extLst>
            </p:cNvPr>
            <p:cNvSpPr>
              <a:spLocks noChangeArrowheads="1"/>
            </p:cNvSpPr>
            <p:nvPr/>
          </p:nvSpPr>
          <p:spPr bwMode="auto">
            <a:xfrm>
              <a:off x="3243" y="1480"/>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G</a:t>
              </a:r>
            </a:p>
          </p:txBody>
        </p:sp>
        <p:sp>
          <p:nvSpPr>
            <p:cNvPr id="16465" name="Rectangle 23">
              <a:extLst>
                <a:ext uri="{FF2B5EF4-FFF2-40B4-BE49-F238E27FC236}">
                  <a16:creationId xmlns:a16="http://schemas.microsoft.com/office/drawing/2014/main" id="{914C03EC-0532-44D4-B354-5FF27AA60C9C}"/>
                </a:ext>
              </a:extLst>
            </p:cNvPr>
            <p:cNvSpPr>
              <a:spLocks noChangeArrowheads="1"/>
            </p:cNvSpPr>
            <p:nvPr/>
          </p:nvSpPr>
          <p:spPr bwMode="auto">
            <a:xfrm>
              <a:off x="4241" y="1480"/>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I</a:t>
              </a:r>
            </a:p>
          </p:txBody>
        </p:sp>
        <p:sp>
          <p:nvSpPr>
            <p:cNvPr id="16466" name="Rectangle 24">
              <a:extLst>
                <a:ext uri="{FF2B5EF4-FFF2-40B4-BE49-F238E27FC236}">
                  <a16:creationId xmlns:a16="http://schemas.microsoft.com/office/drawing/2014/main" id="{458FF4DC-E210-4B86-BFA1-85510A1D449A}"/>
                </a:ext>
              </a:extLst>
            </p:cNvPr>
            <p:cNvSpPr>
              <a:spLocks noChangeArrowheads="1"/>
            </p:cNvSpPr>
            <p:nvPr/>
          </p:nvSpPr>
          <p:spPr bwMode="auto">
            <a:xfrm>
              <a:off x="3742" y="1480"/>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Ơ</a:t>
              </a:r>
            </a:p>
          </p:txBody>
        </p:sp>
      </p:grpSp>
      <p:grpSp>
        <p:nvGrpSpPr>
          <p:cNvPr id="16389" name="Group 25">
            <a:extLst>
              <a:ext uri="{FF2B5EF4-FFF2-40B4-BE49-F238E27FC236}">
                <a16:creationId xmlns:a16="http://schemas.microsoft.com/office/drawing/2014/main" id="{BF66AACC-CDAA-4FBB-9C62-9ADE4BA13C57}"/>
              </a:ext>
            </a:extLst>
          </p:cNvPr>
          <p:cNvGrpSpPr>
            <a:grpSpLocks/>
          </p:cNvGrpSpPr>
          <p:nvPr/>
        </p:nvGrpSpPr>
        <p:grpSpPr bwMode="auto">
          <a:xfrm>
            <a:off x="4943475" y="3068638"/>
            <a:ext cx="3240088" cy="627062"/>
            <a:chOff x="1247" y="1933"/>
            <a:chExt cx="2495" cy="440"/>
          </a:xfrm>
        </p:grpSpPr>
        <p:sp>
          <p:nvSpPr>
            <p:cNvPr id="16454" name="Rectangle 26">
              <a:extLst>
                <a:ext uri="{FF2B5EF4-FFF2-40B4-BE49-F238E27FC236}">
                  <a16:creationId xmlns:a16="http://schemas.microsoft.com/office/drawing/2014/main" id="{33045C37-1301-4965-8721-7913641210F7}"/>
                </a:ext>
              </a:extLst>
            </p:cNvPr>
            <p:cNvSpPr>
              <a:spLocks noChangeArrowheads="1"/>
            </p:cNvSpPr>
            <p:nvPr/>
          </p:nvSpPr>
          <p:spPr bwMode="auto">
            <a:xfrm>
              <a:off x="1247" y="1933"/>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B</a:t>
              </a:r>
            </a:p>
          </p:txBody>
        </p:sp>
        <p:sp>
          <p:nvSpPr>
            <p:cNvPr id="16455" name="Rectangle 27">
              <a:extLst>
                <a:ext uri="{FF2B5EF4-FFF2-40B4-BE49-F238E27FC236}">
                  <a16:creationId xmlns:a16="http://schemas.microsoft.com/office/drawing/2014/main" id="{0648AF54-8E52-4D82-A62F-15CFC212C44E}"/>
                </a:ext>
              </a:extLst>
            </p:cNvPr>
            <p:cNvSpPr>
              <a:spLocks noChangeArrowheads="1"/>
            </p:cNvSpPr>
            <p:nvPr/>
          </p:nvSpPr>
          <p:spPr bwMode="auto">
            <a:xfrm>
              <a:off x="1746" y="1933"/>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solidFill>
                    <a:srgbClr val="FF0000"/>
                  </a:solidFill>
                </a:rPr>
                <a:t>A</a:t>
              </a:r>
            </a:p>
          </p:txBody>
        </p:sp>
        <p:sp>
          <p:nvSpPr>
            <p:cNvPr id="16456" name="Rectangle 28">
              <a:extLst>
                <a:ext uri="{FF2B5EF4-FFF2-40B4-BE49-F238E27FC236}">
                  <a16:creationId xmlns:a16="http://schemas.microsoft.com/office/drawing/2014/main" id="{7C6C0FAF-DBE1-4AB4-BECD-06CED3879F4A}"/>
                </a:ext>
              </a:extLst>
            </p:cNvPr>
            <p:cNvSpPr>
              <a:spLocks noChangeArrowheads="1"/>
            </p:cNvSpPr>
            <p:nvPr/>
          </p:nvSpPr>
          <p:spPr bwMode="auto">
            <a:xfrm>
              <a:off x="2245" y="1933"/>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C</a:t>
              </a:r>
            </a:p>
          </p:txBody>
        </p:sp>
        <p:sp>
          <p:nvSpPr>
            <p:cNvPr id="16457" name="Rectangle 29">
              <a:extLst>
                <a:ext uri="{FF2B5EF4-FFF2-40B4-BE49-F238E27FC236}">
                  <a16:creationId xmlns:a16="http://schemas.microsoft.com/office/drawing/2014/main" id="{EF71AFDC-5E56-42F3-A2B9-276173A10FF8}"/>
                </a:ext>
              </a:extLst>
            </p:cNvPr>
            <p:cNvSpPr>
              <a:spLocks noChangeArrowheads="1"/>
            </p:cNvSpPr>
            <p:nvPr/>
          </p:nvSpPr>
          <p:spPr bwMode="auto">
            <a:xfrm>
              <a:off x="2744" y="1933"/>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Â</a:t>
              </a:r>
            </a:p>
          </p:txBody>
        </p:sp>
        <p:sp>
          <p:nvSpPr>
            <p:cNvPr id="16458" name="Rectangle 30">
              <a:extLst>
                <a:ext uri="{FF2B5EF4-FFF2-40B4-BE49-F238E27FC236}">
                  <a16:creationId xmlns:a16="http://schemas.microsoft.com/office/drawing/2014/main" id="{126FDBC2-96AC-4EB3-B675-FA60DEF87BC0}"/>
                </a:ext>
              </a:extLst>
            </p:cNvPr>
            <p:cNvSpPr>
              <a:spLocks noChangeArrowheads="1"/>
            </p:cNvSpPr>
            <p:nvPr/>
          </p:nvSpPr>
          <p:spPr bwMode="auto">
            <a:xfrm>
              <a:off x="3243" y="1933"/>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Y</a:t>
              </a:r>
            </a:p>
          </p:txBody>
        </p:sp>
      </p:grpSp>
      <p:grpSp>
        <p:nvGrpSpPr>
          <p:cNvPr id="16390" name="Group 31">
            <a:extLst>
              <a:ext uri="{FF2B5EF4-FFF2-40B4-BE49-F238E27FC236}">
                <a16:creationId xmlns:a16="http://schemas.microsoft.com/office/drawing/2014/main" id="{C8FF153D-4553-4CFF-8A1F-8353032B9D7C}"/>
              </a:ext>
            </a:extLst>
          </p:cNvPr>
          <p:cNvGrpSpPr>
            <a:grpSpLocks/>
          </p:cNvGrpSpPr>
          <p:nvPr/>
        </p:nvGrpSpPr>
        <p:grpSpPr bwMode="auto">
          <a:xfrm>
            <a:off x="3000376" y="3716338"/>
            <a:ext cx="5184775" cy="647700"/>
            <a:chOff x="839" y="2115"/>
            <a:chExt cx="3266" cy="408"/>
          </a:xfrm>
        </p:grpSpPr>
        <p:grpSp>
          <p:nvGrpSpPr>
            <p:cNvPr id="16445" name="Group 32">
              <a:extLst>
                <a:ext uri="{FF2B5EF4-FFF2-40B4-BE49-F238E27FC236}">
                  <a16:creationId xmlns:a16="http://schemas.microsoft.com/office/drawing/2014/main" id="{5ADA3970-BDBC-4AA6-883D-38D83C63BA14}"/>
                </a:ext>
              </a:extLst>
            </p:cNvPr>
            <p:cNvGrpSpPr>
              <a:grpSpLocks/>
            </p:cNvGrpSpPr>
            <p:nvPr/>
          </p:nvGrpSpPr>
          <p:grpSpPr bwMode="auto">
            <a:xfrm>
              <a:off x="2472" y="2115"/>
              <a:ext cx="1633" cy="408"/>
              <a:chOff x="2154" y="2251"/>
              <a:chExt cx="1996" cy="440"/>
            </a:xfrm>
          </p:grpSpPr>
          <p:sp>
            <p:nvSpPr>
              <p:cNvPr id="16450" name="Rectangle 33">
                <a:extLst>
                  <a:ext uri="{FF2B5EF4-FFF2-40B4-BE49-F238E27FC236}">
                    <a16:creationId xmlns:a16="http://schemas.microsoft.com/office/drawing/2014/main" id="{527F6297-1B31-4B9A-B914-941F62068989}"/>
                  </a:ext>
                </a:extLst>
              </p:cNvPr>
              <p:cNvSpPr>
                <a:spLocks noChangeArrowheads="1"/>
              </p:cNvSpPr>
              <p:nvPr/>
            </p:nvSpPr>
            <p:spPr bwMode="auto">
              <a:xfrm>
                <a:off x="2653" y="2251"/>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 H</a:t>
                </a:r>
              </a:p>
            </p:txBody>
          </p:sp>
          <p:sp>
            <p:nvSpPr>
              <p:cNvPr id="16451" name="Rectangle 34">
                <a:extLst>
                  <a:ext uri="{FF2B5EF4-FFF2-40B4-BE49-F238E27FC236}">
                    <a16:creationId xmlns:a16="http://schemas.microsoft.com/office/drawing/2014/main" id="{D8351464-D339-4AF4-8AEB-228CE1654753}"/>
                  </a:ext>
                </a:extLst>
              </p:cNvPr>
              <p:cNvSpPr>
                <a:spLocks noChangeArrowheads="1"/>
              </p:cNvSpPr>
              <p:nvPr/>
            </p:nvSpPr>
            <p:spPr bwMode="auto">
              <a:xfrm>
                <a:off x="2154" y="2251"/>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solidFill>
                      <a:srgbClr val="FF0000"/>
                    </a:solidFill>
                  </a:rPr>
                  <a:t>N</a:t>
                </a:r>
              </a:p>
            </p:txBody>
          </p:sp>
          <p:sp>
            <p:nvSpPr>
              <p:cNvPr id="16452" name="Rectangle 35">
                <a:extLst>
                  <a:ext uri="{FF2B5EF4-FFF2-40B4-BE49-F238E27FC236}">
                    <a16:creationId xmlns:a16="http://schemas.microsoft.com/office/drawing/2014/main" id="{890C114D-7F1C-4898-AA5B-AE99E26FD69B}"/>
                  </a:ext>
                </a:extLst>
              </p:cNvPr>
              <p:cNvSpPr>
                <a:spLocks noChangeArrowheads="1"/>
              </p:cNvSpPr>
              <p:nvPr/>
            </p:nvSpPr>
            <p:spPr bwMode="auto">
              <a:xfrm>
                <a:off x="3152" y="2251"/>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 Â</a:t>
                </a:r>
              </a:p>
            </p:txBody>
          </p:sp>
          <p:sp>
            <p:nvSpPr>
              <p:cNvPr id="16453" name="Rectangle 36">
                <a:extLst>
                  <a:ext uri="{FF2B5EF4-FFF2-40B4-BE49-F238E27FC236}">
                    <a16:creationId xmlns:a16="http://schemas.microsoft.com/office/drawing/2014/main" id="{F7C73680-01F7-4E8F-A364-FD40CE4B6390}"/>
                  </a:ext>
                </a:extLst>
              </p:cNvPr>
              <p:cNvSpPr>
                <a:spLocks noChangeArrowheads="1"/>
              </p:cNvSpPr>
              <p:nvPr/>
            </p:nvSpPr>
            <p:spPr bwMode="auto">
              <a:xfrm>
                <a:off x="3651" y="2251"/>
                <a:ext cx="499" cy="440"/>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T</a:t>
                </a:r>
              </a:p>
            </p:txBody>
          </p:sp>
        </p:grpSp>
        <p:sp>
          <p:nvSpPr>
            <p:cNvPr id="16446" name="Rectangle 37">
              <a:extLst>
                <a:ext uri="{FF2B5EF4-FFF2-40B4-BE49-F238E27FC236}">
                  <a16:creationId xmlns:a16="http://schemas.microsoft.com/office/drawing/2014/main" id="{E2BA47DE-1F40-4CB1-A108-4DD7C0245886}"/>
                </a:ext>
              </a:extLst>
            </p:cNvPr>
            <p:cNvSpPr>
              <a:spLocks noChangeArrowheads="1"/>
            </p:cNvSpPr>
            <p:nvPr/>
          </p:nvSpPr>
          <p:spPr bwMode="auto">
            <a:xfrm>
              <a:off x="839" y="2115"/>
              <a:ext cx="408" cy="395"/>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T</a:t>
              </a:r>
            </a:p>
          </p:txBody>
        </p:sp>
        <p:sp>
          <p:nvSpPr>
            <p:cNvPr id="16447" name="Rectangle 38">
              <a:extLst>
                <a:ext uri="{FF2B5EF4-FFF2-40B4-BE49-F238E27FC236}">
                  <a16:creationId xmlns:a16="http://schemas.microsoft.com/office/drawing/2014/main" id="{777C263D-7CAB-4855-B770-FAF66B6F2D81}"/>
                </a:ext>
              </a:extLst>
            </p:cNvPr>
            <p:cNvSpPr>
              <a:spLocks noChangeArrowheads="1"/>
            </p:cNvSpPr>
            <p:nvPr/>
          </p:nvSpPr>
          <p:spPr bwMode="auto">
            <a:xfrm>
              <a:off x="1247" y="2115"/>
              <a:ext cx="409" cy="395"/>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R</a:t>
              </a:r>
            </a:p>
          </p:txBody>
        </p:sp>
        <p:sp>
          <p:nvSpPr>
            <p:cNvPr id="16448" name="Rectangle 39">
              <a:extLst>
                <a:ext uri="{FF2B5EF4-FFF2-40B4-BE49-F238E27FC236}">
                  <a16:creationId xmlns:a16="http://schemas.microsoft.com/office/drawing/2014/main" id="{E32B8BB1-C3FE-478B-B0D2-7A18EFE8447C}"/>
                </a:ext>
              </a:extLst>
            </p:cNvPr>
            <p:cNvSpPr>
              <a:spLocks noChangeArrowheads="1"/>
            </p:cNvSpPr>
            <p:nvPr/>
          </p:nvSpPr>
          <p:spPr bwMode="auto">
            <a:xfrm>
              <a:off x="2064" y="2115"/>
              <a:ext cx="408" cy="395"/>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C</a:t>
              </a:r>
            </a:p>
          </p:txBody>
        </p:sp>
        <p:sp>
          <p:nvSpPr>
            <p:cNvPr id="16449" name="Rectangle 40">
              <a:extLst>
                <a:ext uri="{FF2B5EF4-FFF2-40B4-BE49-F238E27FC236}">
                  <a16:creationId xmlns:a16="http://schemas.microsoft.com/office/drawing/2014/main" id="{21465034-C6A0-43F8-A9A9-18C296EAE0C8}"/>
                </a:ext>
              </a:extLst>
            </p:cNvPr>
            <p:cNvSpPr>
              <a:spLocks noChangeArrowheads="1"/>
            </p:cNvSpPr>
            <p:nvPr/>
          </p:nvSpPr>
          <p:spPr bwMode="auto">
            <a:xfrm>
              <a:off x="1655" y="2115"/>
              <a:ext cx="408" cy="395"/>
            </a:xfrm>
            <a:prstGeom prst="rect">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Ư</a:t>
              </a:r>
            </a:p>
          </p:txBody>
        </p:sp>
      </p:grpSp>
      <p:sp>
        <p:nvSpPr>
          <p:cNvPr id="33833" name="Oval 41">
            <a:extLst>
              <a:ext uri="{FF2B5EF4-FFF2-40B4-BE49-F238E27FC236}">
                <a16:creationId xmlns:a16="http://schemas.microsoft.com/office/drawing/2014/main" id="{E42C714E-BEC6-4990-86A8-055ED0A1B02A}"/>
              </a:ext>
            </a:extLst>
          </p:cNvPr>
          <p:cNvSpPr>
            <a:spLocks noChangeArrowheads="1"/>
          </p:cNvSpPr>
          <p:nvPr/>
        </p:nvSpPr>
        <p:spPr bwMode="auto">
          <a:xfrm>
            <a:off x="1992314" y="1052514"/>
            <a:ext cx="649287" cy="554037"/>
          </a:xfrm>
          <a:prstGeom prst="ellipse">
            <a:avLst/>
          </a:prstGeom>
          <a:solidFill>
            <a:schemeClr val="accent1"/>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1</a:t>
            </a:r>
          </a:p>
        </p:txBody>
      </p:sp>
      <p:sp>
        <p:nvSpPr>
          <p:cNvPr id="33834" name="Oval 42">
            <a:extLst>
              <a:ext uri="{FF2B5EF4-FFF2-40B4-BE49-F238E27FC236}">
                <a16:creationId xmlns:a16="http://schemas.microsoft.com/office/drawing/2014/main" id="{DFF1AE77-9A42-431B-808B-1F5AEA0F3B8A}"/>
              </a:ext>
            </a:extLst>
          </p:cNvPr>
          <p:cNvSpPr>
            <a:spLocks noChangeArrowheads="1"/>
          </p:cNvSpPr>
          <p:nvPr/>
        </p:nvSpPr>
        <p:spPr bwMode="auto">
          <a:xfrm>
            <a:off x="1992314" y="1700214"/>
            <a:ext cx="649287" cy="554037"/>
          </a:xfrm>
          <a:prstGeom prst="ellipse">
            <a:avLst/>
          </a:prstGeom>
          <a:solidFill>
            <a:schemeClr val="accent1"/>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2</a:t>
            </a:r>
          </a:p>
        </p:txBody>
      </p:sp>
      <p:sp>
        <p:nvSpPr>
          <p:cNvPr id="33835" name="Oval 43">
            <a:extLst>
              <a:ext uri="{FF2B5EF4-FFF2-40B4-BE49-F238E27FC236}">
                <a16:creationId xmlns:a16="http://schemas.microsoft.com/office/drawing/2014/main" id="{79657640-B5F0-401E-A3BE-1A60B10EEB9F}"/>
              </a:ext>
            </a:extLst>
          </p:cNvPr>
          <p:cNvSpPr>
            <a:spLocks noChangeArrowheads="1"/>
          </p:cNvSpPr>
          <p:nvPr/>
        </p:nvSpPr>
        <p:spPr bwMode="auto">
          <a:xfrm>
            <a:off x="1992314" y="2420939"/>
            <a:ext cx="649287" cy="554037"/>
          </a:xfrm>
          <a:prstGeom prst="ellipse">
            <a:avLst/>
          </a:prstGeom>
          <a:solidFill>
            <a:schemeClr val="accent1"/>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3</a:t>
            </a:r>
          </a:p>
        </p:txBody>
      </p:sp>
      <p:sp>
        <p:nvSpPr>
          <p:cNvPr id="33836" name="Oval 44">
            <a:extLst>
              <a:ext uri="{FF2B5EF4-FFF2-40B4-BE49-F238E27FC236}">
                <a16:creationId xmlns:a16="http://schemas.microsoft.com/office/drawing/2014/main" id="{5A91991F-07EB-4317-900C-3CD32CF50620}"/>
              </a:ext>
            </a:extLst>
          </p:cNvPr>
          <p:cNvSpPr>
            <a:spLocks noChangeArrowheads="1"/>
          </p:cNvSpPr>
          <p:nvPr/>
        </p:nvSpPr>
        <p:spPr bwMode="auto">
          <a:xfrm>
            <a:off x="1992314" y="3068639"/>
            <a:ext cx="649287" cy="554037"/>
          </a:xfrm>
          <a:prstGeom prst="ellipse">
            <a:avLst/>
          </a:prstGeom>
          <a:solidFill>
            <a:schemeClr val="accent1"/>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4</a:t>
            </a:r>
          </a:p>
        </p:txBody>
      </p:sp>
      <p:sp>
        <p:nvSpPr>
          <p:cNvPr id="33837" name="Oval 45">
            <a:extLst>
              <a:ext uri="{FF2B5EF4-FFF2-40B4-BE49-F238E27FC236}">
                <a16:creationId xmlns:a16="http://schemas.microsoft.com/office/drawing/2014/main" id="{C82AF3AE-AD25-4357-B3D6-C0D559A3E7A7}"/>
              </a:ext>
            </a:extLst>
          </p:cNvPr>
          <p:cNvSpPr>
            <a:spLocks noChangeArrowheads="1"/>
          </p:cNvSpPr>
          <p:nvPr/>
        </p:nvSpPr>
        <p:spPr bwMode="auto">
          <a:xfrm>
            <a:off x="1992314" y="3716339"/>
            <a:ext cx="649287" cy="554037"/>
          </a:xfrm>
          <a:prstGeom prst="ellipse">
            <a:avLst/>
          </a:prstGeom>
          <a:solidFill>
            <a:schemeClr val="accent1"/>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b="1"/>
              <a:t>5</a:t>
            </a:r>
          </a:p>
        </p:txBody>
      </p:sp>
      <p:grpSp>
        <p:nvGrpSpPr>
          <p:cNvPr id="8" name="Group 46">
            <a:extLst>
              <a:ext uri="{FF2B5EF4-FFF2-40B4-BE49-F238E27FC236}">
                <a16:creationId xmlns:a16="http://schemas.microsoft.com/office/drawing/2014/main" id="{787A9A74-EE8D-4199-B504-9D2BECAC6B95}"/>
              </a:ext>
            </a:extLst>
          </p:cNvPr>
          <p:cNvGrpSpPr>
            <a:grpSpLocks/>
          </p:cNvGrpSpPr>
          <p:nvPr/>
        </p:nvGrpSpPr>
        <p:grpSpPr bwMode="auto">
          <a:xfrm>
            <a:off x="5591175" y="1773239"/>
            <a:ext cx="3887788" cy="625475"/>
            <a:chOff x="521" y="2886"/>
            <a:chExt cx="2449" cy="394"/>
          </a:xfrm>
        </p:grpSpPr>
        <p:sp>
          <p:nvSpPr>
            <p:cNvPr id="16439" name="Rectangle 47">
              <a:extLst>
                <a:ext uri="{FF2B5EF4-FFF2-40B4-BE49-F238E27FC236}">
                  <a16:creationId xmlns:a16="http://schemas.microsoft.com/office/drawing/2014/main" id="{882E9AAA-7269-4FD8-803C-81410427CD07}"/>
                </a:ext>
              </a:extLst>
            </p:cNvPr>
            <p:cNvSpPr>
              <a:spLocks noChangeArrowheads="1"/>
            </p:cNvSpPr>
            <p:nvPr/>
          </p:nvSpPr>
          <p:spPr bwMode="auto">
            <a:xfrm>
              <a:off x="2562" y="288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40" name="Rectangle 48">
              <a:extLst>
                <a:ext uri="{FF2B5EF4-FFF2-40B4-BE49-F238E27FC236}">
                  <a16:creationId xmlns:a16="http://schemas.microsoft.com/office/drawing/2014/main" id="{E0263C86-C710-40E6-93BE-43F99B6541AD}"/>
                </a:ext>
              </a:extLst>
            </p:cNvPr>
            <p:cNvSpPr>
              <a:spLocks noChangeArrowheads="1"/>
            </p:cNvSpPr>
            <p:nvPr/>
          </p:nvSpPr>
          <p:spPr bwMode="auto">
            <a:xfrm>
              <a:off x="2154" y="288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41" name="Rectangle 49">
              <a:extLst>
                <a:ext uri="{FF2B5EF4-FFF2-40B4-BE49-F238E27FC236}">
                  <a16:creationId xmlns:a16="http://schemas.microsoft.com/office/drawing/2014/main" id="{255870F8-A1CC-437A-AF72-01410B372DC1}"/>
                </a:ext>
              </a:extLst>
            </p:cNvPr>
            <p:cNvSpPr>
              <a:spLocks noChangeArrowheads="1"/>
            </p:cNvSpPr>
            <p:nvPr/>
          </p:nvSpPr>
          <p:spPr bwMode="auto">
            <a:xfrm>
              <a:off x="1746" y="288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42" name="Rectangle 50">
              <a:extLst>
                <a:ext uri="{FF2B5EF4-FFF2-40B4-BE49-F238E27FC236}">
                  <a16:creationId xmlns:a16="http://schemas.microsoft.com/office/drawing/2014/main" id="{633FEDCE-8F5E-41C6-AB9D-3B113F6A4D7C}"/>
                </a:ext>
              </a:extLst>
            </p:cNvPr>
            <p:cNvSpPr>
              <a:spLocks noChangeArrowheads="1"/>
            </p:cNvSpPr>
            <p:nvPr/>
          </p:nvSpPr>
          <p:spPr bwMode="auto">
            <a:xfrm>
              <a:off x="1338" y="288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43" name="Rectangle 51">
              <a:extLst>
                <a:ext uri="{FF2B5EF4-FFF2-40B4-BE49-F238E27FC236}">
                  <a16:creationId xmlns:a16="http://schemas.microsoft.com/office/drawing/2014/main" id="{B1694B30-C132-47CB-BAFE-0AFB13BD1851}"/>
                </a:ext>
              </a:extLst>
            </p:cNvPr>
            <p:cNvSpPr>
              <a:spLocks noChangeArrowheads="1"/>
            </p:cNvSpPr>
            <p:nvPr/>
          </p:nvSpPr>
          <p:spPr bwMode="auto">
            <a:xfrm>
              <a:off x="930" y="288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44" name="Rectangle 52">
              <a:extLst>
                <a:ext uri="{FF2B5EF4-FFF2-40B4-BE49-F238E27FC236}">
                  <a16:creationId xmlns:a16="http://schemas.microsoft.com/office/drawing/2014/main" id="{7A02EBD5-8DF9-4F8F-AB4D-86BCAED2BA11}"/>
                </a:ext>
              </a:extLst>
            </p:cNvPr>
            <p:cNvSpPr>
              <a:spLocks noChangeArrowheads="1"/>
            </p:cNvSpPr>
            <p:nvPr/>
          </p:nvSpPr>
          <p:spPr bwMode="auto">
            <a:xfrm>
              <a:off x="521" y="2886"/>
              <a:ext cx="408" cy="394"/>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9" name="Group 53">
            <a:extLst>
              <a:ext uri="{FF2B5EF4-FFF2-40B4-BE49-F238E27FC236}">
                <a16:creationId xmlns:a16="http://schemas.microsoft.com/office/drawing/2014/main" id="{F555E58F-57E0-421D-AF7B-716EC7B78E14}"/>
              </a:ext>
            </a:extLst>
          </p:cNvPr>
          <p:cNvGrpSpPr>
            <a:grpSpLocks/>
          </p:cNvGrpSpPr>
          <p:nvPr/>
        </p:nvGrpSpPr>
        <p:grpSpPr bwMode="auto">
          <a:xfrm>
            <a:off x="4943475" y="1125539"/>
            <a:ext cx="3887788" cy="625475"/>
            <a:chOff x="567" y="3158"/>
            <a:chExt cx="2449" cy="394"/>
          </a:xfrm>
        </p:grpSpPr>
        <p:sp>
          <p:nvSpPr>
            <p:cNvPr id="16433" name="Rectangle 54">
              <a:extLst>
                <a:ext uri="{FF2B5EF4-FFF2-40B4-BE49-F238E27FC236}">
                  <a16:creationId xmlns:a16="http://schemas.microsoft.com/office/drawing/2014/main" id="{80F26636-E0B8-48D7-B374-BC22B1930E8D}"/>
                </a:ext>
              </a:extLst>
            </p:cNvPr>
            <p:cNvSpPr>
              <a:spLocks noChangeArrowheads="1"/>
            </p:cNvSpPr>
            <p:nvPr/>
          </p:nvSpPr>
          <p:spPr bwMode="auto">
            <a:xfrm>
              <a:off x="1791" y="3158"/>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34" name="Rectangle 55">
              <a:extLst>
                <a:ext uri="{FF2B5EF4-FFF2-40B4-BE49-F238E27FC236}">
                  <a16:creationId xmlns:a16="http://schemas.microsoft.com/office/drawing/2014/main" id="{3D61DB4A-7F47-48A9-A54A-2D49D4E56C8E}"/>
                </a:ext>
              </a:extLst>
            </p:cNvPr>
            <p:cNvSpPr>
              <a:spLocks noChangeArrowheads="1"/>
            </p:cNvSpPr>
            <p:nvPr/>
          </p:nvSpPr>
          <p:spPr bwMode="auto">
            <a:xfrm>
              <a:off x="2608" y="3158"/>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35" name="Rectangle 56">
              <a:extLst>
                <a:ext uri="{FF2B5EF4-FFF2-40B4-BE49-F238E27FC236}">
                  <a16:creationId xmlns:a16="http://schemas.microsoft.com/office/drawing/2014/main" id="{45D7C72F-DFB7-47CF-B38B-1B35E0325FFB}"/>
                </a:ext>
              </a:extLst>
            </p:cNvPr>
            <p:cNvSpPr>
              <a:spLocks noChangeArrowheads="1"/>
            </p:cNvSpPr>
            <p:nvPr/>
          </p:nvSpPr>
          <p:spPr bwMode="auto">
            <a:xfrm>
              <a:off x="2200" y="3158"/>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36" name="Rectangle 57">
              <a:extLst>
                <a:ext uri="{FF2B5EF4-FFF2-40B4-BE49-F238E27FC236}">
                  <a16:creationId xmlns:a16="http://schemas.microsoft.com/office/drawing/2014/main" id="{4E2E780E-B7AA-4B59-AC63-E5EE3B0CAF63}"/>
                </a:ext>
              </a:extLst>
            </p:cNvPr>
            <p:cNvSpPr>
              <a:spLocks noChangeArrowheads="1"/>
            </p:cNvSpPr>
            <p:nvPr/>
          </p:nvSpPr>
          <p:spPr bwMode="auto">
            <a:xfrm>
              <a:off x="1383" y="3158"/>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37" name="Rectangle 58">
              <a:extLst>
                <a:ext uri="{FF2B5EF4-FFF2-40B4-BE49-F238E27FC236}">
                  <a16:creationId xmlns:a16="http://schemas.microsoft.com/office/drawing/2014/main" id="{B5BF3B08-6EEE-4D81-A382-2AC987E7567E}"/>
                </a:ext>
              </a:extLst>
            </p:cNvPr>
            <p:cNvSpPr>
              <a:spLocks noChangeArrowheads="1"/>
            </p:cNvSpPr>
            <p:nvPr/>
          </p:nvSpPr>
          <p:spPr bwMode="auto">
            <a:xfrm>
              <a:off x="567" y="3158"/>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38" name="Rectangle 59">
              <a:extLst>
                <a:ext uri="{FF2B5EF4-FFF2-40B4-BE49-F238E27FC236}">
                  <a16:creationId xmlns:a16="http://schemas.microsoft.com/office/drawing/2014/main" id="{A0F47DA3-21CA-4024-90EF-93EF9FF0AF57}"/>
                </a:ext>
              </a:extLst>
            </p:cNvPr>
            <p:cNvSpPr>
              <a:spLocks noChangeArrowheads="1"/>
            </p:cNvSpPr>
            <p:nvPr/>
          </p:nvSpPr>
          <p:spPr bwMode="auto">
            <a:xfrm>
              <a:off x="975" y="3158"/>
              <a:ext cx="408" cy="394"/>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0" name="Group 60">
            <a:extLst>
              <a:ext uri="{FF2B5EF4-FFF2-40B4-BE49-F238E27FC236}">
                <a16:creationId xmlns:a16="http://schemas.microsoft.com/office/drawing/2014/main" id="{A889CF0E-BBC9-42C7-9030-0CE93E5A3837}"/>
              </a:ext>
            </a:extLst>
          </p:cNvPr>
          <p:cNvGrpSpPr>
            <a:grpSpLocks/>
          </p:cNvGrpSpPr>
          <p:nvPr/>
        </p:nvGrpSpPr>
        <p:grpSpPr bwMode="auto">
          <a:xfrm>
            <a:off x="4295775" y="2420939"/>
            <a:ext cx="5183188" cy="625475"/>
            <a:chOff x="703" y="2976"/>
            <a:chExt cx="3265" cy="394"/>
          </a:xfrm>
        </p:grpSpPr>
        <p:sp>
          <p:nvSpPr>
            <p:cNvPr id="16425" name="Rectangle 61">
              <a:extLst>
                <a:ext uri="{FF2B5EF4-FFF2-40B4-BE49-F238E27FC236}">
                  <a16:creationId xmlns:a16="http://schemas.microsoft.com/office/drawing/2014/main" id="{1137766D-FEDF-4070-A868-0E89A9D21D19}"/>
                </a:ext>
              </a:extLst>
            </p:cNvPr>
            <p:cNvSpPr>
              <a:spLocks noChangeArrowheads="1"/>
            </p:cNvSpPr>
            <p:nvPr/>
          </p:nvSpPr>
          <p:spPr bwMode="auto">
            <a:xfrm>
              <a:off x="3560" y="297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26" name="Rectangle 62">
              <a:extLst>
                <a:ext uri="{FF2B5EF4-FFF2-40B4-BE49-F238E27FC236}">
                  <a16:creationId xmlns:a16="http://schemas.microsoft.com/office/drawing/2014/main" id="{5108CE9A-9840-468F-9A1F-BFE619192836}"/>
                </a:ext>
              </a:extLst>
            </p:cNvPr>
            <p:cNvSpPr>
              <a:spLocks noChangeArrowheads="1"/>
            </p:cNvSpPr>
            <p:nvPr/>
          </p:nvSpPr>
          <p:spPr bwMode="auto">
            <a:xfrm>
              <a:off x="1927" y="297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27" name="Rectangle 63">
              <a:extLst>
                <a:ext uri="{FF2B5EF4-FFF2-40B4-BE49-F238E27FC236}">
                  <a16:creationId xmlns:a16="http://schemas.microsoft.com/office/drawing/2014/main" id="{3DB6030E-CF13-4064-96BC-AB33ACDBA7B1}"/>
                </a:ext>
              </a:extLst>
            </p:cNvPr>
            <p:cNvSpPr>
              <a:spLocks noChangeArrowheads="1"/>
            </p:cNvSpPr>
            <p:nvPr/>
          </p:nvSpPr>
          <p:spPr bwMode="auto">
            <a:xfrm>
              <a:off x="1519" y="2976"/>
              <a:ext cx="408" cy="394"/>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28" name="Rectangle 64">
              <a:extLst>
                <a:ext uri="{FF2B5EF4-FFF2-40B4-BE49-F238E27FC236}">
                  <a16:creationId xmlns:a16="http://schemas.microsoft.com/office/drawing/2014/main" id="{2A1236CE-09D9-4EF1-9E87-DFE7A0485B96}"/>
                </a:ext>
              </a:extLst>
            </p:cNvPr>
            <p:cNvSpPr>
              <a:spLocks noChangeArrowheads="1"/>
            </p:cNvSpPr>
            <p:nvPr/>
          </p:nvSpPr>
          <p:spPr bwMode="auto">
            <a:xfrm>
              <a:off x="3152" y="297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29" name="Rectangle 65">
              <a:extLst>
                <a:ext uri="{FF2B5EF4-FFF2-40B4-BE49-F238E27FC236}">
                  <a16:creationId xmlns:a16="http://schemas.microsoft.com/office/drawing/2014/main" id="{B9D2884A-204C-4C4C-9BA4-6B859836FC18}"/>
                </a:ext>
              </a:extLst>
            </p:cNvPr>
            <p:cNvSpPr>
              <a:spLocks noChangeArrowheads="1"/>
            </p:cNvSpPr>
            <p:nvPr/>
          </p:nvSpPr>
          <p:spPr bwMode="auto">
            <a:xfrm>
              <a:off x="2744" y="297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30" name="Rectangle 66">
              <a:extLst>
                <a:ext uri="{FF2B5EF4-FFF2-40B4-BE49-F238E27FC236}">
                  <a16:creationId xmlns:a16="http://schemas.microsoft.com/office/drawing/2014/main" id="{D435D640-CB64-41E6-B3A3-1730FA12D83E}"/>
                </a:ext>
              </a:extLst>
            </p:cNvPr>
            <p:cNvSpPr>
              <a:spLocks noChangeArrowheads="1"/>
            </p:cNvSpPr>
            <p:nvPr/>
          </p:nvSpPr>
          <p:spPr bwMode="auto">
            <a:xfrm>
              <a:off x="2336" y="297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31" name="Rectangle 67">
              <a:extLst>
                <a:ext uri="{FF2B5EF4-FFF2-40B4-BE49-F238E27FC236}">
                  <a16:creationId xmlns:a16="http://schemas.microsoft.com/office/drawing/2014/main" id="{3A27160B-87F4-4836-8509-D8480C0B10F6}"/>
                </a:ext>
              </a:extLst>
            </p:cNvPr>
            <p:cNvSpPr>
              <a:spLocks noChangeArrowheads="1"/>
            </p:cNvSpPr>
            <p:nvPr/>
          </p:nvSpPr>
          <p:spPr bwMode="auto">
            <a:xfrm>
              <a:off x="1111" y="297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32" name="Rectangle 68">
              <a:extLst>
                <a:ext uri="{FF2B5EF4-FFF2-40B4-BE49-F238E27FC236}">
                  <a16:creationId xmlns:a16="http://schemas.microsoft.com/office/drawing/2014/main" id="{32BAAD82-954A-43DF-9D04-D8902536EFE0}"/>
                </a:ext>
              </a:extLst>
            </p:cNvPr>
            <p:cNvSpPr>
              <a:spLocks noChangeArrowheads="1"/>
            </p:cNvSpPr>
            <p:nvPr/>
          </p:nvSpPr>
          <p:spPr bwMode="auto">
            <a:xfrm>
              <a:off x="703" y="2976"/>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1" name="Group 69">
            <a:extLst>
              <a:ext uri="{FF2B5EF4-FFF2-40B4-BE49-F238E27FC236}">
                <a16:creationId xmlns:a16="http://schemas.microsoft.com/office/drawing/2014/main" id="{325BBBFB-68EE-4D89-AF23-2BE287168026}"/>
              </a:ext>
            </a:extLst>
          </p:cNvPr>
          <p:cNvGrpSpPr>
            <a:grpSpLocks/>
          </p:cNvGrpSpPr>
          <p:nvPr/>
        </p:nvGrpSpPr>
        <p:grpSpPr bwMode="auto">
          <a:xfrm>
            <a:off x="4943475" y="3068639"/>
            <a:ext cx="3240088" cy="625475"/>
            <a:chOff x="793" y="3521"/>
            <a:chExt cx="2041" cy="394"/>
          </a:xfrm>
        </p:grpSpPr>
        <p:sp>
          <p:nvSpPr>
            <p:cNvPr id="16420" name="Rectangle 70">
              <a:extLst>
                <a:ext uri="{FF2B5EF4-FFF2-40B4-BE49-F238E27FC236}">
                  <a16:creationId xmlns:a16="http://schemas.microsoft.com/office/drawing/2014/main" id="{2828DFD3-61AF-4F48-B2D3-1F12BD19B3C3}"/>
                </a:ext>
              </a:extLst>
            </p:cNvPr>
            <p:cNvSpPr>
              <a:spLocks noChangeArrowheads="1"/>
            </p:cNvSpPr>
            <p:nvPr/>
          </p:nvSpPr>
          <p:spPr bwMode="auto">
            <a:xfrm>
              <a:off x="1202" y="3521"/>
              <a:ext cx="408" cy="394"/>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21" name="Rectangle 71">
              <a:extLst>
                <a:ext uri="{FF2B5EF4-FFF2-40B4-BE49-F238E27FC236}">
                  <a16:creationId xmlns:a16="http://schemas.microsoft.com/office/drawing/2014/main" id="{1AD28B00-41BE-4CAD-9042-19BE1DDD457B}"/>
                </a:ext>
              </a:extLst>
            </p:cNvPr>
            <p:cNvSpPr>
              <a:spLocks noChangeArrowheads="1"/>
            </p:cNvSpPr>
            <p:nvPr/>
          </p:nvSpPr>
          <p:spPr bwMode="auto">
            <a:xfrm>
              <a:off x="1610" y="3521"/>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22" name="Rectangle 72">
              <a:extLst>
                <a:ext uri="{FF2B5EF4-FFF2-40B4-BE49-F238E27FC236}">
                  <a16:creationId xmlns:a16="http://schemas.microsoft.com/office/drawing/2014/main" id="{34B8312D-5D8F-4453-8663-F239F1B42BA4}"/>
                </a:ext>
              </a:extLst>
            </p:cNvPr>
            <p:cNvSpPr>
              <a:spLocks noChangeArrowheads="1"/>
            </p:cNvSpPr>
            <p:nvPr/>
          </p:nvSpPr>
          <p:spPr bwMode="auto">
            <a:xfrm>
              <a:off x="793" y="3521"/>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23" name="Rectangle 73">
              <a:extLst>
                <a:ext uri="{FF2B5EF4-FFF2-40B4-BE49-F238E27FC236}">
                  <a16:creationId xmlns:a16="http://schemas.microsoft.com/office/drawing/2014/main" id="{16D1A0A4-AEBD-4BB9-9366-623CD48855E8}"/>
                </a:ext>
              </a:extLst>
            </p:cNvPr>
            <p:cNvSpPr>
              <a:spLocks noChangeArrowheads="1"/>
            </p:cNvSpPr>
            <p:nvPr/>
          </p:nvSpPr>
          <p:spPr bwMode="auto">
            <a:xfrm>
              <a:off x="2018" y="3521"/>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24" name="Rectangle 74">
              <a:extLst>
                <a:ext uri="{FF2B5EF4-FFF2-40B4-BE49-F238E27FC236}">
                  <a16:creationId xmlns:a16="http://schemas.microsoft.com/office/drawing/2014/main" id="{D985666C-0BB2-40D5-97C7-3CB77AEBAE04}"/>
                </a:ext>
              </a:extLst>
            </p:cNvPr>
            <p:cNvSpPr>
              <a:spLocks noChangeArrowheads="1"/>
            </p:cNvSpPr>
            <p:nvPr/>
          </p:nvSpPr>
          <p:spPr bwMode="auto">
            <a:xfrm>
              <a:off x="2426" y="3521"/>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2" name="Group 75">
            <a:extLst>
              <a:ext uri="{FF2B5EF4-FFF2-40B4-BE49-F238E27FC236}">
                <a16:creationId xmlns:a16="http://schemas.microsoft.com/office/drawing/2014/main" id="{14434449-4055-4028-ACDC-A3E756CB319B}"/>
              </a:ext>
            </a:extLst>
          </p:cNvPr>
          <p:cNvGrpSpPr>
            <a:grpSpLocks/>
          </p:cNvGrpSpPr>
          <p:nvPr/>
        </p:nvGrpSpPr>
        <p:grpSpPr bwMode="auto">
          <a:xfrm>
            <a:off x="3000375" y="3716339"/>
            <a:ext cx="5183188" cy="625475"/>
            <a:chOff x="1066" y="3203"/>
            <a:chExt cx="3265" cy="394"/>
          </a:xfrm>
        </p:grpSpPr>
        <p:sp>
          <p:nvSpPr>
            <p:cNvPr id="16412" name="Rectangle 76">
              <a:extLst>
                <a:ext uri="{FF2B5EF4-FFF2-40B4-BE49-F238E27FC236}">
                  <a16:creationId xmlns:a16="http://schemas.microsoft.com/office/drawing/2014/main" id="{30D8D32D-4ADC-49BE-BE56-E5660217BDEB}"/>
                </a:ext>
              </a:extLst>
            </p:cNvPr>
            <p:cNvSpPr>
              <a:spLocks noChangeArrowheads="1"/>
            </p:cNvSpPr>
            <p:nvPr/>
          </p:nvSpPr>
          <p:spPr bwMode="auto">
            <a:xfrm>
              <a:off x="2699" y="3203"/>
              <a:ext cx="408" cy="394"/>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13" name="Rectangle 77">
              <a:extLst>
                <a:ext uri="{FF2B5EF4-FFF2-40B4-BE49-F238E27FC236}">
                  <a16:creationId xmlns:a16="http://schemas.microsoft.com/office/drawing/2014/main" id="{16FAB366-1A8C-49E2-8E56-3999DB2EAEAA}"/>
                </a:ext>
              </a:extLst>
            </p:cNvPr>
            <p:cNvSpPr>
              <a:spLocks noChangeArrowheads="1"/>
            </p:cNvSpPr>
            <p:nvPr/>
          </p:nvSpPr>
          <p:spPr bwMode="auto">
            <a:xfrm>
              <a:off x="3107" y="3203"/>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14" name="Rectangle 78">
              <a:extLst>
                <a:ext uri="{FF2B5EF4-FFF2-40B4-BE49-F238E27FC236}">
                  <a16:creationId xmlns:a16="http://schemas.microsoft.com/office/drawing/2014/main" id="{C01FFE58-7523-44E9-AF02-762CB30A6FA2}"/>
                </a:ext>
              </a:extLst>
            </p:cNvPr>
            <p:cNvSpPr>
              <a:spLocks noChangeArrowheads="1"/>
            </p:cNvSpPr>
            <p:nvPr/>
          </p:nvSpPr>
          <p:spPr bwMode="auto">
            <a:xfrm>
              <a:off x="3515" y="3203"/>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15" name="Rectangle 79">
              <a:extLst>
                <a:ext uri="{FF2B5EF4-FFF2-40B4-BE49-F238E27FC236}">
                  <a16:creationId xmlns:a16="http://schemas.microsoft.com/office/drawing/2014/main" id="{36F4A306-D225-4656-B291-29FE8AF0677A}"/>
                </a:ext>
              </a:extLst>
            </p:cNvPr>
            <p:cNvSpPr>
              <a:spLocks noChangeArrowheads="1"/>
            </p:cNvSpPr>
            <p:nvPr/>
          </p:nvSpPr>
          <p:spPr bwMode="auto">
            <a:xfrm>
              <a:off x="1882" y="3203"/>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16" name="Rectangle 80">
              <a:extLst>
                <a:ext uri="{FF2B5EF4-FFF2-40B4-BE49-F238E27FC236}">
                  <a16:creationId xmlns:a16="http://schemas.microsoft.com/office/drawing/2014/main" id="{4D552079-3198-4A63-A58A-CACCD0DB567E}"/>
                </a:ext>
              </a:extLst>
            </p:cNvPr>
            <p:cNvSpPr>
              <a:spLocks noChangeArrowheads="1"/>
            </p:cNvSpPr>
            <p:nvPr/>
          </p:nvSpPr>
          <p:spPr bwMode="auto">
            <a:xfrm>
              <a:off x="1474" y="3203"/>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17" name="Rectangle 81">
              <a:extLst>
                <a:ext uri="{FF2B5EF4-FFF2-40B4-BE49-F238E27FC236}">
                  <a16:creationId xmlns:a16="http://schemas.microsoft.com/office/drawing/2014/main" id="{CF9B8CA8-1C41-4553-9935-3CDC05E34F74}"/>
                </a:ext>
              </a:extLst>
            </p:cNvPr>
            <p:cNvSpPr>
              <a:spLocks noChangeArrowheads="1"/>
            </p:cNvSpPr>
            <p:nvPr/>
          </p:nvSpPr>
          <p:spPr bwMode="auto">
            <a:xfrm>
              <a:off x="1066" y="3203"/>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18" name="Rectangle 82">
              <a:extLst>
                <a:ext uri="{FF2B5EF4-FFF2-40B4-BE49-F238E27FC236}">
                  <a16:creationId xmlns:a16="http://schemas.microsoft.com/office/drawing/2014/main" id="{3E95AE88-F66A-4E99-9C84-2482577BF521}"/>
                </a:ext>
              </a:extLst>
            </p:cNvPr>
            <p:cNvSpPr>
              <a:spLocks noChangeArrowheads="1"/>
            </p:cNvSpPr>
            <p:nvPr/>
          </p:nvSpPr>
          <p:spPr bwMode="auto">
            <a:xfrm>
              <a:off x="2290" y="3203"/>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419" name="Rectangle 83">
              <a:extLst>
                <a:ext uri="{FF2B5EF4-FFF2-40B4-BE49-F238E27FC236}">
                  <a16:creationId xmlns:a16="http://schemas.microsoft.com/office/drawing/2014/main" id="{31FDE01B-6538-42ED-BDFF-61708F0C7B4F}"/>
                </a:ext>
              </a:extLst>
            </p:cNvPr>
            <p:cNvSpPr>
              <a:spLocks noChangeArrowheads="1"/>
            </p:cNvSpPr>
            <p:nvPr/>
          </p:nvSpPr>
          <p:spPr bwMode="auto">
            <a:xfrm>
              <a:off x="3923" y="3203"/>
              <a:ext cx="408" cy="394"/>
            </a:xfrm>
            <a:prstGeom prst="rect">
              <a:avLst/>
            </a:prstGeom>
            <a:gradFill rotWithShape="1">
              <a:gsLst>
                <a:gs pos="0">
                  <a:schemeClr val="bg1"/>
                </a:gs>
                <a:gs pos="100000">
                  <a:srgbClr val="0000FF"/>
                </a:gs>
              </a:gsLst>
              <a:path path="shape">
                <a:fillToRect l="50000" t="50000" r="50000" b="50000"/>
              </a:path>
            </a:gra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sp>
        <p:nvSpPr>
          <p:cNvPr id="33876" name="Text Box 84">
            <a:extLst>
              <a:ext uri="{FF2B5EF4-FFF2-40B4-BE49-F238E27FC236}">
                <a16:creationId xmlns:a16="http://schemas.microsoft.com/office/drawing/2014/main" id="{7404A0E2-DCE4-41D3-840F-F277F44BD5D1}"/>
              </a:ext>
            </a:extLst>
          </p:cNvPr>
          <p:cNvSpPr txBox="1">
            <a:spLocks noChangeArrowheads="1"/>
          </p:cNvSpPr>
          <p:nvPr/>
        </p:nvSpPr>
        <p:spPr bwMode="auto">
          <a:xfrm>
            <a:off x="1847851" y="5373689"/>
            <a:ext cx="8588633" cy="115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30000"/>
              </a:lnSpc>
            </a:pPr>
            <a:r>
              <a:rPr lang="en-US" altLang="en-US" sz="2800" b="1">
                <a:solidFill>
                  <a:srgbClr val="0000FF"/>
                </a:solidFill>
              </a:rPr>
              <a:t>Câu 1:Trước khi thực hiện công việc chung, luôn</a:t>
            </a:r>
          </a:p>
          <a:p>
            <a:pPr eaLnBrk="1" hangingPunct="1">
              <a:lnSpc>
                <a:spcPct val="130000"/>
              </a:lnSpc>
            </a:pPr>
            <a:r>
              <a:rPr lang="en-US" altLang="en-US" sz="2800" b="1">
                <a:solidFill>
                  <a:srgbClr val="0000FF"/>
                </a:solidFill>
              </a:rPr>
              <a:t> phải làm điều này với mọi người.</a:t>
            </a:r>
          </a:p>
        </p:txBody>
      </p:sp>
      <p:sp>
        <p:nvSpPr>
          <p:cNvPr id="33877" name="Text Box 85">
            <a:extLst>
              <a:ext uri="{FF2B5EF4-FFF2-40B4-BE49-F238E27FC236}">
                <a16:creationId xmlns:a16="http://schemas.microsoft.com/office/drawing/2014/main" id="{ED408F87-1DBA-45ED-AEB7-FDCDECA004CB}"/>
              </a:ext>
            </a:extLst>
          </p:cNvPr>
          <p:cNvSpPr txBox="1">
            <a:spLocks noChangeArrowheads="1"/>
          </p:cNvSpPr>
          <p:nvPr/>
        </p:nvSpPr>
        <p:spPr bwMode="auto">
          <a:xfrm>
            <a:off x="1847850" y="4543426"/>
            <a:ext cx="85153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30000"/>
              </a:lnSpc>
            </a:pPr>
            <a:r>
              <a:rPr lang="en-US" altLang="en-US" sz="2800" b="1">
                <a:solidFill>
                  <a:srgbClr val="0000FF"/>
                </a:solidFill>
              </a:rPr>
              <a:t>Câu 2: Nếu thực hiện công việc chung mà không</a:t>
            </a:r>
          </a:p>
          <a:p>
            <a:pPr eaLnBrk="1" hangingPunct="1">
              <a:lnSpc>
                <a:spcPct val="130000"/>
              </a:lnSpc>
            </a:pPr>
            <a:r>
              <a:rPr lang="en-US" altLang="en-US" sz="2800" b="1">
                <a:solidFill>
                  <a:srgbClr val="0000FF"/>
                </a:solidFill>
              </a:rPr>
              <a:t>        bàn bạc với mọi người thì sẽ khó tránh khỏi </a:t>
            </a:r>
          </a:p>
          <a:p>
            <a:pPr eaLnBrk="1" hangingPunct="1">
              <a:lnSpc>
                <a:spcPct val="130000"/>
              </a:lnSpc>
            </a:pPr>
            <a:r>
              <a:rPr lang="en-US" altLang="en-US" sz="2800" b="1">
                <a:solidFill>
                  <a:srgbClr val="0000FF"/>
                </a:solidFill>
              </a:rPr>
              <a:t>        điều này. </a:t>
            </a:r>
          </a:p>
          <a:p>
            <a:pPr eaLnBrk="1" hangingPunct="1">
              <a:lnSpc>
                <a:spcPct val="130000"/>
              </a:lnSpc>
            </a:pPr>
            <a:r>
              <a:rPr lang="en-US" altLang="en-US" sz="2800" b="1">
                <a:solidFill>
                  <a:srgbClr val="0000FF"/>
                </a:solidFill>
              </a:rPr>
              <a:t>           </a:t>
            </a:r>
          </a:p>
        </p:txBody>
      </p:sp>
      <p:sp>
        <p:nvSpPr>
          <p:cNvPr id="33878" name="Text Box 86">
            <a:extLst>
              <a:ext uri="{FF2B5EF4-FFF2-40B4-BE49-F238E27FC236}">
                <a16:creationId xmlns:a16="http://schemas.microsoft.com/office/drawing/2014/main" id="{48B2F85D-80D9-417F-9D40-BF7331A10F33}"/>
              </a:ext>
            </a:extLst>
          </p:cNvPr>
          <p:cNvSpPr txBox="1">
            <a:spLocks noChangeArrowheads="1"/>
          </p:cNvSpPr>
          <p:nvPr/>
        </p:nvSpPr>
        <p:spPr bwMode="auto">
          <a:xfrm>
            <a:off x="2135188" y="4508500"/>
            <a:ext cx="88201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30000"/>
              </a:lnSpc>
            </a:pPr>
            <a:r>
              <a:rPr lang="en-US" altLang="en-US" sz="2800" b="1">
                <a:solidFill>
                  <a:srgbClr val="FF0066"/>
                </a:solidFill>
              </a:rPr>
              <a:t>Câu 3: Nếu hoàn thành tốt công việc sẽ nhận</a:t>
            </a:r>
          </a:p>
          <a:p>
            <a:pPr eaLnBrk="1" hangingPunct="1">
              <a:lnSpc>
                <a:spcPct val="130000"/>
              </a:lnSpc>
            </a:pPr>
            <a:r>
              <a:rPr lang="en-US" altLang="en-US" sz="2800" b="1">
                <a:solidFill>
                  <a:srgbClr val="FF0066"/>
                </a:solidFill>
              </a:rPr>
              <a:t>           được những lời này từ người khác. </a:t>
            </a:r>
          </a:p>
          <a:p>
            <a:pPr eaLnBrk="1" hangingPunct="1">
              <a:lnSpc>
                <a:spcPct val="130000"/>
              </a:lnSpc>
            </a:pPr>
            <a:r>
              <a:rPr lang="en-US" altLang="en-US" sz="2800" b="1">
                <a:solidFill>
                  <a:srgbClr val="FF0066"/>
                </a:solidFill>
              </a:rPr>
              <a:t>           </a:t>
            </a:r>
          </a:p>
        </p:txBody>
      </p:sp>
      <p:sp>
        <p:nvSpPr>
          <p:cNvPr id="33879" name="Text Box 87">
            <a:extLst>
              <a:ext uri="{FF2B5EF4-FFF2-40B4-BE49-F238E27FC236}">
                <a16:creationId xmlns:a16="http://schemas.microsoft.com/office/drawing/2014/main" id="{CBD741B5-DD94-4053-8819-A249A460C67D}"/>
              </a:ext>
            </a:extLst>
          </p:cNvPr>
          <p:cNvSpPr txBox="1">
            <a:spLocks noChangeArrowheads="1"/>
          </p:cNvSpPr>
          <p:nvPr/>
        </p:nvSpPr>
        <p:spPr bwMode="auto">
          <a:xfrm>
            <a:off x="2640014" y="4437063"/>
            <a:ext cx="71278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lnSpc>
                <a:spcPct val="130000"/>
              </a:lnSpc>
            </a:pPr>
            <a:r>
              <a:rPr lang="en-US" altLang="en-US" sz="2800" b="1">
                <a:solidFill>
                  <a:srgbClr val="0000FF"/>
                </a:solidFill>
              </a:rPr>
              <a:t>Câu 4: Hoàn chỉnh câu tục ngữ </a:t>
            </a:r>
          </a:p>
          <a:p>
            <a:pPr algn="ctr" eaLnBrk="1" hangingPunct="1">
              <a:lnSpc>
                <a:spcPct val="130000"/>
              </a:lnSpc>
            </a:pPr>
            <a:r>
              <a:rPr lang="en-US" altLang="en-US" sz="2800" b="1">
                <a:solidFill>
                  <a:srgbClr val="0000FF"/>
                </a:solidFill>
              </a:rPr>
              <a:t>           </a:t>
            </a:r>
            <a:r>
              <a:rPr lang="en-US" altLang="en-US" sz="2800" b="1" i="1">
                <a:solidFill>
                  <a:srgbClr val="FF00FF"/>
                </a:solidFill>
              </a:rPr>
              <a:t>“ Một cây làm chẳng nên non,</a:t>
            </a:r>
          </a:p>
          <a:p>
            <a:pPr algn="ctr" eaLnBrk="1" hangingPunct="1">
              <a:lnSpc>
                <a:spcPct val="130000"/>
              </a:lnSpc>
            </a:pPr>
            <a:r>
              <a:rPr lang="en-US" altLang="en-US" sz="2800" b="1" i="1">
                <a:solidFill>
                  <a:srgbClr val="FF00FF"/>
                </a:solidFill>
              </a:rPr>
              <a:t>               ........chụm lại nên hòn núi cao”</a:t>
            </a:r>
          </a:p>
        </p:txBody>
      </p:sp>
      <p:sp>
        <p:nvSpPr>
          <p:cNvPr id="33880" name="Text Box 88">
            <a:extLst>
              <a:ext uri="{FF2B5EF4-FFF2-40B4-BE49-F238E27FC236}">
                <a16:creationId xmlns:a16="http://schemas.microsoft.com/office/drawing/2014/main" id="{8A13FC48-C545-4D5E-9CF6-76542A198913}"/>
              </a:ext>
            </a:extLst>
          </p:cNvPr>
          <p:cNvSpPr txBox="1">
            <a:spLocks noChangeArrowheads="1"/>
          </p:cNvSpPr>
          <p:nvPr/>
        </p:nvSpPr>
        <p:spPr bwMode="auto">
          <a:xfrm>
            <a:off x="1703388" y="4876801"/>
            <a:ext cx="8964612" cy="115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lnSpc>
                <a:spcPct val="130000"/>
              </a:lnSpc>
            </a:pPr>
            <a:r>
              <a:rPr lang="en-US" altLang="en-US" sz="2800" b="1">
                <a:solidFill>
                  <a:srgbClr val="FF0066"/>
                </a:solidFill>
              </a:rPr>
              <a:t>Câu 5: Đây là một công việc thường  ngày để giữ </a:t>
            </a:r>
          </a:p>
          <a:p>
            <a:pPr algn="ctr" eaLnBrk="1" hangingPunct="1">
              <a:lnSpc>
                <a:spcPct val="130000"/>
              </a:lnSpc>
            </a:pPr>
            <a:r>
              <a:rPr lang="en-US" altLang="en-US" sz="2800" b="1">
                <a:solidFill>
                  <a:srgbClr val="FF0066"/>
                </a:solidFill>
              </a:rPr>
              <a:t>        vệ sinh lớp và rất cần sự hợp tác với bạn bè.</a:t>
            </a:r>
          </a:p>
        </p:txBody>
      </p:sp>
      <p:sp>
        <p:nvSpPr>
          <p:cNvPr id="33881" name="Rectangle 89">
            <a:extLst>
              <a:ext uri="{FF2B5EF4-FFF2-40B4-BE49-F238E27FC236}">
                <a16:creationId xmlns:a16="http://schemas.microsoft.com/office/drawing/2014/main" id="{169FE5B1-F3E0-4D0B-B90C-057D6B5848FB}"/>
              </a:ext>
            </a:extLst>
          </p:cNvPr>
          <p:cNvSpPr>
            <a:spLocks noChangeArrowheads="1"/>
          </p:cNvSpPr>
          <p:nvPr/>
        </p:nvSpPr>
        <p:spPr bwMode="auto">
          <a:xfrm>
            <a:off x="5735639" y="3789363"/>
            <a:ext cx="433387" cy="412750"/>
          </a:xfrm>
          <a:prstGeom prst="rect">
            <a:avLst/>
          </a:prstGeom>
          <a:gradFill rotWithShape="1">
            <a:gsLst>
              <a:gs pos="0">
                <a:schemeClr val="bg1"/>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800">
                <a:solidFill>
                  <a:schemeClr val="bg1"/>
                </a:solidFill>
              </a:rPr>
              <a:t>5</a:t>
            </a:r>
          </a:p>
        </p:txBody>
      </p:sp>
      <p:sp>
        <p:nvSpPr>
          <p:cNvPr id="33882" name="Rectangle 90">
            <a:extLst>
              <a:ext uri="{FF2B5EF4-FFF2-40B4-BE49-F238E27FC236}">
                <a16:creationId xmlns:a16="http://schemas.microsoft.com/office/drawing/2014/main" id="{F94A0821-06B8-4DAC-8987-B48846DA7A82}"/>
              </a:ext>
            </a:extLst>
          </p:cNvPr>
          <p:cNvSpPr>
            <a:spLocks noChangeArrowheads="1"/>
          </p:cNvSpPr>
          <p:nvPr/>
        </p:nvSpPr>
        <p:spPr bwMode="auto">
          <a:xfrm>
            <a:off x="5664200" y="1268413"/>
            <a:ext cx="433388" cy="412750"/>
          </a:xfrm>
          <a:prstGeom prst="rect">
            <a:avLst/>
          </a:prstGeom>
          <a:gradFill rotWithShape="1">
            <a:gsLst>
              <a:gs pos="0">
                <a:schemeClr val="bg1"/>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800">
                <a:solidFill>
                  <a:schemeClr val="bg1"/>
                </a:solidFill>
              </a:rPr>
              <a:t>1</a:t>
            </a:r>
          </a:p>
        </p:txBody>
      </p:sp>
      <p:sp>
        <p:nvSpPr>
          <p:cNvPr id="33883" name="Rectangle 91">
            <a:extLst>
              <a:ext uri="{FF2B5EF4-FFF2-40B4-BE49-F238E27FC236}">
                <a16:creationId xmlns:a16="http://schemas.microsoft.com/office/drawing/2014/main" id="{2647961B-1D31-4B25-B70C-876ABDCA11B3}"/>
              </a:ext>
            </a:extLst>
          </p:cNvPr>
          <p:cNvSpPr>
            <a:spLocks noChangeArrowheads="1"/>
          </p:cNvSpPr>
          <p:nvPr/>
        </p:nvSpPr>
        <p:spPr bwMode="auto">
          <a:xfrm>
            <a:off x="5735639" y="1916113"/>
            <a:ext cx="433387" cy="412750"/>
          </a:xfrm>
          <a:prstGeom prst="rect">
            <a:avLst/>
          </a:prstGeom>
          <a:gradFill rotWithShape="1">
            <a:gsLst>
              <a:gs pos="0">
                <a:schemeClr val="bg1"/>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800">
                <a:solidFill>
                  <a:schemeClr val="bg1"/>
                </a:solidFill>
              </a:rPr>
              <a:t>2</a:t>
            </a:r>
          </a:p>
        </p:txBody>
      </p:sp>
      <p:sp>
        <p:nvSpPr>
          <p:cNvPr id="33884" name="Rectangle 92">
            <a:extLst>
              <a:ext uri="{FF2B5EF4-FFF2-40B4-BE49-F238E27FC236}">
                <a16:creationId xmlns:a16="http://schemas.microsoft.com/office/drawing/2014/main" id="{586753E4-3CB5-4929-B4A3-145570AFF6BC}"/>
              </a:ext>
            </a:extLst>
          </p:cNvPr>
          <p:cNvSpPr>
            <a:spLocks noChangeArrowheads="1"/>
          </p:cNvSpPr>
          <p:nvPr/>
        </p:nvSpPr>
        <p:spPr bwMode="auto">
          <a:xfrm>
            <a:off x="5735639" y="3141663"/>
            <a:ext cx="433387" cy="412750"/>
          </a:xfrm>
          <a:prstGeom prst="rect">
            <a:avLst/>
          </a:prstGeom>
          <a:gradFill rotWithShape="1">
            <a:gsLst>
              <a:gs pos="0">
                <a:schemeClr val="bg1"/>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800">
                <a:solidFill>
                  <a:schemeClr val="bg1"/>
                </a:solidFill>
              </a:rPr>
              <a:t>4</a:t>
            </a:r>
          </a:p>
        </p:txBody>
      </p:sp>
      <p:sp>
        <p:nvSpPr>
          <p:cNvPr id="33885" name="Rectangle 93">
            <a:extLst>
              <a:ext uri="{FF2B5EF4-FFF2-40B4-BE49-F238E27FC236}">
                <a16:creationId xmlns:a16="http://schemas.microsoft.com/office/drawing/2014/main" id="{A336E11D-A145-4F8B-AB08-312E53DE0F04}"/>
              </a:ext>
            </a:extLst>
          </p:cNvPr>
          <p:cNvSpPr>
            <a:spLocks noChangeArrowheads="1"/>
          </p:cNvSpPr>
          <p:nvPr/>
        </p:nvSpPr>
        <p:spPr bwMode="auto">
          <a:xfrm>
            <a:off x="5735639" y="2565400"/>
            <a:ext cx="433387" cy="412750"/>
          </a:xfrm>
          <a:prstGeom prst="rect">
            <a:avLst/>
          </a:prstGeom>
          <a:gradFill rotWithShape="1">
            <a:gsLst>
              <a:gs pos="0">
                <a:schemeClr val="bg1"/>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800">
                <a:solidFill>
                  <a:schemeClr val="bg1"/>
                </a:solidFill>
              </a:rPr>
              <a:t>3</a:t>
            </a:r>
          </a:p>
        </p:txBody>
      </p:sp>
      <p:sp>
        <p:nvSpPr>
          <p:cNvPr id="16411" name="Text Box 94">
            <a:extLst>
              <a:ext uri="{FF2B5EF4-FFF2-40B4-BE49-F238E27FC236}">
                <a16:creationId xmlns:a16="http://schemas.microsoft.com/office/drawing/2014/main" id="{C7EFC1E2-A17A-4AC7-8A22-44ECBE47D756}"/>
              </a:ext>
            </a:extLst>
          </p:cNvPr>
          <p:cNvSpPr txBox="1">
            <a:spLocks noChangeArrowheads="1"/>
          </p:cNvSpPr>
          <p:nvPr/>
        </p:nvSpPr>
        <p:spPr bwMode="auto">
          <a:xfrm>
            <a:off x="2495551" y="188914"/>
            <a:ext cx="80168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b="1">
                <a:solidFill>
                  <a:srgbClr val="000099"/>
                </a:solidFill>
              </a:rPr>
              <a:t>GIẢI Ô CHỮ THEO CHỦ ĐỀ :</a:t>
            </a:r>
            <a:r>
              <a:rPr lang="en-US" altLang="en-US" b="1"/>
              <a:t> </a:t>
            </a:r>
            <a:r>
              <a:rPr lang="en-US" altLang="en-US" b="1" i="1">
                <a:solidFill>
                  <a:srgbClr val="FF0000"/>
                </a:solidFill>
              </a:rPr>
              <a:t>“HỢP TÁC”</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3833"/>
                    </p:tgtEl>
                  </p:cond>
                </p:stCondLst>
                <p:endSync evt="end" delay="0">
                  <p:rtn val="all"/>
                </p:endSync>
                <p:childTnLst>
                  <p:par>
                    <p:cTn id="3" fill="hold" nodeType="clickPar">
                      <p:stCondLst>
                        <p:cond delay="0"/>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3876"/>
                                        </p:tgtEl>
                                        <p:attrNameLst>
                                          <p:attrName>style.visibility</p:attrName>
                                        </p:attrNameLst>
                                      </p:cBhvr>
                                      <p:to>
                                        <p:strVal val="visible"/>
                                      </p:to>
                                    </p:set>
                                    <p:anim calcmode="lin" valueType="num">
                                      <p:cBhvr>
                                        <p:cTn id="7" dur="500" fill="hold"/>
                                        <p:tgtEl>
                                          <p:spTgt spid="3387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876"/>
                                        </p:tgtEl>
                                        <p:attrNameLst>
                                          <p:attrName>ppt_y</p:attrName>
                                        </p:attrNameLst>
                                      </p:cBhvr>
                                      <p:tavLst>
                                        <p:tav tm="0">
                                          <p:val>
                                            <p:strVal val="#ppt_y"/>
                                          </p:val>
                                        </p:tav>
                                        <p:tav tm="100000">
                                          <p:val>
                                            <p:strVal val="#ppt_y"/>
                                          </p:val>
                                        </p:tav>
                                      </p:tavLst>
                                    </p:anim>
                                    <p:anim calcmode="lin" valueType="num">
                                      <p:cBhvr>
                                        <p:cTn id="9" dur="500" fill="hold"/>
                                        <p:tgtEl>
                                          <p:spTgt spid="3387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87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876"/>
                                        </p:tgtEl>
                                      </p:cBhvr>
                                    </p:animEffect>
                                  </p:childTnLst>
                                </p:cTn>
                              </p:par>
                            </p:childTnLst>
                          </p:cTn>
                        </p:par>
                      </p:childTnLst>
                    </p:cTn>
                  </p:par>
                </p:childTnLst>
              </p:cTn>
              <p:nextCondLst>
                <p:cond evt="onClick" delay="0">
                  <p:tgtEl>
                    <p:spTgt spid="33833"/>
                  </p:tgtEl>
                </p:cond>
              </p:nextCondLst>
            </p:seq>
            <p:seq concurrent="1" nextAc="seek">
              <p:cTn id="12" restart="whenNotActive" fill="hold" evtFilter="cancelBubble" nodeType="interactiveSeq">
                <p:stCondLst>
                  <p:cond evt="onClick" delay="0">
                    <p:tgtEl>
                      <p:spTgt spid="3383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3877"/>
                                        </p:tgtEl>
                                        <p:attrNameLst>
                                          <p:attrName>style.visibility</p:attrName>
                                        </p:attrNameLst>
                                      </p:cBhvr>
                                      <p:to>
                                        <p:strVal val="visible"/>
                                      </p:to>
                                    </p:set>
                                    <p:anim calcmode="lin" valueType="num">
                                      <p:cBhvr>
                                        <p:cTn id="17" dur="500" fill="hold"/>
                                        <p:tgtEl>
                                          <p:spTgt spid="3387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3877"/>
                                        </p:tgtEl>
                                        <p:attrNameLst>
                                          <p:attrName>ppt_y</p:attrName>
                                        </p:attrNameLst>
                                      </p:cBhvr>
                                      <p:tavLst>
                                        <p:tav tm="0">
                                          <p:val>
                                            <p:strVal val="#ppt_y"/>
                                          </p:val>
                                        </p:tav>
                                        <p:tav tm="100000">
                                          <p:val>
                                            <p:strVal val="#ppt_y"/>
                                          </p:val>
                                        </p:tav>
                                      </p:tavLst>
                                    </p:anim>
                                    <p:anim calcmode="lin" valueType="num">
                                      <p:cBhvr>
                                        <p:cTn id="19" dur="500" fill="hold"/>
                                        <p:tgtEl>
                                          <p:spTgt spid="3387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38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3877"/>
                                        </p:tgtEl>
                                      </p:cBhvr>
                                    </p:animEffect>
                                  </p:childTnLst>
                                </p:cTn>
                              </p:par>
                            </p:childTnLst>
                          </p:cTn>
                        </p:par>
                      </p:childTnLst>
                    </p:cTn>
                  </p:par>
                </p:childTnLst>
              </p:cTn>
              <p:nextCondLst>
                <p:cond evt="onClick" delay="0">
                  <p:tgtEl>
                    <p:spTgt spid="33834"/>
                  </p:tgtEl>
                </p:cond>
              </p:nextCondLst>
            </p:seq>
            <p:seq concurrent="1" nextAc="seek">
              <p:cTn id="22" restart="whenNotActive" fill="hold" evtFilter="cancelBubble" nodeType="interactiveSeq">
                <p:stCondLst>
                  <p:cond evt="onClick" delay="0">
                    <p:tgtEl>
                      <p:spTgt spid="3383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33878"/>
                                        </p:tgtEl>
                                        <p:attrNameLst>
                                          <p:attrName>style.visibility</p:attrName>
                                        </p:attrNameLst>
                                      </p:cBhvr>
                                      <p:to>
                                        <p:strVal val="visible"/>
                                      </p:to>
                                    </p:set>
                                    <p:anim calcmode="lin" valueType="num">
                                      <p:cBhvr>
                                        <p:cTn id="27" dur="500" fill="hold"/>
                                        <p:tgtEl>
                                          <p:spTgt spid="3387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3878"/>
                                        </p:tgtEl>
                                        <p:attrNameLst>
                                          <p:attrName>ppt_y</p:attrName>
                                        </p:attrNameLst>
                                      </p:cBhvr>
                                      <p:tavLst>
                                        <p:tav tm="0">
                                          <p:val>
                                            <p:strVal val="#ppt_y"/>
                                          </p:val>
                                        </p:tav>
                                        <p:tav tm="100000">
                                          <p:val>
                                            <p:strVal val="#ppt_y"/>
                                          </p:val>
                                        </p:tav>
                                      </p:tavLst>
                                    </p:anim>
                                    <p:anim calcmode="lin" valueType="num">
                                      <p:cBhvr>
                                        <p:cTn id="29" dur="500" fill="hold"/>
                                        <p:tgtEl>
                                          <p:spTgt spid="3387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387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3878"/>
                                        </p:tgtEl>
                                      </p:cBhvr>
                                    </p:animEffect>
                                  </p:childTnLst>
                                </p:cTn>
                              </p:par>
                            </p:childTnLst>
                          </p:cTn>
                        </p:par>
                      </p:childTnLst>
                    </p:cTn>
                  </p:par>
                </p:childTnLst>
              </p:cTn>
              <p:nextCondLst>
                <p:cond evt="onClick" delay="0">
                  <p:tgtEl>
                    <p:spTgt spid="33835"/>
                  </p:tgtEl>
                </p:cond>
              </p:nextCondLst>
            </p:seq>
            <p:seq concurrent="1" nextAc="seek">
              <p:cTn id="32" restart="whenNotActive" fill="hold" evtFilter="cancelBubble" nodeType="interactiveSeq">
                <p:stCondLst>
                  <p:cond evt="onClick" delay="0">
                    <p:tgtEl>
                      <p:spTgt spid="33837"/>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33880"/>
                                        </p:tgtEl>
                                        <p:attrNameLst>
                                          <p:attrName>style.visibility</p:attrName>
                                        </p:attrNameLst>
                                      </p:cBhvr>
                                      <p:to>
                                        <p:strVal val="visible"/>
                                      </p:to>
                                    </p:set>
                                    <p:anim calcmode="lin" valueType="num">
                                      <p:cBhvr>
                                        <p:cTn id="37" dur="500" fill="hold"/>
                                        <p:tgtEl>
                                          <p:spTgt spid="3388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3880"/>
                                        </p:tgtEl>
                                        <p:attrNameLst>
                                          <p:attrName>ppt_y</p:attrName>
                                        </p:attrNameLst>
                                      </p:cBhvr>
                                      <p:tavLst>
                                        <p:tav tm="0">
                                          <p:val>
                                            <p:strVal val="#ppt_y"/>
                                          </p:val>
                                        </p:tav>
                                        <p:tav tm="100000">
                                          <p:val>
                                            <p:strVal val="#ppt_y"/>
                                          </p:val>
                                        </p:tav>
                                      </p:tavLst>
                                    </p:anim>
                                    <p:anim calcmode="lin" valueType="num">
                                      <p:cBhvr>
                                        <p:cTn id="39" dur="500" fill="hold"/>
                                        <p:tgtEl>
                                          <p:spTgt spid="3388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388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3880"/>
                                        </p:tgtEl>
                                      </p:cBhvr>
                                    </p:animEffect>
                                  </p:childTnLst>
                                </p:cTn>
                              </p:par>
                            </p:childTnLst>
                          </p:cTn>
                        </p:par>
                      </p:childTnLst>
                    </p:cTn>
                  </p:par>
                </p:childTnLst>
              </p:cTn>
              <p:nextCondLst>
                <p:cond evt="onClick" delay="0">
                  <p:tgtEl>
                    <p:spTgt spid="33837"/>
                  </p:tgtEl>
                </p:cond>
              </p:nextCondLst>
            </p:seq>
            <p:seq concurrent="1" nextAc="seek">
              <p:cTn id="42" restart="whenNotActive" fill="hold" evtFilter="cancelBubble" nodeType="interactiveSeq">
                <p:stCondLst>
                  <p:cond evt="onClick" delay="0">
                    <p:tgtEl>
                      <p:spTgt spid="33884"/>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29" presetClass="exit" presetSubtype="0" fill="hold" grpId="0" nodeType="clickEffect">
                                  <p:stCondLst>
                                    <p:cond delay="0"/>
                                  </p:stCondLst>
                                  <p:childTnLst>
                                    <p:anim calcmode="lin" valueType="num">
                                      <p:cBhvr>
                                        <p:cTn id="46" dur="1000"/>
                                        <p:tgtEl>
                                          <p:spTgt spid="33884"/>
                                        </p:tgtEl>
                                        <p:attrNameLst>
                                          <p:attrName>ppt_x</p:attrName>
                                        </p:attrNameLst>
                                      </p:cBhvr>
                                      <p:tavLst>
                                        <p:tav tm="0">
                                          <p:val>
                                            <p:strVal val="ppt_x"/>
                                          </p:val>
                                        </p:tav>
                                        <p:tav tm="100000">
                                          <p:val>
                                            <p:strVal val="ppt_x-.2"/>
                                          </p:val>
                                        </p:tav>
                                      </p:tavLst>
                                    </p:anim>
                                    <p:anim calcmode="lin" valueType="num">
                                      <p:cBhvr>
                                        <p:cTn id="47" dur="1000"/>
                                        <p:tgtEl>
                                          <p:spTgt spid="33884"/>
                                        </p:tgtEl>
                                        <p:attrNameLst>
                                          <p:attrName>ppt_y</p:attrName>
                                        </p:attrNameLst>
                                      </p:cBhvr>
                                      <p:tavLst>
                                        <p:tav tm="0">
                                          <p:val>
                                            <p:strVal val="ppt_y"/>
                                          </p:val>
                                        </p:tav>
                                        <p:tav tm="100000">
                                          <p:val>
                                            <p:strVal val="ppt_y"/>
                                          </p:val>
                                        </p:tav>
                                      </p:tavLst>
                                    </p:anim>
                                    <p:animEffect transition="out" filter="fade">
                                      <p:cBhvr>
                                        <p:cTn id="48" dur="1000"/>
                                        <p:tgtEl>
                                          <p:spTgt spid="33884"/>
                                        </p:tgtEl>
                                      </p:cBhvr>
                                    </p:animEffect>
                                    <p:set>
                                      <p:cBhvr>
                                        <p:cTn id="49" dur="1" fill="hold">
                                          <p:stCondLst>
                                            <p:cond delay="999"/>
                                          </p:stCondLst>
                                        </p:cTn>
                                        <p:tgtEl>
                                          <p:spTgt spid="33884"/>
                                        </p:tgtEl>
                                        <p:attrNameLst>
                                          <p:attrName>style.visibility</p:attrName>
                                        </p:attrNameLst>
                                      </p:cBhvr>
                                      <p:to>
                                        <p:strVal val="hidden"/>
                                      </p:to>
                                    </p:set>
                                  </p:childTnLst>
                                </p:cTn>
                              </p:par>
                              <p:par>
                                <p:cTn id="50" presetID="29" presetClass="exit" presetSubtype="0" fill="hold" nodeType="withEffect">
                                  <p:stCondLst>
                                    <p:cond delay="0"/>
                                  </p:stCondLst>
                                  <p:childTnLst>
                                    <p:anim calcmode="lin" valueType="num">
                                      <p:cBhvr>
                                        <p:cTn id="51" dur="1000"/>
                                        <p:tgtEl>
                                          <p:spTgt spid="11"/>
                                        </p:tgtEl>
                                        <p:attrNameLst>
                                          <p:attrName>ppt_x</p:attrName>
                                        </p:attrNameLst>
                                      </p:cBhvr>
                                      <p:tavLst>
                                        <p:tav tm="0">
                                          <p:val>
                                            <p:strVal val="ppt_x"/>
                                          </p:val>
                                        </p:tav>
                                        <p:tav tm="100000">
                                          <p:val>
                                            <p:strVal val="ppt_x-.2"/>
                                          </p:val>
                                        </p:tav>
                                      </p:tavLst>
                                    </p:anim>
                                    <p:anim calcmode="lin" valueType="num">
                                      <p:cBhvr>
                                        <p:cTn id="52" dur="1000"/>
                                        <p:tgtEl>
                                          <p:spTgt spid="11"/>
                                        </p:tgtEl>
                                        <p:attrNameLst>
                                          <p:attrName>ppt_y</p:attrName>
                                        </p:attrNameLst>
                                      </p:cBhvr>
                                      <p:tavLst>
                                        <p:tav tm="0">
                                          <p:val>
                                            <p:strVal val="ppt_y"/>
                                          </p:val>
                                        </p:tav>
                                        <p:tav tm="100000">
                                          <p:val>
                                            <p:strVal val="ppt_y"/>
                                          </p:val>
                                        </p:tav>
                                      </p:tavLst>
                                    </p:anim>
                                    <p:animEffect transition="out" filter="fade">
                                      <p:cBhvr>
                                        <p:cTn id="53" dur="1000"/>
                                        <p:tgtEl>
                                          <p:spTgt spid="11"/>
                                        </p:tgtEl>
                                      </p:cBhvr>
                                    </p:animEffect>
                                    <p:set>
                                      <p:cBhvr>
                                        <p:cTn id="54"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3884"/>
                  </p:tgtEl>
                </p:cond>
              </p:nextCondLst>
            </p:seq>
            <p:seq concurrent="1" nextAc="seek">
              <p:cTn id="55" restart="whenNotActive" fill="hold" evtFilter="cancelBubble" nodeType="interactiveSeq">
                <p:stCondLst>
                  <p:cond evt="onClick" delay="0">
                    <p:tgtEl>
                      <p:spTgt spid="33881"/>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29" presetClass="exit" presetSubtype="0" fill="hold" grpId="1" nodeType="clickEffect">
                                  <p:stCondLst>
                                    <p:cond delay="0"/>
                                  </p:stCondLst>
                                  <p:iterate type="lt">
                                    <p:tmPct val="0"/>
                                  </p:iterate>
                                  <p:childTnLst>
                                    <p:anim calcmode="lin" valueType="num">
                                      <p:cBhvr>
                                        <p:cTn id="59" dur="1000"/>
                                        <p:tgtEl>
                                          <p:spTgt spid="33880"/>
                                        </p:tgtEl>
                                        <p:attrNameLst>
                                          <p:attrName>ppt_x</p:attrName>
                                        </p:attrNameLst>
                                      </p:cBhvr>
                                      <p:tavLst>
                                        <p:tav tm="0">
                                          <p:val>
                                            <p:strVal val="ppt_x"/>
                                          </p:val>
                                        </p:tav>
                                        <p:tav tm="100000">
                                          <p:val>
                                            <p:strVal val="ppt_x-.2"/>
                                          </p:val>
                                        </p:tav>
                                      </p:tavLst>
                                    </p:anim>
                                    <p:anim calcmode="lin" valueType="num">
                                      <p:cBhvr>
                                        <p:cTn id="60" dur="1000"/>
                                        <p:tgtEl>
                                          <p:spTgt spid="33880"/>
                                        </p:tgtEl>
                                        <p:attrNameLst>
                                          <p:attrName>ppt_y</p:attrName>
                                        </p:attrNameLst>
                                      </p:cBhvr>
                                      <p:tavLst>
                                        <p:tav tm="0">
                                          <p:val>
                                            <p:strVal val="ppt_y"/>
                                          </p:val>
                                        </p:tav>
                                        <p:tav tm="100000">
                                          <p:val>
                                            <p:strVal val="ppt_y"/>
                                          </p:val>
                                        </p:tav>
                                      </p:tavLst>
                                    </p:anim>
                                    <p:animEffect transition="out" filter="fade">
                                      <p:cBhvr>
                                        <p:cTn id="61" dur="1000"/>
                                        <p:tgtEl>
                                          <p:spTgt spid="33880"/>
                                        </p:tgtEl>
                                      </p:cBhvr>
                                    </p:animEffect>
                                    <p:set>
                                      <p:cBhvr>
                                        <p:cTn id="62" dur="1" fill="hold">
                                          <p:stCondLst>
                                            <p:cond delay="999"/>
                                          </p:stCondLst>
                                        </p:cTn>
                                        <p:tgtEl>
                                          <p:spTgt spid="33880"/>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9" presetClass="exit" presetSubtype="0" fill="hold" grpId="0" nodeType="clickEffect">
                                  <p:stCondLst>
                                    <p:cond delay="0"/>
                                  </p:stCondLst>
                                  <p:childTnLst>
                                    <p:anim calcmode="lin" valueType="num">
                                      <p:cBhvr>
                                        <p:cTn id="66" dur="1000"/>
                                        <p:tgtEl>
                                          <p:spTgt spid="33881"/>
                                        </p:tgtEl>
                                        <p:attrNameLst>
                                          <p:attrName>ppt_x</p:attrName>
                                        </p:attrNameLst>
                                      </p:cBhvr>
                                      <p:tavLst>
                                        <p:tav tm="0">
                                          <p:val>
                                            <p:strVal val="ppt_x"/>
                                          </p:val>
                                        </p:tav>
                                        <p:tav tm="100000">
                                          <p:val>
                                            <p:strVal val="ppt_x-.2"/>
                                          </p:val>
                                        </p:tav>
                                      </p:tavLst>
                                    </p:anim>
                                    <p:anim calcmode="lin" valueType="num">
                                      <p:cBhvr>
                                        <p:cTn id="67" dur="1000"/>
                                        <p:tgtEl>
                                          <p:spTgt spid="33881"/>
                                        </p:tgtEl>
                                        <p:attrNameLst>
                                          <p:attrName>ppt_y</p:attrName>
                                        </p:attrNameLst>
                                      </p:cBhvr>
                                      <p:tavLst>
                                        <p:tav tm="0">
                                          <p:val>
                                            <p:strVal val="ppt_y"/>
                                          </p:val>
                                        </p:tav>
                                        <p:tav tm="100000">
                                          <p:val>
                                            <p:strVal val="ppt_y"/>
                                          </p:val>
                                        </p:tav>
                                      </p:tavLst>
                                    </p:anim>
                                    <p:animEffect transition="out" filter="fade">
                                      <p:cBhvr>
                                        <p:cTn id="68" dur="1000"/>
                                        <p:tgtEl>
                                          <p:spTgt spid="33881"/>
                                        </p:tgtEl>
                                      </p:cBhvr>
                                    </p:animEffect>
                                    <p:set>
                                      <p:cBhvr>
                                        <p:cTn id="69" dur="1" fill="hold">
                                          <p:stCondLst>
                                            <p:cond delay="999"/>
                                          </p:stCondLst>
                                        </p:cTn>
                                        <p:tgtEl>
                                          <p:spTgt spid="33881"/>
                                        </p:tgtEl>
                                        <p:attrNameLst>
                                          <p:attrName>style.visibility</p:attrName>
                                        </p:attrNameLst>
                                      </p:cBhvr>
                                      <p:to>
                                        <p:strVal val="hidden"/>
                                      </p:to>
                                    </p:set>
                                  </p:childTnLst>
                                </p:cTn>
                              </p:par>
                              <p:par>
                                <p:cTn id="70" presetID="29" presetClass="exit" presetSubtype="0" fill="hold" nodeType="withEffect">
                                  <p:stCondLst>
                                    <p:cond delay="0"/>
                                  </p:stCondLst>
                                  <p:childTnLst>
                                    <p:anim calcmode="lin" valueType="num">
                                      <p:cBhvr>
                                        <p:cTn id="71" dur="1000"/>
                                        <p:tgtEl>
                                          <p:spTgt spid="12"/>
                                        </p:tgtEl>
                                        <p:attrNameLst>
                                          <p:attrName>ppt_x</p:attrName>
                                        </p:attrNameLst>
                                      </p:cBhvr>
                                      <p:tavLst>
                                        <p:tav tm="0">
                                          <p:val>
                                            <p:strVal val="ppt_x"/>
                                          </p:val>
                                        </p:tav>
                                        <p:tav tm="100000">
                                          <p:val>
                                            <p:strVal val="ppt_x-.2"/>
                                          </p:val>
                                        </p:tav>
                                      </p:tavLst>
                                    </p:anim>
                                    <p:anim calcmode="lin" valueType="num">
                                      <p:cBhvr>
                                        <p:cTn id="72" dur="1000"/>
                                        <p:tgtEl>
                                          <p:spTgt spid="12"/>
                                        </p:tgtEl>
                                        <p:attrNameLst>
                                          <p:attrName>ppt_y</p:attrName>
                                        </p:attrNameLst>
                                      </p:cBhvr>
                                      <p:tavLst>
                                        <p:tav tm="0">
                                          <p:val>
                                            <p:strVal val="ppt_y"/>
                                          </p:val>
                                        </p:tav>
                                        <p:tav tm="100000">
                                          <p:val>
                                            <p:strVal val="ppt_y"/>
                                          </p:val>
                                        </p:tav>
                                      </p:tavLst>
                                    </p:anim>
                                    <p:animEffect transition="out" filter="fade">
                                      <p:cBhvr>
                                        <p:cTn id="73" dur="1000"/>
                                        <p:tgtEl>
                                          <p:spTgt spid="12"/>
                                        </p:tgtEl>
                                      </p:cBhvr>
                                    </p:animEffect>
                                    <p:set>
                                      <p:cBhvr>
                                        <p:cTn id="7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3881"/>
                  </p:tgtEl>
                </p:cond>
              </p:nextCondLst>
            </p:seq>
            <p:seq concurrent="1" nextAc="seek">
              <p:cTn id="75" restart="whenNotActive" fill="hold" evtFilter="cancelBubble" nodeType="interactiveSeq">
                <p:stCondLst>
                  <p:cond evt="onClick" delay="0">
                    <p:tgtEl>
                      <p:spTgt spid="33885"/>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29" presetClass="exit" presetSubtype="0" fill="hold" grpId="1" nodeType="clickEffect">
                                  <p:stCondLst>
                                    <p:cond delay="0"/>
                                  </p:stCondLst>
                                  <p:iterate type="lt">
                                    <p:tmPct val="0"/>
                                  </p:iterate>
                                  <p:childTnLst>
                                    <p:anim calcmode="lin" valueType="num">
                                      <p:cBhvr>
                                        <p:cTn id="79" dur="1000"/>
                                        <p:tgtEl>
                                          <p:spTgt spid="33878"/>
                                        </p:tgtEl>
                                        <p:attrNameLst>
                                          <p:attrName>ppt_x</p:attrName>
                                        </p:attrNameLst>
                                      </p:cBhvr>
                                      <p:tavLst>
                                        <p:tav tm="0">
                                          <p:val>
                                            <p:strVal val="ppt_x"/>
                                          </p:val>
                                        </p:tav>
                                        <p:tav tm="100000">
                                          <p:val>
                                            <p:strVal val="ppt_x-.2"/>
                                          </p:val>
                                        </p:tav>
                                      </p:tavLst>
                                    </p:anim>
                                    <p:anim calcmode="lin" valueType="num">
                                      <p:cBhvr>
                                        <p:cTn id="80" dur="1000"/>
                                        <p:tgtEl>
                                          <p:spTgt spid="33878"/>
                                        </p:tgtEl>
                                        <p:attrNameLst>
                                          <p:attrName>ppt_y</p:attrName>
                                        </p:attrNameLst>
                                      </p:cBhvr>
                                      <p:tavLst>
                                        <p:tav tm="0">
                                          <p:val>
                                            <p:strVal val="ppt_y"/>
                                          </p:val>
                                        </p:tav>
                                        <p:tav tm="100000">
                                          <p:val>
                                            <p:strVal val="ppt_y"/>
                                          </p:val>
                                        </p:tav>
                                      </p:tavLst>
                                    </p:anim>
                                    <p:animEffect transition="out" filter="fade">
                                      <p:cBhvr>
                                        <p:cTn id="81" dur="1000"/>
                                        <p:tgtEl>
                                          <p:spTgt spid="33878"/>
                                        </p:tgtEl>
                                      </p:cBhvr>
                                    </p:animEffect>
                                    <p:set>
                                      <p:cBhvr>
                                        <p:cTn id="82" dur="1" fill="hold">
                                          <p:stCondLst>
                                            <p:cond delay="999"/>
                                          </p:stCondLst>
                                        </p:cTn>
                                        <p:tgtEl>
                                          <p:spTgt spid="33878"/>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9" presetClass="exit" presetSubtype="0" fill="hold" grpId="0" nodeType="clickEffect">
                                  <p:stCondLst>
                                    <p:cond delay="0"/>
                                  </p:stCondLst>
                                  <p:childTnLst>
                                    <p:anim calcmode="lin" valueType="num">
                                      <p:cBhvr>
                                        <p:cTn id="86" dur="1000"/>
                                        <p:tgtEl>
                                          <p:spTgt spid="33885"/>
                                        </p:tgtEl>
                                        <p:attrNameLst>
                                          <p:attrName>ppt_x</p:attrName>
                                        </p:attrNameLst>
                                      </p:cBhvr>
                                      <p:tavLst>
                                        <p:tav tm="0">
                                          <p:val>
                                            <p:strVal val="ppt_x"/>
                                          </p:val>
                                        </p:tav>
                                        <p:tav tm="100000">
                                          <p:val>
                                            <p:strVal val="ppt_x-.2"/>
                                          </p:val>
                                        </p:tav>
                                      </p:tavLst>
                                    </p:anim>
                                    <p:anim calcmode="lin" valueType="num">
                                      <p:cBhvr>
                                        <p:cTn id="87" dur="1000"/>
                                        <p:tgtEl>
                                          <p:spTgt spid="33885"/>
                                        </p:tgtEl>
                                        <p:attrNameLst>
                                          <p:attrName>ppt_y</p:attrName>
                                        </p:attrNameLst>
                                      </p:cBhvr>
                                      <p:tavLst>
                                        <p:tav tm="0">
                                          <p:val>
                                            <p:strVal val="ppt_y"/>
                                          </p:val>
                                        </p:tav>
                                        <p:tav tm="100000">
                                          <p:val>
                                            <p:strVal val="ppt_y"/>
                                          </p:val>
                                        </p:tav>
                                      </p:tavLst>
                                    </p:anim>
                                    <p:animEffect transition="out" filter="fade">
                                      <p:cBhvr>
                                        <p:cTn id="88" dur="1000"/>
                                        <p:tgtEl>
                                          <p:spTgt spid="33885"/>
                                        </p:tgtEl>
                                      </p:cBhvr>
                                    </p:animEffect>
                                    <p:set>
                                      <p:cBhvr>
                                        <p:cTn id="89" dur="1" fill="hold">
                                          <p:stCondLst>
                                            <p:cond delay="999"/>
                                          </p:stCondLst>
                                        </p:cTn>
                                        <p:tgtEl>
                                          <p:spTgt spid="33885"/>
                                        </p:tgtEl>
                                        <p:attrNameLst>
                                          <p:attrName>style.visibility</p:attrName>
                                        </p:attrNameLst>
                                      </p:cBhvr>
                                      <p:to>
                                        <p:strVal val="hidden"/>
                                      </p:to>
                                    </p:set>
                                  </p:childTnLst>
                                </p:cTn>
                              </p:par>
                              <p:par>
                                <p:cTn id="90" presetID="29" presetClass="exit" presetSubtype="0" fill="hold" nodeType="withEffect">
                                  <p:stCondLst>
                                    <p:cond delay="0"/>
                                  </p:stCondLst>
                                  <p:childTnLst>
                                    <p:anim calcmode="lin" valueType="num">
                                      <p:cBhvr>
                                        <p:cTn id="91" dur="1000"/>
                                        <p:tgtEl>
                                          <p:spTgt spid="10"/>
                                        </p:tgtEl>
                                        <p:attrNameLst>
                                          <p:attrName>ppt_x</p:attrName>
                                        </p:attrNameLst>
                                      </p:cBhvr>
                                      <p:tavLst>
                                        <p:tav tm="0">
                                          <p:val>
                                            <p:strVal val="ppt_x"/>
                                          </p:val>
                                        </p:tav>
                                        <p:tav tm="100000">
                                          <p:val>
                                            <p:strVal val="ppt_x-.2"/>
                                          </p:val>
                                        </p:tav>
                                      </p:tavLst>
                                    </p:anim>
                                    <p:anim calcmode="lin" valueType="num">
                                      <p:cBhvr>
                                        <p:cTn id="92" dur="1000"/>
                                        <p:tgtEl>
                                          <p:spTgt spid="10"/>
                                        </p:tgtEl>
                                        <p:attrNameLst>
                                          <p:attrName>ppt_y</p:attrName>
                                        </p:attrNameLst>
                                      </p:cBhvr>
                                      <p:tavLst>
                                        <p:tav tm="0">
                                          <p:val>
                                            <p:strVal val="ppt_y"/>
                                          </p:val>
                                        </p:tav>
                                        <p:tav tm="100000">
                                          <p:val>
                                            <p:strVal val="ppt_y"/>
                                          </p:val>
                                        </p:tav>
                                      </p:tavLst>
                                    </p:anim>
                                    <p:animEffect transition="out" filter="fade">
                                      <p:cBhvr>
                                        <p:cTn id="93" dur="1000"/>
                                        <p:tgtEl>
                                          <p:spTgt spid="10"/>
                                        </p:tgtEl>
                                      </p:cBhvr>
                                    </p:animEffect>
                                    <p:set>
                                      <p:cBhvr>
                                        <p:cTn id="9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3885"/>
                  </p:tgtEl>
                </p:cond>
              </p:nextCondLst>
            </p:seq>
            <p:seq concurrent="1" nextAc="seek">
              <p:cTn id="95" restart="whenNotActive" fill="hold" evtFilter="cancelBubble" nodeType="interactiveSeq">
                <p:stCondLst>
                  <p:cond evt="onClick" delay="0">
                    <p:tgtEl>
                      <p:spTgt spid="33883"/>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29" presetClass="exit" presetSubtype="0" fill="hold" grpId="1" nodeType="clickEffect">
                                  <p:stCondLst>
                                    <p:cond delay="0"/>
                                  </p:stCondLst>
                                  <p:iterate type="lt">
                                    <p:tmPct val="0"/>
                                  </p:iterate>
                                  <p:childTnLst>
                                    <p:anim calcmode="lin" valueType="num">
                                      <p:cBhvr>
                                        <p:cTn id="99" dur="1000"/>
                                        <p:tgtEl>
                                          <p:spTgt spid="33877"/>
                                        </p:tgtEl>
                                        <p:attrNameLst>
                                          <p:attrName>ppt_x</p:attrName>
                                        </p:attrNameLst>
                                      </p:cBhvr>
                                      <p:tavLst>
                                        <p:tav tm="0">
                                          <p:val>
                                            <p:strVal val="ppt_x"/>
                                          </p:val>
                                        </p:tav>
                                        <p:tav tm="100000">
                                          <p:val>
                                            <p:strVal val="ppt_x-.2"/>
                                          </p:val>
                                        </p:tav>
                                      </p:tavLst>
                                    </p:anim>
                                    <p:anim calcmode="lin" valueType="num">
                                      <p:cBhvr>
                                        <p:cTn id="100" dur="1000"/>
                                        <p:tgtEl>
                                          <p:spTgt spid="33877"/>
                                        </p:tgtEl>
                                        <p:attrNameLst>
                                          <p:attrName>ppt_y</p:attrName>
                                        </p:attrNameLst>
                                      </p:cBhvr>
                                      <p:tavLst>
                                        <p:tav tm="0">
                                          <p:val>
                                            <p:strVal val="ppt_y"/>
                                          </p:val>
                                        </p:tav>
                                        <p:tav tm="100000">
                                          <p:val>
                                            <p:strVal val="ppt_y"/>
                                          </p:val>
                                        </p:tav>
                                      </p:tavLst>
                                    </p:anim>
                                    <p:animEffect transition="out" filter="fade">
                                      <p:cBhvr>
                                        <p:cTn id="101" dur="1000"/>
                                        <p:tgtEl>
                                          <p:spTgt spid="33877"/>
                                        </p:tgtEl>
                                      </p:cBhvr>
                                    </p:animEffect>
                                    <p:set>
                                      <p:cBhvr>
                                        <p:cTn id="102" dur="1" fill="hold">
                                          <p:stCondLst>
                                            <p:cond delay="999"/>
                                          </p:stCondLst>
                                        </p:cTn>
                                        <p:tgtEl>
                                          <p:spTgt spid="33877"/>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9" presetClass="exit" presetSubtype="0" fill="hold" grpId="0" nodeType="clickEffect">
                                  <p:stCondLst>
                                    <p:cond delay="0"/>
                                  </p:stCondLst>
                                  <p:childTnLst>
                                    <p:anim calcmode="lin" valueType="num">
                                      <p:cBhvr>
                                        <p:cTn id="106" dur="1000"/>
                                        <p:tgtEl>
                                          <p:spTgt spid="33883"/>
                                        </p:tgtEl>
                                        <p:attrNameLst>
                                          <p:attrName>ppt_x</p:attrName>
                                        </p:attrNameLst>
                                      </p:cBhvr>
                                      <p:tavLst>
                                        <p:tav tm="0">
                                          <p:val>
                                            <p:strVal val="ppt_x"/>
                                          </p:val>
                                        </p:tav>
                                        <p:tav tm="100000">
                                          <p:val>
                                            <p:strVal val="ppt_x-.2"/>
                                          </p:val>
                                        </p:tav>
                                      </p:tavLst>
                                    </p:anim>
                                    <p:anim calcmode="lin" valueType="num">
                                      <p:cBhvr>
                                        <p:cTn id="107" dur="1000"/>
                                        <p:tgtEl>
                                          <p:spTgt spid="33883"/>
                                        </p:tgtEl>
                                        <p:attrNameLst>
                                          <p:attrName>ppt_y</p:attrName>
                                        </p:attrNameLst>
                                      </p:cBhvr>
                                      <p:tavLst>
                                        <p:tav tm="0">
                                          <p:val>
                                            <p:strVal val="ppt_y"/>
                                          </p:val>
                                        </p:tav>
                                        <p:tav tm="100000">
                                          <p:val>
                                            <p:strVal val="ppt_y"/>
                                          </p:val>
                                        </p:tav>
                                      </p:tavLst>
                                    </p:anim>
                                    <p:animEffect transition="out" filter="fade">
                                      <p:cBhvr>
                                        <p:cTn id="108" dur="1000"/>
                                        <p:tgtEl>
                                          <p:spTgt spid="33883"/>
                                        </p:tgtEl>
                                      </p:cBhvr>
                                    </p:animEffect>
                                    <p:set>
                                      <p:cBhvr>
                                        <p:cTn id="109" dur="1" fill="hold">
                                          <p:stCondLst>
                                            <p:cond delay="999"/>
                                          </p:stCondLst>
                                        </p:cTn>
                                        <p:tgtEl>
                                          <p:spTgt spid="33883"/>
                                        </p:tgtEl>
                                        <p:attrNameLst>
                                          <p:attrName>style.visibility</p:attrName>
                                        </p:attrNameLst>
                                      </p:cBhvr>
                                      <p:to>
                                        <p:strVal val="hidden"/>
                                      </p:to>
                                    </p:set>
                                  </p:childTnLst>
                                </p:cTn>
                              </p:par>
                              <p:par>
                                <p:cTn id="110" presetID="29" presetClass="exit" presetSubtype="0" fill="hold" nodeType="withEffect">
                                  <p:stCondLst>
                                    <p:cond delay="0"/>
                                  </p:stCondLst>
                                  <p:childTnLst>
                                    <p:anim calcmode="lin" valueType="num">
                                      <p:cBhvr>
                                        <p:cTn id="111" dur="1000"/>
                                        <p:tgtEl>
                                          <p:spTgt spid="8"/>
                                        </p:tgtEl>
                                        <p:attrNameLst>
                                          <p:attrName>ppt_x</p:attrName>
                                        </p:attrNameLst>
                                      </p:cBhvr>
                                      <p:tavLst>
                                        <p:tav tm="0">
                                          <p:val>
                                            <p:strVal val="ppt_x"/>
                                          </p:val>
                                        </p:tav>
                                        <p:tav tm="100000">
                                          <p:val>
                                            <p:strVal val="ppt_x-.2"/>
                                          </p:val>
                                        </p:tav>
                                      </p:tavLst>
                                    </p:anim>
                                    <p:anim calcmode="lin" valueType="num">
                                      <p:cBhvr>
                                        <p:cTn id="112" dur="1000"/>
                                        <p:tgtEl>
                                          <p:spTgt spid="8"/>
                                        </p:tgtEl>
                                        <p:attrNameLst>
                                          <p:attrName>ppt_y</p:attrName>
                                        </p:attrNameLst>
                                      </p:cBhvr>
                                      <p:tavLst>
                                        <p:tav tm="0">
                                          <p:val>
                                            <p:strVal val="ppt_y"/>
                                          </p:val>
                                        </p:tav>
                                        <p:tav tm="100000">
                                          <p:val>
                                            <p:strVal val="ppt_y"/>
                                          </p:val>
                                        </p:tav>
                                      </p:tavLst>
                                    </p:anim>
                                    <p:animEffect transition="out" filter="fade">
                                      <p:cBhvr>
                                        <p:cTn id="113" dur="1000"/>
                                        <p:tgtEl>
                                          <p:spTgt spid="8"/>
                                        </p:tgtEl>
                                      </p:cBhvr>
                                    </p:animEffect>
                                    <p:set>
                                      <p:cBhvr>
                                        <p:cTn id="114"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3883"/>
                  </p:tgtEl>
                </p:cond>
              </p:nextCondLst>
            </p:seq>
            <p:seq concurrent="1" nextAc="seek">
              <p:cTn id="115" restart="whenNotActive" fill="hold" evtFilter="cancelBubble" nodeType="interactiveSeq">
                <p:stCondLst>
                  <p:cond evt="onClick" delay="0">
                    <p:tgtEl>
                      <p:spTgt spid="33882"/>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29" presetClass="exit" presetSubtype="0" fill="hold" grpId="1" nodeType="clickEffect">
                                  <p:stCondLst>
                                    <p:cond delay="0"/>
                                  </p:stCondLst>
                                  <p:iterate type="lt">
                                    <p:tmPct val="0"/>
                                  </p:iterate>
                                  <p:childTnLst>
                                    <p:anim calcmode="lin" valueType="num">
                                      <p:cBhvr>
                                        <p:cTn id="119" dur="1000"/>
                                        <p:tgtEl>
                                          <p:spTgt spid="33876"/>
                                        </p:tgtEl>
                                        <p:attrNameLst>
                                          <p:attrName>ppt_x</p:attrName>
                                        </p:attrNameLst>
                                      </p:cBhvr>
                                      <p:tavLst>
                                        <p:tav tm="0">
                                          <p:val>
                                            <p:strVal val="ppt_x"/>
                                          </p:val>
                                        </p:tav>
                                        <p:tav tm="100000">
                                          <p:val>
                                            <p:strVal val="ppt_x-.2"/>
                                          </p:val>
                                        </p:tav>
                                      </p:tavLst>
                                    </p:anim>
                                    <p:anim calcmode="lin" valueType="num">
                                      <p:cBhvr>
                                        <p:cTn id="120" dur="1000"/>
                                        <p:tgtEl>
                                          <p:spTgt spid="33876"/>
                                        </p:tgtEl>
                                        <p:attrNameLst>
                                          <p:attrName>ppt_y</p:attrName>
                                        </p:attrNameLst>
                                      </p:cBhvr>
                                      <p:tavLst>
                                        <p:tav tm="0">
                                          <p:val>
                                            <p:strVal val="ppt_y"/>
                                          </p:val>
                                        </p:tav>
                                        <p:tav tm="100000">
                                          <p:val>
                                            <p:strVal val="ppt_y"/>
                                          </p:val>
                                        </p:tav>
                                      </p:tavLst>
                                    </p:anim>
                                    <p:animEffect transition="out" filter="fade">
                                      <p:cBhvr>
                                        <p:cTn id="121" dur="1000"/>
                                        <p:tgtEl>
                                          <p:spTgt spid="33876"/>
                                        </p:tgtEl>
                                      </p:cBhvr>
                                    </p:animEffect>
                                    <p:set>
                                      <p:cBhvr>
                                        <p:cTn id="122" dur="1" fill="hold">
                                          <p:stCondLst>
                                            <p:cond delay="999"/>
                                          </p:stCondLst>
                                        </p:cTn>
                                        <p:tgtEl>
                                          <p:spTgt spid="33876"/>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9" presetClass="exit" presetSubtype="0" fill="hold" nodeType="clickEffect">
                                  <p:stCondLst>
                                    <p:cond delay="0"/>
                                  </p:stCondLst>
                                  <p:childTnLst>
                                    <p:anim calcmode="lin" valueType="num">
                                      <p:cBhvr>
                                        <p:cTn id="126" dur="1000"/>
                                        <p:tgtEl>
                                          <p:spTgt spid="9"/>
                                        </p:tgtEl>
                                        <p:attrNameLst>
                                          <p:attrName>ppt_x</p:attrName>
                                        </p:attrNameLst>
                                      </p:cBhvr>
                                      <p:tavLst>
                                        <p:tav tm="0">
                                          <p:val>
                                            <p:strVal val="ppt_x"/>
                                          </p:val>
                                        </p:tav>
                                        <p:tav tm="100000">
                                          <p:val>
                                            <p:strVal val="ppt_x-.2"/>
                                          </p:val>
                                        </p:tav>
                                      </p:tavLst>
                                    </p:anim>
                                    <p:anim calcmode="lin" valueType="num">
                                      <p:cBhvr>
                                        <p:cTn id="127" dur="1000"/>
                                        <p:tgtEl>
                                          <p:spTgt spid="9"/>
                                        </p:tgtEl>
                                        <p:attrNameLst>
                                          <p:attrName>ppt_y</p:attrName>
                                        </p:attrNameLst>
                                      </p:cBhvr>
                                      <p:tavLst>
                                        <p:tav tm="0">
                                          <p:val>
                                            <p:strVal val="ppt_y"/>
                                          </p:val>
                                        </p:tav>
                                        <p:tav tm="100000">
                                          <p:val>
                                            <p:strVal val="ppt_y"/>
                                          </p:val>
                                        </p:tav>
                                      </p:tavLst>
                                    </p:anim>
                                    <p:animEffect transition="out" filter="fade">
                                      <p:cBhvr>
                                        <p:cTn id="128" dur="1000"/>
                                        <p:tgtEl>
                                          <p:spTgt spid="9"/>
                                        </p:tgtEl>
                                      </p:cBhvr>
                                    </p:animEffect>
                                    <p:set>
                                      <p:cBhvr>
                                        <p:cTn id="129" dur="1" fill="hold">
                                          <p:stCondLst>
                                            <p:cond delay="999"/>
                                          </p:stCondLst>
                                        </p:cTn>
                                        <p:tgtEl>
                                          <p:spTgt spid="9"/>
                                        </p:tgtEl>
                                        <p:attrNameLst>
                                          <p:attrName>style.visibility</p:attrName>
                                        </p:attrNameLst>
                                      </p:cBhvr>
                                      <p:to>
                                        <p:strVal val="hidden"/>
                                      </p:to>
                                    </p:set>
                                  </p:childTnLst>
                                </p:cTn>
                              </p:par>
                              <p:par>
                                <p:cTn id="130" presetID="29" presetClass="exit" presetSubtype="0" fill="hold" grpId="0" nodeType="withEffect">
                                  <p:stCondLst>
                                    <p:cond delay="0"/>
                                  </p:stCondLst>
                                  <p:childTnLst>
                                    <p:anim calcmode="lin" valueType="num">
                                      <p:cBhvr>
                                        <p:cTn id="131" dur="1000"/>
                                        <p:tgtEl>
                                          <p:spTgt spid="33882"/>
                                        </p:tgtEl>
                                        <p:attrNameLst>
                                          <p:attrName>ppt_x</p:attrName>
                                        </p:attrNameLst>
                                      </p:cBhvr>
                                      <p:tavLst>
                                        <p:tav tm="0">
                                          <p:val>
                                            <p:strVal val="ppt_x"/>
                                          </p:val>
                                        </p:tav>
                                        <p:tav tm="100000">
                                          <p:val>
                                            <p:strVal val="ppt_x-.2"/>
                                          </p:val>
                                        </p:tav>
                                      </p:tavLst>
                                    </p:anim>
                                    <p:anim calcmode="lin" valueType="num">
                                      <p:cBhvr>
                                        <p:cTn id="132" dur="1000"/>
                                        <p:tgtEl>
                                          <p:spTgt spid="33882"/>
                                        </p:tgtEl>
                                        <p:attrNameLst>
                                          <p:attrName>ppt_y</p:attrName>
                                        </p:attrNameLst>
                                      </p:cBhvr>
                                      <p:tavLst>
                                        <p:tav tm="0">
                                          <p:val>
                                            <p:strVal val="ppt_y"/>
                                          </p:val>
                                        </p:tav>
                                        <p:tav tm="100000">
                                          <p:val>
                                            <p:strVal val="ppt_y"/>
                                          </p:val>
                                        </p:tav>
                                      </p:tavLst>
                                    </p:anim>
                                    <p:animEffect transition="out" filter="fade">
                                      <p:cBhvr>
                                        <p:cTn id="133" dur="1000"/>
                                        <p:tgtEl>
                                          <p:spTgt spid="33882"/>
                                        </p:tgtEl>
                                      </p:cBhvr>
                                    </p:animEffect>
                                    <p:set>
                                      <p:cBhvr>
                                        <p:cTn id="134" dur="1" fill="hold">
                                          <p:stCondLst>
                                            <p:cond delay="999"/>
                                          </p:stCondLst>
                                        </p:cTn>
                                        <p:tgtEl>
                                          <p:spTgt spid="33882"/>
                                        </p:tgtEl>
                                        <p:attrNameLst>
                                          <p:attrName>style.visibility</p:attrName>
                                        </p:attrNameLst>
                                      </p:cBhvr>
                                      <p:to>
                                        <p:strVal val="hidden"/>
                                      </p:to>
                                    </p:set>
                                  </p:childTnLst>
                                </p:cTn>
                              </p:par>
                            </p:childTnLst>
                          </p:cTn>
                        </p:par>
                      </p:childTnLst>
                    </p:cTn>
                  </p:par>
                </p:childTnLst>
              </p:cTn>
              <p:nextCondLst>
                <p:cond evt="onClick" delay="0">
                  <p:tgtEl>
                    <p:spTgt spid="33882"/>
                  </p:tgtEl>
                </p:cond>
              </p:nextCondLst>
            </p:seq>
            <p:seq concurrent="1" nextAc="seek">
              <p:cTn id="135" restart="whenNotActive" fill="hold" evtFilter="cancelBubble" nodeType="interactiveSeq">
                <p:stCondLst>
                  <p:cond evt="onClick" delay="0">
                    <p:tgtEl>
                      <p:spTgt spid="33836"/>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41" presetClass="entr" presetSubtype="0" fill="hold" grpId="1" nodeType="clickEffect">
                                  <p:stCondLst>
                                    <p:cond delay="0"/>
                                  </p:stCondLst>
                                  <p:iterate type="lt">
                                    <p:tmPct val="10000"/>
                                  </p:iterate>
                                  <p:childTnLst>
                                    <p:set>
                                      <p:cBhvr>
                                        <p:cTn id="139" dur="1" fill="hold">
                                          <p:stCondLst>
                                            <p:cond delay="0"/>
                                          </p:stCondLst>
                                        </p:cTn>
                                        <p:tgtEl>
                                          <p:spTgt spid="33879"/>
                                        </p:tgtEl>
                                        <p:attrNameLst>
                                          <p:attrName>style.visibility</p:attrName>
                                        </p:attrNameLst>
                                      </p:cBhvr>
                                      <p:to>
                                        <p:strVal val="visible"/>
                                      </p:to>
                                    </p:set>
                                    <p:anim calcmode="lin" valueType="num">
                                      <p:cBhvr>
                                        <p:cTn id="140" dur="500" fill="hold"/>
                                        <p:tgtEl>
                                          <p:spTgt spid="33879"/>
                                        </p:tgtEl>
                                        <p:attrNameLst>
                                          <p:attrName>ppt_x</p:attrName>
                                        </p:attrNameLst>
                                      </p:cBhvr>
                                      <p:tavLst>
                                        <p:tav tm="0">
                                          <p:val>
                                            <p:strVal val="#ppt_x"/>
                                          </p:val>
                                        </p:tav>
                                        <p:tav tm="50000">
                                          <p:val>
                                            <p:strVal val="#ppt_x+.1"/>
                                          </p:val>
                                        </p:tav>
                                        <p:tav tm="100000">
                                          <p:val>
                                            <p:strVal val="#ppt_x"/>
                                          </p:val>
                                        </p:tav>
                                      </p:tavLst>
                                    </p:anim>
                                    <p:anim calcmode="lin" valueType="num">
                                      <p:cBhvr>
                                        <p:cTn id="141" dur="500" fill="hold"/>
                                        <p:tgtEl>
                                          <p:spTgt spid="33879"/>
                                        </p:tgtEl>
                                        <p:attrNameLst>
                                          <p:attrName>ppt_y</p:attrName>
                                        </p:attrNameLst>
                                      </p:cBhvr>
                                      <p:tavLst>
                                        <p:tav tm="0">
                                          <p:val>
                                            <p:strVal val="#ppt_y"/>
                                          </p:val>
                                        </p:tav>
                                        <p:tav tm="100000">
                                          <p:val>
                                            <p:strVal val="#ppt_y"/>
                                          </p:val>
                                        </p:tav>
                                      </p:tavLst>
                                    </p:anim>
                                    <p:anim calcmode="lin" valueType="num">
                                      <p:cBhvr>
                                        <p:cTn id="142" dur="500" fill="hold"/>
                                        <p:tgtEl>
                                          <p:spTgt spid="33879"/>
                                        </p:tgtEl>
                                        <p:attrNameLst>
                                          <p:attrName>ppt_h</p:attrName>
                                        </p:attrNameLst>
                                      </p:cBhvr>
                                      <p:tavLst>
                                        <p:tav tm="0">
                                          <p:val>
                                            <p:strVal val="#ppt_h/10"/>
                                          </p:val>
                                        </p:tav>
                                        <p:tav tm="50000">
                                          <p:val>
                                            <p:strVal val="#ppt_h+.01"/>
                                          </p:val>
                                        </p:tav>
                                        <p:tav tm="100000">
                                          <p:val>
                                            <p:strVal val="#ppt_h"/>
                                          </p:val>
                                        </p:tav>
                                      </p:tavLst>
                                    </p:anim>
                                    <p:anim calcmode="lin" valueType="num">
                                      <p:cBhvr>
                                        <p:cTn id="143" dur="500" fill="hold"/>
                                        <p:tgtEl>
                                          <p:spTgt spid="33879"/>
                                        </p:tgtEl>
                                        <p:attrNameLst>
                                          <p:attrName>ppt_w</p:attrName>
                                        </p:attrNameLst>
                                      </p:cBhvr>
                                      <p:tavLst>
                                        <p:tav tm="0">
                                          <p:val>
                                            <p:strVal val="#ppt_w/10"/>
                                          </p:val>
                                        </p:tav>
                                        <p:tav tm="50000">
                                          <p:val>
                                            <p:strVal val="#ppt_w+.01"/>
                                          </p:val>
                                        </p:tav>
                                        <p:tav tm="100000">
                                          <p:val>
                                            <p:strVal val="#ppt_w"/>
                                          </p:val>
                                        </p:tav>
                                      </p:tavLst>
                                    </p:anim>
                                    <p:animEffect transition="in" filter="fade">
                                      <p:cBhvr>
                                        <p:cTn id="144" dur="500" tmFilter="0,0; .5, 1; 1, 1"/>
                                        <p:tgtEl>
                                          <p:spTgt spid="33879"/>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9" presetClass="exit" presetSubtype="0" fill="hold" grpId="0" nodeType="clickEffect">
                                  <p:stCondLst>
                                    <p:cond delay="0"/>
                                  </p:stCondLst>
                                  <p:iterate type="lt">
                                    <p:tmPct val="0"/>
                                  </p:iterate>
                                  <p:childTnLst>
                                    <p:anim calcmode="lin" valueType="num">
                                      <p:cBhvr>
                                        <p:cTn id="148" dur="1000"/>
                                        <p:tgtEl>
                                          <p:spTgt spid="33879"/>
                                        </p:tgtEl>
                                        <p:attrNameLst>
                                          <p:attrName>ppt_x</p:attrName>
                                        </p:attrNameLst>
                                      </p:cBhvr>
                                      <p:tavLst>
                                        <p:tav tm="0">
                                          <p:val>
                                            <p:strVal val="ppt_x"/>
                                          </p:val>
                                        </p:tav>
                                        <p:tav tm="100000">
                                          <p:val>
                                            <p:strVal val="ppt_x-.2"/>
                                          </p:val>
                                        </p:tav>
                                      </p:tavLst>
                                    </p:anim>
                                    <p:anim calcmode="lin" valueType="num">
                                      <p:cBhvr>
                                        <p:cTn id="149" dur="1000"/>
                                        <p:tgtEl>
                                          <p:spTgt spid="33879"/>
                                        </p:tgtEl>
                                        <p:attrNameLst>
                                          <p:attrName>ppt_y</p:attrName>
                                        </p:attrNameLst>
                                      </p:cBhvr>
                                      <p:tavLst>
                                        <p:tav tm="0">
                                          <p:val>
                                            <p:strVal val="ppt_y"/>
                                          </p:val>
                                        </p:tav>
                                        <p:tav tm="100000">
                                          <p:val>
                                            <p:strVal val="ppt_y"/>
                                          </p:val>
                                        </p:tav>
                                      </p:tavLst>
                                    </p:anim>
                                    <p:animEffect transition="out" filter="fade">
                                      <p:cBhvr>
                                        <p:cTn id="150" dur="1000"/>
                                        <p:tgtEl>
                                          <p:spTgt spid="33879"/>
                                        </p:tgtEl>
                                      </p:cBhvr>
                                    </p:animEffect>
                                    <p:set>
                                      <p:cBhvr>
                                        <p:cTn id="151" dur="1" fill="hold">
                                          <p:stCondLst>
                                            <p:cond delay="999"/>
                                          </p:stCondLst>
                                        </p:cTn>
                                        <p:tgtEl>
                                          <p:spTgt spid="33879"/>
                                        </p:tgtEl>
                                        <p:attrNameLst>
                                          <p:attrName>style.visibility</p:attrName>
                                        </p:attrNameLst>
                                      </p:cBhvr>
                                      <p:to>
                                        <p:strVal val="hidden"/>
                                      </p:to>
                                    </p:set>
                                  </p:childTnLst>
                                </p:cTn>
                              </p:par>
                            </p:childTnLst>
                          </p:cTn>
                        </p:par>
                      </p:childTnLst>
                    </p:cTn>
                  </p:par>
                </p:childTnLst>
              </p:cTn>
              <p:nextCondLst>
                <p:cond evt="onClick" delay="0">
                  <p:tgtEl>
                    <p:spTgt spid="33836"/>
                  </p:tgtEl>
                </p:cond>
              </p:nextCondLst>
            </p:seq>
          </p:childTnLst>
        </p:cTn>
      </p:par>
    </p:tnLst>
    <p:bldLst>
      <p:bldP spid="33876" grpId="0"/>
      <p:bldP spid="33876" grpId="1"/>
      <p:bldP spid="33877" grpId="0"/>
      <p:bldP spid="33877" grpId="1"/>
      <p:bldP spid="33878" grpId="0"/>
      <p:bldP spid="33878" grpId="1"/>
      <p:bldP spid="33879" grpId="0"/>
      <p:bldP spid="33879" grpId="1"/>
      <p:bldP spid="33880" grpId="0"/>
      <p:bldP spid="33880" grpId="1"/>
      <p:bldP spid="33881" grpId="0" animBg="1"/>
      <p:bldP spid="33882" grpId="0" animBg="1"/>
      <p:bldP spid="33883" grpId="0" animBg="1"/>
      <p:bldP spid="33884" grpId="0" animBg="1"/>
      <p:bldP spid="338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jpg">
            <a:extLst>
              <a:ext uri="{FF2B5EF4-FFF2-40B4-BE49-F238E27FC236}">
                <a16:creationId xmlns:a16="http://schemas.microsoft.com/office/drawing/2014/main" id="{98491999-F22E-4AFB-9314-011965655C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s (8).jpg">
            <a:extLst>
              <a:ext uri="{FF2B5EF4-FFF2-40B4-BE49-F238E27FC236}">
                <a16:creationId xmlns:a16="http://schemas.microsoft.com/office/drawing/2014/main" id="{A3F2773F-3C1C-4ACE-8447-15995E2CFB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s (3).jpg">
            <a:extLst>
              <a:ext uri="{FF2B5EF4-FFF2-40B4-BE49-F238E27FC236}">
                <a16:creationId xmlns:a16="http://schemas.microsoft.com/office/drawing/2014/main" id="{1512AAEC-95DC-44D5-B771-8963F9F25B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s (6).jpg">
            <a:extLst>
              <a:ext uri="{FF2B5EF4-FFF2-40B4-BE49-F238E27FC236}">
                <a16:creationId xmlns:a16="http://schemas.microsoft.com/office/drawing/2014/main" id="{DED1593F-9E28-443B-AFAA-F789ED558F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70" decel="100000"/>
                                        <p:tgtEl>
                                          <p:spTgt spid="4"/>
                                        </p:tgtEl>
                                      </p:cBhvr>
                                    </p:animEffect>
                                    <p:animScale>
                                      <p:cBhvr>
                                        <p:cTn id="24" dur="770" decel="100000"/>
                                        <p:tgtEl>
                                          <p:spTgt spid="4"/>
                                        </p:tgtEl>
                                      </p:cBhvr>
                                      <p:from x="10000" y="10000"/>
                                      <p:to x="200000" y="450000"/>
                                    </p:animScale>
                                    <p:animScale>
                                      <p:cBhvr>
                                        <p:cTn id="25" dur="1230" accel="100000" fill="hold">
                                          <p:stCondLst>
                                            <p:cond delay="770"/>
                                          </p:stCondLst>
                                        </p:cTn>
                                        <p:tgtEl>
                                          <p:spTgt spid="4"/>
                                        </p:tgtEl>
                                      </p:cBhvr>
                                      <p:from x="200000" y="450000"/>
                                      <p:to x="100000" y="100000"/>
                                    </p:animScale>
                                    <p:set>
                                      <p:cBhvr>
                                        <p:cTn id="26" dur="770" fill="hold"/>
                                        <p:tgtEl>
                                          <p:spTgt spid="4"/>
                                        </p:tgtEl>
                                        <p:attrNameLst>
                                          <p:attrName>ppt_x</p:attrName>
                                        </p:attrNameLst>
                                      </p:cBhvr>
                                      <p:to>
                                        <p:strVal val="(0.5)"/>
                                      </p:to>
                                    </p:set>
                                    <p:anim from="(0.5)" to="(#ppt_x)" calcmode="lin" valueType="num">
                                      <p:cBhvr>
                                        <p:cTn id="27" dur="1230" accel="100000" fill="hold">
                                          <p:stCondLst>
                                            <p:cond delay="770"/>
                                          </p:stCondLst>
                                        </p:cTn>
                                        <p:tgtEl>
                                          <p:spTgt spid="4"/>
                                        </p:tgtEl>
                                        <p:attrNameLst>
                                          <p:attrName>ppt_x</p:attrName>
                                        </p:attrNameLst>
                                      </p:cBhvr>
                                    </p:anim>
                                    <p:set>
                                      <p:cBhvr>
                                        <p:cTn id="28" dur="770" fill="hold"/>
                                        <p:tgtEl>
                                          <p:spTgt spid="4"/>
                                        </p:tgtEl>
                                        <p:attrNameLst>
                                          <p:attrName>ppt_y</p:attrName>
                                        </p:attrNameLst>
                                      </p:cBhvr>
                                      <p:to>
                                        <p:strVal val="(#ppt_y+0.4)"/>
                                      </p:to>
                                    </p:set>
                                    <p:anim from="(#ppt_y+0.4)" to="(#ppt_y)" calcmode="lin" valueType="num">
                                      <p:cBhvr>
                                        <p:cTn id="29" dur="1230" accel="100000" fill="hold">
                                          <p:stCondLst>
                                            <p:cond delay="770"/>
                                          </p:stCondLst>
                                        </p:cTn>
                                        <p:tgtEl>
                                          <p:spTgt spid="4"/>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strVal val="#ppt_w*0.70"/>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FAF779-37E8-4AFF-BFD1-BA58DE767CF4}"/>
              </a:ext>
            </a:extLst>
          </p:cNvPr>
          <p:cNvSpPr/>
          <p:nvPr/>
        </p:nvSpPr>
        <p:spPr>
          <a:xfrm>
            <a:off x="304800" y="228600"/>
            <a:ext cx="11582400" cy="6400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8041C99-7116-4AC2-9094-170F06ECBAF8}"/>
              </a:ext>
            </a:extLst>
          </p:cNvPr>
          <p:cNvSpPr txBox="1"/>
          <p:nvPr/>
        </p:nvSpPr>
        <p:spPr>
          <a:xfrm>
            <a:off x="2057400" y="685800"/>
            <a:ext cx="8839200" cy="1938992"/>
          </a:xfrm>
          <a:prstGeom prst="rect">
            <a:avLst/>
          </a:prstGeom>
          <a:noFill/>
        </p:spPr>
        <p:txBody>
          <a:bodyPr wrap="square">
            <a:spAutoFit/>
          </a:bodyPr>
          <a:lstStyle/>
          <a:p>
            <a:pPr>
              <a:defRPr/>
            </a:pPr>
            <a:r>
              <a:rPr lang="vi-VN" sz="4400" b="1" i="1" kern="10" dirty="0">
                <a:ln w="9525">
                  <a:solidFill>
                    <a:srgbClr val="FFFF00"/>
                  </a:solidFill>
                  <a:round/>
                  <a:headEnd/>
                  <a:tailEnd/>
                </a:ln>
                <a:solidFill>
                  <a:srgbClr val="FF0000"/>
                </a:solidFill>
                <a:latin typeface="Times New Roman"/>
                <a:cs typeface="Times New Roman"/>
              </a:rPr>
              <a:t>Biết hợp tác với mọi người trong công việc, kết quả sẽ ra sao?</a:t>
            </a:r>
            <a:endParaRPr lang="en-US" sz="4400" b="1" i="1" kern="10" dirty="0">
              <a:ln w="9525">
                <a:solidFill>
                  <a:srgbClr val="FFFF00"/>
                </a:solidFill>
                <a:round/>
                <a:headEnd/>
                <a:tailEnd/>
              </a:ln>
              <a:solidFill>
                <a:srgbClr val="FF0000"/>
              </a:solidFill>
              <a:latin typeface="Times New Roman"/>
              <a:cs typeface="Times New Roman"/>
            </a:endParaRPr>
          </a:p>
          <a:p>
            <a:pPr>
              <a:defRPr/>
            </a:pPr>
            <a:endParaRPr lang="en-US" dirty="0"/>
          </a:p>
        </p:txBody>
      </p:sp>
      <p:sp>
        <p:nvSpPr>
          <p:cNvPr id="5" name="TextBox 4">
            <a:extLst>
              <a:ext uri="{FF2B5EF4-FFF2-40B4-BE49-F238E27FC236}">
                <a16:creationId xmlns:a16="http://schemas.microsoft.com/office/drawing/2014/main" id="{2145862D-9620-43E2-A17A-11EF76767187}"/>
              </a:ext>
            </a:extLst>
          </p:cNvPr>
          <p:cNvSpPr txBox="1">
            <a:spLocks noChangeArrowheads="1"/>
          </p:cNvSpPr>
          <p:nvPr/>
        </p:nvSpPr>
        <p:spPr bwMode="auto">
          <a:xfrm>
            <a:off x="2057400" y="2286000"/>
            <a:ext cx="8610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7424738" algn="l"/>
              </a:tabLst>
              <a:defRPr sz="3200">
                <a:solidFill>
                  <a:schemeClr val="tx1"/>
                </a:solidFill>
                <a:latin typeface="Arial" panose="020B0604020202020204" pitchFamily="34" charset="0"/>
              </a:defRPr>
            </a:lvl1pPr>
            <a:lvl2pPr marL="742950" indent="-285750" eaLnBrk="0" hangingPunct="0">
              <a:tabLst>
                <a:tab pos="7424738" algn="l"/>
              </a:tabLst>
              <a:defRPr sz="3200">
                <a:solidFill>
                  <a:schemeClr val="tx1"/>
                </a:solidFill>
                <a:latin typeface="Arial" panose="020B0604020202020204" pitchFamily="34" charset="0"/>
              </a:defRPr>
            </a:lvl2pPr>
            <a:lvl3pPr marL="1143000" indent="-228600" eaLnBrk="0" hangingPunct="0">
              <a:tabLst>
                <a:tab pos="7424738" algn="l"/>
              </a:tabLst>
              <a:defRPr sz="3200">
                <a:solidFill>
                  <a:schemeClr val="tx1"/>
                </a:solidFill>
                <a:latin typeface="Arial" panose="020B0604020202020204" pitchFamily="34" charset="0"/>
              </a:defRPr>
            </a:lvl3pPr>
            <a:lvl4pPr marL="1600200" indent="-228600" eaLnBrk="0" hangingPunct="0">
              <a:tabLst>
                <a:tab pos="7424738" algn="l"/>
              </a:tabLst>
              <a:defRPr sz="3200">
                <a:solidFill>
                  <a:schemeClr val="tx1"/>
                </a:solidFill>
                <a:latin typeface="Arial" panose="020B0604020202020204" pitchFamily="34" charset="0"/>
              </a:defRPr>
            </a:lvl4pPr>
            <a:lvl5pPr marL="2057400" indent="-228600" eaLnBrk="0" hangingPunct="0">
              <a:tabLst>
                <a:tab pos="7424738" algn="l"/>
              </a:tabLst>
              <a:defRPr sz="3200">
                <a:solidFill>
                  <a:schemeClr val="tx1"/>
                </a:solidFill>
                <a:latin typeface="Arial" panose="020B0604020202020204" pitchFamily="34" charset="0"/>
              </a:defRPr>
            </a:lvl5pPr>
            <a:lvl6pPr marL="2514600" indent="-228600" eaLnBrk="0" fontAlgn="base" hangingPunct="0">
              <a:spcBef>
                <a:spcPct val="0"/>
              </a:spcBef>
              <a:spcAft>
                <a:spcPct val="0"/>
              </a:spcAft>
              <a:tabLst>
                <a:tab pos="7424738" algn="l"/>
              </a:tabLst>
              <a:defRPr sz="3200">
                <a:solidFill>
                  <a:schemeClr val="tx1"/>
                </a:solidFill>
                <a:latin typeface="Arial" panose="020B0604020202020204" pitchFamily="34" charset="0"/>
              </a:defRPr>
            </a:lvl6pPr>
            <a:lvl7pPr marL="2971800" indent="-228600" eaLnBrk="0" fontAlgn="base" hangingPunct="0">
              <a:spcBef>
                <a:spcPct val="0"/>
              </a:spcBef>
              <a:spcAft>
                <a:spcPct val="0"/>
              </a:spcAft>
              <a:tabLst>
                <a:tab pos="7424738" algn="l"/>
              </a:tabLst>
              <a:defRPr sz="3200">
                <a:solidFill>
                  <a:schemeClr val="tx1"/>
                </a:solidFill>
                <a:latin typeface="Arial" panose="020B0604020202020204" pitchFamily="34" charset="0"/>
              </a:defRPr>
            </a:lvl7pPr>
            <a:lvl8pPr marL="3429000" indent="-228600" eaLnBrk="0" fontAlgn="base" hangingPunct="0">
              <a:spcBef>
                <a:spcPct val="0"/>
              </a:spcBef>
              <a:spcAft>
                <a:spcPct val="0"/>
              </a:spcAft>
              <a:tabLst>
                <a:tab pos="7424738" algn="l"/>
              </a:tabLst>
              <a:defRPr sz="3200">
                <a:solidFill>
                  <a:schemeClr val="tx1"/>
                </a:solidFill>
                <a:latin typeface="Arial" panose="020B0604020202020204" pitchFamily="34" charset="0"/>
              </a:defRPr>
            </a:lvl8pPr>
            <a:lvl9pPr marL="3886200" indent="-228600" eaLnBrk="0" fontAlgn="base" hangingPunct="0">
              <a:spcBef>
                <a:spcPct val="0"/>
              </a:spcBef>
              <a:spcAft>
                <a:spcPct val="0"/>
              </a:spcAft>
              <a:tabLst>
                <a:tab pos="7424738" algn="l"/>
              </a:tabLst>
              <a:defRPr sz="3200">
                <a:solidFill>
                  <a:schemeClr val="tx1"/>
                </a:solidFill>
                <a:latin typeface="Arial" panose="020B0604020202020204" pitchFamily="34" charset="0"/>
              </a:defRPr>
            </a:lvl9pPr>
          </a:lstStyle>
          <a:p>
            <a:pPr eaLnBrk="1" hangingPunct="1"/>
            <a:r>
              <a:rPr lang="en-US" altLang="en-US" b="1" u="sng">
                <a:solidFill>
                  <a:srgbClr val="FF0000"/>
                </a:solidFill>
              </a:rPr>
              <a:t>Ghi nhớ</a:t>
            </a:r>
            <a:r>
              <a:rPr lang="en-US" altLang="en-US" b="1">
                <a:solidFill>
                  <a:srgbClr val="FF0000"/>
                </a:solidFill>
              </a:rPr>
              <a:t> :</a:t>
            </a:r>
            <a:r>
              <a:rPr lang="en-US" altLang="en-US"/>
              <a:t> Biết hợp tác với những người xung quanh, công việc sẽ thuận lợi và đạt kết quả tốt hơn.</a:t>
            </a:r>
          </a:p>
          <a:p>
            <a:pPr algn="ctr" eaLnBrk="1" hangingPunct="1"/>
            <a:r>
              <a:rPr lang="en-US" altLang="en-US" i="1">
                <a:solidFill>
                  <a:srgbClr val="0000FF"/>
                </a:solidFill>
              </a:rPr>
              <a:t>Một cây làm chẳng nên non,</a:t>
            </a:r>
          </a:p>
          <a:p>
            <a:pPr algn="ctr" eaLnBrk="1" hangingPunct="1"/>
            <a:r>
              <a:rPr lang="en-US" altLang="en-US" i="1">
                <a:solidFill>
                  <a:srgbClr val="0000FF"/>
                </a:solidFill>
              </a:rPr>
              <a:t>Ba cây chụm lại nên hòn núi cao.</a:t>
            </a:r>
          </a:p>
          <a:p>
            <a:pPr algn="ctr" eaLnBrk="1" hangingPunct="1"/>
            <a:r>
              <a:rPr lang="en-US" altLang="en-US" i="1">
                <a:solidFill>
                  <a:srgbClr val="0000FF"/>
                </a:solidFill>
              </a:rPr>
              <a:t>                                         Tục ngữ</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FAB80-2808-4C2D-B3B8-07CF86FFD1B6}"/>
              </a:ext>
            </a:extLst>
          </p:cNvPr>
          <p:cNvSpPr txBox="1"/>
          <p:nvPr/>
        </p:nvSpPr>
        <p:spPr>
          <a:xfrm>
            <a:off x="2362200" y="1828800"/>
            <a:ext cx="845820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CẢM ƠN CÁC EM ĐÃ LẮNG NGHE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644B77-CB83-4712-9D4F-5199CB1203E8}"/>
              </a:ext>
            </a:extLst>
          </p:cNvPr>
          <p:cNvSpPr txBox="1"/>
          <p:nvPr/>
        </p:nvSpPr>
        <p:spPr>
          <a:xfrm>
            <a:off x="228600" y="304800"/>
            <a:ext cx="11658600" cy="6324600"/>
          </a:xfrm>
          <a:prstGeom prst="rect">
            <a:avLst/>
          </a:prstGeom>
          <a:noFill/>
          <a:ln w="38100">
            <a:solidFill>
              <a:schemeClr val="accent6">
                <a:lumMod val="40000"/>
                <a:lumOff val="60000"/>
              </a:schemeClr>
            </a:solidFill>
          </a:ln>
        </p:spPr>
        <p:txBody>
          <a:bodyPr wrap="square" rtlCol="0">
            <a:spAutoFit/>
          </a:bodyPr>
          <a:lstStyle/>
          <a:p>
            <a:endParaRPr lang="en-US"/>
          </a:p>
        </p:txBody>
      </p:sp>
      <p:graphicFrame>
        <p:nvGraphicFramePr>
          <p:cNvPr id="7" name="Diagram 6">
            <a:extLst>
              <a:ext uri="{FF2B5EF4-FFF2-40B4-BE49-F238E27FC236}">
                <a16:creationId xmlns:a16="http://schemas.microsoft.com/office/drawing/2014/main" id="{9EBF9A52-7312-47FE-82D7-916420059F1A}"/>
              </a:ext>
            </a:extLst>
          </p:cNvPr>
          <p:cNvGraphicFramePr/>
          <p:nvPr>
            <p:extLst>
              <p:ext uri="{D42A27DB-BD31-4B8C-83A1-F6EECF244321}">
                <p14:modId xmlns:p14="http://schemas.microsoft.com/office/powerpoint/2010/main" val="3723917999"/>
              </p:ext>
            </p:extLst>
          </p:nvPr>
        </p:nvGraphicFramePr>
        <p:xfrm>
          <a:off x="2266950" y="625436"/>
          <a:ext cx="8058150" cy="5376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29B11A9-6347-4417-9BDB-5D339CBFD229}"/>
              </a:ext>
            </a:extLst>
          </p:cNvPr>
          <p:cNvSpPr txBox="1"/>
          <p:nvPr/>
        </p:nvSpPr>
        <p:spPr>
          <a:xfrm>
            <a:off x="769155" y="2397948"/>
            <a:ext cx="1497795" cy="2062103"/>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YÊU</a:t>
            </a:r>
          </a:p>
          <a:p>
            <a:pPr algn="ctr"/>
            <a:r>
              <a:rPr lang="en-US" sz="3200" b="1">
                <a:latin typeface="Times New Roman" panose="02020603050405020304" pitchFamily="18" charset="0"/>
                <a:cs typeface="Times New Roman" panose="02020603050405020304" pitchFamily="18" charset="0"/>
              </a:rPr>
              <a:t>CẦU</a:t>
            </a:r>
          </a:p>
          <a:p>
            <a:pPr algn="ctr"/>
            <a:r>
              <a:rPr lang="en-US" sz="3200" b="1">
                <a:latin typeface="Times New Roman" panose="02020603050405020304" pitchFamily="18" charset="0"/>
                <a:cs typeface="Times New Roman" panose="02020603050405020304" pitchFamily="18" charset="0"/>
              </a:rPr>
              <a:t>CẦN</a:t>
            </a:r>
          </a:p>
          <a:p>
            <a:pPr algn="ctr"/>
            <a:r>
              <a:rPr lang="en-US" sz="3200" b="1">
                <a:latin typeface="Times New Roman" panose="02020603050405020304" pitchFamily="18" charset="0"/>
                <a:cs typeface="Times New Roman" panose="02020603050405020304" pitchFamily="18" charset="0"/>
              </a:rPr>
              <a:t>ĐẠT</a:t>
            </a:r>
          </a:p>
        </p:txBody>
      </p:sp>
    </p:spTree>
    <p:extLst>
      <p:ext uri="{BB962C8B-B14F-4D97-AF65-F5344CB8AC3E}">
        <p14:creationId xmlns:p14="http://schemas.microsoft.com/office/powerpoint/2010/main" val="27147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Group 2">
            <a:extLst>
              <a:ext uri="{FF2B5EF4-FFF2-40B4-BE49-F238E27FC236}">
                <a16:creationId xmlns:a16="http://schemas.microsoft.com/office/drawing/2014/main" id="{ECE0FDEE-398D-49D4-945D-BE1B2A8A7C08}"/>
              </a:ext>
            </a:extLst>
          </p:cNvPr>
          <p:cNvGraphicFramePr>
            <a:graphicFrameLocks noGrp="1"/>
          </p:cNvGraphicFramePr>
          <p:nvPr>
            <p:extLst>
              <p:ext uri="{D42A27DB-BD31-4B8C-83A1-F6EECF244321}">
                <p14:modId xmlns:p14="http://schemas.microsoft.com/office/powerpoint/2010/main" val="643976567"/>
              </p:ext>
            </p:extLst>
          </p:nvPr>
        </p:nvGraphicFramePr>
        <p:xfrm>
          <a:off x="3159125" y="1620837"/>
          <a:ext cx="6115053" cy="4865689"/>
        </p:xfrm>
        <a:graphic>
          <a:graphicData uri="http://schemas.openxmlformats.org/drawingml/2006/table">
            <a:tbl>
              <a:tblPr/>
              <a:tblGrid>
                <a:gridCol w="698464">
                  <a:extLst>
                    <a:ext uri="{9D8B030D-6E8A-4147-A177-3AD203B41FA5}">
                      <a16:colId xmlns:a16="http://schemas.microsoft.com/office/drawing/2014/main" val="20000"/>
                    </a:ext>
                  </a:extLst>
                </a:gridCol>
                <a:gridCol w="328596">
                  <a:extLst>
                    <a:ext uri="{9D8B030D-6E8A-4147-A177-3AD203B41FA5}">
                      <a16:colId xmlns:a16="http://schemas.microsoft.com/office/drawing/2014/main" val="20001"/>
                    </a:ext>
                  </a:extLst>
                </a:gridCol>
                <a:gridCol w="344469">
                  <a:extLst>
                    <a:ext uri="{9D8B030D-6E8A-4147-A177-3AD203B41FA5}">
                      <a16:colId xmlns:a16="http://schemas.microsoft.com/office/drawing/2014/main" val="20002"/>
                    </a:ext>
                  </a:extLst>
                </a:gridCol>
                <a:gridCol w="546072">
                  <a:extLst>
                    <a:ext uri="{9D8B030D-6E8A-4147-A177-3AD203B41FA5}">
                      <a16:colId xmlns:a16="http://schemas.microsoft.com/office/drawing/2014/main" val="20003"/>
                    </a:ext>
                  </a:extLst>
                </a:gridCol>
                <a:gridCol w="182554">
                  <a:extLst>
                    <a:ext uri="{9D8B030D-6E8A-4147-A177-3AD203B41FA5}">
                      <a16:colId xmlns:a16="http://schemas.microsoft.com/office/drawing/2014/main" val="20004"/>
                    </a:ext>
                  </a:extLst>
                </a:gridCol>
                <a:gridCol w="466701">
                  <a:extLst>
                    <a:ext uri="{9D8B030D-6E8A-4147-A177-3AD203B41FA5}">
                      <a16:colId xmlns:a16="http://schemas.microsoft.com/office/drawing/2014/main" val="20005"/>
                    </a:ext>
                  </a:extLst>
                </a:gridCol>
                <a:gridCol w="273036">
                  <a:extLst>
                    <a:ext uri="{9D8B030D-6E8A-4147-A177-3AD203B41FA5}">
                      <a16:colId xmlns:a16="http://schemas.microsoft.com/office/drawing/2014/main" val="20006"/>
                    </a:ext>
                  </a:extLst>
                </a:gridCol>
                <a:gridCol w="487337">
                  <a:extLst>
                    <a:ext uri="{9D8B030D-6E8A-4147-A177-3AD203B41FA5}">
                      <a16:colId xmlns:a16="http://schemas.microsoft.com/office/drawing/2014/main" val="20007"/>
                    </a:ext>
                  </a:extLst>
                </a:gridCol>
                <a:gridCol w="287323">
                  <a:extLst>
                    <a:ext uri="{9D8B030D-6E8A-4147-A177-3AD203B41FA5}">
                      <a16:colId xmlns:a16="http://schemas.microsoft.com/office/drawing/2014/main" val="20008"/>
                    </a:ext>
                  </a:extLst>
                </a:gridCol>
                <a:gridCol w="253987">
                  <a:extLst>
                    <a:ext uri="{9D8B030D-6E8A-4147-A177-3AD203B41FA5}">
                      <a16:colId xmlns:a16="http://schemas.microsoft.com/office/drawing/2014/main" val="20009"/>
                    </a:ext>
                  </a:extLst>
                </a:gridCol>
                <a:gridCol w="493686">
                  <a:extLst>
                    <a:ext uri="{9D8B030D-6E8A-4147-A177-3AD203B41FA5}">
                      <a16:colId xmlns:a16="http://schemas.microsoft.com/office/drawing/2014/main" val="20010"/>
                    </a:ext>
                  </a:extLst>
                </a:gridCol>
                <a:gridCol w="250812">
                  <a:extLst>
                    <a:ext uri="{9D8B030D-6E8A-4147-A177-3AD203B41FA5}">
                      <a16:colId xmlns:a16="http://schemas.microsoft.com/office/drawing/2014/main" val="20011"/>
                    </a:ext>
                  </a:extLst>
                </a:gridCol>
                <a:gridCol w="533372">
                  <a:extLst>
                    <a:ext uri="{9D8B030D-6E8A-4147-A177-3AD203B41FA5}">
                      <a16:colId xmlns:a16="http://schemas.microsoft.com/office/drawing/2014/main" val="20012"/>
                    </a:ext>
                  </a:extLst>
                </a:gridCol>
                <a:gridCol w="182554">
                  <a:extLst>
                    <a:ext uri="{9D8B030D-6E8A-4147-A177-3AD203B41FA5}">
                      <a16:colId xmlns:a16="http://schemas.microsoft.com/office/drawing/2014/main" val="20013"/>
                    </a:ext>
                  </a:extLst>
                </a:gridCol>
                <a:gridCol w="577820">
                  <a:extLst>
                    <a:ext uri="{9D8B030D-6E8A-4147-A177-3AD203B41FA5}">
                      <a16:colId xmlns:a16="http://schemas.microsoft.com/office/drawing/2014/main" val="20014"/>
                    </a:ext>
                  </a:extLst>
                </a:gridCol>
                <a:gridCol w="208270">
                  <a:extLst>
                    <a:ext uri="{9D8B030D-6E8A-4147-A177-3AD203B41FA5}">
                      <a16:colId xmlns:a16="http://schemas.microsoft.com/office/drawing/2014/main" val="20015"/>
                    </a:ext>
                  </a:extLst>
                </a:gridCol>
              </a:tblGrid>
              <a:tr h="685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Arial" charset="0"/>
                      </a:endParaRPr>
                    </a:p>
                  </a:txBody>
                  <a:tcPr marL="91435" marR="91435"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P</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H</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Ố</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I</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H</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Ợ</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P  </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row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  </a:t>
                      </a:r>
                    </a:p>
                  </a:txBody>
                  <a:tcPr marL="91435" marR="91435"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649288">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H</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Ỗ</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T</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R</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Ợ</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Arial" charset="0"/>
                      </a:endParaRPr>
                    </a:p>
                  </a:txBody>
                  <a:tcPr marL="91435" marR="91435"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P</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H</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Â</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N</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C</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Ô</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N</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G</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44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T</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R</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Ồ</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N</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G</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C</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Â</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Y</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623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T</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Á</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N</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T</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H</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À</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N</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H</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73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Arial" charset="0"/>
                      </a:endParaRPr>
                    </a:p>
                  </a:txBody>
                  <a:tcPr marL="91435" marR="9143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C</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H</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I</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A</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S</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Ẻ</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hMerge="1">
                  <a:txBody>
                    <a:bodyPr/>
                    <a:lstStyle/>
                    <a:p>
                      <a:endParaRPr lang="en-US"/>
                    </a:p>
                  </a:txBody>
                  <a:tcPr/>
                </a:tc>
                <a:tc rowSpan="3"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a:t>
                      </a:r>
                    </a:p>
                  </a:txBody>
                  <a:tcPr marL="91435" marR="91435"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rowSpan="3"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54013">
                <a:tc grid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91435" marR="91435" anchor="ct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6254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5" marR="91435"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FF66"/>
                        </a:solidFill>
                        <a:effectLst/>
                        <a:latin typeface="Arial" charset="0"/>
                      </a:endParaRP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FF66"/>
                        </a:solidFill>
                        <a:effectLst/>
                        <a:latin typeface="Arial" charset="0"/>
                      </a:endParaRP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FF66"/>
                        </a:solidFill>
                        <a:effectLst/>
                        <a:latin typeface="Arial" charset="0"/>
                      </a:endParaRP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FF66"/>
                        </a:solidFill>
                        <a:effectLst/>
                        <a:latin typeface="Arial" charset="0"/>
                      </a:endParaRP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FF66"/>
                        </a:solidFill>
                        <a:effectLst/>
                        <a:latin typeface="Arial" charset="0"/>
                      </a:endParaRP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FF66"/>
                        </a:solidFill>
                        <a:effectLst/>
                        <a:latin typeface="Arial" charset="0"/>
                      </a:endParaRP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bl>
          </a:graphicData>
        </a:graphic>
      </p:graphicFrame>
      <p:pic>
        <p:nvPicPr>
          <p:cNvPr id="4181" name="Picture 95" descr="Clock-02-june">
            <a:extLst>
              <a:ext uri="{FF2B5EF4-FFF2-40B4-BE49-F238E27FC236}">
                <a16:creationId xmlns:a16="http://schemas.microsoft.com/office/drawing/2014/main" id="{E6B161A5-F87C-431D-8AAB-1E29748A91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93876" y="5319713"/>
            <a:ext cx="13430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2" name="Picture 96" descr="Math-04-june">
            <a:extLst>
              <a:ext uri="{FF2B5EF4-FFF2-40B4-BE49-F238E27FC236}">
                <a16:creationId xmlns:a16="http://schemas.microsoft.com/office/drawing/2014/main" id="{B01049AA-6471-4614-BCD9-A2FC17946E1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372600" y="5562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913" name="Group 97">
            <a:extLst>
              <a:ext uri="{FF2B5EF4-FFF2-40B4-BE49-F238E27FC236}">
                <a16:creationId xmlns:a16="http://schemas.microsoft.com/office/drawing/2014/main" id="{F420C0C1-23F0-4BD4-BF8A-C405739186AC}"/>
              </a:ext>
            </a:extLst>
          </p:cNvPr>
          <p:cNvGraphicFramePr>
            <a:graphicFrameLocks noGrp="1"/>
          </p:cNvGraphicFramePr>
          <p:nvPr>
            <p:extLst>
              <p:ext uri="{D42A27DB-BD31-4B8C-83A1-F6EECF244321}">
                <p14:modId xmlns:p14="http://schemas.microsoft.com/office/powerpoint/2010/main" val="980968260"/>
              </p:ext>
            </p:extLst>
          </p:nvPr>
        </p:nvGraphicFramePr>
        <p:xfrm>
          <a:off x="1927225" y="1620837"/>
          <a:ext cx="673100" cy="3733800"/>
        </p:xfrm>
        <a:graphic>
          <a:graphicData uri="http://schemas.openxmlformats.org/drawingml/2006/table">
            <a:tbl>
              <a:tblPr/>
              <a:tblGrid>
                <a:gridCol w="673100">
                  <a:extLst>
                    <a:ext uri="{9D8B030D-6E8A-4147-A177-3AD203B41FA5}">
                      <a16:colId xmlns:a16="http://schemas.microsoft.com/office/drawing/2014/main" val="20000"/>
                    </a:ext>
                  </a:extLst>
                </a:gridCol>
              </a:tblGrid>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0"/>
                  </a:ext>
                </a:extLst>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1"/>
                  </a:ext>
                </a:extLst>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2"/>
                  </a:ext>
                </a:extLst>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3"/>
                  </a:ext>
                </a:extLst>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4"/>
                  </a:ext>
                </a:extLst>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5"/>
                  </a:ext>
                </a:extLst>
              </a:tr>
            </a:tbl>
          </a:graphicData>
        </a:graphic>
      </p:graphicFrame>
      <p:pic>
        <p:nvPicPr>
          <p:cNvPr id="34929" name="Picture 113" descr="Picture10">
            <a:extLst>
              <a:ext uri="{FF2B5EF4-FFF2-40B4-BE49-F238E27FC236}">
                <a16:creationId xmlns:a16="http://schemas.microsoft.com/office/drawing/2014/main" id="{69771565-790B-4F25-B6B0-0CBAF86C986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16208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30" name="Picture 114" descr="Picture10">
            <a:extLst>
              <a:ext uri="{FF2B5EF4-FFF2-40B4-BE49-F238E27FC236}">
                <a16:creationId xmlns:a16="http://schemas.microsoft.com/office/drawing/2014/main" id="{BCBA469C-EE12-4889-BAEB-FDF8474027B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22304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31" name="Picture 115" descr="Picture10">
            <a:extLst>
              <a:ext uri="{FF2B5EF4-FFF2-40B4-BE49-F238E27FC236}">
                <a16:creationId xmlns:a16="http://schemas.microsoft.com/office/drawing/2014/main" id="{65B38104-2454-440C-A0E2-1528EE309BC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4496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32" name="Picture 116" descr="Picture10">
            <a:extLst>
              <a:ext uri="{FF2B5EF4-FFF2-40B4-BE49-F238E27FC236}">
                <a16:creationId xmlns:a16="http://schemas.microsoft.com/office/drawing/2014/main" id="{36C224D7-B7E8-4613-BADD-5EC6E64926E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0592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33" name="Picture 117" descr="Picture10">
            <a:extLst>
              <a:ext uri="{FF2B5EF4-FFF2-40B4-BE49-F238E27FC236}">
                <a16:creationId xmlns:a16="http://schemas.microsoft.com/office/drawing/2014/main" id="{19F47B58-38CD-4A7D-AB16-38920AE4798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6688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934" name="Group 118">
            <a:extLst>
              <a:ext uri="{FF2B5EF4-FFF2-40B4-BE49-F238E27FC236}">
                <a16:creationId xmlns:a16="http://schemas.microsoft.com/office/drawing/2014/main" id="{A913A78C-56CA-4421-8642-6136C6F84F97}"/>
              </a:ext>
            </a:extLst>
          </p:cNvPr>
          <p:cNvGraphicFramePr>
            <a:graphicFrameLocks noGrp="1"/>
          </p:cNvGraphicFramePr>
          <p:nvPr>
            <p:extLst>
              <p:ext uri="{D42A27DB-BD31-4B8C-83A1-F6EECF244321}">
                <p14:modId xmlns:p14="http://schemas.microsoft.com/office/powerpoint/2010/main" val="2271200364"/>
              </p:ext>
            </p:extLst>
          </p:nvPr>
        </p:nvGraphicFramePr>
        <p:xfrm>
          <a:off x="9677400" y="1697037"/>
          <a:ext cx="685800" cy="3733800"/>
        </p:xfrm>
        <a:graphic>
          <a:graphicData uri="http://schemas.openxmlformats.org/drawingml/2006/table">
            <a:tbl>
              <a:tblPr/>
              <a:tblGrid>
                <a:gridCol w="685800">
                  <a:extLst>
                    <a:ext uri="{9D8B030D-6E8A-4147-A177-3AD203B41FA5}">
                      <a16:colId xmlns:a16="http://schemas.microsoft.com/office/drawing/2014/main" val="20000"/>
                    </a:ext>
                  </a:extLst>
                </a:gridCol>
              </a:tblGrid>
              <a:tr h="6223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extLst>
                  <a:ext uri="{0D108BD9-81ED-4DB2-BD59-A6C34878D82A}">
                    <a16:rowId xmlns:a16="http://schemas.microsoft.com/office/drawing/2014/main" val="10000"/>
                  </a:ext>
                </a:extLst>
              </a:tr>
              <a:tr h="6223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2</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extLst>
                  <a:ext uri="{0D108BD9-81ED-4DB2-BD59-A6C34878D82A}">
                    <a16:rowId xmlns:a16="http://schemas.microsoft.com/office/drawing/2014/main" val="10001"/>
                  </a:ext>
                </a:extLst>
              </a:tr>
              <a:tr h="6223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extLst>
                  <a:ext uri="{0D108BD9-81ED-4DB2-BD59-A6C34878D82A}">
                    <a16:rowId xmlns:a16="http://schemas.microsoft.com/office/drawing/2014/main" val="10002"/>
                  </a:ext>
                </a:extLst>
              </a:tr>
              <a:tr h="6223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4</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extLst>
                  <a:ext uri="{0D108BD9-81ED-4DB2-BD59-A6C34878D82A}">
                    <a16:rowId xmlns:a16="http://schemas.microsoft.com/office/drawing/2014/main" val="10003"/>
                  </a:ext>
                </a:extLst>
              </a:tr>
              <a:tr h="6223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5</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extLst>
                  <a:ext uri="{0D108BD9-81ED-4DB2-BD59-A6C34878D82A}">
                    <a16:rowId xmlns:a16="http://schemas.microsoft.com/office/drawing/2014/main" val="10004"/>
                  </a:ext>
                </a:extLst>
              </a:tr>
              <a:tr h="6223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6</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FF"/>
                    </a:solidFill>
                  </a:tcPr>
                </a:tc>
                <a:extLst>
                  <a:ext uri="{0D108BD9-81ED-4DB2-BD59-A6C34878D82A}">
                    <a16:rowId xmlns:a16="http://schemas.microsoft.com/office/drawing/2014/main" val="10005"/>
                  </a:ext>
                </a:extLst>
              </a:tr>
            </a:tbl>
          </a:graphicData>
        </a:graphic>
      </p:graphicFrame>
      <p:pic>
        <p:nvPicPr>
          <p:cNvPr id="34950" name="Picture 134" descr="Earth-08-june">
            <a:extLst>
              <a:ext uri="{FF2B5EF4-FFF2-40B4-BE49-F238E27FC236}">
                <a16:creationId xmlns:a16="http://schemas.microsoft.com/office/drawing/2014/main" id="{9C525A1A-EEB5-4CB1-9155-41C68F46CBA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718675" y="1773237"/>
            <a:ext cx="495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51" name="Picture 135" descr="Earth-08-june">
            <a:extLst>
              <a:ext uri="{FF2B5EF4-FFF2-40B4-BE49-F238E27FC236}">
                <a16:creationId xmlns:a16="http://schemas.microsoft.com/office/drawing/2014/main" id="{FDEDA138-AFD2-4198-BCE8-EF602783650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718675" y="2382837"/>
            <a:ext cx="495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52" name="Picture 136" descr="Earth-08-june">
            <a:extLst>
              <a:ext uri="{FF2B5EF4-FFF2-40B4-BE49-F238E27FC236}">
                <a16:creationId xmlns:a16="http://schemas.microsoft.com/office/drawing/2014/main" id="{7A161AC8-D1B4-47D0-9202-E43D3450FF9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718675" y="2992437"/>
            <a:ext cx="495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53" name="Picture 137" descr="Earth-08-june">
            <a:extLst>
              <a:ext uri="{FF2B5EF4-FFF2-40B4-BE49-F238E27FC236}">
                <a16:creationId xmlns:a16="http://schemas.microsoft.com/office/drawing/2014/main" id="{71482E24-5DCA-40EF-8EB9-C5B6D0B93FB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718675" y="3602037"/>
            <a:ext cx="495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54" name="Picture 138" descr="Earth-08-june">
            <a:extLst>
              <a:ext uri="{FF2B5EF4-FFF2-40B4-BE49-F238E27FC236}">
                <a16:creationId xmlns:a16="http://schemas.microsoft.com/office/drawing/2014/main" id="{56DD52D0-E920-413C-8A79-3F0C5A9667A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718675" y="4211637"/>
            <a:ext cx="495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55" name="Picture 139" descr="Earth-08-june">
            <a:extLst>
              <a:ext uri="{FF2B5EF4-FFF2-40B4-BE49-F238E27FC236}">
                <a16:creationId xmlns:a16="http://schemas.microsoft.com/office/drawing/2014/main" id="{B0EFD481-B4D6-474A-89A1-5B2F507AD46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718675" y="4897437"/>
            <a:ext cx="495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56" name="Picture 140" descr="Bullet-09-june">
            <a:extLst>
              <a:ext uri="{FF2B5EF4-FFF2-40B4-BE49-F238E27FC236}">
                <a16:creationId xmlns:a16="http://schemas.microsoft.com/office/drawing/2014/main" id="{7EA1DBF9-7ABA-4FE5-AF74-85D5E9E86128}"/>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698038" y="5964237"/>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57" name="AutoShape 141">
            <a:extLst>
              <a:ext uri="{FF2B5EF4-FFF2-40B4-BE49-F238E27FC236}">
                <a16:creationId xmlns:a16="http://schemas.microsoft.com/office/drawing/2014/main" id="{80B7B477-3A33-4E00-B6BC-5277E3BDDD7B}"/>
              </a:ext>
            </a:extLst>
          </p:cNvPr>
          <p:cNvSpPr>
            <a:spLocks noChangeArrowheads="1"/>
          </p:cNvSpPr>
          <p:nvPr/>
        </p:nvSpPr>
        <p:spPr bwMode="auto">
          <a:xfrm>
            <a:off x="4191001" y="96837"/>
            <a:ext cx="6170613" cy="1143000"/>
          </a:xfrm>
          <a:prstGeom prst="horizontalScroll">
            <a:avLst>
              <a:gd name="adj" fmla="val 12500"/>
            </a:avLst>
          </a:prstGeom>
          <a:solidFill>
            <a:schemeClr val="accent1"/>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000" b="1">
                <a:solidFill>
                  <a:srgbClr val="0000FF"/>
                </a:solidFill>
                <a:latin typeface="Times New Roman" panose="02020603050405020304" pitchFamily="18" charset="0"/>
              </a:rPr>
              <a:t>Câu 1: Có 7 chữ cái</a:t>
            </a:r>
          </a:p>
          <a:p>
            <a:pPr algn="ctr" eaLnBrk="1" hangingPunct="1"/>
            <a:r>
              <a:rPr lang="en-US" altLang="en-US" sz="2000" b="1" i="1">
                <a:solidFill>
                  <a:srgbClr val="0000FF"/>
                </a:solidFill>
                <a:latin typeface="Times New Roman" panose="02020603050405020304" pitchFamily="18" charset="0"/>
              </a:rPr>
              <a:t>Hợp tác, giúp đỡ nhau trong công việc còn gọi là gì ? </a:t>
            </a:r>
          </a:p>
        </p:txBody>
      </p:sp>
      <p:sp>
        <p:nvSpPr>
          <p:cNvPr id="34958" name="AutoShape 142">
            <a:extLst>
              <a:ext uri="{FF2B5EF4-FFF2-40B4-BE49-F238E27FC236}">
                <a16:creationId xmlns:a16="http://schemas.microsoft.com/office/drawing/2014/main" id="{E5630B83-EC40-4B93-AFFA-8A8F0E48F914}"/>
              </a:ext>
            </a:extLst>
          </p:cNvPr>
          <p:cNvSpPr>
            <a:spLocks noChangeArrowheads="1"/>
          </p:cNvSpPr>
          <p:nvPr/>
        </p:nvSpPr>
        <p:spPr bwMode="auto">
          <a:xfrm>
            <a:off x="4114800" y="96837"/>
            <a:ext cx="6248400" cy="1143000"/>
          </a:xfrm>
          <a:prstGeom prst="horizontalScroll">
            <a:avLst>
              <a:gd name="adj" fmla="val 12500"/>
            </a:avLst>
          </a:prstGeom>
          <a:solidFill>
            <a:schemeClr val="folHlink"/>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000" b="1">
                <a:solidFill>
                  <a:srgbClr val="E71936"/>
                </a:solidFill>
                <a:latin typeface="Times New Roman" panose="02020603050405020304" pitchFamily="18" charset="0"/>
              </a:rPr>
              <a:t>Câu 2: Có 5 chữ cái</a:t>
            </a:r>
          </a:p>
          <a:p>
            <a:pPr algn="ctr" eaLnBrk="1" hangingPunct="1"/>
            <a:r>
              <a:rPr lang="en-US" altLang="en-US" sz="2000" b="1" i="1">
                <a:solidFill>
                  <a:srgbClr val="E71936"/>
                </a:solidFill>
                <a:latin typeface="Times New Roman" panose="02020603050405020304" pitchFamily="18" charset="0"/>
              </a:rPr>
              <a:t>Khi gặp khó khăn cần sự giúp đỡ của người khác gọi là? </a:t>
            </a:r>
          </a:p>
        </p:txBody>
      </p:sp>
      <p:sp>
        <p:nvSpPr>
          <p:cNvPr id="34959" name="AutoShape 143">
            <a:extLst>
              <a:ext uri="{FF2B5EF4-FFF2-40B4-BE49-F238E27FC236}">
                <a16:creationId xmlns:a16="http://schemas.microsoft.com/office/drawing/2014/main" id="{400CC9FC-15E4-47BB-B51E-BDF9FF7A7C41}"/>
              </a:ext>
            </a:extLst>
          </p:cNvPr>
          <p:cNvSpPr>
            <a:spLocks noChangeArrowheads="1"/>
          </p:cNvSpPr>
          <p:nvPr/>
        </p:nvSpPr>
        <p:spPr bwMode="auto">
          <a:xfrm>
            <a:off x="4191000" y="96837"/>
            <a:ext cx="6172200" cy="1143000"/>
          </a:xfrm>
          <a:prstGeom prst="horizontalScroll">
            <a:avLst>
              <a:gd name="adj" fmla="val 12500"/>
            </a:avLst>
          </a:prstGeom>
          <a:solidFill>
            <a:srgbClr val="FF9900"/>
          </a:solidFill>
          <a:ln w="9525">
            <a:solidFill>
              <a:schemeClr val="tx1"/>
            </a:solidFill>
            <a:round/>
            <a:headEnd/>
            <a:tailEnd/>
          </a:ln>
        </p:spPr>
        <p:txBody>
          <a:bodyPr wrap="none"/>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r>
              <a:rPr lang="en-US" altLang="en-US" sz="1800" b="1">
                <a:solidFill>
                  <a:schemeClr val="bg1"/>
                </a:solidFill>
                <a:latin typeface="Times New Roman" panose="02020603050405020304" pitchFamily="18" charset="0"/>
              </a:rPr>
              <a:t>                        Câu 3: Có 8 chữ cái</a:t>
            </a:r>
          </a:p>
          <a:p>
            <a:pPr algn="just" eaLnBrk="1" hangingPunct="1"/>
            <a:r>
              <a:rPr lang="en-US" altLang="en-US" sz="1800" b="1">
                <a:solidFill>
                  <a:schemeClr val="bg1"/>
                </a:solidFill>
                <a:latin typeface="Times New Roman" panose="02020603050405020304" pitchFamily="18" charset="0"/>
              </a:rPr>
              <a:t>Trong khi thực hiện công việc chung cần phải làm gì </a:t>
            </a:r>
          </a:p>
          <a:p>
            <a:pPr algn="just" eaLnBrk="1" hangingPunct="1"/>
            <a:r>
              <a:rPr lang="en-US" altLang="en-US" sz="1800" b="1">
                <a:solidFill>
                  <a:schemeClr val="bg1"/>
                </a:solidFill>
                <a:latin typeface="Times New Roman" panose="02020603050405020304" pitchFamily="18" charset="0"/>
              </a:rPr>
              <a:t>cho từng người ?</a:t>
            </a:r>
            <a:endParaRPr lang="en-US" altLang="en-US" sz="1800" b="1" i="1">
              <a:solidFill>
                <a:schemeClr val="bg1"/>
              </a:solidFill>
              <a:latin typeface="Times New Roman" panose="02020603050405020304" pitchFamily="18" charset="0"/>
            </a:endParaRPr>
          </a:p>
        </p:txBody>
      </p:sp>
      <p:sp>
        <p:nvSpPr>
          <p:cNvPr id="34960" name="AutoShape 144">
            <a:extLst>
              <a:ext uri="{FF2B5EF4-FFF2-40B4-BE49-F238E27FC236}">
                <a16:creationId xmlns:a16="http://schemas.microsoft.com/office/drawing/2014/main" id="{A3BBF922-65EC-4D0B-8B13-1D38DFF9DFB0}"/>
              </a:ext>
            </a:extLst>
          </p:cNvPr>
          <p:cNvSpPr>
            <a:spLocks noChangeArrowheads="1"/>
          </p:cNvSpPr>
          <p:nvPr/>
        </p:nvSpPr>
        <p:spPr bwMode="auto">
          <a:xfrm>
            <a:off x="4114800" y="96837"/>
            <a:ext cx="6248400" cy="1143000"/>
          </a:xfrm>
          <a:prstGeom prst="horizontalScroll">
            <a:avLst>
              <a:gd name="adj" fmla="val 12500"/>
            </a:avLst>
          </a:prstGeom>
          <a:solidFill>
            <a:srgbClr val="66FF33"/>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000" b="1">
                <a:latin typeface="Times New Roman" panose="02020603050405020304" pitchFamily="18" charset="0"/>
              </a:rPr>
              <a:t>Câu 4: Có 8 chữ cái</a:t>
            </a:r>
          </a:p>
          <a:p>
            <a:pPr algn="ctr" eaLnBrk="1" hangingPunct="1"/>
            <a:r>
              <a:rPr lang="en-US" altLang="en-US" sz="2000" b="1">
                <a:latin typeface="Times New Roman" panose="02020603050405020304" pitchFamily="18" charset="0"/>
              </a:rPr>
              <a:t>Các bạn tổ 2 trong bài học cùng giúp nhau làm gì? </a:t>
            </a:r>
          </a:p>
        </p:txBody>
      </p:sp>
      <p:sp>
        <p:nvSpPr>
          <p:cNvPr id="34961" name="AutoShape 145">
            <a:extLst>
              <a:ext uri="{FF2B5EF4-FFF2-40B4-BE49-F238E27FC236}">
                <a16:creationId xmlns:a16="http://schemas.microsoft.com/office/drawing/2014/main" id="{1F9050B5-7CD4-4D16-A7C9-62CCD0739E80}"/>
              </a:ext>
            </a:extLst>
          </p:cNvPr>
          <p:cNvSpPr>
            <a:spLocks noChangeArrowheads="1"/>
          </p:cNvSpPr>
          <p:nvPr/>
        </p:nvSpPr>
        <p:spPr bwMode="auto">
          <a:xfrm>
            <a:off x="4114800" y="96837"/>
            <a:ext cx="6248400" cy="1143000"/>
          </a:xfrm>
          <a:prstGeom prst="horizontalScroll">
            <a:avLst>
              <a:gd name="adj" fmla="val 12500"/>
            </a:avLst>
          </a:prstGeom>
          <a:solidFill>
            <a:srgbClr val="FFCC66"/>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800" b="1">
                <a:solidFill>
                  <a:srgbClr val="0000FF"/>
                </a:solidFill>
                <a:latin typeface="Times New Roman" panose="02020603050405020304" pitchFamily="18" charset="0"/>
              </a:rPr>
              <a:t>Câu 5: Có 8 chữ cái</a:t>
            </a:r>
          </a:p>
          <a:p>
            <a:pPr algn="ctr" eaLnBrk="1" hangingPunct="1"/>
            <a:r>
              <a:rPr lang="en-US" altLang="en-US" sz="2800" b="1" i="1">
                <a:solidFill>
                  <a:srgbClr val="0000FF"/>
                </a:solidFill>
                <a:latin typeface="Times New Roman" panose="02020603050405020304" pitchFamily="18" charset="0"/>
              </a:rPr>
              <a:t>Đây là từ đồng nghĩa với từ “đồng ý”</a:t>
            </a:r>
            <a:r>
              <a:rPr lang="en-US" altLang="en-US" sz="2800" b="1">
                <a:solidFill>
                  <a:srgbClr val="0000FF"/>
                </a:solidFill>
                <a:latin typeface="Times New Roman" panose="02020603050405020304" pitchFamily="18" charset="0"/>
              </a:rPr>
              <a:t> </a:t>
            </a:r>
            <a:endParaRPr lang="en-US" altLang="en-US" sz="2800">
              <a:solidFill>
                <a:srgbClr val="FF0000"/>
              </a:solidFill>
              <a:latin typeface="Times New Roman" panose="02020603050405020304" pitchFamily="18" charset="0"/>
            </a:endParaRPr>
          </a:p>
        </p:txBody>
      </p:sp>
      <p:sp>
        <p:nvSpPr>
          <p:cNvPr id="34962" name="AutoShape 146">
            <a:extLst>
              <a:ext uri="{FF2B5EF4-FFF2-40B4-BE49-F238E27FC236}">
                <a16:creationId xmlns:a16="http://schemas.microsoft.com/office/drawing/2014/main" id="{46791CA9-93B3-4362-8092-65A6166A40F3}"/>
              </a:ext>
            </a:extLst>
          </p:cNvPr>
          <p:cNvSpPr>
            <a:spLocks noChangeArrowheads="1"/>
          </p:cNvSpPr>
          <p:nvPr/>
        </p:nvSpPr>
        <p:spPr bwMode="auto">
          <a:xfrm>
            <a:off x="4114800" y="96837"/>
            <a:ext cx="6248400" cy="1143000"/>
          </a:xfrm>
          <a:prstGeom prst="horizontalScroll">
            <a:avLst>
              <a:gd name="adj" fmla="val 12500"/>
            </a:avLst>
          </a:prstGeom>
          <a:solidFill>
            <a:srgbClr val="00FFFF"/>
          </a:solidFill>
          <a:ln w="9525">
            <a:solidFill>
              <a:schemeClr val="tx1"/>
            </a:solidFill>
            <a:round/>
            <a:headEnd/>
            <a:tailEnd/>
          </a:ln>
          <a:effectLst/>
        </p:spPr>
        <p:txBody>
          <a:bodyPr wrap="none" anchor="ctr"/>
          <a:lstStyle/>
          <a:p>
            <a:pPr algn="ctr">
              <a:defRPr/>
            </a:pPr>
            <a:r>
              <a:rPr lang="en-US" sz="2400" b="1">
                <a:effectLst>
                  <a:outerShdw blurRad="38100" dist="38100" dir="2700000" algn="tl">
                    <a:srgbClr val="FFFFFF"/>
                  </a:outerShdw>
                </a:effectLst>
                <a:latin typeface="Times New Roman" pitchFamily="18" charset="0"/>
              </a:rPr>
              <a:t>Câu 6: Có 6 chữ cái</a:t>
            </a:r>
          </a:p>
          <a:p>
            <a:pPr algn="ctr">
              <a:defRPr/>
            </a:pPr>
            <a:r>
              <a:rPr lang="en-US" sz="2400" b="1" i="1">
                <a:solidFill>
                  <a:srgbClr val="FF00FF"/>
                </a:solidFill>
                <a:latin typeface="Times New Roman" pitchFamily="18" charset="0"/>
              </a:rPr>
              <a:t>Đây là từ thể hiện sự quan tâm giúp đỡ bạn bè.</a:t>
            </a:r>
            <a:r>
              <a:rPr lang="en-US" sz="2400" b="1">
                <a:solidFill>
                  <a:srgbClr val="FF00FF"/>
                </a:solidFill>
                <a:latin typeface="Times New Roman" pitchFamily="18" charset="0"/>
              </a:rPr>
              <a:t> </a:t>
            </a:r>
          </a:p>
        </p:txBody>
      </p:sp>
      <p:sp>
        <p:nvSpPr>
          <p:cNvPr id="34963" name="AutoShape 147">
            <a:extLst>
              <a:ext uri="{FF2B5EF4-FFF2-40B4-BE49-F238E27FC236}">
                <a16:creationId xmlns:a16="http://schemas.microsoft.com/office/drawing/2014/main" id="{A0DCF4DF-31B7-4F29-838E-B784291B2A3E}"/>
              </a:ext>
            </a:extLst>
          </p:cNvPr>
          <p:cNvSpPr>
            <a:spLocks noChangeArrowheads="1"/>
          </p:cNvSpPr>
          <p:nvPr/>
        </p:nvSpPr>
        <p:spPr bwMode="auto">
          <a:xfrm>
            <a:off x="885031" y="-38101"/>
            <a:ext cx="2617788" cy="1295400"/>
          </a:xfrm>
          <a:prstGeom prst="cloudCallout">
            <a:avLst>
              <a:gd name="adj1" fmla="val 28292"/>
              <a:gd name="adj2" fmla="val 164583"/>
            </a:avLst>
          </a:prstGeom>
          <a:solidFill>
            <a:srgbClr val="00FFFF"/>
          </a:solidFill>
          <a:ln w="9525">
            <a:solidFill>
              <a:srgbClr val="000000"/>
            </a:solidFill>
            <a:round/>
            <a:headEnd/>
            <a:tailEnd/>
          </a:ln>
          <a:effectLst>
            <a:outerShdw dist="68392" dir="1308085" algn="ctr" rotWithShape="0">
              <a:srgbClr val="FF00FF"/>
            </a:outerShdw>
          </a:effectLst>
        </p:spPr>
        <p:txBody>
          <a:bodyPr/>
          <a:lstStyle/>
          <a:p>
            <a:pPr algn="ctr">
              <a:defRPr/>
            </a:pPr>
            <a:endParaRPr lang="en-US" sz="3600" b="1" i="1">
              <a:solidFill>
                <a:srgbClr val="0000FF"/>
              </a:solidFill>
              <a:effectLst>
                <a:outerShdw blurRad="38100" dist="38100" dir="2700000" algn="tl">
                  <a:srgbClr val="000000"/>
                </a:outerShdw>
              </a:effectLst>
              <a:latin typeface="Times New Roman" pitchFamily="18" charset="0"/>
            </a:endParaRPr>
          </a:p>
        </p:txBody>
      </p:sp>
      <p:sp>
        <p:nvSpPr>
          <p:cNvPr id="34964" name="Text Box 148">
            <a:extLst>
              <a:ext uri="{FF2B5EF4-FFF2-40B4-BE49-F238E27FC236}">
                <a16:creationId xmlns:a16="http://schemas.microsoft.com/office/drawing/2014/main" id="{1725FA24-BCD2-433B-813A-2F57117EB756}"/>
              </a:ext>
            </a:extLst>
          </p:cNvPr>
          <p:cNvSpPr txBox="1">
            <a:spLocks noChangeArrowheads="1"/>
          </p:cNvSpPr>
          <p:nvPr/>
        </p:nvSpPr>
        <p:spPr bwMode="auto">
          <a:xfrm>
            <a:off x="972345" y="101597"/>
            <a:ext cx="2520950" cy="1025525"/>
          </a:xfrm>
          <a:prstGeom prst="rect">
            <a:avLst/>
          </a:prstGeom>
          <a:noFill/>
          <a:ln w="9525" algn="ctr">
            <a:noFill/>
            <a:miter lim="800000"/>
            <a:headEnd/>
            <a:tailEnd/>
          </a:ln>
          <a:effectLst/>
        </p:spPr>
        <p:txBody>
          <a:bodyPr>
            <a:spAutoFit/>
          </a:bodyPr>
          <a:lstStyle/>
          <a:p>
            <a:pPr algn="ctr">
              <a:lnSpc>
                <a:spcPct val="85000"/>
              </a:lnSpc>
              <a:defRPr/>
            </a:pPr>
            <a:r>
              <a:rPr lang="en-US" sz="1200" b="1" i="1">
                <a:solidFill>
                  <a:srgbClr val="E71936"/>
                </a:solidFill>
                <a:effectLst>
                  <a:outerShdw blurRad="38100" dist="38100" dir="2700000" algn="tl">
                    <a:srgbClr val="000000"/>
                  </a:outerShdw>
                </a:effectLst>
                <a:latin typeface="Times New Roman" pitchFamily="18" charset="0"/>
              </a:rPr>
              <a:t>.</a:t>
            </a:r>
            <a:r>
              <a:rPr lang="en-US" sz="3600" b="1" i="1">
                <a:solidFill>
                  <a:srgbClr val="E71936"/>
                </a:solidFill>
                <a:effectLst>
                  <a:outerShdw blurRad="38100" dist="38100" dir="2700000" algn="tl">
                    <a:srgbClr val="000000"/>
                  </a:outerShdw>
                </a:effectLst>
                <a:latin typeface="Times New Roman" pitchFamily="18" charset="0"/>
              </a:rPr>
              <a:t>T</a:t>
            </a:r>
            <a:r>
              <a:rPr lang="en-US" sz="3600" b="1" i="1">
                <a:solidFill>
                  <a:srgbClr val="FFFF99"/>
                </a:solidFill>
                <a:effectLst>
                  <a:outerShdw blurRad="38100" dist="38100" dir="2700000" algn="tl">
                    <a:srgbClr val="000000"/>
                  </a:outerShdw>
                </a:effectLst>
                <a:latin typeface="Times New Roman" pitchFamily="18" charset="0"/>
              </a:rPr>
              <a:t>r</a:t>
            </a:r>
            <a:r>
              <a:rPr lang="en-US" sz="3600" b="1" i="1">
                <a:solidFill>
                  <a:srgbClr val="0000FF"/>
                </a:solidFill>
                <a:effectLst>
                  <a:outerShdw blurRad="38100" dist="38100" dir="2700000" algn="tl">
                    <a:srgbClr val="000000"/>
                  </a:outerShdw>
                </a:effectLst>
                <a:latin typeface="Times New Roman" pitchFamily="18" charset="0"/>
              </a:rPr>
              <a:t>ò</a:t>
            </a:r>
            <a:r>
              <a:rPr lang="en-US" sz="3600" b="1" i="1">
                <a:solidFill>
                  <a:srgbClr val="E71936"/>
                </a:solidFill>
                <a:effectLst>
                  <a:outerShdw blurRad="38100" dist="38100" dir="2700000" algn="tl">
                    <a:srgbClr val="000000"/>
                  </a:outerShdw>
                </a:effectLst>
                <a:latin typeface="Times New Roman" pitchFamily="18" charset="0"/>
              </a:rPr>
              <a:t>  </a:t>
            </a:r>
            <a:r>
              <a:rPr lang="en-US" sz="3600" b="1" i="1">
                <a:solidFill>
                  <a:schemeClr val="tx2"/>
                </a:solidFill>
                <a:effectLst>
                  <a:outerShdw blurRad="38100" dist="38100" dir="2700000" algn="tl">
                    <a:srgbClr val="FFFFFF"/>
                  </a:outerShdw>
                </a:effectLst>
                <a:latin typeface="Times New Roman" pitchFamily="18" charset="0"/>
              </a:rPr>
              <a:t>c</a:t>
            </a:r>
            <a:r>
              <a:rPr lang="en-US" sz="3600" b="1" i="1">
                <a:solidFill>
                  <a:srgbClr val="E71936"/>
                </a:solidFill>
                <a:effectLst>
                  <a:outerShdw blurRad="38100" dist="38100" dir="2700000" algn="tl">
                    <a:srgbClr val="000000"/>
                  </a:outerShdw>
                </a:effectLst>
                <a:latin typeface="Times New Roman" pitchFamily="18" charset="0"/>
              </a:rPr>
              <a:t>h</a:t>
            </a:r>
            <a:r>
              <a:rPr lang="en-US" sz="3600" b="1" i="1">
                <a:solidFill>
                  <a:srgbClr val="FF9900"/>
                </a:solidFill>
                <a:effectLst>
                  <a:outerShdw blurRad="38100" dist="38100" dir="2700000" algn="tl">
                    <a:srgbClr val="000000"/>
                  </a:outerShdw>
                </a:effectLst>
                <a:latin typeface="Times New Roman" pitchFamily="18" charset="0"/>
              </a:rPr>
              <a:t>ơ</a:t>
            </a:r>
            <a:r>
              <a:rPr lang="en-US" sz="3600" b="1" i="1">
                <a:solidFill>
                  <a:srgbClr val="000000"/>
                </a:solidFill>
                <a:effectLst>
                  <a:outerShdw blurRad="38100" dist="38100" dir="2700000" algn="tl">
                    <a:srgbClr val="FFFFFF"/>
                  </a:outerShdw>
                </a:effectLst>
                <a:latin typeface="Times New Roman" pitchFamily="18" charset="0"/>
              </a:rPr>
              <a:t>i</a:t>
            </a:r>
            <a:r>
              <a:rPr lang="en-US" sz="3600" b="1" i="1">
                <a:solidFill>
                  <a:srgbClr val="E71936"/>
                </a:solidFill>
                <a:effectLst>
                  <a:outerShdw blurRad="38100" dist="38100" dir="2700000" algn="tl">
                    <a:srgbClr val="000000"/>
                  </a:outerShdw>
                </a:effectLst>
                <a:latin typeface="Times New Roman" pitchFamily="18" charset="0"/>
              </a:rPr>
              <a:t> </a:t>
            </a:r>
          </a:p>
          <a:p>
            <a:pPr algn="ctr">
              <a:lnSpc>
                <a:spcPct val="85000"/>
              </a:lnSpc>
              <a:defRPr/>
            </a:pPr>
            <a:r>
              <a:rPr lang="en-US" sz="3600" b="1" i="1">
                <a:solidFill>
                  <a:srgbClr val="E71936"/>
                </a:solidFill>
                <a:effectLst>
                  <a:outerShdw blurRad="38100" dist="38100" dir="2700000" algn="tl">
                    <a:srgbClr val="000000"/>
                  </a:outerShdw>
                </a:effectLst>
                <a:latin typeface="Times New Roman" pitchFamily="18" charset="0"/>
              </a:rPr>
              <a:t>ô </a:t>
            </a:r>
            <a:r>
              <a:rPr lang="en-US" sz="3600" b="1" i="1">
                <a:solidFill>
                  <a:schemeClr val="accent1"/>
                </a:solidFill>
                <a:effectLst>
                  <a:outerShdw blurRad="38100" dist="38100" dir="2700000" algn="tl">
                    <a:srgbClr val="000000"/>
                  </a:outerShdw>
                </a:effectLst>
                <a:latin typeface="Times New Roman" pitchFamily="18" charset="0"/>
              </a:rPr>
              <a:t>c</a:t>
            </a:r>
            <a:r>
              <a:rPr lang="en-US" sz="3600" b="1" i="1">
                <a:solidFill>
                  <a:srgbClr val="FF00FF"/>
                </a:solidFill>
                <a:effectLst>
                  <a:outerShdw blurRad="38100" dist="38100" dir="2700000" algn="tl">
                    <a:srgbClr val="000000"/>
                  </a:outerShdw>
                </a:effectLst>
                <a:latin typeface="Times New Roman" pitchFamily="18" charset="0"/>
              </a:rPr>
              <a:t>h</a:t>
            </a:r>
            <a:r>
              <a:rPr lang="en-US" sz="3600" b="1" i="1">
                <a:solidFill>
                  <a:srgbClr val="0000FF"/>
                </a:solidFill>
                <a:effectLst>
                  <a:outerShdw blurRad="38100" dist="38100" dir="2700000" algn="tl">
                    <a:srgbClr val="000000"/>
                  </a:outerShdw>
                </a:effectLst>
                <a:latin typeface="Times New Roman" pitchFamily="18" charset="0"/>
              </a:rPr>
              <a:t>ữ</a:t>
            </a:r>
            <a:endParaRPr lang="en-US" sz="3600" b="1" i="1">
              <a:solidFill>
                <a:srgbClr val="00FFFF"/>
              </a:solidFill>
              <a:effectLst>
                <a:outerShdw blurRad="38100" dist="38100" dir="2700000" algn="tl">
                  <a:srgbClr val="000000"/>
                </a:outerShdw>
              </a:effectLst>
              <a:latin typeface="Times New Roman" pitchFamily="18" charset="0"/>
            </a:endParaRPr>
          </a:p>
        </p:txBody>
      </p:sp>
      <p:pic>
        <p:nvPicPr>
          <p:cNvPr id="34965" name="Picture 149" descr="Picture10">
            <a:extLst>
              <a:ext uri="{FF2B5EF4-FFF2-40B4-BE49-F238E27FC236}">
                <a16:creationId xmlns:a16="http://schemas.microsoft.com/office/drawing/2014/main" id="{27A8BBE8-CDC0-4B89-8A17-84FFD64B47D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28400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66" name="Rectangle 150">
            <a:extLst>
              <a:ext uri="{FF2B5EF4-FFF2-40B4-BE49-F238E27FC236}">
                <a16:creationId xmlns:a16="http://schemas.microsoft.com/office/drawing/2014/main" id="{49A34960-0492-4B5D-A746-D1A0D36CB89C}"/>
              </a:ext>
            </a:extLst>
          </p:cNvPr>
          <p:cNvSpPr>
            <a:spLocks noChangeArrowheads="1"/>
          </p:cNvSpPr>
          <p:nvPr/>
        </p:nvSpPr>
        <p:spPr bwMode="auto">
          <a:xfrm>
            <a:off x="8340725" y="1614487"/>
            <a:ext cx="7620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67" name="Rectangle 151">
            <a:extLst>
              <a:ext uri="{FF2B5EF4-FFF2-40B4-BE49-F238E27FC236}">
                <a16:creationId xmlns:a16="http://schemas.microsoft.com/office/drawing/2014/main" id="{B4A7B600-2285-4FE4-B231-413E3D5FEBBC}"/>
              </a:ext>
            </a:extLst>
          </p:cNvPr>
          <p:cNvSpPr>
            <a:spLocks noChangeArrowheads="1"/>
          </p:cNvSpPr>
          <p:nvPr/>
        </p:nvSpPr>
        <p:spPr bwMode="auto">
          <a:xfrm>
            <a:off x="7543801" y="1614487"/>
            <a:ext cx="803275"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68" name="Rectangle 152">
            <a:extLst>
              <a:ext uri="{FF2B5EF4-FFF2-40B4-BE49-F238E27FC236}">
                <a16:creationId xmlns:a16="http://schemas.microsoft.com/office/drawing/2014/main" id="{5964B8A8-212A-4923-BA5C-82BE4D1E06A9}"/>
              </a:ext>
            </a:extLst>
          </p:cNvPr>
          <p:cNvSpPr>
            <a:spLocks noChangeArrowheads="1"/>
          </p:cNvSpPr>
          <p:nvPr/>
        </p:nvSpPr>
        <p:spPr bwMode="auto">
          <a:xfrm>
            <a:off x="6781800" y="1614487"/>
            <a:ext cx="7620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69" name="Rectangle 153">
            <a:extLst>
              <a:ext uri="{FF2B5EF4-FFF2-40B4-BE49-F238E27FC236}">
                <a16:creationId xmlns:a16="http://schemas.microsoft.com/office/drawing/2014/main" id="{06CA69EA-ECEB-44D3-93C6-30296B566229}"/>
              </a:ext>
            </a:extLst>
          </p:cNvPr>
          <p:cNvSpPr>
            <a:spLocks noChangeArrowheads="1"/>
          </p:cNvSpPr>
          <p:nvPr/>
        </p:nvSpPr>
        <p:spPr bwMode="auto">
          <a:xfrm>
            <a:off x="6019800" y="1614487"/>
            <a:ext cx="7620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70" name="Rectangle 154">
            <a:extLst>
              <a:ext uri="{FF2B5EF4-FFF2-40B4-BE49-F238E27FC236}">
                <a16:creationId xmlns:a16="http://schemas.microsoft.com/office/drawing/2014/main" id="{A165D6BF-1D1D-4B0C-AED8-FEA214AC4D96}"/>
              </a:ext>
            </a:extLst>
          </p:cNvPr>
          <p:cNvSpPr>
            <a:spLocks noChangeArrowheads="1"/>
          </p:cNvSpPr>
          <p:nvPr/>
        </p:nvSpPr>
        <p:spPr bwMode="auto">
          <a:xfrm>
            <a:off x="5257800" y="1614487"/>
            <a:ext cx="7620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71" name="Rectangle 155">
            <a:extLst>
              <a:ext uri="{FF2B5EF4-FFF2-40B4-BE49-F238E27FC236}">
                <a16:creationId xmlns:a16="http://schemas.microsoft.com/office/drawing/2014/main" id="{A037891E-7BFF-4FA1-A1E9-050247BF42BC}"/>
              </a:ext>
            </a:extLst>
          </p:cNvPr>
          <p:cNvSpPr>
            <a:spLocks noChangeArrowheads="1"/>
          </p:cNvSpPr>
          <p:nvPr/>
        </p:nvSpPr>
        <p:spPr bwMode="auto">
          <a:xfrm>
            <a:off x="3824288" y="1614487"/>
            <a:ext cx="6858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72" name="Rectangle 156">
            <a:extLst>
              <a:ext uri="{FF2B5EF4-FFF2-40B4-BE49-F238E27FC236}">
                <a16:creationId xmlns:a16="http://schemas.microsoft.com/office/drawing/2014/main" id="{B48115CF-EE4A-4C92-9356-AEB54C543C28}"/>
              </a:ext>
            </a:extLst>
          </p:cNvPr>
          <p:cNvSpPr>
            <a:spLocks noChangeArrowheads="1"/>
          </p:cNvSpPr>
          <p:nvPr/>
        </p:nvSpPr>
        <p:spPr bwMode="auto">
          <a:xfrm>
            <a:off x="5943600" y="2306638"/>
            <a:ext cx="858838" cy="639763"/>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73" name="Rectangle 157">
            <a:extLst>
              <a:ext uri="{FF2B5EF4-FFF2-40B4-BE49-F238E27FC236}">
                <a16:creationId xmlns:a16="http://schemas.microsoft.com/office/drawing/2014/main" id="{7B143B26-F076-4ECF-9112-DBA03E4F7E40}"/>
              </a:ext>
            </a:extLst>
          </p:cNvPr>
          <p:cNvSpPr>
            <a:spLocks noChangeArrowheads="1"/>
          </p:cNvSpPr>
          <p:nvPr/>
        </p:nvSpPr>
        <p:spPr bwMode="auto">
          <a:xfrm>
            <a:off x="5257800" y="2306638"/>
            <a:ext cx="762000" cy="639763"/>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74" name="Rectangle 158">
            <a:extLst>
              <a:ext uri="{FF2B5EF4-FFF2-40B4-BE49-F238E27FC236}">
                <a16:creationId xmlns:a16="http://schemas.microsoft.com/office/drawing/2014/main" id="{F9B9F2E5-2B9C-456B-8ED4-E0874AB0DB13}"/>
              </a:ext>
            </a:extLst>
          </p:cNvPr>
          <p:cNvSpPr>
            <a:spLocks noChangeArrowheads="1"/>
          </p:cNvSpPr>
          <p:nvPr/>
        </p:nvSpPr>
        <p:spPr bwMode="auto">
          <a:xfrm>
            <a:off x="3816350" y="2306638"/>
            <a:ext cx="700088" cy="639763"/>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75" name="Rectangle 159">
            <a:extLst>
              <a:ext uri="{FF2B5EF4-FFF2-40B4-BE49-F238E27FC236}">
                <a16:creationId xmlns:a16="http://schemas.microsoft.com/office/drawing/2014/main" id="{027F5507-C809-4058-99B8-DCA3D214721C}"/>
              </a:ext>
            </a:extLst>
          </p:cNvPr>
          <p:cNvSpPr>
            <a:spLocks noChangeArrowheads="1"/>
          </p:cNvSpPr>
          <p:nvPr/>
        </p:nvSpPr>
        <p:spPr bwMode="auto">
          <a:xfrm>
            <a:off x="4495800" y="2306638"/>
            <a:ext cx="762000" cy="639763"/>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76" name="Rectangle 160">
            <a:extLst>
              <a:ext uri="{FF2B5EF4-FFF2-40B4-BE49-F238E27FC236}">
                <a16:creationId xmlns:a16="http://schemas.microsoft.com/office/drawing/2014/main" id="{47B1CDCB-E593-4288-9E86-7170887CC32B}"/>
              </a:ext>
            </a:extLst>
          </p:cNvPr>
          <p:cNvSpPr>
            <a:spLocks noChangeArrowheads="1"/>
          </p:cNvSpPr>
          <p:nvPr/>
        </p:nvSpPr>
        <p:spPr bwMode="auto">
          <a:xfrm>
            <a:off x="4495801" y="2957512"/>
            <a:ext cx="754063" cy="6096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77" name="Rectangle 161">
            <a:extLst>
              <a:ext uri="{FF2B5EF4-FFF2-40B4-BE49-F238E27FC236}">
                <a16:creationId xmlns:a16="http://schemas.microsoft.com/office/drawing/2014/main" id="{6A526BF8-CD1D-4EE9-8C99-DD02463AB75D}"/>
              </a:ext>
            </a:extLst>
          </p:cNvPr>
          <p:cNvSpPr>
            <a:spLocks noChangeArrowheads="1"/>
          </p:cNvSpPr>
          <p:nvPr/>
        </p:nvSpPr>
        <p:spPr bwMode="auto">
          <a:xfrm>
            <a:off x="3810000" y="2957512"/>
            <a:ext cx="693738" cy="6096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78" name="Rectangle 162">
            <a:extLst>
              <a:ext uri="{FF2B5EF4-FFF2-40B4-BE49-F238E27FC236}">
                <a16:creationId xmlns:a16="http://schemas.microsoft.com/office/drawing/2014/main" id="{1EF15ADB-6B9A-4438-A3B3-99510F10AE96}"/>
              </a:ext>
            </a:extLst>
          </p:cNvPr>
          <p:cNvSpPr>
            <a:spLocks noChangeArrowheads="1"/>
          </p:cNvSpPr>
          <p:nvPr/>
        </p:nvSpPr>
        <p:spPr bwMode="auto">
          <a:xfrm>
            <a:off x="6019800" y="3560762"/>
            <a:ext cx="762000" cy="64928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79" name="Rectangle 163">
            <a:extLst>
              <a:ext uri="{FF2B5EF4-FFF2-40B4-BE49-F238E27FC236}">
                <a16:creationId xmlns:a16="http://schemas.microsoft.com/office/drawing/2014/main" id="{40889E42-E626-4B00-8442-CC0525CF23C6}"/>
              </a:ext>
            </a:extLst>
          </p:cNvPr>
          <p:cNvSpPr>
            <a:spLocks noChangeArrowheads="1"/>
          </p:cNvSpPr>
          <p:nvPr/>
        </p:nvSpPr>
        <p:spPr bwMode="auto">
          <a:xfrm>
            <a:off x="5257800" y="3560762"/>
            <a:ext cx="762000" cy="64928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80" name="Rectangle 164">
            <a:extLst>
              <a:ext uri="{FF2B5EF4-FFF2-40B4-BE49-F238E27FC236}">
                <a16:creationId xmlns:a16="http://schemas.microsoft.com/office/drawing/2014/main" id="{98D1710A-C4A5-4ED6-98EB-3880AC2C08F7}"/>
              </a:ext>
            </a:extLst>
          </p:cNvPr>
          <p:cNvSpPr>
            <a:spLocks noChangeArrowheads="1"/>
          </p:cNvSpPr>
          <p:nvPr/>
        </p:nvSpPr>
        <p:spPr bwMode="auto">
          <a:xfrm>
            <a:off x="4495800" y="3560762"/>
            <a:ext cx="762000" cy="64928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81" name="Rectangle 165">
            <a:extLst>
              <a:ext uri="{FF2B5EF4-FFF2-40B4-BE49-F238E27FC236}">
                <a16:creationId xmlns:a16="http://schemas.microsoft.com/office/drawing/2014/main" id="{0E81FD09-18A7-4987-8995-0345D149DBC1}"/>
              </a:ext>
            </a:extLst>
          </p:cNvPr>
          <p:cNvSpPr>
            <a:spLocks noChangeArrowheads="1"/>
          </p:cNvSpPr>
          <p:nvPr/>
        </p:nvSpPr>
        <p:spPr bwMode="auto">
          <a:xfrm>
            <a:off x="3748088" y="3560762"/>
            <a:ext cx="749300" cy="64928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82" name="Rectangle 166">
            <a:extLst>
              <a:ext uri="{FF2B5EF4-FFF2-40B4-BE49-F238E27FC236}">
                <a16:creationId xmlns:a16="http://schemas.microsoft.com/office/drawing/2014/main" id="{87B251DA-755D-47CB-9377-B4A0D95184DB}"/>
              </a:ext>
            </a:extLst>
          </p:cNvPr>
          <p:cNvSpPr>
            <a:spLocks noChangeArrowheads="1"/>
          </p:cNvSpPr>
          <p:nvPr/>
        </p:nvSpPr>
        <p:spPr bwMode="auto">
          <a:xfrm>
            <a:off x="6802438" y="4211637"/>
            <a:ext cx="762000" cy="63023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83" name="Rectangle 167">
            <a:extLst>
              <a:ext uri="{FF2B5EF4-FFF2-40B4-BE49-F238E27FC236}">
                <a16:creationId xmlns:a16="http://schemas.microsoft.com/office/drawing/2014/main" id="{72065613-1EC4-4D66-953A-B16E14F8AEAE}"/>
              </a:ext>
            </a:extLst>
          </p:cNvPr>
          <p:cNvSpPr>
            <a:spLocks noChangeArrowheads="1"/>
          </p:cNvSpPr>
          <p:nvPr/>
        </p:nvSpPr>
        <p:spPr bwMode="auto">
          <a:xfrm>
            <a:off x="6040438" y="4211637"/>
            <a:ext cx="762000" cy="63023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84" name="Rectangle 168">
            <a:extLst>
              <a:ext uri="{FF2B5EF4-FFF2-40B4-BE49-F238E27FC236}">
                <a16:creationId xmlns:a16="http://schemas.microsoft.com/office/drawing/2014/main" id="{5A5542C3-AB05-4DB9-AD71-BDCFA7B0D249}"/>
              </a:ext>
            </a:extLst>
          </p:cNvPr>
          <p:cNvSpPr>
            <a:spLocks noChangeArrowheads="1"/>
          </p:cNvSpPr>
          <p:nvPr/>
        </p:nvSpPr>
        <p:spPr bwMode="auto">
          <a:xfrm>
            <a:off x="5181600" y="4211637"/>
            <a:ext cx="858838" cy="63023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85" name="Rectangle 169">
            <a:extLst>
              <a:ext uri="{FF2B5EF4-FFF2-40B4-BE49-F238E27FC236}">
                <a16:creationId xmlns:a16="http://schemas.microsoft.com/office/drawing/2014/main" id="{C6234652-F384-4088-B076-6E73E7A1A960}"/>
              </a:ext>
            </a:extLst>
          </p:cNvPr>
          <p:cNvSpPr>
            <a:spLocks noChangeArrowheads="1"/>
          </p:cNvSpPr>
          <p:nvPr/>
        </p:nvSpPr>
        <p:spPr bwMode="auto">
          <a:xfrm>
            <a:off x="3117850" y="4211637"/>
            <a:ext cx="685800" cy="62865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86" name="Rectangle 170">
            <a:extLst>
              <a:ext uri="{FF2B5EF4-FFF2-40B4-BE49-F238E27FC236}">
                <a16:creationId xmlns:a16="http://schemas.microsoft.com/office/drawing/2014/main" id="{D8627D33-4E1B-4153-9840-0D6C28C8A9A5}"/>
              </a:ext>
            </a:extLst>
          </p:cNvPr>
          <p:cNvSpPr>
            <a:spLocks noChangeArrowheads="1"/>
          </p:cNvSpPr>
          <p:nvPr/>
        </p:nvSpPr>
        <p:spPr bwMode="auto">
          <a:xfrm>
            <a:off x="6705600" y="4835525"/>
            <a:ext cx="8255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87" name="Rectangle 171">
            <a:extLst>
              <a:ext uri="{FF2B5EF4-FFF2-40B4-BE49-F238E27FC236}">
                <a16:creationId xmlns:a16="http://schemas.microsoft.com/office/drawing/2014/main" id="{B6DFDB50-4904-41C4-A66F-A53752F1C0B6}"/>
              </a:ext>
            </a:extLst>
          </p:cNvPr>
          <p:cNvSpPr>
            <a:spLocks noChangeArrowheads="1"/>
          </p:cNvSpPr>
          <p:nvPr/>
        </p:nvSpPr>
        <p:spPr bwMode="auto">
          <a:xfrm>
            <a:off x="5943600" y="4835525"/>
            <a:ext cx="8255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88" name="Rectangle 172">
            <a:extLst>
              <a:ext uri="{FF2B5EF4-FFF2-40B4-BE49-F238E27FC236}">
                <a16:creationId xmlns:a16="http://schemas.microsoft.com/office/drawing/2014/main" id="{C44AE128-ED79-48F2-AD0D-374AD95FDCEB}"/>
              </a:ext>
            </a:extLst>
          </p:cNvPr>
          <p:cNvSpPr>
            <a:spLocks noChangeArrowheads="1"/>
          </p:cNvSpPr>
          <p:nvPr/>
        </p:nvSpPr>
        <p:spPr bwMode="auto">
          <a:xfrm>
            <a:off x="4495800" y="4835525"/>
            <a:ext cx="8255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989" name="AutoShape 173">
            <a:extLst>
              <a:ext uri="{FF2B5EF4-FFF2-40B4-BE49-F238E27FC236}">
                <a16:creationId xmlns:a16="http://schemas.microsoft.com/office/drawing/2014/main" id="{929CA49D-0473-41F5-AC22-2FFDD55025C1}"/>
              </a:ext>
            </a:extLst>
          </p:cNvPr>
          <p:cNvSpPr>
            <a:spLocks noChangeArrowheads="1"/>
          </p:cNvSpPr>
          <p:nvPr/>
        </p:nvSpPr>
        <p:spPr bwMode="auto">
          <a:xfrm>
            <a:off x="2154239" y="5548313"/>
            <a:ext cx="693737" cy="64452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4400" b="1">
                <a:solidFill>
                  <a:srgbClr val="0000CC"/>
                </a:solidFill>
                <a:effectLst>
                  <a:outerShdw blurRad="38100" dist="38100" dir="2700000" algn="tl">
                    <a:srgbClr val="000000"/>
                  </a:outerShdw>
                </a:effectLst>
                <a:latin typeface="Times New Roman" pitchFamily="18" charset="0"/>
              </a:rPr>
              <a:t>10</a:t>
            </a:r>
          </a:p>
        </p:txBody>
      </p:sp>
      <p:sp>
        <p:nvSpPr>
          <p:cNvPr id="34990" name="AutoShape 174">
            <a:extLst>
              <a:ext uri="{FF2B5EF4-FFF2-40B4-BE49-F238E27FC236}">
                <a16:creationId xmlns:a16="http://schemas.microsoft.com/office/drawing/2014/main" id="{C9E3D917-8664-4915-A83B-A58AC4FCF8B8}"/>
              </a:ext>
            </a:extLst>
          </p:cNvPr>
          <p:cNvSpPr>
            <a:spLocks noChangeArrowheads="1"/>
          </p:cNvSpPr>
          <p:nvPr/>
        </p:nvSpPr>
        <p:spPr bwMode="auto">
          <a:xfrm>
            <a:off x="2362200" y="5670551"/>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9</a:t>
            </a:r>
          </a:p>
        </p:txBody>
      </p:sp>
      <p:sp>
        <p:nvSpPr>
          <p:cNvPr id="34991" name="AutoShape 175">
            <a:extLst>
              <a:ext uri="{FF2B5EF4-FFF2-40B4-BE49-F238E27FC236}">
                <a16:creationId xmlns:a16="http://schemas.microsoft.com/office/drawing/2014/main" id="{56779FB2-864E-4527-A3C3-757F30AB93B0}"/>
              </a:ext>
            </a:extLst>
          </p:cNvPr>
          <p:cNvSpPr>
            <a:spLocks noChangeArrowheads="1"/>
          </p:cNvSpPr>
          <p:nvPr/>
        </p:nvSpPr>
        <p:spPr bwMode="auto">
          <a:xfrm>
            <a:off x="2362200" y="5694363"/>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7</a:t>
            </a:r>
          </a:p>
        </p:txBody>
      </p:sp>
      <p:sp>
        <p:nvSpPr>
          <p:cNvPr id="34992" name="AutoShape 176">
            <a:extLst>
              <a:ext uri="{FF2B5EF4-FFF2-40B4-BE49-F238E27FC236}">
                <a16:creationId xmlns:a16="http://schemas.microsoft.com/office/drawing/2014/main" id="{C2B9AE2C-C8B9-4A8B-A078-6A294209BAF6}"/>
              </a:ext>
            </a:extLst>
          </p:cNvPr>
          <p:cNvSpPr>
            <a:spLocks noChangeArrowheads="1"/>
          </p:cNvSpPr>
          <p:nvPr/>
        </p:nvSpPr>
        <p:spPr bwMode="auto">
          <a:xfrm>
            <a:off x="2382838" y="5681663"/>
            <a:ext cx="334962"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8</a:t>
            </a:r>
          </a:p>
        </p:txBody>
      </p:sp>
      <p:sp>
        <p:nvSpPr>
          <p:cNvPr id="34993" name="AutoShape 177">
            <a:extLst>
              <a:ext uri="{FF2B5EF4-FFF2-40B4-BE49-F238E27FC236}">
                <a16:creationId xmlns:a16="http://schemas.microsoft.com/office/drawing/2014/main" id="{164A5E75-FFD4-4104-B96B-57876EC72D44}"/>
              </a:ext>
            </a:extLst>
          </p:cNvPr>
          <p:cNvSpPr>
            <a:spLocks noChangeArrowheads="1"/>
          </p:cNvSpPr>
          <p:nvPr/>
        </p:nvSpPr>
        <p:spPr bwMode="auto">
          <a:xfrm>
            <a:off x="2362200" y="5689601"/>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6</a:t>
            </a:r>
          </a:p>
        </p:txBody>
      </p:sp>
      <p:sp>
        <p:nvSpPr>
          <p:cNvPr id="34994" name="AutoShape 178">
            <a:extLst>
              <a:ext uri="{FF2B5EF4-FFF2-40B4-BE49-F238E27FC236}">
                <a16:creationId xmlns:a16="http://schemas.microsoft.com/office/drawing/2014/main" id="{400289F5-8251-4D8D-B602-F15F88411FE9}"/>
              </a:ext>
            </a:extLst>
          </p:cNvPr>
          <p:cNvSpPr>
            <a:spLocks noChangeArrowheads="1"/>
          </p:cNvSpPr>
          <p:nvPr/>
        </p:nvSpPr>
        <p:spPr bwMode="auto">
          <a:xfrm>
            <a:off x="2392364" y="568325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5</a:t>
            </a:r>
          </a:p>
        </p:txBody>
      </p:sp>
      <p:sp>
        <p:nvSpPr>
          <p:cNvPr id="34995" name="AutoShape 179">
            <a:extLst>
              <a:ext uri="{FF2B5EF4-FFF2-40B4-BE49-F238E27FC236}">
                <a16:creationId xmlns:a16="http://schemas.microsoft.com/office/drawing/2014/main" id="{A4E4EF16-AD74-4FDF-83BD-91737D41A4F6}"/>
              </a:ext>
            </a:extLst>
          </p:cNvPr>
          <p:cNvSpPr>
            <a:spLocks noChangeArrowheads="1"/>
          </p:cNvSpPr>
          <p:nvPr/>
        </p:nvSpPr>
        <p:spPr bwMode="auto">
          <a:xfrm>
            <a:off x="2362201" y="5675313"/>
            <a:ext cx="334963"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4</a:t>
            </a:r>
          </a:p>
        </p:txBody>
      </p:sp>
      <p:sp>
        <p:nvSpPr>
          <p:cNvPr id="34996" name="AutoShape 180">
            <a:extLst>
              <a:ext uri="{FF2B5EF4-FFF2-40B4-BE49-F238E27FC236}">
                <a16:creationId xmlns:a16="http://schemas.microsoft.com/office/drawing/2014/main" id="{51BD4568-932D-4EBA-AEF2-D607D4218B4E}"/>
              </a:ext>
            </a:extLst>
          </p:cNvPr>
          <p:cNvSpPr>
            <a:spLocks noChangeArrowheads="1"/>
          </p:cNvSpPr>
          <p:nvPr/>
        </p:nvSpPr>
        <p:spPr bwMode="auto">
          <a:xfrm>
            <a:off x="2384426" y="5664201"/>
            <a:ext cx="365125"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1</a:t>
            </a:r>
          </a:p>
        </p:txBody>
      </p:sp>
      <p:sp>
        <p:nvSpPr>
          <p:cNvPr id="34997" name="AutoShape 181">
            <a:extLst>
              <a:ext uri="{FF2B5EF4-FFF2-40B4-BE49-F238E27FC236}">
                <a16:creationId xmlns:a16="http://schemas.microsoft.com/office/drawing/2014/main" id="{CE39F5F7-33C9-480A-BA06-D96849860002}"/>
              </a:ext>
            </a:extLst>
          </p:cNvPr>
          <p:cNvSpPr>
            <a:spLocks noChangeArrowheads="1"/>
          </p:cNvSpPr>
          <p:nvPr/>
        </p:nvSpPr>
        <p:spPr bwMode="auto">
          <a:xfrm>
            <a:off x="2382839" y="568960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3</a:t>
            </a:r>
          </a:p>
        </p:txBody>
      </p:sp>
      <p:sp>
        <p:nvSpPr>
          <p:cNvPr id="34998" name="AutoShape 182">
            <a:extLst>
              <a:ext uri="{FF2B5EF4-FFF2-40B4-BE49-F238E27FC236}">
                <a16:creationId xmlns:a16="http://schemas.microsoft.com/office/drawing/2014/main" id="{D80256EF-1A40-4E99-A1CA-B6C5413DC81C}"/>
              </a:ext>
            </a:extLst>
          </p:cNvPr>
          <p:cNvSpPr>
            <a:spLocks noChangeArrowheads="1"/>
          </p:cNvSpPr>
          <p:nvPr/>
        </p:nvSpPr>
        <p:spPr bwMode="auto">
          <a:xfrm>
            <a:off x="2379664" y="565785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2</a:t>
            </a:r>
          </a:p>
        </p:txBody>
      </p:sp>
      <p:sp>
        <p:nvSpPr>
          <p:cNvPr id="34999" name="Rectangle 183">
            <a:extLst>
              <a:ext uri="{FF2B5EF4-FFF2-40B4-BE49-F238E27FC236}">
                <a16:creationId xmlns:a16="http://schemas.microsoft.com/office/drawing/2014/main" id="{71B22125-E591-465E-A475-911F355C6A5F}"/>
              </a:ext>
            </a:extLst>
          </p:cNvPr>
          <p:cNvSpPr>
            <a:spLocks noChangeArrowheads="1"/>
          </p:cNvSpPr>
          <p:nvPr/>
        </p:nvSpPr>
        <p:spPr bwMode="auto">
          <a:xfrm>
            <a:off x="1676400" y="5716587"/>
            <a:ext cx="1676400" cy="336550"/>
          </a:xfrm>
          <a:prstGeom prst="rect">
            <a:avLst/>
          </a:prstGeom>
          <a:noFill/>
          <a:ln w="9525">
            <a:noFill/>
            <a:miter lim="800000"/>
            <a:headEnd/>
            <a:tailEnd/>
          </a:ln>
          <a:effectLst/>
        </p:spPr>
        <p:txBody>
          <a:bodyPr>
            <a:spAutoFit/>
          </a:bodyPr>
          <a:lstStyle/>
          <a:p>
            <a:pPr algn="ctr" eaLnBrk="0" hangingPunct="0">
              <a:defRPr/>
            </a:pPr>
            <a:r>
              <a:rPr lang="en-US" sz="1600" b="1">
                <a:solidFill>
                  <a:srgbClr val="FF0066"/>
                </a:solidFill>
                <a:effectLst>
                  <a:outerShdw blurRad="38100" dist="38100" dir="2700000" algn="tl">
                    <a:srgbClr val="000000"/>
                  </a:outerShdw>
                </a:effectLst>
                <a:latin typeface="Times New Roman" pitchFamily="18" charset="0"/>
              </a:rPr>
              <a:t>HẾT GiỜ</a:t>
            </a:r>
          </a:p>
        </p:txBody>
      </p:sp>
      <p:sp>
        <p:nvSpPr>
          <p:cNvPr id="35000" name="AutoShape 184">
            <a:extLst>
              <a:ext uri="{FF2B5EF4-FFF2-40B4-BE49-F238E27FC236}">
                <a16:creationId xmlns:a16="http://schemas.microsoft.com/office/drawing/2014/main" id="{743274D4-207D-4D75-B088-C334F5DCF5E4}"/>
              </a:ext>
            </a:extLst>
          </p:cNvPr>
          <p:cNvSpPr>
            <a:spLocks noChangeArrowheads="1"/>
          </p:cNvSpPr>
          <p:nvPr/>
        </p:nvSpPr>
        <p:spPr bwMode="auto">
          <a:xfrm>
            <a:off x="2152650" y="5489576"/>
            <a:ext cx="693738" cy="64452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4400" b="1">
                <a:effectLst>
                  <a:outerShdw blurRad="38100" dist="38100" dir="2700000" algn="tl">
                    <a:srgbClr val="FFFFFF"/>
                  </a:outerShdw>
                </a:effectLst>
                <a:latin typeface="Times New Roman" pitchFamily="18" charset="0"/>
              </a:rPr>
              <a:t>10</a:t>
            </a:r>
          </a:p>
        </p:txBody>
      </p:sp>
      <p:sp>
        <p:nvSpPr>
          <p:cNvPr id="35001" name="AutoShape 185">
            <a:extLst>
              <a:ext uri="{FF2B5EF4-FFF2-40B4-BE49-F238E27FC236}">
                <a16:creationId xmlns:a16="http://schemas.microsoft.com/office/drawing/2014/main" id="{8FF8113D-78C1-4984-B4ED-4309DDC4F49F}"/>
              </a:ext>
            </a:extLst>
          </p:cNvPr>
          <p:cNvSpPr>
            <a:spLocks noChangeArrowheads="1"/>
          </p:cNvSpPr>
          <p:nvPr/>
        </p:nvSpPr>
        <p:spPr bwMode="auto">
          <a:xfrm>
            <a:off x="2360614" y="5611813"/>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9</a:t>
            </a:r>
          </a:p>
        </p:txBody>
      </p:sp>
      <p:sp>
        <p:nvSpPr>
          <p:cNvPr id="35002" name="AutoShape 186">
            <a:extLst>
              <a:ext uri="{FF2B5EF4-FFF2-40B4-BE49-F238E27FC236}">
                <a16:creationId xmlns:a16="http://schemas.microsoft.com/office/drawing/2014/main" id="{455F9845-70B3-4687-A826-6058F3B729F8}"/>
              </a:ext>
            </a:extLst>
          </p:cNvPr>
          <p:cNvSpPr>
            <a:spLocks noChangeArrowheads="1"/>
          </p:cNvSpPr>
          <p:nvPr/>
        </p:nvSpPr>
        <p:spPr bwMode="auto">
          <a:xfrm>
            <a:off x="2360614" y="5635626"/>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7</a:t>
            </a:r>
          </a:p>
        </p:txBody>
      </p:sp>
      <p:sp>
        <p:nvSpPr>
          <p:cNvPr id="35003" name="AutoShape 187">
            <a:extLst>
              <a:ext uri="{FF2B5EF4-FFF2-40B4-BE49-F238E27FC236}">
                <a16:creationId xmlns:a16="http://schemas.microsoft.com/office/drawing/2014/main" id="{1A0BF33C-FA45-4571-823D-C709A4608DB8}"/>
              </a:ext>
            </a:extLst>
          </p:cNvPr>
          <p:cNvSpPr>
            <a:spLocks noChangeArrowheads="1"/>
          </p:cNvSpPr>
          <p:nvPr/>
        </p:nvSpPr>
        <p:spPr bwMode="auto">
          <a:xfrm>
            <a:off x="2381251" y="5622926"/>
            <a:ext cx="334963"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8</a:t>
            </a:r>
          </a:p>
        </p:txBody>
      </p:sp>
      <p:sp>
        <p:nvSpPr>
          <p:cNvPr id="35004" name="AutoShape 188">
            <a:extLst>
              <a:ext uri="{FF2B5EF4-FFF2-40B4-BE49-F238E27FC236}">
                <a16:creationId xmlns:a16="http://schemas.microsoft.com/office/drawing/2014/main" id="{92192FC7-F49A-41C5-9750-1FDA516ABC78}"/>
              </a:ext>
            </a:extLst>
          </p:cNvPr>
          <p:cNvSpPr>
            <a:spLocks noChangeArrowheads="1"/>
          </p:cNvSpPr>
          <p:nvPr/>
        </p:nvSpPr>
        <p:spPr bwMode="auto">
          <a:xfrm>
            <a:off x="2360614" y="5630863"/>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6</a:t>
            </a:r>
          </a:p>
        </p:txBody>
      </p:sp>
      <p:sp>
        <p:nvSpPr>
          <p:cNvPr id="35005" name="AutoShape 189">
            <a:extLst>
              <a:ext uri="{FF2B5EF4-FFF2-40B4-BE49-F238E27FC236}">
                <a16:creationId xmlns:a16="http://schemas.microsoft.com/office/drawing/2014/main" id="{EAEEFF8A-AC3E-433B-8DC4-F32F8C1ED5E1}"/>
              </a:ext>
            </a:extLst>
          </p:cNvPr>
          <p:cNvSpPr>
            <a:spLocks noChangeArrowheads="1"/>
          </p:cNvSpPr>
          <p:nvPr/>
        </p:nvSpPr>
        <p:spPr bwMode="auto">
          <a:xfrm>
            <a:off x="2390775" y="5624513"/>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5</a:t>
            </a:r>
          </a:p>
        </p:txBody>
      </p:sp>
      <p:sp>
        <p:nvSpPr>
          <p:cNvPr id="35006" name="AutoShape 190">
            <a:extLst>
              <a:ext uri="{FF2B5EF4-FFF2-40B4-BE49-F238E27FC236}">
                <a16:creationId xmlns:a16="http://schemas.microsoft.com/office/drawing/2014/main" id="{81D8C432-4B0E-4DBF-8633-D104738F5320}"/>
              </a:ext>
            </a:extLst>
          </p:cNvPr>
          <p:cNvSpPr>
            <a:spLocks noChangeArrowheads="1"/>
          </p:cNvSpPr>
          <p:nvPr/>
        </p:nvSpPr>
        <p:spPr bwMode="auto">
          <a:xfrm>
            <a:off x="2360613" y="5616576"/>
            <a:ext cx="334962"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4</a:t>
            </a:r>
          </a:p>
        </p:txBody>
      </p:sp>
      <p:sp>
        <p:nvSpPr>
          <p:cNvPr id="35007" name="AutoShape 191">
            <a:extLst>
              <a:ext uri="{FF2B5EF4-FFF2-40B4-BE49-F238E27FC236}">
                <a16:creationId xmlns:a16="http://schemas.microsoft.com/office/drawing/2014/main" id="{B49D0C81-957E-4CCE-9F78-60220B1A81CB}"/>
              </a:ext>
            </a:extLst>
          </p:cNvPr>
          <p:cNvSpPr>
            <a:spLocks noChangeArrowheads="1"/>
          </p:cNvSpPr>
          <p:nvPr/>
        </p:nvSpPr>
        <p:spPr bwMode="auto">
          <a:xfrm>
            <a:off x="2382839" y="5605463"/>
            <a:ext cx="365125"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1</a:t>
            </a:r>
          </a:p>
        </p:txBody>
      </p:sp>
      <p:sp>
        <p:nvSpPr>
          <p:cNvPr id="35008" name="AutoShape 192">
            <a:extLst>
              <a:ext uri="{FF2B5EF4-FFF2-40B4-BE49-F238E27FC236}">
                <a16:creationId xmlns:a16="http://schemas.microsoft.com/office/drawing/2014/main" id="{2A9D82F4-F332-41C9-942D-D90B952F8069}"/>
              </a:ext>
            </a:extLst>
          </p:cNvPr>
          <p:cNvSpPr>
            <a:spLocks noChangeArrowheads="1"/>
          </p:cNvSpPr>
          <p:nvPr/>
        </p:nvSpPr>
        <p:spPr bwMode="auto">
          <a:xfrm>
            <a:off x="2381250" y="5630863"/>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3</a:t>
            </a:r>
          </a:p>
        </p:txBody>
      </p:sp>
      <p:sp>
        <p:nvSpPr>
          <p:cNvPr id="35009" name="AutoShape 193">
            <a:extLst>
              <a:ext uri="{FF2B5EF4-FFF2-40B4-BE49-F238E27FC236}">
                <a16:creationId xmlns:a16="http://schemas.microsoft.com/office/drawing/2014/main" id="{7A3D1B5F-9FD3-4EF7-8A6C-05DAC2A09CDE}"/>
              </a:ext>
            </a:extLst>
          </p:cNvPr>
          <p:cNvSpPr>
            <a:spLocks noChangeArrowheads="1"/>
          </p:cNvSpPr>
          <p:nvPr/>
        </p:nvSpPr>
        <p:spPr bwMode="auto">
          <a:xfrm>
            <a:off x="2378075" y="5599113"/>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2</a:t>
            </a:r>
          </a:p>
        </p:txBody>
      </p:sp>
      <p:sp>
        <p:nvSpPr>
          <p:cNvPr id="35010" name="Rectangle 194">
            <a:extLst>
              <a:ext uri="{FF2B5EF4-FFF2-40B4-BE49-F238E27FC236}">
                <a16:creationId xmlns:a16="http://schemas.microsoft.com/office/drawing/2014/main" id="{88014C77-A226-4678-8B2D-D9FEB7F4765F}"/>
              </a:ext>
            </a:extLst>
          </p:cNvPr>
          <p:cNvSpPr>
            <a:spLocks noChangeArrowheads="1"/>
          </p:cNvSpPr>
          <p:nvPr/>
        </p:nvSpPr>
        <p:spPr bwMode="auto">
          <a:xfrm>
            <a:off x="1674813" y="5657850"/>
            <a:ext cx="1676400" cy="336550"/>
          </a:xfrm>
          <a:prstGeom prst="rect">
            <a:avLst/>
          </a:prstGeom>
          <a:noFill/>
          <a:ln w="9525">
            <a:noFill/>
            <a:miter lim="800000"/>
            <a:headEnd/>
            <a:tailEnd/>
          </a:ln>
          <a:effectLst/>
        </p:spPr>
        <p:txBody>
          <a:bodyPr>
            <a:spAutoFit/>
          </a:bodyPr>
          <a:lstStyle/>
          <a:p>
            <a:pPr algn="ctr" eaLnBrk="0" hangingPunct="0">
              <a:defRPr/>
            </a:pPr>
            <a:r>
              <a:rPr lang="en-US" sz="1600" b="1">
                <a:solidFill>
                  <a:srgbClr val="FF0066"/>
                </a:solidFill>
                <a:effectLst>
                  <a:outerShdw blurRad="38100" dist="38100" dir="2700000" algn="tl">
                    <a:srgbClr val="000000"/>
                  </a:outerShdw>
                </a:effectLst>
                <a:latin typeface="Times New Roman" pitchFamily="18" charset="0"/>
              </a:rPr>
              <a:t>HẾT GiỜ</a:t>
            </a:r>
          </a:p>
        </p:txBody>
      </p:sp>
      <p:sp>
        <p:nvSpPr>
          <p:cNvPr id="35011" name="AutoShape 195">
            <a:extLst>
              <a:ext uri="{FF2B5EF4-FFF2-40B4-BE49-F238E27FC236}">
                <a16:creationId xmlns:a16="http://schemas.microsoft.com/office/drawing/2014/main" id="{9F487D1E-FFEE-44D5-899F-A94CD938D441}"/>
              </a:ext>
            </a:extLst>
          </p:cNvPr>
          <p:cNvSpPr>
            <a:spLocks noChangeArrowheads="1"/>
          </p:cNvSpPr>
          <p:nvPr/>
        </p:nvSpPr>
        <p:spPr bwMode="auto">
          <a:xfrm>
            <a:off x="2132014" y="5503863"/>
            <a:ext cx="693737" cy="64452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4400" b="1">
                <a:solidFill>
                  <a:srgbClr val="0000CC"/>
                </a:solidFill>
                <a:effectLst>
                  <a:outerShdw blurRad="38100" dist="38100" dir="2700000" algn="tl">
                    <a:srgbClr val="000000"/>
                  </a:outerShdw>
                </a:effectLst>
                <a:latin typeface="Times New Roman" pitchFamily="18" charset="0"/>
              </a:rPr>
              <a:t>10</a:t>
            </a:r>
          </a:p>
        </p:txBody>
      </p:sp>
      <p:sp>
        <p:nvSpPr>
          <p:cNvPr id="35012" name="AutoShape 196">
            <a:extLst>
              <a:ext uri="{FF2B5EF4-FFF2-40B4-BE49-F238E27FC236}">
                <a16:creationId xmlns:a16="http://schemas.microsoft.com/office/drawing/2014/main" id="{896966C2-DAFD-4635-B3D0-6A122CB634C8}"/>
              </a:ext>
            </a:extLst>
          </p:cNvPr>
          <p:cNvSpPr>
            <a:spLocks noChangeArrowheads="1"/>
          </p:cNvSpPr>
          <p:nvPr/>
        </p:nvSpPr>
        <p:spPr bwMode="auto">
          <a:xfrm>
            <a:off x="2339975" y="5626101"/>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9</a:t>
            </a:r>
          </a:p>
        </p:txBody>
      </p:sp>
      <p:sp>
        <p:nvSpPr>
          <p:cNvPr id="35013" name="AutoShape 197">
            <a:extLst>
              <a:ext uri="{FF2B5EF4-FFF2-40B4-BE49-F238E27FC236}">
                <a16:creationId xmlns:a16="http://schemas.microsoft.com/office/drawing/2014/main" id="{842B8178-7CDB-41C4-99E7-5252A029A497}"/>
              </a:ext>
            </a:extLst>
          </p:cNvPr>
          <p:cNvSpPr>
            <a:spLocks noChangeArrowheads="1"/>
          </p:cNvSpPr>
          <p:nvPr/>
        </p:nvSpPr>
        <p:spPr bwMode="auto">
          <a:xfrm>
            <a:off x="2339975" y="5649913"/>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7</a:t>
            </a:r>
          </a:p>
        </p:txBody>
      </p:sp>
      <p:sp>
        <p:nvSpPr>
          <p:cNvPr id="35014" name="AutoShape 198">
            <a:extLst>
              <a:ext uri="{FF2B5EF4-FFF2-40B4-BE49-F238E27FC236}">
                <a16:creationId xmlns:a16="http://schemas.microsoft.com/office/drawing/2014/main" id="{D1FC2A70-4B4A-4FBB-9C4C-08ADC044402D}"/>
              </a:ext>
            </a:extLst>
          </p:cNvPr>
          <p:cNvSpPr>
            <a:spLocks noChangeArrowheads="1"/>
          </p:cNvSpPr>
          <p:nvPr/>
        </p:nvSpPr>
        <p:spPr bwMode="auto">
          <a:xfrm>
            <a:off x="2360613" y="5637213"/>
            <a:ext cx="334962"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8</a:t>
            </a:r>
          </a:p>
        </p:txBody>
      </p:sp>
      <p:sp>
        <p:nvSpPr>
          <p:cNvPr id="35015" name="AutoShape 199">
            <a:extLst>
              <a:ext uri="{FF2B5EF4-FFF2-40B4-BE49-F238E27FC236}">
                <a16:creationId xmlns:a16="http://schemas.microsoft.com/office/drawing/2014/main" id="{C325A7AA-77A9-4F07-92E8-EBC9877EB53E}"/>
              </a:ext>
            </a:extLst>
          </p:cNvPr>
          <p:cNvSpPr>
            <a:spLocks noChangeArrowheads="1"/>
          </p:cNvSpPr>
          <p:nvPr/>
        </p:nvSpPr>
        <p:spPr bwMode="auto">
          <a:xfrm>
            <a:off x="2339975" y="5645151"/>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6</a:t>
            </a:r>
          </a:p>
        </p:txBody>
      </p:sp>
      <p:sp>
        <p:nvSpPr>
          <p:cNvPr id="35016" name="AutoShape 200">
            <a:extLst>
              <a:ext uri="{FF2B5EF4-FFF2-40B4-BE49-F238E27FC236}">
                <a16:creationId xmlns:a16="http://schemas.microsoft.com/office/drawing/2014/main" id="{AC34FF7E-8CCC-4D31-951E-53E301BA0204}"/>
              </a:ext>
            </a:extLst>
          </p:cNvPr>
          <p:cNvSpPr>
            <a:spLocks noChangeArrowheads="1"/>
          </p:cNvSpPr>
          <p:nvPr/>
        </p:nvSpPr>
        <p:spPr bwMode="auto">
          <a:xfrm>
            <a:off x="2370139" y="563880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5</a:t>
            </a:r>
          </a:p>
        </p:txBody>
      </p:sp>
      <p:sp>
        <p:nvSpPr>
          <p:cNvPr id="35017" name="AutoShape 201">
            <a:extLst>
              <a:ext uri="{FF2B5EF4-FFF2-40B4-BE49-F238E27FC236}">
                <a16:creationId xmlns:a16="http://schemas.microsoft.com/office/drawing/2014/main" id="{AF92CF4D-C1EF-4CD6-97D3-A1CE3D0BD4F0}"/>
              </a:ext>
            </a:extLst>
          </p:cNvPr>
          <p:cNvSpPr>
            <a:spLocks noChangeArrowheads="1"/>
          </p:cNvSpPr>
          <p:nvPr/>
        </p:nvSpPr>
        <p:spPr bwMode="auto">
          <a:xfrm>
            <a:off x="2339976" y="5630863"/>
            <a:ext cx="334963"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4</a:t>
            </a:r>
          </a:p>
        </p:txBody>
      </p:sp>
      <p:sp>
        <p:nvSpPr>
          <p:cNvPr id="35018" name="AutoShape 202">
            <a:extLst>
              <a:ext uri="{FF2B5EF4-FFF2-40B4-BE49-F238E27FC236}">
                <a16:creationId xmlns:a16="http://schemas.microsoft.com/office/drawing/2014/main" id="{63CC8BC0-3A08-42E5-A76F-E3CEE81E340A}"/>
              </a:ext>
            </a:extLst>
          </p:cNvPr>
          <p:cNvSpPr>
            <a:spLocks noChangeArrowheads="1"/>
          </p:cNvSpPr>
          <p:nvPr/>
        </p:nvSpPr>
        <p:spPr bwMode="auto">
          <a:xfrm>
            <a:off x="2362201" y="5619751"/>
            <a:ext cx="365125"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1</a:t>
            </a:r>
          </a:p>
        </p:txBody>
      </p:sp>
      <p:sp>
        <p:nvSpPr>
          <p:cNvPr id="35019" name="AutoShape 203">
            <a:extLst>
              <a:ext uri="{FF2B5EF4-FFF2-40B4-BE49-F238E27FC236}">
                <a16:creationId xmlns:a16="http://schemas.microsoft.com/office/drawing/2014/main" id="{0EE00473-EF41-49E6-AF16-7AC3EB50A3A5}"/>
              </a:ext>
            </a:extLst>
          </p:cNvPr>
          <p:cNvSpPr>
            <a:spLocks noChangeArrowheads="1"/>
          </p:cNvSpPr>
          <p:nvPr/>
        </p:nvSpPr>
        <p:spPr bwMode="auto">
          <a:xfrm>
            <a:off x="2360614" y="564515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3</a:t>
            </a:r>
          </a:p>
        </p:txBody>
      </p:sp>
      <p:sp>
        <p:nvSpPr>
          <p:cNvPr id="35020" name="AutoShape 204">
            <a:extLst>
              <a:ext uri="{FF2B5EF4-FFF2-40B4-BE49-F238E27FC236}">
                <a16:creationId xmlns:a16="http://schemas.microsoft.com/office/drawing/2014/main" id="{198348E9-65AF-44AF-855D-5B5D4FBB2092}"/>
              </a:ext>
            </a:extLst>
          </p:cNvPr>
          <p:cNvSpPr>
            <a:spLocks noChangeArrowheads="1"/>
          </p:cNvSpPr>
          <p:nvPr/>
        </p:nvSpPr>
        <p:spPr bwMode="auto">
          <a:xfrm>
            <a:off x="2357439" y="561340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2</a:t>
            </a:r>
          </a:p>
        </p:txBody>
      </p:sp>
      <p:sp>
        <p:nvSpPr>
          <p:cNvPr id="35021" name="Rectangle 205">
            <a:extLst>
              <a:ext uri="{FF2B5EF4-FFF2-40B4-BE49-F238E27FC236}">
                <a16:creationId xmlns:a16="http://schemas.microsoft.com/office/drawing/2014/main" id="{C843E382-E302-4661-82B7-2697FDBA8AF6}"/>
              </a:ext>
            </a:extLst>
          </p:cNvPr>
          <p:cNvSpPr>
            <a:spLocks noChangeArrowheads="1"/>
          </p:cNvSpPr>
          <p:nvPr/>
        </p:nvSpPr>
        <p:spPr bwMode="auto">
          <a:xfrm>
            <a:off x="1654175" y="5672137"/>
            <a:ext cx="1676400" cy="336550"/>
          </a:xfrm>
          <a:prstGeom prst="rect">
            <a:avLst/>
          </a:prstGeom>
          <a:noFill/>
          <a:ln w="9525">
            <a:noFill/>
            <a:miter lim="800000"/>
            <a:headEnd/>
            <a:tailEnd/>
          </a:ln>
          <a:effectLst/>
        </p:spPr>
        <p:txBody>
          <a:bodyPr>
            <a:spAutoFit/>
          </a:bodyPr>
          <a:lstStyle/>
          <a:p>
            <a:pPr algn="ctr" eaLnBrk="0" hangingPunct="0">
              <a:defRPr/>
            </a:pPr>
            <a:r>
              <a:rPr lang="en-US" sz="1600" b="1">
                <a:solidFill>
                  <a:srgbClr val="FF0066"/>
                </a:solidFill>
                <a:effectLst>
                  <a:outerShdw blurRad="38100" dist="38100" dir="2700000" algn="tl">
                    <a:srgbClr val="000000"/>
                  </a:outerShdw>
                </a:effectLst>
                <a:latin typeface="Times New Roman" pitchFamily="18" charset="0"/>
              </a:rPr>
              <a:t>HẾT GiỜ</a:t>
            </a:r>
          </a:p>
        </p:txBody>
      </p:sp>
      <p:sp>
        <p:nvSpPr>
          <p:cNvPr id="35022" name="AutoShape 206">
            <a:extLst>
              <a:ext uri="{FF2B5EF4-FFF2-40B4-BE49-F238E27FC236}">
                <a16:creationId xmlns:a16="http://schemas.microsoft.com/office/drawing/2014/main" id="{59D6899C-2AF9-475A-8DD0-C8E4F3DB0086}"/>
              </a:ext>
            </a:extLst>
          </p:cNvPr>
          <p:cNvSpPr>
            <a:spLocks noChangeArrowheads="1"/>
          </p:cNvSpPr>
          <p:nvPr/>
        </p:nvSpPr>
        <p:spPr bwMode="auto">
          <a:xfrm>
            <a:off x="2193925" y="5492751"/>
            <a:ext cx="693738" cy="64452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4400" b="1">
                <a:solidFill>
                  <a:srgbClr val="0000CC"/>
                </a:solidFill>
                <a:effectLst>
                  <a:outerShdw blurRad="38100" dist="38100" dir="2700000" algn="tl">
                    <a:srgbClr val="000000"/>
                  </a:outerShdw>
                </a:effectLst>
                <a:latin typeface="Times New Roman" pitchFamily="18" charset="0"/>
              </a:rPr>
              <a:t>10</a:t>
            </a:r>
          </a:p>
        </p:txBody>
      </p:sp>
      <p:sp>
        <p:nvSpPr>
          <p:cNvPr id="35023" name="AutoShape 207">
            <a:extLst>
              <a:ext uri="{FF2B5EF4-FFF2-40B4-BE49-F238E27FC236}">
                <a16:creationId xmlns:a16="http://schemas.microsoft.com/office/drawing/2014/main" id="{1C9AA6D7-BAB7-4881-A1CC-67136E5E008C}"/>
              </a:ext>
            </a:extLst>
          </p:cNvPr>
          <p:cNvSpPr>
            <a:spLocks noChangeArrowheads="1"/>
          </p:cNvSpPr>
          <p:nvPr/>
        </p:nvSpPr>
        <p:spPr bwMode="auto">
          <a:xfrm>
            <a:off x="2401889" y="5614988"/>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9</a:t>
            </a:r>
          </a:p>
        </p:txBody>
      </p:sp>
      <p:sp>
        <p:nvSpPr>
          <p:cNvPr id="35024" name="AutoShape 208">
            <a:extLst>
              <a:ext uri="{FF2B5EF4-FFF2-40B4-BE49-F238E27FC236}">
                <a16:creationId xmlns:a16="http://schemas.microsoft.com/office/drawing/2014/main" id="{A093BC1D-5C69-4C41-8C65-4CAE178F74E5}"/>
              </a:ext>
            </a:extLst>
          </p:cNvPr>
          <p:cNvSpPr>
            <a:spLocks noChangeArrowheads="1"/>
          </p:cNvSpPr>
          <p:nvPr/>
        </p:nvSpPr>
        <p:spPr bwMode="auto">
          <a:xfrm>
            <a:off x="2401889" y="563880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7</a:t>
            </a:r>
          </a:p>
        </p:txBody>
      </p:sp>
      <p:sp>
        <p:nvSpPr>
          <p:cNvPr id="35025" name="AutoShape 209">
            <a:extLst>
              <a:ext uri="{FF2B5EF4-FFF2-40B4-BE49-F238E27FC236}">
                <a16:creationId xmlns:a16="http://schemas.microsoft.com/office/drawing/2014/main" id="{1513B8C5-3C20-4E9E-9DA9-CFD927041A4C}"/>
              </a:ext>
            </a:extLst>
          </p:cNvPr>
          <p:cNvSpPr>
            <a:spLocks noChangeArrowheads="1"/>
          </p:cNvSpPr>
          <p:nvPr/>
        </p:nvSpPr>
        <p:spPr bwMode="auto">
          <a:xfrm>
            <a:off x="2422526" y="5626101"/>
            <a:ext cx="334963"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8</a:t>
            </a:r>
          </a:p>
        </p:txBody>
      </p:sp>
      <p:sp>
        <p:nvSpPr>
          <p:cNvPr id="35026" name="AutoShape 210">
            <a:extLst>
              <a:ext uri="{FF2B5EF4-FFF2-40B4-BE49-F238E27FC236}">
                <a16:creationId xmlns:a16="http://schemas.microsoft.com/office/drawing/2014/main" id="{C94C3109-30E6-47F7-9DD5-904F9064FA6B}"/>
              </a:ext>
            </a:extLst>
          </p:cNvPr>
          <p:cNvSpPr>
            <a:spLocks noChangeArrowheads="1"/>
          </p:cNvSpPr>
          <p:nvPr/>
        </p:nvSpPr>
        <p:spPr bwMode="auto">
          <a:xfrm>
            <a:off x="2401889" y="5634038"/>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6</a:t>
            </a:r>
          </a:p>
        </p:txBody>
      </p:sp>
      <p:sp>
        <p:nvSpPr>
          <p:cNvPr id="35027" name="AutoShape 211">
            <a:extLst>
              <a:ext uri="{FF2B5EF4-FFF2-40B4-BE49-F238E27FC236}">
                <a16:creationId xmlns:a16="http://schemas.microsoft.com/office/drawing/2014/main" id="{4D51A7A3-9A80-4371-AC2F-A3A8B28C8053}"/>
              </a:ext>
            </a:extLst>
          </p:cNvPr>
          <p:cNvSpPr>
            <a:spLocks noChangeArrowheads="1"/>
          </p:cNvSpPr>
          <p:nvPr/>
        </p:nvSpPr>
        <p:spPr bwMode="auto">
          <a:xfrm>
            <a:off x="2432050" y="5627688"/>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5</a:t>
            </a:r>
          </a:p>
        </p:txBody>
      </p:sp>
      <p:sp>
        <p:nvSpPr>
          <p:cNvPr id="35028" name="AutoShape 212">
            <a:extLst>
              <a:ext uri="{FF2B5EF4-FFF2-40B4-BE49-F238E27FC236}">
                <a16:creationId xmlns:a16="http://schemas.microsoft.com/office/drawing/2014/main" id="{11D391CF-1BFF-4B8B-9B4E-AAD53CF0EA19}"/>
              </a:ext>
            </a:extLst>
          </p:cNvPr>
          <p:cNvSpPr>
            <a:spLocks noChangeArrowheads="1"/>
          </p:cNvSpPr>
          <p:nvPr/>
        </p:nvSpPr>
        <p:spPr bwMode="auto">
          <a:xfrm>
            <a:off x="2401888" y="5619751"/>
            <a:ext cx="334962"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4</a:t>
            </a:r>
          </a:p>
        </p:txBody>
      </p:sp>
      <p:sp>
        <p:nvSpPr>
          <p:cNvPr id="35029" name="AutoShape 213">
            <a:extLst>
              <a:ext uri="{FF2B5EF4-FFF2-40B4-BE49-F238E27FC236}">
                <a16:creationId xmlns:a16="http://schemas.microsoft.com/office/drawing/2014/main" id="{6AF83579-214D-4E3F-9F35-9EFB13345390}"/>
              </a:ext>
            </a:extLst>
          </p:cNvPr>
          <p:cNvSpPr>
            <a:spLocks noChangeArrowheads="1"/>
          </p:cNvSpPr>
          <p:nvPr/>
        </p:nvSpPr>
        <p:spPr bwMode="auto">
          <a:xfrm>
            <a:off x="2424114" y="5608638"/>
            <a:ext cx="365125"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1</a:t>
            </a:r>
          </a:p>
        </p:txBody>
      </p:sp>
      <p:sp>
        <p:nvSpPr>
          <p:cNvPr id="35030" name="AutoShape 214">
            <a:extLst>
              <a:ext uri="{FF2B5EF4-FFF2-40B4-BE49-F238E27FC236}">
                <a16:creationId xmlns:a16="http://schemas.microsoft.com/office/drawing/2014/main" id="{23AFA0BB-276F-4405-8D4E-4925BFF1D47D}"/>
              </a:ext>
            </a:extLst>
          </p:cNvPr>
          <p:cNvSpPr>
            <a:spLocks noChangeArrowheads="1"/>
          </p:cNvSpPr>
          <p:nvPr/>
        </p:nvSpPr>
        <p:spPr bwMode="auto">
          <a:xfrm>
            <a:off x="2422525" y="5634038"/>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3</a:t>
            </a:r>
          </a:p>
        </p:txBody>
      </p:sp>
      <p:sp>
        <p:nvSpPr>
          <p:cNvPr id="35031" name="AutoShape 215">
            <a:extLst>
              <a:ext uri="{FF2B5EF4-FFF2-40B4-BE49-F238E27FC236}">
                <a16:creationId xmlns:a16="http://schemas.microsoft.com/office/drawing/2014/main" id="{F29B2D70-6D3E-42D7-A3C9-93076AD21399}"/>
              </a:ext>
            </a:extLst>
          </p:cNvPr>
          <p:cNvSpPr>
            <a:spLocks noChangeArrowheads="1"/>
          </p:cNvSpPr>
          <p:nvPr/>
        </p:nvSpPr>
        <p:spPr bwMode="auto">
          <a:xfrm>
            <a:off x="2419350" y="5602288"/>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2</a:t>
            </a:r>
          </a:p>
        </p:txBody>
      </p:sp>
      <p:sp>
        <p:nvSpPr>
          <p:cNvPr id="35032" name="Rectangle 216">
            <a:extLst>
              <a:ext uri="{FF2B5EF4-FFF2-40B4-BE49-F238E27FC236}">
                <a16:creationId xmlns:a16="http://schemas.microsoft.com/office/drawing/2014/main" id="{652B2E97-9BAC-4DB1-982E-51AD2BD3AFF2}"/>
              </a:ext>
            </a:extLst>
          </p:cNvPr>
          <p:cNvSpPr>
            <a:spLocks noChangeArrowheads="1"/>
          </p:cNvSpPr>
          <p:nvPr/>
        </p:nvSpPr>
        <p:spPr bwMode="auto">
          <a:xfrm>
            <a:off x="1716088" y="5661025"/>
            <a:ext cx="1676400" cy="336550"/>
          </a:xfrm>
          <a:prstGeom prst="rect">
            <a:avLst/>
          </a:prstGeom>
          <a:noFill/>
          <a:ln w="9525">
            <a:noFill/>
            <a:miter lim="800000"/>
            <a:headEnd/>
            <a:tailEnd/>
          </a:ln>
          <a:effectLst/>
        </p:spPr>
        <p:txBody>
          <a:bodyPr>
            <a:spAutoFit/>
          </a:bodyPr>
          <a:lstStyle/>
          <a:p>
            <a:pPr algn="ctr" eaLnBrk="0" hangingPunct="0">
              <a:defRPr/>
            </a:pPr>
            <a:r>
              <a:rPr lang="en-US" sz="1600" b="1">
                <a:solidFill>
                  <a:srgbClr val="FF0066"/>
                </a:solidFill>
                <a:effectLst>
                  <a:outerShdw blurRad="38100" dist="38100" dir="2700000" algn="tl">
                    <a:srgbClr val="000000"/>
                  </a:outerShdw>
                </a:effectLst>
                <a:latin typeface="Times New Roman" pitchFamily="18" charset="0"/>
              </a:rPr>
              <a:t>HẾT GiỜ</a:t>
            </a:r>
          </a:p>
        </p:txBody>
      </p:sp>
      <p:sp>
        <p:nvSpPr>
          <p:cNvPr id="35033" name="AutoShape 217">
            <a:extLst>
              <a:ext uri="{FF2B5EF4-FFF2-40B4-BE49-F238E27FC236}">
                <a16:creationId xmlns:a16="http://schemas.microsoft.com/office/drawing/2014/main" id="{19DB6F09-58D6-482A-BC80-DA1C1CBA383E}"/>
              </a:ext>
            </a:extLst>
          </p:cNvPr>
          <p:cNvSpPr>
            <a:spLocks noChangeArrowheads="1"/>
          </p:cNvSpPr>
          <p:nvPr/>
        </p:nvSpPr>
        <p:spPr bwMode="auto">
          <a:xfrm>
            <a:off x="2214564" y="5497513"/>
            <a:ext cx="693737" cy="64452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4400" b="1">
                <a:effectLst>
                  <a:outerShdw blurRad="38100" dist="38100" dir="2700000" algn="tl">
                    <a:srgbClr val="FFFFFF"/>
                  </a:outerShdw>
                </a:effectLst>
                <a:latin typeface="Times New Roman" pitchFamily="18" charset="0"/>
              </a:rPr>
              <a:t>10</a:t>
            </a:r>
          </a:p>
        </p:txBody>
      </p:sp>
      <p:sp>
        <p:nvSpPr>
          <p:cNvPr id="35034" name="AutoShape 218">
            <a:extLst>
              <a:ext uri="{FF2B5EF4-FFF2-40B4-BE49-F238E27FC236}">
                <a16:creationId xmlns:a16="http://schemas.microsoft.com/office/drawing/2014/main" id="{B62371AB-4E27-4C87-9E6D-D1FA19578738}"/>
              </a:ext>
            </a:extLst>
          </p:cNvPr>
          <p:cNvSpPr>
            <a:spLocks noChangeArrowheads="1"/>
          </p:cNvSpPr>
          <p:nvPr/>
        </p:nvSpPr>
        <p:spPr bwMode="auto">
          <a:xfrm>
            <a:off x="2422525" y="5619751"/>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9</a:t>
            </a:r>
          </a:p>
        </p:txBody>
      </p:sp>
      <p:sp>
        <p:nvSpPr>
          <p:cNvPr id="35035" name="AutoShape 219">
            <a:extLst>
              <a:ext uri="{FF2B5EF4-FFF2-40B4-BE49-F238E27FC236}">
                <a16:creationId xmlns:a16="http://schemas.microsoft.com/office/drawing/2014/main" id="{B7AA8F1F-91DF-4237-9507-5E3CBCA3DDAD}"/>
              </a:ext>
            </a:extLst>
          </p:cNvPr>
          <p:cNvSpPr>
            <a:spLocks noChangeArrowheads="1"/>
          </p:cNvSpPr>
          <p:nvPr/>
        </p:nvSpPr>
        <p:spPr bwMode="auto">
          <a:xfrm>
            <a:off x="2422525" y="5643563"/>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7</a:t>
            </a:r>
          </a:p>
        </p:txBody>
      </p:sp>
      <p:sp>
        <p:nvSpPr>
          <p:cNvPr id="35036" name="AutoShape 220">
            <a:extLst>
              <a:ext uri="{FF2B5EF4-FFF2-40B4-BE49-F238E27FC236}">
                <a16:creationId xmlns:a16="http://schemas.microsoft.com/office/drawing/2014/main" id="{4AF62B95-4289-48A0-989D-1DFA2BCDB092}"/>
              </a:ext>
            </a:extLst>
          </p:cNvPr>
          <p:cNvSpPr>
            <a:spLocks noChangeArrowheads="1"/>
          </p:cNvSpPr>
          <p:nvPr/>
        </p:nvSpPr>
        <p:spPr bwMode="auto">
          <a:xfrm>
            <a:off x="2443163" y="5630863"/>
            <a:ext cx="334962"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8</a:t>
            </a:r>
          </a:p>
        </p:txBody>
      </p:sp>
      <p:sp>
        <p:nvSpPr>
          <p:cNvPr id="35037" name="AutoShape 221">
            <a:extLst>
              <a:ext uri="{FF2B5EF4-FFF2-40B4-BE49-F238E27FC236}">
                <a16:creationId xmlns:a16="http://schemas.microsoft.com/office/drawing/2014/main" id="{B562CF21-B89B-4663-9841-0E6998F49BAE}"/>
              </a:ext>
            </a:extLst>
          </p:cNvPr>
          <p:cNvSpPr>
            <a:spLocks noChangeArrowheads="1"/>
          </p:cNvSpPr>
          <p:nvPr/>
        </p:nvSpPr>
        <p:spPr bwMode="auto">
          <a:xfrm>
            <a:off x="2422525" y="5638801"/>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6</a:t>
            </a:r>
          </a:p>
        </p:txBody>
      </p:sp>
      <p:sp>
        <p:nvSpPr>
          <p:cNvPr id="35038" name="AutoShape 222">
            <a:extLst>
              <a:ext uri="{FF2B5EF4-FFF2-40B4-BE49-F238E27FC236}">
                <a16:creationId xmlns:a16="http://schemas.microsoft.com/office/drawing/2014/main" id="{DEB22958-E95B-4B03-8287-99246928EB98}"/>
              </a:ext>
            </a:extLst>
          </p:cNvPr>
          <p:cNvSpPr>
            <a:spLocks noChangeArrowheads="1"/>
          </p:cNvSpPr>
          <p:nvPr/>
        </p:nvSpPr>
        <p:spPr bwMode="auto">
          <a:xfrm>
            <a:off x="2452689" y="563245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5</a:t>
            </a:r>
          </a:p>
        </p:txBody>
      </p:sp>
      <p:sp>
        <p:nvSpPr>
          <p:cNvPr id="35039" name="AutoShape 223">
            <a:extLst>
              <a:ext uri="{FF2B5EF4-FFF2-40B4-BE49-F238E27FC236}">
                <a16:creationId xmlns:a16="http://schemas.microsoft.com/office/drawing/2014/main" id="{17A9419E-9876-4AF1-A176-C1532B26E9DA}"/>
              </a:ext>
            </a:extLst>
          </p:cNvPr>
          <p:cNvSpPr>
            <a:spLocks noChangeArrowheads="1"/>
          </p:cNvSpPr>
          <p:nvPr/>
        </p:nvSpPr>
        <p:spPr bwMode="auto">
          <a:xfrm>
            <a:off x="2422526" y="5624513"/>
            <a:ext cx="334963"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4</a:t>
            </a:r>
          </a:p>
        </p:txBody>
      </p:sp>
      <p:sp>
        <p:nvSpPr>
          <p:cNvPr id="35040" name="AutoShape 224">
            <a:extLst>
              <a:ext uri="{FF2B5EF4-FFF2-40B4-BE49-F238E27FC236}">
                <a16:creationId xmlns:a16="http://schemas.microsoft.com/office/drawing/2014/main" id="{EDC2C5A1-B52A-47A8-A08B-08A50C2A7E7D}"/>
              </a:ext>
            </a:extLst>
          </p:cNvPr>
          <p:cNvSpPr>
            <a:spLocks noChangeArrowheads="1"/>
          </p:cNvSpPr>
          <p:nvPr/>
        </p:nvSpPr>
        <p:spPr bwMode="auto">
          <a:xfrm>
            <a:off x="2444751" y="5613401"/>
            <a:ext cx="365125"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1</a:t>
            </a:r>
          </a:p>
        </p:txBody>
      </p:sp>
      <p:sp>
        <p:nvSpPr>
          <p:cNvPr id="35041" name="AutoShape 225">
            <a:extLst>
              <a:ext uri="{FF2B5EF4-FFF2-40B4-BE49-F238E27FC236}">
                <a16:creationId xmlns:a16="http://schemas.microsoft.com/office/drawing/2014/main" id="{DEAD2A8D-A45F-4C2A-92A8-DA45CB02D522}"/>
              </a:ext>
            </a:extLst>
          </p:cNvPr>
          <p:cNvSpPr>
            <a:spLocks noChangeArrowheads="1"/>
          </p:cNvSpPr>
          <p:nvPr/>
        </p:nvSpPr>
        <p:spPr bwMode="auto">
          <a:xfrm>
            <a:off x="2443164" y="563880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3</a:t>
            </a:r>
          </a:p>
        </p:txBody>
      </p:sp>
      <p:sp>
        <p:nvSpPr>
          <p:cNvPr id="35042" name="AutoShape 226">
            <a:extLst>
              <a:ext uri="{FF2B5EF4-FFF2-40B4-BE49-F238E27FC236}">
                <a16:creationId xmlns:a16="http://schemas.microsoft.com/office/drawing/2014/main" id="{D3B5D78A-9FC1-4E91-A414-C4AD1A0B0612}"/>
              </a:ext>
            </a:extLst>
          </p:cNvPr>
          <p:cNvSpPr>
            <a:spLocks noChangeArrowheads="1"/>
          </p:cNvSpPr>
          <p:nvPr/>
        </p:nvSpPr>
        <p:spPr bwMode="auto">
          <a:xfrm>
            <a:off x="2439989" y="560705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effectLst>
                  <a:outerShdw blurRad="38100" dist="38100" dir="2700000" algn="tl">
                    <a:srgbClr val="FFFFFF"/>
                  </a:outerShdw>
                </a:effectLst>
                <a:latin typeface="Times New Roman" pitchFamily="18" charset="0"/>
              </a:rPr>
              <a:t>2</a:t>
            </a:r>
          </a:p>
        </p:txBody>
      </p:sp>
      <p:sp>
        <p:nvSpPr>
          <p:cNvPr id="35043" name="Rectangle 227">
            <a:extLst>
              <a:ext uri="{FF2B5EF4-FFF2-40B4-BE49-F238E27FC236}">
                <a16:creationId xmlns:a16="http://schemas.microsoft.com/office/drawing/2014/main" id="{081119C3-DA48-49FB-9ED0-2825864350AD}"/>
              </a:ext>
            </a:extLst>
          </p:cNvPr>
          <p:cNvSpPr>
            <a:spLocks noChangeArrowheads="1"/>
          </p:cNvSpPr>
          <p:nvPr/>
        </p:nvSpPr>
        <p:spPr bwMode="auto">
          <a:xfrm>
            <a:off x="1736725" y="5665787"/>
            <a:ext cx="1676400" cy="336550"/>
          </a:xfrm>
          <a:prstGeom prst="rect">
            <a:avLst/>
          </a:prstGeom>
          <a:noFill/>
          <a:ln w="9525">
            <a:noFill/>
            <a:miter lim="800000"/>
            <a:headEnd/>
            <a:tailEnd/>
          </a:ln>
          <a:effectLst/>
        </p:spPr>
        <p:txBody>
          <a:bodyPr>
            <a:spAutoFit/>
          </a:bodyPr>
          <a:lstStyle/>
          <a:p>
            <a:pPr algn="ctr" eaLnBrk="0" hangingPunct="0">
              <a:defRPr/>
            </a:pPr>
            <a:r>
              <a:rPr lang="en-US" sz="1600" b="1">
                <a:solidFill>
                  <a:srgbClr val="FF0066"/>
                </a:solidFill>
                <a:effectLst>
                  <a:outerShdw blurRad="38100" dist="38100" dir="2700000" algn="tl">
                    <a:srgbClr val="000000"/>
                  </a:outerShdw>
                </a:effectLst>
                <a:latin typeface="Times New Roman" pitchFamily="18" charset="0"/>
              </a:rPr>
              <a:t>HẾT GiỜ</a:t>
            </a:r>
          </a:p>
        </p:txBody>
      </p:sp>
      <p:sp>
        <p:nvSpPr>
          <p:cNvPr id="35044" name="AutoShape 228">
            <a:extLst>
              <a:ext uri="{FF2B5EF4-FFF2-40B4-BE49-F238E27FC236}">
                <a16:creationId xmlns:a16="http://schemas.microsoft.com/office/drawing/2014/main" id="{409E97D6-1004-43DA-8517-03176724A50D}"/>
              </a:ext>
            </a:extLst>
          </p:cNvPr>
          <p:cNvSpPr>
            <a:spLocks noChangeArrowheads="1"/>
          </p:cNvSpPr>
          <p:nvPr/>
        </p:nvSpPr>
        <p:spPr bwMode="auto">
          <a:xfrm>
            <a:off x="2173289" y="5491163"/>
            <a:ext cx="693737" cy="64452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4400" b="1">
                <a:solidFill>
                  <a:srgbClr val="0000CC"/>
                </a:solidFill>
                <a:effectLst>
                  <a:outerShdw blurRad="38100" dist="38100" dir="2700000" algn="tl">
                    <a:srgbClr val="000000"/>
                  </a:outerShdw>
                </a:effectLst>
                <a:latin typeface="Times New Roman" pitchFamily="18" charset="0"/>
              </a:rPr>
              <a:t>10</a:t>
            </a:r>
          </a:p>
        </p:txBody>
      </p:sp>
      <p:sp>
        <p:nvSpPr>
          <p:cNvPr id="35045" name="AutoShape 229">
            <a:extLst>
              <a:ext uri="{FF2B5EF4-FFF2-40B4-BE49-F238E27FC236}">
                <a16:creationId xmlns:a16="http://schemas.microsoft.com/office/drawing/2014/main" id="{C6F5E0F2-A97E-4135-B752-4043BD0A1064}"/>
              </a:ext>
            </a:extLst>
          </p:cNvPr>
          <p:cNvSpPr>
            <a:spLocks noChangeArrowheads="1"/>
          </p:cNvSpPr>
          <p:nvPr/>
        </p:nvSpPr>
        <p:spPr bwMode="auto">
          <a:xfrm>
            <a:off x="2381250" y="5613401"/>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9</a:t>
            </a:r>
          </a:p>
        </p:txBody>
      </p:sp>
      <p:sp>
        <p:nvSpPr>
          <p:cNvPr id="35046" name="AutoShape 230">
            <a:extLst>
              <a:ext uri="{FF2B5EF4-FFF2-40B4-BE49-F238E27FC236}">
                <a16:creationId xmlns:a16="http://schemas.microsoft.com/office/drawing/2014/main" id="{FA4493B6-FE78-4490-87D5-EE85E6FE5519}"/>
              </a:ext>
            </a:extLst>
          </p:cNvPr>
          <p:cNvSpPr>
            <a:spLocks noChangeArrowheads="1"/>
          </p:cNvSpPr>
          <p:nvPr/>
        </p:nvSpPr>
        <p:spPr bwMode="auto">
          <a:xfrm>
            <a:off x="2381250" y="5637213"/>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7</a:t>
            </a:r>
          </a:p>
        </p:txBody>
      </p:sp>
      <p:sp>
        <p:nvSpPr>
          <p:cNvPr id="35047" name="AutoShape 231">
            <a:extLst>
              <a:ext uri="{FF2B5EF4-FFF2-40B4-BE49-F238E27FC236}">
                <a16:creationId xmlns:a16="http://schemas.microsoft.com/office/drawing/2014/main" id="{D037F7A5-7BAF-4143-A400-FE8ADF7E3EB0}"/>
              </a:ext>
            </a:extLst>
          </p:cNvPr>
          <p:cNvSpPr>
            <a:spLocks noChangeArrowheads="1"/>
          </p:cNvSpPr>
          <p:nvPr/>
        </p:nvSpPr>
        <p:spPr bwMode="auto">
          <a:xfrm>
            <a:off x="2401888" y="5624513"/>
            <a:ext cx="334962"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8</a:t>
            </a:r>
          </a:p>
        </p:txBody>
      </p:sp>
      <p:sp>
        <p:nvSpPr>
          <p:cNvPr id="35048" name="AutoShape 232">
            <a:extLst>
              <a:ext uri="{FF2B5EF4-FFF2-40B4-BE49-F238E27FC236}">
                <a16:creationId xmlns:a16="http://schemas.microsoft.com/office/drawing/2014/main" id="{7474164E-D6B7-4AA5-BB35-AB53794A20F3}"/>
              </a:ext>
            </a:extLst>
          </p:cNvPr>
          <p:cNvSpPr>
            <a:spLocks noChangeArrowheads="1"/>
          </p:cNvSpPr>
          <p:nvPr/>
        </p:nvSpPr>
        <p:spPr bwMode="auto">
          <a:xfrm>
            <a:off x="2381250" y="5632451"/>
            <a:ext cx="350838"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6</a:t>
            </a:r>
          </a:p>
        </p:txBody>
      </p:sp>
      <p:sp>
        <p:nvSpPr>
          <p:cNvPr id="35049" name="AutoShape 233">
            <a:extLst>
              <a:ext uri="{FF2B5EF4-FFF2-40B4-BE49-F238E27FC236}">
                <a16:creationId xmlns:a16="http://schemas.microsoft.com/office/drawing/2014/main" id="{580509CE-B4D0-4D7F-A200-08E424F0543E}"/>
              </a:ext>
            </a:extLst>
          </p:cNvPr>
          <p:cNvSpPr>
            <a:spLocks noChangeArrowheads="1"/>
          </p:cNvSpPr>
          <p:nvPr/>
        </p:nvSpPr>
        <p:spPr bwMode="auto">
          <a:xfrm>
            <a:off x="2411414" y="562610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5</a:t>
            </a:r>
          </a:p>
        </p:txBody>
      </p:sp>
      <p:sp>
        <p:nvSpPr>
          <p:cNvPr id="35050" name="AutoShape 234">
            <a:extLst>
              <a:ext uri="{FF2B5EF4-FFF2-40B4-BE49-F238E27FC236}">
                <a16:creationId xmlns:a16="http://schemas.microsoft.com/office/drawing/2014/main" id="{CAE082A9-1D42-4D69-AB57-35B8BCD1A479}"/>
              </a:ext>
            </a:extLst>
          </p:cNvPr>
          <p:cNvSpPr>
            <a:spLocks noChangeArrowheads="1"/>
          </p:cNvSpPr>
          <p:nvPr/>
        </p:nvSpPr>
        <p:spPr bwMode="auto">
          <a:xfrm>
            <a:off x="2381251" y="5618163"/>
            <a:ext cx="334963"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4</a:t>
            </a:r>
          </a:p>
        </p:txBody>
      </p:sp>
      <p:sp>
        <p:nvSpPr>
          <p:cNvPr id="35051" name="AutoShape 235">
            <a:extLst>
              <a:ext uri="{FF2B5EF4-FFF2-40B4-BE49-F238E27FC236}">
                <a16:creationId xmlns:a16="http://schemas.microsoft.com/office/drawing/2014/main" id="{D01B4D0C-7EB1-4FA6-86C6-8E249B751D28}"/>
              </a:ext>
            </a:extLst>
          </p:cNvPr>
          <p:cNvSpPr>
            <a:spLocks noChangeArrowheads="1"/>
          </p:cNvSpPr>
          <p:nvPr/>
        </p:nvSpPr>
        <p:spPr bwMode="auto">
          <a:xfrm>
            <a:off x="2403476" y="5607051"/>
            <a:ext cx="365125"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1</a:t>
            </a:r>
          </a:p>
        </p:txBody>
      </p:sp>
      <p:sp>
        <p:nvSpPr>
          <p:cNvPr id="35052" name="AutoShape 236">
            <a:extLst>
              <a:ext uri="{FF2B5EF4-FFF2-40B4-BE49-F238E27FC236}">
                <a16:creationId xmlns:a16="http://schemas.microsoft.com/office/drawing/2014/main" id="{AC401DC0-74B7-40B4-BD4D-0D89944D0E15}"/>
              </a:ext>
            </a:extLst>
          </p:cNvPr>
          <p:cNvSpPr>
            <a:spLocks noChangeArrowheads="1"/>
          </p:cNvSpPr>
          <p:nvPr/>
        </p:nvSpPr>
        <p:spPr bwMode="auto">
          <a:xfrm>
            <a:off x="2401889" y="563245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3</a:t>
            </a:r>
          </a:p>
        </p:txBody>
      </p:sp>
      <p:sp>
        <p:nvSpPr>
          <p:cNvPr id="35053" name="AutoShape 237">
            <a:extLst>
              <a:ext uri="{FF2B5EF4-FFF2-40B4-BE49-F238E27FC236}">
                <a16:creationId xmlns:a16="http://schemas.microsoft.com/office/drawing/2014/main" id="{08D86A89-C593-45C5-8267-CD6846492644}"/>
              </a:ext>
            </a:extLst>
          </p:cNvPr>
          <p:cNvSpPr>
            <a:spLocks noChangeArrowheads="1"/>
          </p:cNvSpPr>
          <p:nvPr/>
        </p:nvSpPr>
        <p:spPr bwMode="auto">
          <a:xfrm>
            <a:off x="2398714" y="5600701"/>
            <a:ext cx="350837" cy="346075"/>
          </a:xfrm>
          <a:custGeom>
            <a:avLst/>
            <a:gdLst>
              <a:gd name="G0" fmla="+- 1560 0 0"/>
              <a:gd name="G1" fmla="+- 21600 0 1560"/>
              <a:gd name="G2" fmla="+- 21600 0 15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noFill/>
          <a:ln w="9525">
            <a:noFill/>
            <a:round/>
            <a:headEnd/>
            <a:tailEnd/>
          </a:ln>
          <a:effectLst/>
        </p:spPr>
        <p:txBody>
          <a:bodyPr wrap="none" anchor="ctr"/>
          <a:lstStyle/>
          <a:p>
            <a:pPr algn="ctr">
              <a:defRPr/>
            </a:pPr>
            <a:r>
              <a:rPr lang="en-US" sz="5400" b="1">
                <a:solidFill>
                  <a:srgbClr val="0000CC"/>
                </a:solidFill>
                <a:effectLst>
                  <a:outerShdw blurRad="38100" dist="38100" dir="2700000" algn="tl">
                    <a:srgbClr val="000000"/>
                  </a:outerShdw>
                </a:effectLst>
                <a:latin typeface="Times New Roman" pitchFamily="18" charset="0"/>
              </a:rPr>
              <a:t>2</a:t>
            </a:r>
          </a:p>
        </p:txBody>
      </p:sp>
      <p:sp>
        <p:nvSpPr>
          <p:cNvPr id="35054" name="Rectangle 238">
            <a:extLst>
              <a:ext uri="{FF2B5EF4-FFF2-40B4-BE49-F238E27FC236}">
                <a16:creationId xmlns:a16="http://schemas.microsoft.com/office/drawing/2014/main" id="{47DE8B35-9C39-46BE-AEF4-DE407B9D1FBB}"/>
              </a:ext>
            </a:extLst>
          </p:cNvPr>
          <p:cNvSpPr>
            <a:spLocks noChangeArrowheads="1"/>
          </p:cNvSpPr>
          <p:nvPr/>
        </p:nvSpPr>
        <p:spPr bwMode="auto">
          <a:xfrm>
            <a:off x="1695450" y="5659437"/>
            <a:ext cx="1676400" cy="336550"/>
          </a:xfrm>
          <a:prstGeom prst="rect">
            <a:avLst/>
          </a:prstGeom>
          <a:noFill/>
          <a:ln w="9525">
            <a:noFill/>
            <a:miter lim="800000"/>
            <a:headEnd/>
            <a:tailEnd/>
          </a:ln>
          <a:effectLst/>
        </p:spPr>
        <p:txBody>
          <a:bodyPr>
            <a:spAutoFit/>
          </a:bodyPr>
          <a:lstStyle/>
          <a:p>
            <a:pPr algn="ctr" eaLnBrk="0" hangingPunct="0">
              <a:defRPr/>
            </a:pPr>
            <a:r>
              <a:rPr lang="en-US" sz="1600" b="1">
                <a:solidFill>
                  <a:srgbClr val="FF0066"/>
                </a:solidFill>
                <a:effectLst>
                  <a:outerShdw blurRad="38100" dist="38100" dir="2700000" algn="tl">
                    <a:srgbClr val="000000"/>
                  </a:outerShdw>
                </a:effectLst>
                <a:latin typeface="Times New Roman" pitchFamily="18" charset="0"/>
              </a:rPr>
              <a:t>HẾT GiỜ</a:t>
            </a:r>
          </a:p>
        </p:txBody>
      </p:sp>
      <p:sp>
        <p:nvSpPr>
          <p:cNvPr id="35055" name="Rectangle 239">
            <a:extLst>
              <a:ext uri="{FF2B5EF4-FFF2-40B4-BE49-F238E27FC236}">
                <a16:creationId xmlns:a16="http://schemas.microsoft.com/office/drawing/2014/main" id="{A6E24472-F16C-4F64-97D1-F7CE9F5449DD}"/>
              </a:ext>
            </a:extLst>
          </p:cNvPr>
          <p:cNvSpPr>
            <a:spLocks noChangeArrowheads="1"/>
          </p:cNvSpPr>
          <p:nvPr/>
        </p:nvSpPr>
        <p:spPr bwMode="auto">
          <a:xfrm>
            <a:off x="6019800" y="2957512"/>
            <a:ext cx="762000" cy="6096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56" name="Rectangle 240">
            <a:extLst>
              <a:ext uri="{FF2B5EF4-FFF2-40B4-BE49-F238E27FC236}">
                <a16:creationId xmlns:a16="http://schemas.microsoft.com/office/drawing/2014/main" id="{29208E9D-D892-469F-9E46-55EA1E6A4C9D}"/>
              </a:ext>
            </a:extLst>
          </p:cNvPr>
          <p:cNvSpPr>
            <a:spLocks noChangeArrowheads="1"/>
          </p:cNvSpPr>
          <p:nvPr/>
        </p:nvSpPr>
        <p:spPr bwMode="auto">
          <a:xfrm>
            <a:off x="7564438" y="2957512"/>
            <a:ext cx="741362" cy="6096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57" name="Rectangle 241">
            <a:extLst>
              <a:ext uri="{FF2B5EF4-FFF2-40B4-BE49-F238E27FC236}">
                <a16:creationId xmlns:a16="http://schemas.microsoft.com/office/drawing/2014/main" id="{D7D4303B-1C70-419F-BFEB-7D63E6BEC4A0}"/>
              </a:ext>
            </a:extLst>
          </p:cNvPr>
          <p:cNvSpPr>
            <a:spLocks noChangeArrowheads="1"/>
          </p:cNvSpPr>
          <p:nvPr/>
        </p:nvSpPr>
        <p:spPr bwMode="auto">
          <a:xfrm>
            <a:off x="8305800" y="2957512"/>
            <a:ext cx="762000" cy="6096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58" name="Rectangle 242">
            <a:extLst>
              <a:ext uri="{FF2B5EF4-FFF2-40B4-BE49-F238E27FC236}">
                <a16:creationId xmlns:a16="http://schemas.microsoft.com/office/drawing/2014/main" id="{10AABFB7-0B6A-461A-9B1E-8E2C8D023F8C}"/>
              </a:ext>
            </a:extLst>
          </p:cNvPr>
          <p:cNvSpPr>
            <a:spLocks noChangeArrowheads="1"/>
          </p:cNvSpPr>
          <p:nvPr/>
        </p:nvSpPr>
        <p:spPr bwMode="auto">
          <a:xfrm>
            <a:off x="6781800" y="3560762"/>
            <a:ext cx="762000" cy="64928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59" name="Rectangle 243">
            <a:extLst>
              <a:ext uri="{FF2B5EF4-FFF2-40B4-BE49-F238E27FC236}">
                <a16:creationId xmlns:a16="http://schemas.microsoft.com/office/drawing/2014/main" id="{1EDC09A1-09BE-4FC3-B071-35D71148E19F}"/>
              </a:ext>
            </a:extLst>
          </p:cNvPr>
          <p:cNvSpPr>
            <a:spLocks noChangeArrowheads="1"/>
          </p:cNvSpPr>
          <p:nvPr/>
        </p:nvSpPr>
        <p:spPr bwMode="auto">
          <a:xfrm>
            <a:off x="7550150" y="3567112"/>
            <a:ext cx="762000" cy="64928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60" name="Rectangle 244">
            <a:extLst>
              <a:ext uri="{FF2B5EF4-FFF2-40B4-BE49-F238E27FC236}">
                <a16:creationId xmlns:a16="http://schemas.microsoft.com/office/drawing/2014/main" id="{DC6EE469-9083-43F6-A48C-BFE54300CA96}"/>
              </a:ext>
            </a:extLst>
          </p:cNvPr>
          <p:cNvSpPr>
            <a:spLocks noChangeArrowheads="1"/>
          </p:cNvSpPr>
          <p:nvPr/>
        </p:nvSpPr>
        <p:spPr bwMode="auto">
          <a:xfrm>
            <a:off x="8305800" y="3567113"/>
            <a:ext cx="762000" cy="644525"/>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61" name="Rectangle 245">
            <a:extLst>
              <a:ext uri="{FF2B5EF4-FFF2-40B4-BE49-F238E27FC236}">
                <a16:creationId xmlns:a16="http://schemas.microsoft.com/office/drawing/2014/main" id="{262D2CF0-07CD-4060-871C-5364CB5BABB0}"/>
              </a:ext>
            </a:extLst>
          </p:cNvPr>
          <p:cNvSpPr>
            <a:spLocks noChangeArrowheads="1"/>
          </p:cNvSpPr>
          <p:nvPr/>
        </p:nvSpPr>
        <p:spPr bwMode="auto">
          <a:xfrm>
            <a:off x="8285164" y="4211638"/>
            <a:ext cx="782637" cy="639763"/>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62" name="Rectangle 246">
            <a:extLst>
              <a:ext uri="{FF2B5EF4-FFF2-40B4-BE49-F238E27FC236}">
                <a16:creationId xmlns:a16="http://schemas.microsoft.com/office/drawing/2014/main" id="{159BCD10-1B10-422D-BB41-73F02E1C7669}"/>
              </a:ext>
            </a:extLst>
          </p:cNvPr>
          <p:cNvSpPr>
            <a:spLocks noChangeArrowheads="1"/>
          </p:cNvSpPr>
          <p:nvPr/>
        </p:nvSpPr>
        <p:spPr bwMode="auto">
          <a:xfrm>
            <a:off x="7529513" y="4821237"/>
            <a:ext cx="78105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63" name="Rectangle 247">
            <a:extLst>
              <a:ext uri="{FF2B5EF4-FFF2-40B4-BE49-F238E27FC236}">
                <a16:creationId xmlns:a16="http://schemas.microsoft.com/office/drawing/2014/main" id="{9F9D3F98-1270-4B46-9688-5BD8D86DC84F}"/>
              </a:ext>
            </a:extLst>
          </p:cNvPr>
          <p:cNvSpPr>
            <a:spLocks noChangeArrowheads="1"/>
          </p:cNvSpPr>
          <p:nvPr/>
        </p:nvSpPr>
        <p:spPr bwMode="auto">
          <a:xfrm>
            <a:off x="6781800" y="2957512"/>
            <a:ext cx="782638" cy="6096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64" name="Rectangle 248">
            <a:extLst>
              <a:ext uri="{FF2B5EF4-FFF2-40B4-BE49-F238E27FC236}">
                <a16:creationId xmlns:a16="http://schemas.microsoft.com/office/drawing/2014/main" id="{E20AC290-C6A8-492D-9680-DF19F8F0961A}"/>
              </a:ext>
            </a:extLst>
          </p:cNvPr>
          <p:cNvSpPr>
            <a:spLocks noChangeArrowheads="1"/>
          </p:cNvSpPr>
          <p:nvPr/>
        </p:nvSpPr>
        <p:spPr bwMode="auto">
          <a:xfrm>
            <a:off x="7543800" y="4211637"/>
            <a:ext cx="762000" cy="63023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65" name="Rectangle 249">
            <a:extLst>
              <a:ext uri="{FF2B5EF4-FFF2-40B4-BE49-F238E27FC236}">
                <a16:creationId xmlns:a16="http://schemas.microsoft.com/office/drawing/2014/main" id="{E97C32E3-C678-4D67-8618-352B42E4F6BE}"/>
              </a:ext>
            </a:extLst>
          </p:cNvPr>
          <p:cNvSpPr>
            <a:spLocks noChangeArrowheads="1"/>
          </p:cNvSpPr>
          <p:nvPr/>
        </p:nvSpPr>
        <p:spPr bwMode="auto">
          <a:xfrm>
            <a:off x="5257800" y="2957512"/>
            <a:ext cx="762000" cy="6096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66" name="Rectangle 250">
            <a:extLst>
              <a:ext uri="{FF2B5EF4-FFF2-40B4-BE49-F238E27FC236}">
                <a16:creationId xmlns:a16="http://schemas.microsoft.com/office/drawing/2014/main" id="{650CB9EE-80FD-4812-A93E-288867D606A7}"/>
              </a:ext>
            </a:extLst>
          </p:cNvPr>
          <p:cNvSpPr>
            <a:spLocks noChangeArrowheads="1"/>
          </p:cNvSpPr>
          <p:nvPr/>
        </p:nvSpPr>
        <p:spPr bwMode="auto">
          <a:xfrm>
            <a:off x="5257800" y="4835525"/>
            <a:ext cx="8255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067" name="Rectangle 251">
            <a:extLst>
              <a:ext uri="{FF2B5EF4-FFF2-40B4-BE49-F238E27FC236}">
                <a16:creationId xmlns:a16="http://schemas.microsoft.com/office/drawing/2014/main" id="{D472BCA5-20F5-44D3-BFE3-8F380B431F9B}"/>
              </a:ext>
            </a:extLst>
          </p:cNvPr>
          <p:cNvSpPr>
            <a:spLocks noChangeArrowheads="1"/>
          </p:cNvSpPr>
          <p:nvPr/>
        </p:nvSpPr>
        <p:spPr bwMode="auto">
          <a:xfrm>
            <a:off x="4495800" y="4211637"/>
            <a:ext cx="762000" cy="63023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aphicFrame>
        <p:nvGraphicFramePr>
          <p:cNvPr id="35068" name="Group 252">
            <a:extLst>
              <a:ext uri="{FF2B5EF4-FFF2-40B4-BE49-F238E27FC236}">
                <a16:creationId xmlns:a16="http://schemas.microsoft.com/office/drawing/2014/main" id="{C9C99990-CE44-4812-8B52-4AB9801B24A4}"/>
              </a:ext>
            </a:extLst>
          </p:cNvPr>
          <p:cNvGraphicFramePr>
            <a:graphicFrameLocks noGrp="1"/>
          </p:cNvGraphicFramePr>
          <p:nvPr>
            <p:extLst>
              <p:ext uri="{D42A27DB-BD31-4B8C-83A1-F6EECF244321}">
                <p14:modId xmlns:p14="http://schemas.microsoft.com/office/powerpoint/2010/main" val="2147930286"/>
              </p:ext>
            </p:extLst>
          </p:nvPr>
        </p:nvGraphicFramePr>
        <p:xfrm>
          <a:off x="4114800" y="5853113"/>
          <a:ext cx="4230688" cy="644525"/>
        </p:xfrm>
        <a:graphic>
          <a:graphicData uri="http://schemas.openxmlformats.org/drawingml/2006/table">
            <a:tbl>
              <a:tblPr/>
              <a:tblGrid>
                <a:gridCol w="663575">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gridCol w="696913">
                  <a:extLst>
                    <a:ext uri="{9D8B030D-6E8A-4147-A177-3AD203B41FA5}">
                      <a16:colId xmlns:a16="http://schemas.microsoft.com/office/drawing/2014/main" val="20002"/>
                    </a:ext>
                  </a:extLst>
                </a:gridCol>
                <a:gridCol w="698500">
                  <a:extLst>
                    <a:ext uri="{9D8B030D-6E8A-4147-A177-3AD203B41FA5}">
                      <a16:colId xmlns:a16="http://schemas.microsoft.com/office/drawing/2014/main" val="20003"/>
                    </a:ext>
                  </a:extLst>
                </a:gridCol>
                <a:gridCol w="698500">
                  <a:extLst>
                    <a:ext uri="{9D8B030D-6E8A-4147-A177-3AD203B41FA5}">
                      <a16:colId xmlns:a16="http://schemas.microsoft.com/office/drawing/2014/main" val="20004"/>
                    </a:ext>
                  </a:extLst>
                </a:gridCol>
                <a:gridCol w="774700">
                  <a:extLst>
                    <a:ext uri="{9D8B030D-6E8A-4147-A177-3AD203B41FA5}">
                      <a16:colId xmlns:a16="http://schemas.microsoft.com/office/drawing/2014/main" val="20005"/>
                    </a:ext>
                  </a:extLst>
                </a:gridCol>
              </a:tblGrid>
              <a:tr h="644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H</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Ợ</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P</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T</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Á</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Arial" charset="0"/>
                        </a:rPr>
                        <a:t>C</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bl>
          </a:graphicData>
        </a:graphic>
      </p:graphicFrame>
      <p:graphicFrame>
        <p:nvGraphicFramePr>
          <p:cNvPr id="35084" name="Group 268">
            <a:extLst>
              <a:ext uri="{FF2B5EF4-FFF2-40B4-BE49-F238E27FC236}">
                <a16:creationId xmlns:a16="http://schemas.microsoft.com/office/drawing/2014/main" id="{47F570B4-2EF9-436E-AF07-53D30316CAD9}"/>
              </a:ext>
            </a:extLst>
          </p:cNvPr>
          <p:cNvGraphicFramePr>
            <a:graphicFrameLocks noGrp="1"/>
          </p:cNvGraphicFramePr>
          <p:nvPr>
            <p:extLst>
              <p:ext uri="{D42A27DB-BD31-4B8C-83A1-F6EECF244321}">
                <p14:modId xmlns:p14="http://schemas.microsoft.com/office/powerpoint/2010/main" val="4222077338"/>
              </p:ext>
            </p:extLst>
          </p:nvPr>
        </p:nvGraphicFramePr>
        <p:xfrm>
          <a:off x="4114800" y="5853113"/>
          <a:ext cx="4230688" cy="644525"/>
        </p:xfrm>
        <a:graphic>
          <a:graphicData uri="http://schemas.openxmlformats.org/drawingml/2006/table">
            <a:tbl>
              <a:tblPr/>
              <a:tblGrid>
                <a:gridCol w="663575">
                  <a:extLst>
                    <a:ext uri="{9D8B030D-6E8A-4147-A177-3AD203B41FA5}">
                      <a16:colId xmlns:a16="http://schemas.microsoft.com/office/drawing/2014/main" val="20000"/>
                    </a:ext>
                  </a:extLst>
                </a:gridCol>
                <a:gridCol w="708025">
                  <a:extLst>
                    <a:ext uri="{9D8B030D-6E8A-4147-A177-3AD203B41FA5}">
                      <a16:colId xmlns:a16="http://schemas.microsoft.com/office/drawing/2014/main" val="20001"/>
                    </a:ext>
                  </a:extLst>
                </a:gridCol>
                <a:gridCol w="687388">
                  <a:extLst>
                    <a:ext uri="{9D8B030D-6E8A-4147-A177-3AD203B41FA5}">
                      <a16:colId xmlns:a16="http://schemas.microsoft.com/office/drawing/2014/main" val="20002"/>
                    </a:ext>
                  </a:extLst>
                </a:gridCol>
                <a:gridCol w="698500">
                  <a:extLst>
                    <a:ext uri="{9D8B030D-6E8A-4147-A177-3AD203B41FA5}">
                      <a16:colId xmlns:a16="http://schemas.microsoft.com/office/drawing/2014/main" val="20003"/>
                    </a:ext>
                  </a:extLst>
                </a:gridCol>
                <a:gridCol w="698500">
                  <a:extLst>
                    <a:ext uri="{9D8B030D-6E8A-4147-A177-3AD203B41FA5}">
                      <a16:colId xmlns:a16="http://schemas.microsoft.com/office/drawing/2014/main" val="20004"/>
                    </a:ext>
                  </a:extLst>
                </a:gridCol>
                <a:gridCol w="774700">
                  <a:extLst>
                    <a:ext uri="{9D8B030D-6E8A-4147-A177-3AD203B41FA5}">
                      <a16:colId xmlns:a16="http://schemas.microsoft.com/office/drawing/2014/main" val="20005"/>
                    </a:ext>
                  </a:extLst>
                </a:gridCol>
              </a:tblGrid>
              <a:tr h="644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35100" name="Text Box 284">
            <a:extLst>
              <a:ext uri="{FF2B5EF4-FFF2-40B4-BE49-F238E27FC236}">
                <a16:creationId xmlns:a16="http://schemas.microsoft.com/office/drawing/2014/main" id="{3E4CCB62-A7DA-48EA-BD0E-E325A1795231}"/>
              </a:ext>
            </a:extLst>
          </p:cNvPr>
          <p:cNvSpPr txBox="1">
            <a:spLocks noChangeArrowheads="1"/>
          </p:cNvSpPr>
          <p:nvPr/>
        </p:nvSpPr>
        <p:spPr bwMode="auto">
          <a:xfrm>
            <a:off x="4689475" y="1697038"/>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altLang="en-US" sz="2800" b="1">
                <a:solidFill>
                  <a:srgbClr val="FF0000"/>
                </a:solidFill>
              </a:rPr>
              <a:t>H</a:t>
            </a:r>
          </a:p>
        </p:txBody>
      </p:sp>
      <p:sp>
        <p:nvSpPr>
          <p:cNvPr id="35101" name="Text Box 285">
            <a:extLst>
              <a:ext uri="{FF2B5EF4-FFF2-40B4-BE49-F238E27FC236}">
                <a16:creationId xmlns:a16="http://schemas.microsoft.com/office/drawing/2014/main" id="{0E63E8FA-8A29-454C-8D8B-6AC4ADD07937}"/>
              </a:ext>
            </a:extLst>
          </p:cNvPr>
          <p:cNvSpPr txBox="1">
            <a:spLocks noChangeArrowheads="1"/>
          </p:cNvSpPr>
          <p:nvPr/>
        </p:nvSpPr>
        <p:spPr bwMode="auto">
          <a:xfrm>
            <a:off x="6899275" y="2362200"/>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altLang="en-US" sz="2800" b="1">
                <a:solidFill>
                  <a:srgbClr val="FF0000"/>
                </a:solidFill>
              </a:rPr>
              <a:t>Ợ</a:t>
            </a:r>
          </a:p>
        </p:txBody>
      </p:sp>
      <p:sp>
        <p:nvSpPr>
          <p:cNvPr id="35102" name="Text Box 286">
            <a:extLst>
              <a:ext uri="{FF2B5EF4-FFF2-40B4-BE49-F238E27FC236}">
                <a16:creationId xmlns:a16="http://schemas.microsoft.com/office/drawing/2014/main" id="{FD48B570-D638-4E3D-86B4-59E9DD6BBA1E}"/>
              </a:ext>
            </a:extLst>
          </p:cNvPr>
          <p:cNvSpPr txBox="1">
            <a:spLocks noChangeArrowheads="1"/>
          </p:cNvSpPr>
          <p:nvPr/>
        </p:nvSpPr>
        <p:spPr bwMode="auto">
          <a:xfrm>
            <a:off x="3956050" y="4246563"/>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altLang="en-US" sz="2800" b="1">
                <a:solidFill>
                  <a:srgbClr val="FF0000"/>
                </a:solidFill>
              </a:rPr>
              <a:t>Á</a:t>
            </a:r>
          </a:p>
        </p:txBody>
      </p:sp>
      <p:sp>
        <p:nvSpPr>
          <p:cNvPr id="35103" name="Text Box 287">
            <a:extLst>
              <a:ext uri="{FF2B5EF4-FFF2-40B4-BE49-F238E27FC236}">
                <a16:creationId xmlns:a16="http://schemas.microsoft.com/office/drawing/2014/main" id="{5F94384C-A3B0-4320-ADF9-772FDB5146C6}"/>
              </a:ext>
            </a:extLst>
          </p:cNvPr>
          <p:cNvSpPr txBox="1">
            <a:spLocks noChangeArrowheads="1"/>
          </p:cNvSpPr>
          <p:nvPr/>
        </p:nvSpPr>
        <p:spPr bwMode="auto">
          <a:xfrm>
            <a:off x="3941763" y="4897438"/>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altLang="en-US" sz="2800" b="1">
                <a:solidFill>
                  <a:srgbClr val="FF0000"/>
                </a:solidFill>
              </a:rPr>
              <a:t>C</a:t>
            </a:r>
          </a:p>
        </p:txBody>
      </p:sp>
      <p:sp>
        <p:nvSpPr>
          <p:cNvPr id="35104" name="Rectangle 288">
            <a:extLst>
              <a:ext uri="{FF2B5EF4-FFF2-40B4-BE49-F238E27FC236}">
                <a16:creationId xmlns:a16="http://schemas.microsoft.com/office/drawing/2014/main" id="{B4CD850C-0962-49F1-B77A-1131CE95A71A}"/>
              </a:ext>
            </a:extLst>
          </p:cNvPr>
          <p:cNvSpPr>
            <a:spLocks noChangeArrowheads="1"/>
          </p:cNvSpPr>
          <p:nvPr/>
        </p:nvSpPr>
        <p:spPr bwMode="auto">
          <a:xfrm>
            <a:off x="4495800" y="1620837"/>
            <a:ext cx="7620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105" name="Rectangle 289">
            <a:extLst>
              <a:ext uri="{FF2B5EF4-FFF2-40B4-BE49-F238E27FC236}">
                <a16:creationId xmlns:a16="http://schemas.microsoft.com/office/drawing/2014/main" id="{452A61C1-8374-4590-BFC8-FD53813E873F}"/>
              </a:ext>
            </a:extLst>
          </p:cNvPr>
          <p:cNvSpPr>
            <a:spLocks noChangeArrowheads="1"/>
          </p:cNvSpPr>
          <p:nvPr/>
        </p:nvSpPr>
        <p:spPr bwMode="auto">
          <a:xfrm>
            <a:off x="6781800" y="2306638"/>
            <a:ext cx="762000" cy="639763"/>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106" name="Rectangle 290">
            <a:extLst>
              <a:ext uri="{FF2B5EF4-FFF2-40B4-BE49-F238E27FC236}">
                <a16:creationId xmlns:a16="http://schemas.microsoft.com/office/drawing/2014/main" id="{39B0F643-F011-4E3C-9A6C-7EC6DA7E6668}"/>
              </a:ext>
            </a:extLst>
          </p:cNvPr>
          <p:cNvSpPr>
            <a:spLocks noChangeArrowheads="1"/>
          </p:cNvSpPr>
          <p:nvPr/>
        </p:nvSpPr>
        <p:spPr bwMode="auto">
          <a:xfrm>
            <a:off x="3789364" y="4211637"/>
            <a:ext cx="706437" cy="630238"/>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107" name="Rectangle 291">
            <a:extLst>
              <a:ext uri="{FF2B5EF4-FFF2-40B4-BE49-F238E27FC236}">
                <a16:creationId xmlns:a16="http://schemas.microsoft.com/office/drawing/2014/main" id="{48D13C96-9225-46C9-B746-AC30057C72C5}"/>
              </a:ext>
            </a:extLst>
          </p:cNvPr>
          <p:cNvSpPr>
            <a:spLocks noChangeArrowheads="1"/>
          </p:cNvSpPr>
          <p:nvPr/>
        </p:nvSpPr>
        <p:spPr bwMode="auto">
          <a:xfrm>
            <a:off x="3810000" y="4835525"/>
            <a:ext cx="685800" cy="6858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108" name="Text Box 292">
            <a:extLst>
              <a:ext uri="{FF2B5EF4-FFF2-40B4-BE49-F238E27FC236}">
                <a16:creationId xmlns:a16="http://schemas.microsoft.com/office/drawing/2014/main" id="{5C5064D0-A17E-4B6D-B1D1-80734B8DBABA}"/>
              </a:ext>
            </a:extLst>
          </p:cNvPr>
          <p:cNvSpPr txBox="1">
            <a:spLocks noChangeArrowheads="1"/>
          </p:cNvSpPr>
          <p:nvPr/>
        </p:nvSpPr>
        <p:spPr bwMode="auto">
          <a:xfrm>
            <a:off x="3297238" y="3622675"/>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altLang="en-US" sz="2800" b="1">
                <a:solidFill>
                  <a:srgbClr val="FF0000"/>
                </a:solidFill>
              </a:rPr>
              <a:t>T</a:t>
            </a:r>
          </a:p>
        </p:txBody>
      </p:sp>
      <p:sp>
        <p:nvSpPr>
          <p:cNvPr id="35109" name="Rectangle 293">
            <a:extLst>
              <a:ext uri="{FF2B5EF4-FFF2-40B4-BE49-F238E27FC236}">
                <a16:creationId xmlns:a16="http://schemas.microsoft.com/office/drawing/2014/main" id="{E5068E3C-2510-484D-8999-6B6053D549BA}"/>
              </a:ext>
            </a:extLst>
          </p:cNvPr>
          <p:cNvSpPr>
            <a:spLocks noChangeArrowheads="1"/>
          </p:cNvSpPr>
          <p:nvPr/>
        </p:nvSpPr>
        <p:spPr bwMode="auto">
          <a:xfrm>
            <a:off x="3109913" y="3562351"/>
            <a:ext cx="685800" cy="649287"/>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110" name="Text Box 294">
            <a:extLst>
              <a:ext uri="{FF2B5EF4-FFF2-40B4-BE49-F238E27FC236}">
                <a16:creationId xmlns:a16="http://schemas.microsoft.com/office/drawing/2014/main" id="{315F6755-854E-42FE-9EE4-A52E8CE2E2AE}"/>
              </a:ext>
            </a:extLst>
          </p:cNvPr>
          <p:cNvSpPr txBox="1">
            <a:spLocks noChangeArrowheads="1"/>
          </p:cNvSpPr>
          <p:nvPr/>
        </p:nvSpPr>
        <p:spPr bwMode="auto">
          <a:xfrm>
            <a:off x="3282950" y="3006725"/>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altLang="en-US" sz="2800" b="1">
                <a:solidFill>
                  <a:srgbClr val="FF0000"/>
                </a:solidFill>
              </a:rPr>
              <a:t>P</a:t>
            </a:r>
          </a:p>
        </p:txBody>
      </p:sp>
      <p:sp>
        <p:nvSpPr>
          <p:cNvPr id="35111" name="Rectangle 295">
            <a:extLst>
              <a:ext uri="{FF2B5EF4-FFF2-40B4-BE49-F238E27FC236}">
                <a16:creationId xmlns:a16="http://schemas.microsoft.com/office/drawing/2014/main" id="{50D2045E-A4B3-421C-AF33-9E6839AC13DE}"/>
              </a:ext>
            </a:extLst>
          </p:cNvPr>
          <p:cNvSpPr>
            <a:spLocks noChangeArrowheads="1"/>
          </p:cNvSpPr>
          <p:nvPr/>
        </p:nvSpPr>
        <p:spPr bwMode="auto">
          <a:xfrm>
            <a:off x="3124200" y="2957512"/>
            <a:ext cx="685800" cy="609600"/>
          </a:xfrm>
          <a:prstGeom prst="rect">
            <a:avLst/>
          </a:prstGeom>
          <a:solidFill>
            <a:srgbClr val="66CC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repeatCount="indefinite" fill="hold" grpId="0" nodeType="withEffect">
                                  <p:stCondLst>
                                    <p:cond delay="0"/>
                                  </p:stCondLst>
                                  <p:iterate type="lt">
                                    <p:tmPct val="10000"/>
                                  </p:iterate>
                                  <p:childTnLst>
                                    <p:set>
                                      <p:cBhvr override="childStyle">
                                        <p:cTn id="6" dur="1500" autoRev="1" fill="hold"/>
                                        <p:tgtEl>
                                          <p:spTgt spid="34964"/>
                                        </p:tgtEl>
                                        <p:attrNameLst>
                                          <p:attrName>style.color</p:attrName>
                                        </p:attrNameLst>
                                      </p:cBhvr>
                                      <p:to>
                                        <p:clrVal>
                                          <a:schemeClr val="accent2"/>
                                        </p:clrVal>
                                      </p:to>
                                    </p:set>
                                    <p:set>
                                      <p:cBhvr>
                                        <p:cTn id="7" dur="1500" autoRev="1" fill="hold"/>
                                        <p:tgtEl>
                                          <p:spTgt spid="34964"/>
                                        </p:tgtEl>
                                        <p:attrNameLst>
                                          <p:attrName>fillcolor</p:attrName>
                                        </p:attrNameLst>
                                      </p:cBhvr>
                                      <p:to>
                                        <p:clrVal>
                                          <a:schemeClr val="accent2"/>
                                        </p:clrVal>
                                      </p:to>
                                    </p:set>
                                    <p:set>
                                      <p:cBhvr>
                                        <p:cTn id="8" dur="1500" autoRev="1" fill="hold"/>
                                        <p:tgtEl>
                                          <p:spTgt spid="34964"/>
                                        </p:tgtEl>
                                        <p:attrNameLst>
                                          <p:attrName>fill.type</p:attrName>
                                        </p:attrNameLst>
                                      </p:cBhvr>
                                      <p:to>
                                        <p:strVal val="solid"/>
                                      </p:to>
                                    </p:set>
                                  </p:childTnLst>
                                </p:cTn>
                              </p:par>
                              <p:par>
                                <p:cTn id="9" presetID="19" presetClass="emph" presetSubtype="0" repeatCount="indefinite" fill="hold" grpId="0" nodeType="withEffect">
                                  <p:stCondLst>
                                    <p:cond delay="0"/>
                                  </p:stCondLst>
                                  <p:childTnLst>
                                    <p:animClr clrSpc="rgb" dir="cw">
                                      <p:cBhvr override="childStyle">
                                        <p:cTn id="10" dur="2000" fill="hold"/>
                                        <p:tgtEl>
                                          <p:spTgt spid="34963"/>
                                        </p:tgtEl>
                                        <p:attrNameLst>
                                          <p:attrName>style.color</p:attrName>
                                        </p:attrNameLst>
                                      </p:cBhvr>
                                      <p:to>
                                        <a:schemeClr val="accent2"/>
                                      </p:to>
                                    </p:animClr>
                                    <p:animClr clrSpc="rgb" dir="cw">
                                      <p:cBhvr>
                                        <p:cTn id="11" dur="2000" fill="hold"/>
                                        <p:tgtEl>
                                          <p:spTgt spid="34963"/>
                                        </p:tgtEl>
                                        <p:attrNameLst>
                                          <p:attrName>fillcolor</p:attrName>
                                        </p:attrNameLst>
                                      </p:cBhvr>
                                      <p:to>
                                        <a:schemeClr val="accent2"/>
                                      </p:to>
                                    </p:animClr>
                                    <p:set>
                                      <p:cBhvr>
                                        <p:cTn id="12" dur="2000" fill="hold"/>
                                        <p:tgtEl>
                                          <p:spTgt spid="34963"/>
                                        </p:tgtEl>
                                        <p:attrNameLst>
                                          <p:attrName>fill.type</p:attrName>
                                        </p:attrNameLst>
                                      </p:cBhvr>
                                      <p:to>
                                        <p:strVal val="solid"/>
                                      </p:to>
                                    </p:set>
                                    <p:set>
                                      <p:cBhvr>
                                        <p:cTn id="13" dur="2000" fill="hold"/>
                                        <p:tgtEl>
                                          <p:spTgt spid="3496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92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4957"/>
                                        </p:tgtEl>
                                        <p:attrNameLst>
                                          <p:attrName>style.visibility</p:attrName>
                                        </p:attrNameLst>
                                      </p:cBhvr>
                                      <p:to>
                                        <p:strVal val="visible"/>
                                      </p:to>
                                    </p:set>
                                    <p:animEffect transition="in" filter="wipe(down)">
                                      <p:cBhvr>
                                        <p:cTn id="19" dur="580">
                                          <p:stCondLst>
                                            <p:cond delay="0"/>
                                          </p:stCondLst>
                                        </p:cTn>
                                        <p:tgtEl>
                                          <p:spTgt spid="34957"/>
                                        </p:tgtEl>
                                      </p:cBhvr>
                                    </p:animEffect>
                                    <p:anim calcmode="lin" valueType="num">
                                      <p:cBhvr>
                                        <p:cTn id="20" dur="1822" tmFilter="0,0; 0.14,0.36; 0.43,0.73; 0.71,0.91; 1.0,1.0">
                                          <p:stCondLst>
                                            <p:cond delay="0"/>
                                          </p:stCondLst>
                                        </p:cTn>
                                        <p:tgtEl>
                                          <p:spTgt spid="3495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495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495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495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4957"/>
                                        </p:tgtEl>
                                        <p:attrNameLst>
                                          <p:attrName>ppt_y</p:attrName>
                                        </p:attrNameLst>
                                      </p:cBhvr>
                                      <p:tavLst>
                                        <p:tav tm="0" fmla="#ppt_y-sin(pi*$)/81">
                                          <p:val>
                                            <p:fltVal val="0"/>
                                          </p:val>
                                        </p:tav>
                                        <p:tav tm="100000">
                                          <p:val>
                                            <p:fltVal val="1"/>
                                          </p:val>
                                        </p:tav>
                                      </p:tavLst>
                                    </p:anim>
                                    <p:animScale>
                                      <p:cBhvr>
                                        <p:cTn id="25" dur="26">
                                          <p:stCondLst>
                                            <p:cond delay="650"/>
                                          </p:stCondLst>
                                        </p:cTn>
                                        <p:tgtEl>
                                          <p:spTgt spid="34957"/>
                                        </p:tgtEl>
                                      </p:cBhvr>
                                      <p:to x="100000" y="60000"/>
                                    </p:animScale>
                                    <p:animScale>
                                      <p:cBhvr>
                                        <p:cTn id="26" dur="166" decel="50000">
                                          <p:stCondLst>
                                            <p:cond delay="676"/>
                                          </p:stCondLst>
                                        </p:cTn>
                                        <p:tgtEl>
                                          <p:spTgt spid="34957"/>
                                        </p:tgtEl>
                                      </p:cBhvr>
                                      <p:to x="100000" y="100000"/>
                                    </p:animScale>
                                    <p:animScale>
                                      <p:cBhvr>
                                        <p:cTn id="27" dur="26">
                                          <p:stCondLst>
                                            <p:cond delay="1312"/>
                                          </p:stCondLst>
                                        </p:cTn>
                                        <p:tgtEl>
                                          <p:spTgt spid="34957"/>
                                        </p:tgtEl>
                                      </p:cBhvr>
                                      <p:to x="100000" y="80000"/>
                                    </p:animScale>
                                    <p:animScale>
                                      <p:cBhvr>
                                        <p:cTn id="28" dur="166" decel="50000">
                                          <p:stCondLst>
                                            <p:cond delay="1338"/>
                                          </p:stCondLst>
                                        </p:cTn>
                                        <p:tgtEl>
                                          <p:spTgt spid="34957"/>
                                        </p:tgtEl>
                                      </p:cBhvr>
                                      <p:to x="100000" y="100000"/>
                                    </p:animScale>
                                    <p:animScale>
                                      <p:cBhvr>
                                        <p:cTn id="29" dur="26">
                                          <p:stCondLst>
                                            <p:cond delay="1642"/>
                                          </p:stCondLst>
                                        </p:cTn>
                                        <p:tgtEl>
                                          <p:spTgt spid="34957"/>
                                        </p:tgtEl>
                                      </p:cBhvr>
                                      <p:to x="100000" y="90000"/>
                                    </p:animScale>
                                    <p:animScale>
                                      <p:cBhvr>
                                        <p:cTn id="30" dur="166" decel="50000">
                                          <p:stCondLst>
                                            <p:cond delay="1668"/>
                                          </p:stCondLst>
                                        </p:cTn>
                                        <p:tgtEl>
                                          <p:spTgt spid="34957"/>
                                        </p:tgtEl>
                                      </p:cBhvr>
                                      <p:to x="100000" y="100000"/>
                                    </p:animScale>
                                    <p:animScale>
                                      <p:cBhvr>
                                        <p:cTn id="31" dur="26">
                                          <p:stCondLst>
                                            <p:cond delay="1808"/>
                                          </p:stCondLst>
                                        </p:cTn>
                                        <p:tgtEl>
                                          <p:spTgt spid="34957"/>
                                        </p:tgtEl>
                                      </p:cBhvr>
                                      <p:to x="100000" y="95000"/>
                                    </p:animScale>
                                    <p:animScale>
                                      <p:cBhvr>
                                        <p:cTn id="32" dur="166" decel="50000">
                                          <p:stCondLst>
                                            <p:cond delay="1834"/>
                                          </p:stCondLst>
                                        </p:cTn>
                                        <p:tgtEl>
                                          <p:spTgt spid="34957"/>
                                        </p:tgtEl>
                                      </p:cBhvr>
                                      <p:to x="100000" y="100000"/>
                                    </p:animScale>
                                  </p:childTnLst>
                                </p:cTn>
                              </p:par>
                              <p:par>
                                <p:cTn id="33" presetID="1" presetClass="emph" presetSubtype="2" fill="hold" nodeType="withEffect">
                                  <p:stCondLst>
                                    <p:cond delay="0"/>
                                  </p:stCondLst>
                                  <p:childTnLst>
                                    <p:animClr clrSpc="rgb" dir="cw">
                                      <p:cBhvr>
                                        <p:cTn id="34" dur="2000" fill="hold"/>
                                        <p:tgtEl>
                                          <p:spTgt spid="34971"/>
                                        </p:tgtEl>
                                        <p:attrNameLst>
                                          <p:attrName>fillcolor</p:attrName>
                                        </p:attrNameLst>
                                      </p:cBhvr>
                                      <p:to>
                                        <a:srgbClr val="FF33CC"/>
                                      </p:to>
                                    </p:animClr>
                                    <p:set>
                                      <p:cBhvr>
                                        <p:cTn id="35" dur="2000" fill="hold"/>
                                        <p:tgtEl>
                                          <p:spTgt spid="34971"/>
                                        </p:tgtEl>
                                        <p:attrNameLst>
                                          <p:attrName>fill.type</p:attrName>
                                        </p:attrNameLst>
                                      </p:cBhvr>
                                      <p:to>
                                        <p:strVal val="solid"/>
                                      </p:to>
                                    </p:set>
                                    <p:set>
                                      <p:cBhvr>
                                        <p:cTn id="36" dur="2000" fill="hold"/>
                                        <p:tgtEl>
                                          <p:spTgt spid="34971"/>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35104"/>
                                        </p:tgtEl>
                                        <p:attrNameLst>
                                          <p:attrName>fillcolor</p:attrName>
                                        </p:attrNameLst>
                                      </p:cBhvr>
                                      <p:to>
                                        <a:srgbClr val="FF33CC"/>
                                      </p:to>
                                    </p:animClr>
                                    <p:set>
                                      <p:cBhvr>
                                        <p:cTn id="39" dur="2000" fill="hold"/>
                                        <p:tgtEl>
                                          <p:spTgt spid="35104"/>
                                        </p:tgtEl>
                                        <p:attrNameLst>
                                          <p:attrName>fill.type</p:attrName>
                                        </p:attrNameLst>
                                      </p:cBhvr>
                                      <p:to>
                                        <p:strVal val="solid"/>
                                      </p:to>
                                    </p:set>
                                    <p:set>
                                      <p:cBhvr>
                                        <p:cTn id="40" dur="2000" fill="hold"/>
                                        <p:tgtEl>
                                          <p:spTgt spid="35104"/>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34970"/>
                                        </p:tgtEl>
                                        <p:attrNameLst>
                                          <p:attrName>fillcolor</p:attrName>
                                        </p:attrNameLst>
                                      </p:cBhvr>
                                      <p:to>
                                        <a:srgbClr val="FF33CC"/>
                                      </p:to>
                                    </p:animClr>
                                    <p:set>
                                      <p:cBhvr>
                                        <p:cTn id="43" dur="2000" fill="hold"/>
                                        <p:tgtEl>
                                          <p:spTgt spid="34970"/>
                                        </p:tgtEl>
                                        <p:attrNameLst>
                                          <p:attrName>fill.type</p:attrName>
                                        </p:attrNameLst>
                                      </p:cBhvr>
                                      <p:to>
                                        <p:strVal val="solid"/>
                                      </p:to>
                                    </p:set>
                                    <p:set>
                                      <p:cBhvr>
                                        <p:cTn id="44" dur="2000" fill="hold"/>
                                        <p:tgtEl>
                                          <p:spTgt spid="34970"/>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000" fill="hold"/>
                                        <p:tgtEl>
                                          <p:spTgt spid="34969"/>
                                        </p:tgtEl>
                                        <p:attrNameLst>
                                          <p:attrName>fillcolor</p:attrName>
                                        </p:attrNameLst>
                                      </p:cBhvr>
                                      <p:to>
                                        <a:srgbClr val="FF33CC"/>
                                      </p:to>
                                    </p:animClr>
                                    <p:set>
                                      <p:cBhvr>
                                        <p:cTn id="47" dur="2000" fill="hold"/>
                                        <p:tgtEl>
                                          <p:spTgt spid="34969"/>
                                        </p:tgtEl>
                                        <p:attrNameLst>
                                          <p:attrName>fill.type</p:attrName>
                                        </p:attrNameLst>
                                      </p:cBhvr>
                                      <p:to>
                                        <p:strVal val="solid"/>
                                      </p:to>
                                    </p:set>
                                    <p:set>
                                      <p:cBhvr>
                                        <p:cTn id="48" dur="2000" fill="hold"/>
                                        <p:tgtEl>
                                          <p:spTgt spid="34969"/>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34968"/>
                                        </p:tgtEl>
                                        <p:attrNameLst>
                                          <p:attrName>fillcolor</p:attrName>
                                        </p:attrNameLst>
                                      </p:cBhvr>
                                      <p:to>
                                        <a:srgbClr val="FF33CC"/>
                                      </p:to>
                                    </p:animClr>
                                    <p:set>
                                      <p:cBhvr>
                                        <p:cTn id="51" dur="2000" fill="hold"/>
                                        <p:tgtEl>
                                          <p:spTgt spid="34968"/>
                                        </p:tgtEl>
                                        <p:attrNameLst>
                                          <p:attrName>fill.type</p:attrName>
                                        </p:attrNameLst>
                                      </p:cBhvr>
                                      <p:to>
                                        <p:strVal val="solid"/>
                                      </p:to>
                                    </p:set>
                                    <p:set>
                                      <p:cBhvr>
                                        <p:cTn id="52" dur="2000" fill="hold"/>
                                        <p:tgtEl>
                                          <p:spTgt spid="34968"/>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34967"/>
                                        </p:tgtEl>
                                        <p:attrNameLst>
                                          <p:attrName>fillcolor</p:attrName>
                                        </p:attrNameLst>
                                      </p:cBhvr>
                                      <p:to>
                                        <a:srgbClr val="FF33CC"/>
                                      </p:to>
                                    </p:animClr>
                                    <p:set>
                                      <p:cBhvr>
                                        <p:cTn id="55" dur="2000" fill="hold"/>
                                        <p:tgtEl>
                                          <p:spTgt spid="34967"/>
                                        </p:tgtEl>
                                        <p:attrNameLst>
                                          <p:attrName>fill.type</p:attrName>
                                        </p:attrNameLst>
                                      </p:cBhvr>
                                      <p:to>
                                        <p:strVal val="solid"/>
                                      </p:to>
                                    </p:set>
                                    <p:set>
                                      <p:cBhvr>
                                        <p:cTn id="56" dur="2000" fill="hold"/>
                                        <p:tgtEl>
                                          <p:spTgt spid="34967"/>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34966"/>
                                        </p:tgtEl>
                                        <p:attrNameLst>
                                          <p:attrName>fillcolor</p:attrName>
                                        </p:attrNameLst>
                                      </p:cBhvr>
                                      <p:to>
                                        <a:srgbClr val="FF33CC"/>
                                      </p:to>
                                    </p:animClr>
                                    <p:set>
                                      <p:cBhvr>
                                        <p:cTn id="59" dur="2000" fill="hold"/>
                                        <p:tgtEl>
                                          <p:spTgt spid="34966"/>
                                        </p:tgtEl>
                                        <p:attrNameLst>
                                          <p:attrName>fill.type</p:attrName>
                                        </p:attrNameLst>
                                      </p:cBhvr>
                                      <p:to>
                                        <p:strVal val="solid"/>
                                      </p:to>
                                    </p:set>
                                    <p:set>
                                      <p:cBhvr>
                                        <p:cTn id="60" dur="2000" fill="hold"/>
                                        <p:tgtEl>
                                          <p:spTgt spid="34966"/>
                                        </p:tgtEl>
                                        <p:attrNameLst>
                                          <p:attrName>fill.on</p:attrName>
                                        </p:attrNameLst>
                                      </p:cBhvr>
                                      <p:to>
                                        <p:strVal val="true"/>
                                      </p:to>
                                    </p:set>
                                  </p:childTnLst>
                                </p:cTn>
                              </p:par>
                            </p:childTnLst>
                          </p:cTn>
                        </p:par>
                        <p:par>
                          <p:cTn id="61" fill="hold" nodeType="afterGroup">
                            <p:stCondLst>
                              <p:cond delay="2000"/>
                            </p:stCondLst>
                            <p:childTnLst>
                              <p:par>
                                <p:cTn id="62" presetID="23" presetClass="exit" presetSubtype="32" fill="hold" nodeType="afterEffect">
                                  <p:stCondLst>
                                    <p:cond delay="0"/>
                                  </p:stCondLst>
                                  <p:childTnLst>
                                    <p:anim calcmode="lin" valueType="num">
                                      <p:cBhvr>
                                        <p:cTn id="63" dur="500"/>
                                        <p:tgtEl>
                                          <p:spTgt spid="34929"/>
                                        </p:tgtEl>
                                        <p:attrNameLst>
                                          <p:attrName>ppt_w</p:attrName>
                                        </p:attrNameLst>
                                      </p:cBhvr>
                                      <p:tavLst>
                                        <p:tav tm="0">
                                          <p:val>
                                            <p:strVal val="ppt_w"/>
                                          </p:val>
                                        </p:tav>
                                        <p:tav tm="100000">
                                          <p:val>
                                            <p:fltVal val="0"/>
                                          </p:val>
                                        </p:tav>
                                      </p:tavLst>
                                    </p:anim>
                                    <p:anim calcmode="lin" valueType="num">
                                      <p:cBhvr>
                                        <p:cTn id="64" dur="500"/>
                                        <p:tgtEl>
                                          <p:spTgt spid="34929"/>
                                        </p:tgtEl>
                                        <p:attrNameLst>
                                          <p:attrName>ppt_h</p:attrName>
                                        </p:attrNameLst>
                                      </p:cBhvr>
                                      <p:tavLst>
                                        <p:tav tm="0">
                                          <p:val>
                                            <p:strVal val="ppt_h"/>
                                          </p:val>
                                        </p:tav>
                                        <p:tav tm="100000">
                                          <p:val>
                                            <p:fltVal val="0"/>
                                          </p:val>
                                        </p:tav>
                                      </p:tavLst>
                                    </p:anim>
                                    <p:set>
                                      <p:cBhvr>
                                        <p:cTn id="65" dur="1" fill="hold">
                                          <p:stCondLst>
                                            <p:cond delay="499"/>
                                          </p:stCondLst>
                                        </p:cTn>
                                        <p:tgtEl>
                                          <p:spTgt spid="34929"/>
                                        </p:tgtEl>
                                        <p:attrNameLst>
                                          <p:attrName>style.visibility</p:attrName>
                                        </p:attrNameLst>
                                      </p:cBhvr>
                                      <p:to>
                                        <p:strVal val="hidden"/>
                                      </p:to>
                                    </p:set>
                                  </p:childTnLst>
                                </p:cTn>
                              </p:par>
                            </p:childTnLst>
                          </p:cTn>
                        </p:par>
                        <p:par>
                          <p:cTn id="66" fill="hold" nodeType="afterGroup">
                            <p:stCondLst>
                              <p:cond delay="2500"/>
                            </p:stCondLst>
                            <p:childTnLst>
                              <p:par>
                                <p:cTn id="67" presetID="53" presetClass="entr" presetSubtype="0" fill="hold" grpId="0" nodeType="afterEffect">
                                  <p:stCondLst>
                                    <p:cond delay="0"/>
                                  </p:stCondLst>
                                  <p:childTnLst>
                                    <p:set>
                                      <p:cBhvr>
                                        <p:cTn id="68" dur="1" fill="hold">
                                          <p:stCondLst>
                                            <p:cond delay="0"/>
                                          </p:stCondLst>
                                        </p:cTn>
                                        <p:tgtEl>
                                          <p:spTgt spid="34989">
                                            <p:txEl>
                                              <p:pRg st="0" end="0"/>
                                            </p:txEl>
                                          </p:spTgt>
                                        </p:tgtEl>
                                        <p:attrNameLst>
                                          <p:attrName>style.visibility</p:attrName>
                                        </p:attrNameLst>
                                      </p:cBhvr>
                                      <p:to>
                                        <p:strVal val="visible"/>
                                      </p:to>
                                    </p:set>
                                    <p:anim calcmode="lin" valueType="num">
                                      <p:cBhvr>
                                        <p:cTn id="69" dur="500" fill="hold"/>
                                        <p:tgtEl>
                                          <p:spTgt spid="34989">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34989">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34989">
                                            <p:txEl>
                                              <p:pRg st="0" end="0"/>
                                            </p:txEl>
                                          </p:spTgt>
                                        </p:tgtEl>
                                      </p:cBhvr>
                                    </p:animEffec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72" fill="hold" nodeType="afterGroup">
                            <p:stCondLst>
                              <p:cond delay="3000"/>
                            </p:stCondLst>
                            <p:childTnLst>
                              <p:par>
                                <p:cTn id="73" presetID="53" presetClass="exit" presetSubtype="0" fill="hold" grpId="1" nodeType="afterEffect">
                                  <p:stCondLst>
                                    <p:cond delay="0"/>
                                  </p:stCondLst>
                                  <p:childTnLst>
                                    <p:anim calcmode="lin" valueType="num">
                                      <p:cBhvr>
                                        <p:cTn id="74" dur="500"/>
                                        <p:tgtEl>
                                          <p:spTgt spid="34989">
                                            <p:txEl>
                                              <p:pRg st="0" end="0"/>
                                            </p:txEl>
                                          </p:spTgt>
                                        </p:tgtEl>
                                        <p:attrNameLst>
                                          <p:attrName>ppt_w</p:attrName>
                                        </p:attrNameLst>
                                      </p:cBhvr>
                                      <p:tavLst>
                                        <p:tav tm="0">
                                          <p:val>
                                            <p:strVal val="ppt_w"/>
                                          </p:val>
                                        </p:tav>
                                        <p:tav tm="100000">
                                          <p:val>
                                            <p:fltVal val="0"/>
                                          </p:val>
                                        </p:tav>
                                      </p:tavLst>
                                    </p:anim>
                                    <p:anim calcmode="lin" valueType="num">
                                      <p:cBhvr>
                                        <p:cTn id="75" dur="500"/>
                                        <p:tgtEl>
                                          <p:spTgt spid="34989">
                                            <p:txEl>
                                              <p:pRg st="0" end="0"/>
                                            </p:txEl>
                                          </p:spTgt>
                                        </p:tgtEl>
                                        <p:attrNameLst>
                                          <p:attrName>ppt_h</p:attrName>
                                        </p:attrNameLst>
                                      </p:cBhvr>
                                      <p:tavLst>
                                        <p:tav tm="0">
                                          <p:val>
                                            <p:strVal val="ppt_h"/>
                                          </p:val>
                                        </p:tav>
                                        <p:tav tm="100000">
                                          <p:val>
                                            <p:fltVal val="0"/>
                                          </p:val>
                                        </p:tav>
                                      </p:tavLst>
                                    </p:anim>
                                    <p:animEffect transition="out" filter="fade">
                                      <p:cBhvr>
                                        <p:cTn id="76" dur="500"/>
                                        <p:tgtEl>
                                          <p:spTgt spid="34989">
                                            <p:txEl>
                                              <p:pRg st="0" end="0"/>
                                            </p:txEl>
                                          </p:spTgt>
                                        </p:tgtEl>
                                      </p:cBhvr>
                                    </p:animEffect>
                                    <p:set>
                                      <p:cBhvr>
                                        <p:cTn id="77" dur="1" fill="hold">
                                          <p:stCondLst>
                                            <p:cond delay="499"/>
                                          </p:stCondLst>
                                        </p:cTn>
                                        <p:tgtEl>
                                          <p:spTgt spid="34989">
                                            <p:txEl>
                                              <p:pRg st="0" end="0"/>
                                            </p:txEl>
                                          </p:spTgt>
                                        </p:tgtEl>
                                        <p:attrNameLst>
                                          <p:attrName>style.visibility</p:attrName>
                                        </p:attrNameLst>
                                      </p:cBhvr>
                                      <p:to>
                                        <p:strVal val="hidden"/>
                                      </p:to>
                                    </p:set>
                                  </p:childTnLst>
                                </p:cTn>
                              </p:par>
                            </p:childTnLst>
                          </p:cTn>
                        </p:par>
                        <p:par>
                          <p:cTn id="78" fill="hold" nodeType="afterGroup">
                            <p:stCondLst>
                              <p:cond delay="3500"/>
                            </p:stCondLst>
                            <p:childTnLst>
                              <p:par>
                                <p:cTn id="79" presetID="53" presetClass="entr" presetSubtype="0" fill="hold" grpId="0" nodeType="afterEffect">
                                  <p:stCondLst>
                                    <p:cond delay="0"/>
                                  </p:stCondLst>
                                  <p:childTnLst>
                                    <p:set>
                                      <p:cBhvr>
                                        <p:cTn id="80" dur="1" fill="hold">
                                          <p:stCondLst>
                                            <p:cond delay="0"/>
                                          </p:stCondLst>
                                        </p:cTn>
                                        <p:tgtEl>
                                          <p:spTgt spid="34990">
                                            <p:txEl>
                                              <p:pRg st="0" end="0"/>
                                            </p:txEl>
                                          </p:spTgt>
                                        </p:tgtEl>
                                        <p:attrNameLst>
                                          <p:attrName>style.visibility</p:attrName>
                                        </p:attrNameLst>
                                      </p:cBhvr>
                                      <p:to>
                                        <p:strVal val="visible"/>
                                      </p:to>
                                    </p:set>
                                    <p:anim calcmode="lin" valueType="num">
                                      <p:cBhvr>
                                        <p:cTn id="81" dur="500" fill="hold"/>
                                        <p:tgtEl>
                                          <p:spTgt spid="34990">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4990">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4990">
                                            <p:txEl>
                                              <p:pRg st="0" end="0"/>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4" fill="hold" nodeType="afterGroup">
                            <p:stCondLst>
                              <p:cond delay="4000"/>
                            </p:stCondLst>
                            <p:childTnLst>
                              <p:par>
                                <p:cTn id="85" presetID="53" presetClass="exit" presetSubtype="0" fill="hold" grpId="1" nodeType="afterEffect">
                                  <p:stCondLst>
                                    <p:cond delay="0"/>
                                  </p:stCondLst>
                                  <p:childTnLst>
                                    <p:anim calcmode="lin" valueType="num">
                                      <p:cBhvr>
                                        <p:cTn id="86" dur="500"/>
                                        <p:tgtEl>
                                          <p:spTgt spid="34990">
                                            <p:txEl>
                                              <p:pRg st="0" end="0"/>
                                            </p:txEl>
                                          </p:spTgt>
                                        </p:tgtEl>
                                        <p:attrNameLst>
                                          <p:attrName>ppt_w</p:attrName>
                                        </p:attrNameLst>
                                      </p:cBhvr>
                                      <p:tavLst>
                                        <p:tav tm="0">
                                          <p:val>
                                            <p:strVal val="ppt_w"/>
                                          </p:val>
                                        </p:tav>
                                        <p:tav tm="100000">
                                          <p:val>
                                            <p:fltVal val="0"/>
                                          </p:val>
                                        </p:tav>
                                      </p:tavLst>
                                    </p:anim>
                                    <p:anim calcmode="lin" valueType="num">
                                      <p:cBhvr>
                                        <p:cTn id="87" dur="500"/>
                                        <p:tgtEl>
                                          <p:spTgt spid="34990">
                                            <p:txEl>
                                              <p:pRg st="0" end="0"/>
                                            </p:txEl>
                                          </p:spTgt>
                                        </p:tgtEl>
                                        <p:attrNameLst>
                                          <p:attrName>ppt_h</p:attrName>
                                        </p:attrNameLst>
                                      </p:cBhvr>
                                      <p:tavLst>
                                        <p:tav tm="0">
                                          <p:val>
                                            <p:strVal val="ppt_h"/>
                                          </p:val>
                                        </p:tav>
                                        <p:tav tm="100000">
                                          <p:val>
                                            <p:fltVal val="0"/>
                                          </p:val>
                                        </p:tav>
                                      </p:tavLst>
                                    </p:anim>
                                    <p:animEffect transition="out" filter="fade">
                                      <p:cBhvr>
                                        <p:cTn id="88" dur="500"/>
                                        <p:tgtEl>
                                          <p:spTgt spid="34990">
                                            <p:txEl>
                                              <p:pRg st="0" end="0"/>
                                            </p:txEl>
                                          </p:spTgt>
                                        </p:tgtEl>
                                      </p:cBhvr>
                                    </p:animEffect>
                                    <p:set>
                                      <p:cBhvr>
                                        <p:cTn id="89" dur="1" fill="hold">
                                          <p:stCondLst>
                                            <p:cond delay="499"/>
                                          </p:stCondLst>
                                        </p:cTn>
                                        <p:tgtEl>
                                          <p:spTgt spid="34990">
                                            <p:txEl>
                                              <p:pRg st="0" end="0"/>
                                            </p:txEl>
                                          </p:spTgt>
                                        </p:tgtEl>
                                        <p:attrNameLst>
                                          <p:attrName>style.visibility</p:attrName>
                                        </p:attrNameLst>
                                      </p:cBhvr>
                                      <p:to>
                                        <p:strVal val="hidden"/>
                                      </p:to>
                                    </p:set>
                                  </p:childTnLst>
                                </p:cTn>
                              </p:par>
                            </p:childTnLst>
                          </p:cTn>
                        </p:par>
                        <p:par>
                          <p:cTn id="90" fill="hold" nodeType="afterGroup">
                            <p:stCondLst>
                              <p:cond delay="4500"/>
                            </p:stCondLst>
                            <p:childTnLst>
                              <p:par>
                                <p:cTn id="91" presetID="53" presetClass="entr" presetSubtype="0" fill="hold" grpId="0" nodeType="afterEffect">
                                  <p:stCondLst>
                                    <p:cond delay="0"/>
                                  </p:stCondLst>
                                  <p:childTnLst>
                                    <p:set>
                                      <p:cBhvr>
                                        <p:cTn id="92" dur="1" fill="hold">
                                          <p:stCondLst>
                                            <p:cond delay="0"/>
                                          </p:stCondLst>
                                        </p:cTn>
                                        <p:tgtEl>
                                          <p:spTgt spid="34992">
                                            <p:txEl>
                                              <p:pRg st="0" end="0"/>
                                            </p:txEl>
                                          </p:spTgt>
                                        </p:tgtEl>
                                        <p:attrNameLst>
                                          <p:attrName>style.visibility</p:attrName>
                                        </p:attrNameLst>
                                      </p:cBhvr>
                                      <p:to>
                                        <p:strVal val="visible"/>
                                      </p:to>
                                    </p:set>
                                    <p:anim calcmode="lin" valueType="num">
                                      <p:cBhvr>
                                        <p:cTn id="93" dur="500" fill="hold"/>
                                        <p:tgtEl>
                                          <p:spTgt spid="34992">
                                            <p:txEl>
                                              <p:pRg st="0" end="0"/>
                                            </p:txEl>
                                          </p:spTgt>
                                        </p:tgtEl>
                                        <p:attrNameLst>
                                          <p:attrName>ppt_w</p:attrName>
                                        </p:attrNameLst>
                                      </p:cBhvr>
                                      <p:tavLst>
                                        <p:tav tm="0">
                                          <p:val>
                                            <p:fltVal val="0"/>
                                          </p:val>
                                        </p:tav>
                                        <p:tav tm="100000">
                                          <p:val>
                                            <p:strVal val="#ppt_w"/>
                                          </p:val>
                                        </p:tav>
                                      </p:tavLst>
                                    </p:anim>
                                    <p:anim calcmode="lin" valueType="num">
                                      <p:cBhvr>
                                        <p:cTn id="94" dur="500" fill="hold"/>
                                        <p:tgtEl>
                                          <p:spTgt spid="34992">
                                            <p:txEl>
                                              <p:pRg st="0" end="0"/>
                                            </p:txEl>
                                          </p:spTgt>
                                        </p:tgtEl>
                                        <p:attrNameLst>
                                          <p:attrName>ppt_h</p:attrName>
                                        </p:attrNameLst>
                                      </p:cBhvr>
                                      <p:tavLst>
                                        <p:tav tm="0">
                                          <p:val>
                                            <p:fltVal val="0"/>
                                          </p:val>
                                        </p:tav>
                                        <p:tav tm="100000">
                                          <p:val>
                                            <p:strVal val="#ppt_h"/>
                                          </p:val>
                                        </p:tav>
                                      </p:tavLst>
                                    </p:anim>
                                    <p:animEffect transition="in" filter="fade">
                                      <p:cBhvr>
                                        <p:cTn id="95" dur="500"/>
                                        <p:tgtEl>
                                          <p:spTgt spid="34992">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2" name="hammer.wav"/>
                                        </p:tgtEl>
                                      </p:cMediaNode>
                                    </p:audio>
                                  </p:subTnLst>
                                </p:cTn>
                              </p:par>
                            </p:childTnLst>
                          </p:cTn>
                        </p:par>
                        <p:par>
                          <p:cTn id="96" fill="hold" nodeType="afterGroup">
                            <p:stCondLst>
                              <p:cond delay="5000"/>
                            </p:stCondLst>
                            <p:childTnLst>
                              <p:par>
                                <p:cTn id="97" presetID="53" presetClass="exit" presetSubtype="0" fill="hold" grpId="1" nodeType="afterEffect">
                                  <p:stCondLst>
                                    <p:cond delay="0"/>
                                  </p:stCondLst>
                                  <p:childTnLst>
                                    <p:anim calcmode="lin" valueType="num">
                                      <p:cBhvr>
                                        <p:cTn id="98" dur="500"/>
                                        <p:tgtEl>
                                          <p:spTgt spid="34992">
                                            <p:txEl>
                                              <p:pRg st="0" end="0"/>
                                            </p:txEl>
                                          </p:spTgt>
                                        </p:tgtEl>
                                        <p:attrNameLst>
                                          <p:attrName>ppt_w</p:attrName>
                                        </p:attrNameLst>
                                      </p:cBhvr>
                                      <p:tavLst>
                                        <p:tav tm="0">
                                          <p:val>
                                            <p:strVal val="ppt_w"/>
                                          </p:val>
                                        </p:tav>
                                        <p:tav tm="100000">
                                          <p:val>
                                            <p:fltVal val="0"/>
                                          </p:val>
                                        </p:tav>
                                      </p:tavLst>
                                    </p:anim>
                                    <p:anim calcmode="lin" valueType="num">
                                      <p:cBhvr>
                                        <p:cTn id="99" dur="500"/>
                                        <p:tgtEl>
                                          <p:spTgt spid="34992">
                                            <p:txEl>
                                              <p:pRg st="0" end="0"/>
                                            </p:txEl>
                                          </p:spTgt>
                                        </p:tgtEl>
                                        <p:attrNameLst>
                                          <p:attrName>ppt_h</p:attrName>
                                        </p:attrNameLst>
                                      </p:cBhvr>
                                      <p:tavLst>
                                        <p:tav tm="0">
                                          <p:val>
                                            <p:strVal val="ppt_h"/>
                                          </p:val>
                                        </p:tav>
                                        <p:tav tm="100000">
                                          <p:val>
                                            <p:fltVal val="0"/>
                                          </p:val>
                                        </p:tav>
                                      </p:tavLst>
                                    </p:anim>
                                    <p:animEffect transition="out" filter="fade">
                                      <p:cBhvr>
                                        <p:cTn id="100" dur="500"/>
                                        <p:tgtEl>
                                          <p:spTgt spid="34992">
                                            <p:txEl>
                                              <p:pRg st="0" end="0"/>
                                            </p:txEl>
                                          </p:spTgt>
                                        </p:tgtEl>
                                      </p:cBhvr>
                                    </p:animEffect>
                                    <p:set>
                                      <p:cBhvr>
                                        <p:cTn id="101" dur="1" fill="hold">
                                          <p:stCondLst>
                                            <p:cond delay="499"/>
                                          </p:stCondLst>
                                        </p:cTn>
                                        <p:tgtEl>
                                          <p:spTgt spid="34992">
                                            <p:txEl>
                                              <p:pRg st="0" end="0"/>
                                            </p:txEl>
                                          </p:spTgt>
                                        </p:tgtEl>
                                        <p:attrNameLst>
                                          <p:attrName>style.visibility</p:attrName>
                                        </p:attrNameLst>
                                      </p:cBhvr>
                                      <p:to>
                                        <p:strVal val="hidden"/>
                                      </p:to>
                                    </p:set>
                                  </p:childTnLst>
                                </p:cTn>
                              </p:par>
                            </p:childTnLst>
                          </p:cTn>
                        </p:par>
                        <p:par>
                          <p:cTn id="102" fill="hold" nodeType="afterGroup">
                            <p:stCondLst>
                              <p:cond delay="5500"/>
                            </p:stCondLst>
                            <p:childTnLst>
                              <p:par>
                                <p:cTn id="103" presetID="53" presetClass="entr" presetSubtype="0" fill="hold" grpId="0" nodeType="afterEffect">
                                  <p:stCondLst>
                                    <p:cond delay="0"/>
                                  </p:stCondLst>
                                  <p:childTnLst>
                                    <p:set>
                                      <p:cBhvr>
                                        <p:cTn id="104" dur="1" fill="hold">
                                          <p:stCondLst>
                                            <p:cond delay="0"/>
                                          </p:stCondLst>
                                        </p:cTn>
                                        <p:tgtEl>
                                          <p:spTgt spid="34991">
                                            <p:txEl>
                                              <p:pRg st="0" end="0"/>
                                            </p:txEl>
                                          </p:spTgt>
                                        </p:tgtEl>
                                        <p:attrNameLst>
                                          <p:attrName>style.visibility</p:attrName>
                                        </p:attrNameLst>
                                      </p:cBhvr>
                                      <p:to>
                                        <p:strVal val="visible"/>
                                      </p:to>
                                    </p:set>
                                    <p:anim calcmode="lin" valueType="num">
                                      <p:cBhvr>
                                        <p:cTn id="105" dur="500" fill="hold"/>
                                        <p:tgtEl>
                                          <p:spTgt spid="34991">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34991">
                                            <p:txEl>
                                              <p:pRg st="0" end="0"/>
                                            </p:txEl>
                                          </p:spTgt>
                                        </p:tgtEl>
                                        <p:attrNameLst>
                                          <p:attrName>ppt_h</p:attrName>
                                        </p:attrNameLst>
                                      </p:cBhvr>
                                      <p:tavLst>
                                        <p:tav tm="0">
                                          <p:val>
                                            <p:fltVal val="0"/>
                                          </p:val>
                                        </p:tav>
                                        <p:tav tm="100000">
                                          <p:val>
                                            <p:strVal val="#ppt_h"/>
                                          </p:val>
                                        </p:tav>
                                      </p:tavLst>
                                    </p:anim>
                                    <p:animEffect transition="in" filter="fade">
                                      <p:cBhvr>
                                        <p:cTn id="107" dur="500"/>
                                        <p:tgtEl>
                                          <p:spTgt spid="34991">
                                            <p:txEl>
                                              <p:pRg st="0" end="0"/>
                                            </p:txEl>
                                          </p:spTgt>
                                        </p:tgtEl>
                                      </p:cBhvr>
                                    </p:animEffect>
                                  </p:childTnLst>
                                  <p:subTnLst>
                                    <p:audio>
                                      <p:cMediaNode>
                                        <p:cTn display="0" masterRel="sameClick">
                                          <p:stCondLst>
                                            <p:cond evt="begin" delay="0">
                                              <p:tn val="103"/>
                                            </p:cond>
                                          </p:stCondLst>
                                          <p:endCondLst>
                                            <p:cond evt="onStopAudio" delay="0">
                                              <p:tgtEl>
                                                <p:sldTgt/>
                                              </p:tgtEl>
                                            </p:cond>
                                          </p:endCondLst>
                                        </p:cTn>
                                        <p:tgtEl>
                                          <p:sndTgt r:embed="rId2" name="hammer.wav"/>
                                        </p:tgtEl>
                                      </p:cMediaNode>
                                    </p:audio>
                                  </p:subTnLst>
                                </p:cTn>
                              </p:par>
                            </p:childTnLst>
                          </p:cTn>
                        </p:par>
                        <p:par>
                          <p:cTn id="108" fill="hold" nodeType="afterGroup">
                            <p:stCondLst>
                              <p:cond delay="6000"/>
                            </p:stCondLst>
                            <p:childTnLst>
                              <p:par>
                                <p:cTn id="109" presetID="53" presetClass="exit" presetSubtype="0" fill="hold" grpId="1" nodeType="afterEffect">
                                  <p:stCondLst>
                                    <p:cond delay="0"/>
                                  </p:stCondLst>
                                  <p:childTnLst>
                                    <p:anim calcmode="lin" valueType="num">
                                      <p:cBhvr>
                                        <p:cTn id="110" dur="500"/>
                                        <p:tgtEl>
                                          <p:spTgt spid="34991">
                                            <p:txEl>
                                              <p:pRg st="0" end="0"/>
                                            </p:txEl>
                                          </p:spTgt>
                                        </p:tgtEl>
                                        <p:attrNameLst>
                                          <p:attrName>ppt_w</p:attrName>
                                        </p:attrNameLst>
                                      </p:cBhvr>
                                      <p:tavLst>
                                        <p:tav tm="0">
                                          <p:val>
                                            <p:strVal val="ppt_w"/>
                                          </p:val>
                                        </p:tav>
                                        <p:tav tm="100000">
                                          <p:val>
                                            <p:fltVal val="0"/>
                                          </p:val>
                                        </p:tav>
                                      </p:tavLst>
                                    </p:anim>
                                    <p:anim calcmode="lin" valueType="num">
                                      <p:cBhvr>
                                        <p:cTn id="111" dur="500"/>
                                        <p:tgtEl>
                                          <p:spTgt spid="34991">
                                            <p:txEl>
                                              <p:pRg st="0" end="0"/>
                                            </p:txEl>
                                          </p:spTgt>
                                        </p:tgtEl>
                                        <p:attrNameLst>
                                          <p:attrName>ppt_h</p:attrName>
                                        </p:attrNameLst>
                                      </p:cBhvr>
                                      <p:tavLst>
                                        <p:tav tm="0">
                                          <p:val>
                                            <p:strVal val="ppt_h"/>
                                          </p:val>
                                        </p:tav>
                                        <p:tav tm="100000">
                                          <p:val>
                                            <p:fltVal val="0"/>
                                          </p:val>
                                        </p:tav>
                                      </p:tavLst>
                                    </p:anim>
                                    <p:animEffect transition="out" filter="fade">
                                      <p:cBhvr>
                                        <p:cTn id="112" dur="500"/>
                                        <p:tgtEl>
                                          <p:spTgt spid="34991">
                                            <p:txEl>
                                              <p:pRg st="0" end="0"/>
                                            </p:txEl>
                                          </p:spTgt>
                                        </p:tgtEl>
                                      </p:cBhvr>
                                    </p:animEffect>
                                    <p:set>
                                      <p:cBhvr>
                                        <p:cTn id="113" dur="1" fill="hold">
                                          <p:stCondLst>
                                            <p:cond delay="499"/>
                                          </p:stCondLst>
                                        </p:cTn>
                                        <p:tgtEl>
                                          <p:spTgt spid="34991">
                                            <p:txEl>
                                              <p:pRg st="0" end="0"/>
                                            </p:txEl>
                                          </p:spTgt>
                                        </p:tgtEl>
                                        <p:attrNameLst>
                                          <p:attrName>style.visibility</p:attrName>
                                        </p:attrNameLst>
                                      </p:cBhvr>
                                      <p:to>
                                        <p:strVal val="hidden"/>
                                      </p:to>
                                    </p:set>
                                  </p:childTnLst>
                                </p:cTn>
                              </p:par>
                            </p:childTnLst>
                          </p:cTn>
                        </p:par>
                        <p:par>
                          <p:cTn id="114" fill="hold" nodeType="afterGroup">
                            <p:stCondLst>
                              <p:cond delay="6500"/>
                            </p:stCondLst>
                            <p:childTnLst>
                              <p:par>
                                <p:cTn id="115" presetID="53" presetClass="entr" presetSubtype="0" fill="hold" grpId="0" nodeType="afterEffect">
                                  <p:stCondLst>
                                    <p:cond delay="0"/>
                                  </p:stCondLst>
                                  <p:childTnLst>
                                    <p:set>
                                      <p:cBhvr>
                                        <p:cTn id="116" dur="1" fill="hold">
                                          <p:stCondLst>
                                            <p:cond delay="0"/>
                                          </p:stCondLst>
                                        </p:cTn>
                                        <p:tgtEl>
                                          <p:spTgt spid="34993">
                                            <p:txEl>
                                              <p:pRg st="0" end="0"/>
                                            </p:txEl>
                                          </p:spTgt>
                                        </p:tgtEl>
                                        <p:attrNameLst>
                                          <p:attrName>style.visibility</p:attrName>
                                        </p:attrNameLst>
                                      </p:cBhvr>
                                      <p:to>
                                        <p:strVal val="visible"/>
                                      </p:to>
                                    </p:set>
                                    <p:anim calcmode="lin" valueType="num">
                                      <p:cBhvr>
                                        <p:cTn id="117" dur="500" fill="hold"/>
                                        <p:tgtEl>
                                          <p:spTgt spid="34993">
                                            <p:txEl>
                                              <p:pRg st="0" end="0"/>
                                            </p:txEl>
                                          </p:spTgt>
                                        </p:tgtEl>
                                        <p:attrNameLst>
                                          <p:attrName>ppt_w</p:attrName>
                                        </p:attrNameLst>
                                      </p:cBhvr>
                                      <p:tavLst>
                                        <p:tav tm="0">
                                          <p:val>
                                            <p:fltVal val="0"/>
                                          </p:val>
                                        </p:tav>
                                        <p:tav tm="100000">
                                          <p:val>
                                            <p:strVal val="#ppt_w"/>
                                          </p:val>
                                        </p:tav>
                                      </p:tavLst>
                                    </p:anim>
                                    <p:anim calcmode="lin" valueType="num">
                                      <p:cBhvr>
                                        <p:cTn id="118" dur="500" fill="hold"/>
                                        <p:tgtEl>
                                          <p:spTgt spid="34993">
                                            <p:txEl>
                                              <p:pRg st="0" end="0"/>
                                            </p:txEl>
                                          </p:spTgt>
                                        </p:tgtEl>
                                        <p:attrNameLst>
                                          <p:attrName>ppt_h</p:attrName>
                                        </p:attrNameLst>
                                      </p:cBhvr>
                                      <p:tavLst>
                                        <p:tav tm="0">
                                          <p:val>
                                            <p:fltVal val="0"/>
                                          </p:val>
                                        </p:tav>
                                        <p:tav tm="100000">
                                          <p:val>
                                            <p:strVal val="#ppt_h"/>
                                          </p:val>
                                        </p:tav>
                                      </p:tavLst>
                                    </p:anim>
                                    <p:animEffect transition="in" filter="fade">
                                      <p:cBhvr>
                                        <p:cTn id="119" dur="500"/>
                                        <p:tgtEl>
                                          <p:spTgt spid="34993">
                                            <p:txEl>
                                              <p:pRg st="0" end="0"/>
                                            </p:txEl>
                                          </p:spTgt>
                                        </p:tgtEl>
                                      </p:cBhvr>
                                    </p:animEffect>
                                  </p:childTnLst>
                                  <p:subTnLst>
                                    <p:audio>
                                      <p:cMediaNode>
                                        <p:cTn display="0" masterRel="sameClick">
                                          <p:stCondLst>
                                            <p:cond evt="begin" delay="0">
                                              <p:tn val="115"/>
                                            </p:cond>
                                          </p:stCondLst>
                                          <p:endCondLst>
                                            <p:cond evt="onStopAudio" delay="0">
                                              <p:tgtEl>
                                                <p:sldTgt/>
                                              </p:tgtEl>
                                            </p:cond>
                                          </p:endCondLst>
                                        </p:cTn>
                                        <p:tgtEl>
                                          <p:sndTgt r:embed="rId2" name="hammer.wav"/>
                                        </p:tgtEl>
                                      </p:cMediaNode>
                                    </p:audio>
                                  </p:subTnLst>
                                </p:cTn>
                              </p:par>
                            </p:childTnLst>
                          </p:cTn>
                        </p:par>
                        <p:par>
                          <p:cTn id="120" fill="hold" nodeType="afterGroup">
                            <p:stCondLst>
                              <p:cond delay="7000"/>
                            </p:stCondLst>
                            <p:childTnLst>
                              <p:par>
                                <p:cTn id="121" presetID="53" presetClass="exit" presetSubtype="0" fill="hold" grpId="1" nodeType="afterEffect">
                                  <p:stCondLst>
                                    <p:cond delay="0"/>
                                  </p:stCondLst>
                                  <p:childTnLst>
                                    <p:anim calcmode="lin" valueType="num">
                                      <p:cBhvr>
                                        <p:cTn id="122" dur="500"/>
                                        <p:tgtEl>
                                          <p:spTgt spid="34993">
                                            <p:txEl>
                                              <p:pRg st="0" end="0"/>
                                            </p:txEl>
                                          </p:spTgt>
                                        </p:tgtEl>
                                        <p:attrNameLst>
                                          <p:attrName>ppt_w</p:attrName>
                                        </p:attrNameLst>
                                      </p:cBhvr>
                                      <p:tavLst>
                                        <p:tav tm="0">
                                          <p:val>
                                            <p:strVal val="ppt_w"/>
                                          </p:val>
                                        </p:tav>
                                        <p:tav tm="100000">
                                          <p:val>
                                            <p:fltVal val="0"/>
                                          </p:val>
                                        </p:tav>
                                      </p:tavLst>
                                    </p:anim>
                                    <p:anim calcmode="lin" valueType="num">
                                      <p:cBhvr>
                                        <p:cTn id="123" dur="500"/>
                                        <p:tgtEl>
                                          <p:spTgt spid="34993">
                                            <p:txEl>
                                              <p:pRg st="0" end="0"/>
                                            </p:txEl>
                                          </p:spTgt>
                                        </p:tgtEl>
                                        <p:attrNameLst>
                                          <p:attrName>ppt_h</p:attrName>
                                        </p:attrNameLst>
                                      </p:cBhvr>
                                      <p:tavLst>
                                        <p:tav tm="0">
                                          <p:val>
                                            <p:strVal val="ppt_h"/>
                                          </p:val>
                                        </p:tav>
                                        <p:tav tm="100000">
                                          <p:val>
                                            <p:fltVal val="0"/>
                                          </p:val>
                                        </p:tav>
                                      </p:tavLst>
                                    </p:anim>
                                    <p:animEffect transition="out" filter="fade">
                                      <p:cBhvr>
                                        <p:cTn id="124" dur="500"/>
                                        <p:tgtEl>
                                          <p:spTgt spid="34993">
                                            <p:txEl>
                                              <p:pRg st="0" end="0"/>
                                            </p:txEl>
                                          </p:spTgt>
                                        </p:tgtEl>
                                      </p:cBhvr>
                                    </p:animEffect>
                                    <p:set>
                                      <p:cBhvr>
                                        <p:cTn id="125" dur="1" fill="hold">
                                          <p:stCondLst>
                                            <p:cond delay="499"/>
                                          </p:stCondLst>
                                        </p:cTn>
                                        <p:tgtEl>
                                          <p:spTgt spid="34993">
                                            <p:txEl>
                                              <p:pRg st="0" end="0"/>
                                            </p:txEl>
                                          </p:spTgt>
                                        </p:tgtEl>
                                        <p:attrNameLst>
                                          <p:attrName>style.visibility</p:attrName>
                                        </p:attrNameLst>
                                      </p:cBhvr>
                                      <p:to>
                                        <p:strVal val="hidden"/>
                                      </p:to>
                                    </p:set>
                                  </p:childTnLst>
                                </p:cTn>
                              </p:par>
                            </p:childTnLst>
                          </p:cTn>
                        </p:par>
                        <p:par>
                          <p:cTn id="126" fill="hold" nodeType="afterGroup">
                            <p:stCondLst>
                              <p:cond delay="7500"/>
                            </p:stCondLst>
                            <p:childTnLst>
                              <p:par>
                                <p:cTn id="127" presetID="53" presetClass="entr" presetSubtype="0" fill="hold" grpId="0" nodeType="afterEffect">
                                  <p:stCondLst>
                                    <p:cond delay="0"/>
                                  </p:stCondLst>
                                  <p:childTnLst>
                                    <p:set>
                                      <p:cBhvr>
                                        <p:cTn id="128" dur="1" fill="hold">
                                          <p:stCondLst>
                                            <p:cond delay="0"/>
                                          </p:stCondLst>
                                        </p:cTn>
                                        <p:tgtEl>
                                          <p:spTgt spid="34994">
                                            <p:txEl>
                                              <p:pRg st="0" end="0"/>
                                            </p:txEl>
                                          </p:spTgt>
                                        </p:tgtEl>
                                        <p:attrNameLst>
                                          <p:attrName>style.visibility</p:attrName>
                                        </p:attrNameLst>
                                      </p:cBhvr>
                                      <p:to>
                                        <p:strVal val="visible"/>
                                      </p:to>
                                    </p:set>
                                    <p:anim calcmode="lin" valueType="num">
                                      <p:cBhvr>
                                        <p:cTn id="129" dur="500" fill="hold"/>
                                        <p:tgtEl>
                                          <p:spTgt spid="34994">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34994">
                                            <p:txEl>
                                              <p:pRg st="0" end="0"/>
                                            </p:txEl>
                                          </p:spTgt>
                                        </p:tgtEl>
                                        <p:attrNameLst>
                                          <p:attrName>ppt_h</p:attrName>
                                        </p:attrNameLst>
                                      </p:cBhvr>
                                      <p:tavLst>
                                        <p:tav tm="0">
                                          <p:val>
                                            <p:fltVal val="0"/>
                                          </p:val>
                                        </p:tav>
                                        <p:tav tm="100000">
                                          <p:val>
                                            <p:strVal val="#ppt_h"/>
                                          </p:val>
                                        </p:tav>
                                      </p:tavLst>
                                    </p:anim>
                                    <p:animEffect transition="in" filter="fade">
                                      <p:cBhvr>
                                        <p:cTn id="131" dur="500"/>
                                        <p:tgtEl>
                                          <p:spTgt spid="34994">
                                            <p:txEl>
                                              <p:pRg st="0" end="0"/>
                                            </p:txEl>
                                          </p:spTgt>
                                        </p:tgtEl>
                                      </p:cBhvr>
                                    </p:animEffect>
                                  </p:childTnLst>
                                  <p:subTnLst>
                                    <p:audio>
                                      <p:cMediaNode>
                                        <p:cTn display="0" masterRel="sameClick">
                                          <p:stCondLst>
                                            <p:cond evt="begin" delay="0">
                                              <p:tn val="127"/>
                                            </p:cond>
                                          </p:stCondLst>
                                          <p:endCondLst>
                                            <p:cond evt="onStopAudio" delay="0">
                                              <p:tgtEl>
                                                <p:sldTgt/>
                                              </p:tgtEl>
                                            </p:cond>
                                          </p:endCondLst>
                                        </p:cTn>
                                        <p:tgtEl>
                                          <p:sndTgt r:embed="rId2" name="hammer.wav"/>
                                        </p:tgtEl>
                                      </p:cMediaNode>
                                    </p:audio>
                                  </p:subTnLst>
                                </p:cTn>
                              </p:par>
                            </p:childTnLst>
                          </p:cTn>
                        </p:par>
                        <p:par>
                          <p:cTn id="132" fill="hold" nodeType="afterGroup">
                            <p:stCondLst>
                              <p:cond delay="8000"/>
                            </p:stCondLst>
                            <p:childTnLst>
                              <p:par>
                                <p:cTn id="133" presetID="53" presetClass="exit" presetSubtype="0" fill="hold" grpId="1" nodeType="afterEffect">
                                  <p:stCondLst>
                                    <p:cond delay="0"/>
                                  </p:stCondLst>
                                  <p:childTnLst>
                                    <p:anim calcmode="lin" valueType="num">
                                      <p:cBhvr>
                                        <p:cTn id="134" dur="500"/>
                                        <p:tgtEl>
                                          <p:spTgt spid="34994">
                                            <p:txEl>
                                              <p:pRg st="0" end="0"/>
                                            </p:txEl>
                                          </p:spTgt>
                                        </p:tgtEl>
                                        <p:attrNameLst>
                                          <p:attrName>ppt_w</p:attrName>
                                        </p:attrNameLst>
                                      </p:cBhvr>
                                      <p:tavLst>
                                        <p:tav tm="0">
                                          <p:val>
                                            <p:strVal val="ppt_w"/>
                                          </p:val>
                                        </p:tav>
                                        <p:tav tm="100000">
                                          <p:val>
                                            <p:fltVal val="0"/>
                                          </p:val>
                                        </p:tav>
                                      </p:tavLst>
                                    </p:anim>
                                    <p:anim calcmode="lin" valueType="num">
                                      <p:cBhvr>
                                        <p:cTn id="135" dur="500"/>
                                        <p:tgtEl>
                                          <p:spTgt spid="34994">
                                            <p:txEl>
                                              <p:pRg st="0" end="0"/>
                                            </p:txEl>
                                          </p:spTgt>
                                        </p:tgtEl>
                                        <p:attrNameLst>
                                          <p:attrName>ppt_h</p:attrName>
                                        </p:attrNameLst>
                                      </p:cBhvr>
                                      <p:tavLst>
                                        <p:tav tm="0">
                                          <p:val>
                                            <p:strVal val="ppt_h"/>
                                          </p:val>
                                        </p:tav>
                                        <p:tav tm="100000">
                                          <p:val>
                                            <p:fltVal val="0"/>
                                          </p:val>
                                        </p:tav>
                                      </p:tavLst>
                                    </p:anim>
                                    <p:animEffect transition="out" filter="fade">
                                      <p:cBhvr>
                                        <p:cTn id="136" dur="500"/>
                                        <p:tgtEl>
                                          <p:spTgt spid="34994">
                                            <p:txEl>
                                              <p:pRg st="0" end="0"/>
                                            </p:txEl>
                                          </p:spTgt>
                                        </p:tgtEl>
                                      </p:cBhvr>
                                    </p:animEffect>
                                    <p:set>
                                      <p:cBhvr>
                                        <p:cTn id="137" dur="1" fill="hold">
                                          <p:stCondLst>
                                            <p:cond delay="499"/>
                                          </p:stCondLst>
                                        </p:cTn>
                                        <p:tgtEl>
                                          <p:spTgt spid="34994">
                                            <p:txEl>
                                              <p:pRg st="0" end="0"/>
                                            </p:txEl>
                                          </p:spTgt>
                                        </p:tgtEl>
                                        <p:attrNameLst>
                                          <p:attrName>style.visibility</p:attrName>
                                        </p:attrNameLst>
                                      </p:cBhvr>
                                      <p:to>
                                        <p:strVal val="hidden"/>
                                      </p:to>
                                    </p:set>
                                  </p:childTnLst>
                                </p:cTn>
                              </p:par>
                            </p:childTnLst>
                          </p:cTn>
                        </p:par>
                        <p:par>
                          <p:cTn id="138" fill="hold" nodeType="afterGroup">
                            <p:stCondLst>
                              <p:cond delay="8500"/>
                            </p:stCondLst>
                            <p:childTnLst>
                              <p:par>
                                <p:cTn id="139" presetID="53" presetClass="entr" presetSubtype="0" fill="hold" grpId="0" nodeType="afterEffect">
                                  <p:stCondLst>
                                    <p:cond delay="0"/>
                                  </p:stCondLst>
                                  <p:childTnLst>
                                    <p:set>
                                      <p:cBhvr>
                                        <p:cTn id="140" dur="1" fill="hold">
                                          <p:stCondLst>
                                            <p:cond delay="0"/>
                                          </p:stCondLst>
                                        </p:cTn>
                                        <p:tgtEl>
                                          <p:spTgt spid="34995">
                                            <p:txEl>
                                              <p:pRg st="0" end="0"/>
                                            </p:txEl>
                                          </p:spTgt>
                                        </p:tgtEl>
                                        <p:attrNameLst>
                                          <p:attrName>style.visibility</p:attrName>
                                        </p:attrNameLst>
                                      </p:cBhvr>
                                      <p:to>
                                        <p:strVal val="visible"/>
                                      </p:to>
                                    </p:set>
                                    <p:anim calcmode="lin" valueType="num">
                                      <p:cBhvr>
                                        <p:cTn id="141" dur="500" fill="hold"/>
                                        <p:tgtEl>
                                          <p:spTgt spid="34995">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34995">
                                            <p:txEl>
                                              <p:pRg st="0" end="0"/>
                                            </p:txEl>
                                          </p:spTgt>
                                        </p:tgtEl>
                                        <p:attrNameLst>
                                          <p:attrName>ppt_h</p:attrName>
                                        </p:attrNameLst>
                                      </p:cBhvr>
                                      <p:tavLst>
                                        <p:tav tm="0">
                                          <p:val>
                                            <p:fltVal val="0"/>
                                          </p:val>
                                        </p:tav>
                                        <p:tav tm="100000">
                                          <p:val>
                                            <p:strVal val="#ppt_h"/>
                                          </p:val>
                                        </p:tav>
                                      </p:tavLst>
                                    </p:anim>
                                    <p:animEffect transition="in" filter="fade">
                                      <p:cBhvr>
                                        <p:cTn id="143" dur="500"/>
                                        <p:tgtEl>
                                          <p:spTgt spid="34995">
                                            <p:txEl>
                                              <p:pRg st="0" end="0"/>
                                            </p:txEl>
                                          </p:spTgt>
                                        </p:tgtEl>
                                      </p:cBhvr>
                                    </p:animEffect>
                                  </p:childTnLst>
                                  <p:subTnLst>
                                    <p:audio>
                                      <p:cMediaNode>
                                        <p:cTn display="0" masterRel="sameClick">
                                          <p:stCondLst>
                                            <p:cond evt="begin" delay="0">
                                              <p:tn val="139"/>
                                            </p:cond>
                                          </p:stCondLst>
                                          <p:endCondLst>
                                            <p:cond evt="onStopAudio" delay="0">
                                              <p:tgtEl>
                                                <p:sldTgt/>
                                              </p:tgtEl>
                                            </p:cond>
                                          </p:endCondLst>
                                        </p:cTn>
                                        <p:tgtEl>
                                          <p:sndTgt r:embed="rId2" name="hammer.wav"/>
                                        </p:tgtEl>
                                      </p:cMediaNode>
                                    </p:audio>
                                  </p:subTnLst>
                                </p:cTn>
                              </p:par>
                            </p:childTnLst>
                          </p:cTn>
                        </p:par>
                        <p:par>
                          <p:cTn id="144" fill="hold" nodeType="afterGroup">
                            <p:stCondLst>
                              <p:cond delay="9000"/>
                            </p:stCondLst>
                            <p:childTnLst>
                              <p:par>
                                <p:cTn id="145" presetID="53" presetClass="exit" presetSubtype="0" fill="hold" grpId="1" nodeType="afterEffect">
                                  <p:stCondLst>
                                    <p:cond delay="0"/>
                                  </p:stCondLst>
                                  <p:childTnLst>
                                    <p:anim calcmode="lin" valueType="num">
                                      <p:cBhvr>
                                        <p:cTn id="146" dur="500"/>
                                        <p:tgtEl>
                                          <p:spTgt spid="34995">
                                            <p:txEl>
                                              <p:pRg st="0" end="0"/>
                                            </p:txEl>
                                          </p:spTgt>
                                        </p:tgtEl>
                                        <p:attrNameLst>
                                          <p:attrName>ppt_w</p:attrName>
                                        </p:attrNameLst>
                                      </p:cBhvr>
                                      <p:tavLst>
                                        <p:tav tm="0">
                                          <p:val>
                                            <p:strVal val="ppt_w"/>
                                          </p:val>
                                        </p:tav>
                                        <p:tav tm="100000">
                                          <p:val>
                                            <p:fltVal val="0"/>
                                          </p:val>
                                        </p:tav>
                                      </p:tavLst>
                                    </p:anim>
                                    <p:anim calcmode="lin" valueType="num">
                                      <p:cBhvr>
                                        <p:cTn id="147" dur="500"/>
                                        <p:tgtEl>
                                          <p:spTgt spid="34995">
                                            <p:txEl>
                                              <p:pRg st="0" end="0"/>
                                            </p:txEl>
                                          </p:spTgt>
                                        </p:tgtEl>
                                        <p:attrNameLst>
                                          <p:attrName>ppt_h</p:attrName>
                                        </p:attrNameLst>
                                      </p:cBhvr>
                                      <p:tavLst>
                                        <p:tav tm="0">
                                          <p:val>
                                            <p:strVal val="ppt_h"/>
                                          </p:val>
                                        </p:tav>
                                        <p:tav tm="100000">
                                          <p:val>
                                            <p:fltVal val="0"/>
                                          </p:val>
                                        </p:tav>
                                      </p:tavLst>
                                    </p:anim>
                                    <p:animEffect transition="out" filter="fade">
                                      <p:cBhvr>
                                        <p:cTn id="148" dur="500"/>
                                        <p:tgtEl>
                                          <p:spTgt spid="34995">
                                            <p:txEl>
                                              <p:pRg st="0" end="0"/>
                                            </p:txEl>
                                          </p:spTgt>
                                        </p:tgtEl>
                                      </p:cBhvr>
                                    </p:animEffect>
                                    <p:set>
                                      <p:cBhvr>
                                        <p:cTn id="149" dur="1" fill="hold">
                                          <p:stCondLst>
                                            <p:cond delay="499"/>
                                          </p:stCondLst>
                                        </p:cTn>
                                        <p:tgtEl>
                                          <p:spTgt spid="34995">
                                            <p:txEl>
                                              <p:pRg st="0" end="0"/>
                                            </p:txEl>
                                          </p:spTgt>
                                        </p:tgtEl>
                                        <p:attrNameLst>
                                          <p:attrName>style.visibility</p:attrName>
                                        </p:attrNameLst>
                                      </p:cBhvr>
                                      <p:to>
                                        <p:strVal val="hidden"/>
                                      </p:to>
                                    </p:set>
                                  </p:childTnLst>
                                </p:cTn>
                              </p:par>
                            </p:childTnLst>
                          </p:cTn>
                        </p:par>
                        <p:par>
                          <p:cTn id="150" fill="hold" nodeType="afterGroup">
                            <p:stCondLst>
                              <p:cond delay="9500"/>
                            </p:stCondLst>
                            <p:childTnLst>
                              <p:par>
                                <p:cTn id="151" presetID="53" presetClass="entr" presetSubtype="0" fill="hold" grpId="0" nodeType="afterEffect">
                                  <p:stCondLst>
                                    <p:cond delay="0"/>
                                  </p:stCondLst>
                                  <p:childTnLst>
                                    <p:set>
                                      <p:cBhvr>
                                        <p:cTn id="152" dur="1" fill="hold">
                                          <p:stCondLst>
                                            <p:cond delay="0"/>
                                          </p:stCondLst>
                                        </p:cTn>
                                        <p:tgtEl>
                                          <p:spTgt spid="34997">
                                            <p:txEl>
                                              <p:pRg st="0" end="0"/>
                                            </p:txEl>
                                          </p:spTgt>
                                        </p:tgtEl>
                                        <p:attrNameLst>
                                          <p:attrName>style.visibility</p:attrName>
                                        </p:attrNameLst>
                                      </p:cBhvr>
                                      <p:to>
                                        <p:strVal val="visible"/>
                                      </p:to>
                                    </p:set>
                                    <p:anim calcmode="lin" valueType="num">
                                      <p:cBhvr>
                                        <p:cTn id="153" dur="500" fill="hold"/>
                                        <p:tgtEl>
                                          <p:spTgt spid="34997">
                                            <p:txEl>
                                              <p:pRg st="0" end="0"/>
                                            </p:txEl>
                                          </p:spTgt>
                                        </p:tgtEl>
                                        <p:attrNameLst>
                                          <p:attrName>ppt_w</p:attrName>
                                        </p:attrNameLst>
                                      </p:cBhvr>
                                      <p:tavLst>
                                        <p:tav tm="0">
                                          <p:val>
                                            <p:fltVal val="0"/>
                                          </p:val>
                                        </p:tav>
                                        <p:tav tm="100000">
                                          <p:val>
                                            <p:strVal val="#ppt_w"/>
                                          </p:val>
                                        </p:tav>
                                      </p:tavLst>
                                    </p:anim>
                                    <p:anim calcmode="lin" valueType="num">
                                      <p:cBhvr>
                                        <p:cTn id="154" dur="500" fill="hold"/>
                                        <p:tgtEl>
                                          <p:spTgt spid="34997">
                                            <p:txEl>
                                              <p:pRg st="0" end="0"/>
                                            </p:txEl>
                                          </p:spTgt>
                                        </p:tgtEl>
                                        <p:attrNameLst>
                                          <p:attrName>ppt_h</p:attrName>
                                        </p:attrNameLst>
                                      </p:cBhvr>
                                      <p:tavLst>
                                        <p:tav tm="0">
                                          <p:val>
                                            <p:fltVal val="0"/>
                                          </p:val>
                                        </p:tav>
                                        <p:tav tm="100000">
                                          <p:val>
                                            <p:strVal val="#ppt_h"/>
                                          </p:val>
                                        </p:tav>
                                      </p:tavLst>
                                    </p:anim>
                                    <p:animEffect transition="in" filter="fade">
                                      <p:cBhvr>
                                        <p:cTn id="155" dur="500"/>
                                        <p:tgtEl>
                                          <p:spTgt spid="34997">
                                            <p:txEl>
                                              <p:pRg st="0" end="0"/>
                                            </p:txEl>
                                          </p:spTgt>
                                        </p:tgtEl>
                                      </p:cBhvr>
                                    </p:animEffect>
                                  </p:childTnLst>
                                  <p:subTnLst>
                                    <p:audio>
                                      <p:cMediaNode>
                                        <p:cTn display="0" masterRel="sameClick">
                                          <p:stCondLst>
                                            <p:cond evt="begin" delay="0">
                                              <p:tn val="151"/>
                                            </p:cond>
                                          </p:stCondLst>
                                          <p:endCondLst>
                                            <p:cond evt="onStopAudio" delay="0">
                                              <p:tgtEl>
                                                <p:sldTgt/>
                                              </p:tgtEl>
                                            </p:cond>
                                          </p:endCondLst>
                                        </p:cTn>
                                        <p:tgtEl>
                                          <p:sndTgt r:embed="rId2" name="hammer.wav"/>
                                        </p:tgtEl>
                                      </p:cMediaNode>
                                    </p:audio>
                                  </p:subTnLst>
                                </p:cTn>
                              </p:par>
                            </p:childTnLst>
                          </p:cTn>
                        </p:par>
                        <p:par>
                          <p:cTn id="156" fill="hold" nodeType="afterGroup">
                            <p:stCondLst>
                              <p:cond delay="10000"/>
                            </p:stCondLst>
                            <p:childTnLst>
                              <p:par>
                                <p:cTn id="157" presetID="53" presetClass="exit" presetSubtype="0" fill="hold" grpId="1" nodeType="afterEffect">
                                  <p:stCondLst>
                                    <p:cond delay="0"/>
                                  </p:stCondLst>
                                  <p:childTnLst>
                                    <p:anim calcmode="lin" valueType="num">
                                      <p:cBhvr>
                                        <p:cTn id="158" dur="500"/>
                                        <p:tgtEl>
                                          <p:spTgt spid="34997">
                                            <p:txEl>
                                              <p:pRg st="0" end="0"/>
                                            </p:txEl>
                                          </p:spTgt>
                                        </p:tgtEl>
                                        <p:attrNameLst>
                                          <p:attrName>ppt_w</p:attrName>
                                        </p:attrNameLst>
                                      </p:cBhvr>
                                      <p:tavLst>
                                        <p:tav tm="0">
                                          <p:val>
                                            <p:strVal val="ppt_w"/>
                                          </p:val>
                                        </p:tav>
                                        <p:tav tm="100000">
                                          <p:val>
                                            <p:fltVal val="0"/>
                                          </p:val>
                                        </p:tav>
                                      </p:tavLst>
                                    </p:anim>
                                    <p:anim calcmode="lin" valueType="num">
                                      <p:cBhvr>
                                        <p:cTn id="159" dur="500"/>
                                        <p:tgtEl>
                                          <p:spTgt spid="34997">
                                            <p:txEl>
                                              <p:pRg st="0" end="0"/>
                                            </p:txEl>
                                          </p:spTgt>
                                        </p:tgtEl>
                                        <p:attrNameLst>
                                          <p:attrName>ppt_h</p:attrName>
                                        </p:attrNameLst>
                                      </p:cBhvr>
                                      <p:tavLst>
                                        <p:tav tm="0">
                                          <p:val>
                                            <p:strVal val="ppt_h"/>
                                          </p:val>
                                        </p:tav>
                                        <p:tav tm="100000">
                                          <p:val>
                                            <p:fltVal val="0"/>
                                          </p:val>
                                        </p:tav>
                                      </p:tavLst>
                                    </p:anim>
                                    <p:animEffect transition="out" filter="fade">
                                      <p:cBhvr>
                                        <p:cTn id="160" dur="500"/>
                                        <p:tgtEl>
                                          <p:spTgt spid="34997">
                                            <p:txEl>
                                              <p:pRg st="0" end="0"/>
                                            </p:txEl>
                                          </p:spTgt>
                                        </p:tgtEl>
                                      </p:cBhvr>
                                    </p:animEffect>
                                    <p:set>
                                      <p:cBhvr>
                                        <p:cTn id="161" dur="1" fill="hold">
                                          <p:stCondLst>
                                            <p:cond delay="499"/>
                                          </p:stCondLst>
                                        </p:cTn>
                                        <p:tgtEl>
                                          <p:spTgt spid="34997">
                                            <p:txEl>
                                              <p:pRg st="0" end="0"/>
                                            </p:txEl>
                                          </p:spTgt>
                                        </p:tgtEl>
                                        <p:attrNameLst>
                                          <p:attrName>style.visibility</p:attrName>
                                        </p:attrNameLst>
                                      </p:cBhvr>
                                      <p:to>
                                        <p:strVal val="hidden"/>
                                      </p:to>
                                    </p:set>
                                  </p:childTnLst>
                                </p:cTn>
                              </p:par>
                            </p:childTnLst>
                          </p:cTn>
                        </p:par>
                        <p:par>
                          <p:cTn id="162" fill="hold" nodeType="afterGroup">
                            <p:stCondLst>
                              <p:cond delay="10500"/>
                            </p:stCondLst>
                            <p:childTnLst>
                              <p:par>
                                <p:cTn id="163" presetID="53" presetClass="entr" presetSubtype="0" fill="hold" nodeType="afterEffect">
                                  <p:stCondLst>
                                    <p:cond delay="0"/>
                                  </p:stCondLst>
                                  <p:childTnLst>
                                    <p:set>
                                      <p:cBhvr>
                                        <p:cTn id="164" dur="1" fill="hold">
                                          <p:stCondLst>
                                            <p:cond delay="0"/>
                                          </p:stCondLst>
                                        </p:cTn>
                                        <p:tgtEl>
                                          <p:spTgt spid="34998">
                                            <p:txEl>
                                              <p:pRg st="0" end="0"/>
                                            </p:txEl>
                                          </p:spTgt>
                                        </p:tgtEl>
                                        <p:attrNameLst>
                                          <p:attrName>style.visibility</p:attrName>
                                        </p:attrNameLst>
                                      </p:cBhvr>
                                      <p:to>
                                        <p:strVal val="visible"/>
                                      </p:to>
                                    </p:set>
                                    <p:anim calcmode="lin" valueType="num">
                                      <p:cBhvr>
                                        <p:cTn id="165" dur="500" fill="hold"/>
                                        <p:tgtEl>
                                          <p:spTgt spid="34998">
                                            <p:txEl>
                                              <p:pRg st="0" end="0"/>
                                            </p:txEl>
                                          </p:spTgt>
                                        </p:tgtEl>
                                        <p:attrNameLst>
                                          <p:attrName>ppt_w</p:attrName>
                                        </p:attrNameLst>
                                      </p:cBhvr>
                                      <p:tavLst>
                                        <p:tav tm="0">
                                          <p:val>
                                            <p:fltVal val="0"/>
                                          </p:val>
                                        </p:tav>
                                        <p:tav tm="100000">
                                          <p:val>
                                            <p:strVal val="#ppt_w"/>
                                          </p:val>
                                        </p:tav>
                                      </p:tavLst>
                                    </p:anim>
                                    <p:anim calcmode="lin" valueType="num">
                                      <p:cBhvr>
                                        <p:cTn id="166" dur="500" fill="hold"/>
                                        <p:tgtEl>
                                          <p:spTgt spid="34998">
                                            <p:txEl>
                                              <p:pRg st="0" end="0"/>
                                            </p:txEl>
                                          </p:spTgt>
                                        </p:tgtEl>
                                        <p:attrNameLst>
                                          <p:attrName>ppt_h</p:attrName>
                                        </p:attrNameLst>
                                      </p:cBhvr>
                                      <p:tavLst>
                                        <p:tav tm="0">
                                          <p:val>
                                            <p:fltVal val="0"/>
                                          </p:val>
                                        </p:tav>
                                        <p:tav tm="100000">
                                          <p:val>
                                            <p:strVal val="#ppt_h"/>
                                          </p:val>
                                        </p:tav>
                                      </p:tavLst>
                                    </p:anim>
                                    <p:animEffect transition="in" filter="fade">
                                      <p:cBhvr>
                                        <p:cTn id="167" dur="500"/>
                                        <p:tgtEl>
                                          <p:spTgt spid="34998">
                                            <p:txEl>
                                              <p:pRg st="0" end="0"/>
                                            </p:txEl>
                                          </p:spTgt>
                                        </p:tgtEl>
                                      </p:cBhvr>
                                    </p:animEffect>
                                  </p:childTnLst>
                                  <p:subTnLst>
                                    <p:audio>
                                      <p:cMediaNode>
                                        <p:cTn display="0" masterRel="sameClick">
                                          <p:stCondLst>
                                            <p:cond evt="begin" delay="0">
                                              <p:tn val="163"/>
                                            </p:cond>
                                          </p:stCondLst>
                                          <p:endCondLst>
                                            <p:cond evt="onStopAudio" delay="0">
                                              <p:tgtEl>
                                                <p:sldTgt/>
                                              </p:tgtEl>
                                            </p:cond>
                                          </p:endCondLst>
                                        </p:cTn>
                                        <p:tgtEl>
                                          <p:sndTgt r:embed="rId2" name="hammer.wav"/>
                                        </p:tgtEl>
                                      </p:cMediaNode>
                                    </p:audio>
                                  </p:subTnLst>
                                </p:cTn>
                              </p:par>
                            </p:childTnLst>
                          </p:cTn>
                        </p:par>
                        <p:par>
                          <p:cTn id="168" fill="hold" nodeType="afterGroup">
                            <p:stCondLst>
                              <p:cond delay="11000"/>
                            </p:stCondLst>
                            <p:childTnLst>
                              <p:par>
                                <p:cTn id="169" presetID="53" presetClass="exit" presetSubtype="0" fill="hold" grpId="0" nodeType="afterEffect">
                                  <p:stCondLst>
                                    <p:cond delay="0"/>
                                  </p:stCondLst>
                                  <p:childTnLst>
                                    <p:anim calcmode="lin" valueType="num">
                                      <p:cBhvr>
                                        <p:cTn id="170" dur="500"/>
                                        <p:tgtEl>
                                          <p:spTgt spid="34998">
                                            <p:txEl>
                                              <p:pRg st="0" end="0"/>
                                            </p:txEl>
                                          </p:spTgt>
                                        </p:tgtEl>
                                        <p:attrNameLst>
                                          <p:attrName>ppt_w</p:attrName>
                                        </p:attrNameLst>
                                      </p:cBhvr>
                                      <p:tavLst>
                                        <p:tav tm="0">
                                          <p:val>
                                            <p:strVal val="ppt_w"/>
                                          </p:val>
                                        </p:tav>
                                        <p:tav tm="100000">
                                          <p:val>
                                            <p:fltVal val="0"/>
                                          </p:val>
                                        </p:tav>
                                      </p:tavLst>
                                    </p:anim>
                                    <p:anim calcmode="lin" valueType="num">
                                      <p:cBhvr>
                                        <p:cTn id="171" dur="500"/>
                                        <p:tgtEl>
                                          <p:spTgt spid="34998">
                                            <p:txEl>
                                              <p:pRg st="0" end="0"/>
                                            </p:txEl>
                                          </p:spTgt>
                                        </p:tgtEl>
                                        <p:attrNameLst>
                                          <p:attrName>ppt_h</p:attrName>
                                        </p:attrNameLst>
                                      </p:cBhvr>
                                      <p:tavLst>
                                        <p:tav tm="0">
                                          <p:val>
                                            <p:strVal val="ppt_h"/>
                                          </p:val>
                                        </p:tav>
                                        <p:tav tm="100000">
                                          <p:val>
                                            <p:fltVal val="0"/>
                                          </p:val>
                                        </p:tav>
                                      </p:tavLst>
                                    </p:anim>
                                    <p:animEffect transition="out" filter="fade">
                                      <p:cBhvr>
                                        <p:cTn id="172" dur="500"/>
                                        <p:tgtEl>
                                          <p:spTgt spid="34998">
                                            <p:txEl>
                                              <p:pRg st="0" end="0"/>
                                            </p:txEl>
                                          </p:spTgt>
                                        </p:tgtEl>
                                      </p:cBhvr>
                                    </p:animEffect>
                                    <p:set>
                                      <p:cBhvr>
                                        <p:cTn id="173" dur="1" fill="hold">
                                          <p:stCondLst>
                                            <p:cond delay="499"/>
                                          </p:stCondLst>
                                        </p:cTn>
                                        <p:tgtEl>
                                          <p:spTgt spid="34998">
                                            <p:txEl>
                                              <p:pRg st="0" end="0"/>
                                            </p:txEl>
                                          </p:spTgt>
                                        </p:tgtEl>
                                        <p:attrNameLst>
                                          <p:attrName>style.visibility</p:attrName>
                                        </p:attrNameLst>
                                      </p:cBhvr>
                                      <p:to>
                                        <p:strVal val="hidden"/>
                                      </p:to>
                                    </p:set>
                                  </p:childTnLst>
                                </p:cTn>
                              </p:par>
                            </p:childTnLst>
                          </p:cTn>
                        </p:par>
                        <p:par>
                          <p:cTn id="174" fill="hold" nodeType="afterGroup">
                            <p:stCondLst>
                              <p:cond delay="11500"/>
                            </p:stCondLst>
                            <p:childTnLst>
                              <p:par>
                                <p:cTn id="175" presetID="53" presetClass="entr" presetSubtype="0" fill="hold" grpId="0" nodeType="afterEffect">
                                  <p:stCondLst>
                                    <p:cond delay="0"/>
                                  </p:stCondLst>
                                  <p:childTnLst>
                                    <p:set>
                                      <p:cBhvr>
                                        <p:cTn id="176" dur="1" fill="hold">
                                          <p:stCondLst>
                                            <p:cond delay="0"/>
                                          </p:stCondLst>
                                        </p:cTn>
                                        <p:tgtEl>
                                          <p:spTgt spid="34996">
                                            <p:txEl>
                                              <p:pRg st="0" end="0"/>
                                            </p:txEl>
                                          </p:spTgt>
                                        </p:tgtEl>
                                        <p:attrNameLst>
                                          <p:attrName>style.visibility</p:attrName>
                                        </p:attrNameLst>
                                      </p:cBhvr>
                                      <p:to>
                                        <p:strVal val="visible"/>
                                      </p:to>
                                    </p:set>
                                    <p:anim calcmode="lin" valueType="num">
                                      <p:cBhvr>
                                        <p:cTn id="177" dur="500" fill="hold"/>
                                        <p:tgtEl>
                                          <p:spTgt spid="34996">
                                            <p:txEl>
                                              <p:pRg st="0" end="0"/>
                                            </p:txEl>
                                          </p:spTgt>
                                        </p:tgtEl>
                                        <p:attrNameLst>
                                          <p:attrName>ppt_w</p:attrName>
                                        </p:attrNameLst>
                                      </p:cBhvr>
                                      <p:tavLst>
                                        <p:tav tm="0">
                                          <p:val>
                                            <p:fltVal val="0"/>
                                          </p:val>
                                        </p:tav>
                                        <p:tav tm="100000">
                                          <p:val>
                                            <p:strVal val="#ppt_w"/>
                                          </p:val>
                                        </p:tav>
                                      </p:tavLst>
                                    </p:anim>
                                    <p:anim calcmode="lin" valueType="num">
                                      <p:cBhvr>
                                        <p:cTn id="178" dur="500" fill="hold"/>
                                        <p:tgtEl>
                                          <p:spTgt spid="34996">
                                            <p:txEl>
                                              <p:pRg st="0" end="0"/>
                                            </p:txEl>
                                          </p:spTgt>
                                        </p:tgtEl>
                                        <p:attrNameLst>
                                          <p:attrName>ppt_h</p:attrName>
                                        </p:attrNameLst>
                                      </p:cBhvr>
                                      <p:tavLst>
                                        <p:tav tm="0">
                                          <p:val>
                                            <p:fltVal val="0"/>
                                          </p:val>
                                        </p:tav>
                                        <p:tav tm="100000">
                                          <p:val>
                                            <p:strVal val="#ppt_h"/>
                                          </p:val>
                                        </p:tav>
                                      </p:tavLst>
                                    </p:anim>
                                    <p:animEffect transition="in" filter="fade">
                                      <p:cBhvr>
                                        <p:cTn id="179" dur="500"/>
                                        <p:tgtEl>
                                          <p:spTgt spid="34996">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2" name="hammer.wav"/>
                                        </p:tgtEl>
                                      </p:cMediaNode>
                                    </p:audio>
                                  </p:subTnLst>
                                </p:cTn>
                              </p:par>
                            </p:childTnLst>
                          </p:cTn>
                        </p:par>
                        <p:par>
                          <p:cTn id="180" fill="hold" nodeType="afterGroup">
                            <p:stCondLst>
                              <p:cond delay="12000"/>
                            </p:stCondLst>
                            <p:childTnLst>
                              <p:par>
                                <p:cTn id="181" presetID="53" presetClass="exit" presetSubtype="0" fill="hold" grpId="1" nodeType="afterEffect">
                                  <p:stCondLst>
                                    <p:cond delay="0"/>
                                  </p:stCondLst>
                                  <p:childTnLst>
                                    <p:anim calcmode="lin" valueType="num">
                                      <p:cBhvr>
                                        <p:cTn id="182" dur="500"/>
                                        <p:tgtEl>
                                          <p:spTgt spid="34996">
                                            <p:txEl>
                                              <p:pRg st="0" end="0"/>
                                            </p:txEl>
                                          </p:spTgt>
                                        </p:tgtEl>
                                        <p:attrNameLst>
                                          <p:attrName>ppt_w</p:attrName>
                                        </p:attrNameLst>
                                      </p:cBhvr>
                                      <p:tavLst>
                                        <p:tav tm="0">
                                          <p:val>
                                            <p:strVal val="ppt_w"/>
                                          </p:val>
                                        </p:tav>
                                        <p:tav tm="100000">
                                          <p:val>
                                            <p:fltVal val="0"/>
                                          </p:val>
                                        </p:tav>
                                      </p:tavLst>
                                    </p:anim>
                                    <p:anim calcmode="lin" valueType="num">
                                      <p:cBhvr>
                                        <p:cTn id="183" dur="500"/>
                                        <p:tgtEl>
                                          <p:spTgt spid="34996">
                                            <p:txEl>
                                              <p:pRg st="0" end="0"/>
                                            </p:txEl>
                                          </p:spTgt>
                                        </p:tgtEl>
                                        <p:attrNameLst>
                                          <p:attrName>ppt_h</p:attrName>
                                        </p:attrNameLst>
                                      </p:cBhvr>
                                      <p:tavLst>
                                        <p:tav tm="0">
                                          <p:val>
                                            <p:strVal val="ppt_h"/>
                                          </p:val>
                                        </p:tav>
                                        <p:tav tm="100000">
                                          <p:val>
                                            <p:fltVal val="0"/>
                                          </p:val>
                                        </p:tav>
                                      </p:tavLst>
                                    </p:anim>
                                    <p:animEffect transition="out" filter="fade">
                                      <p:cBhvr>
                                        <p:cTn id="184" dur="500"/>
                                        <p:tgtEl>
                                          <p:spTgt spid="34996">
                                            <p:txEl>
                                              <p:pRg st="0" end="0"/>
                                            </p:txEl>
                                          </p:spTgt>
                                        </p:tgtEl>
                                      </p:cBhvr>
                                    </p:animEffect>
                                    <p:set>
                                      <p:cBhvr>
                                        <p:cTn id="185" dur="1" fill="hold">
                                          <p:stCondLst>
                                            <p:cond delay="499"/>
                                          </p:stCondLst>
                                        </p:cTn>
                                        <p:tgtEl>
                                          <p:spTgt spid="34996">
                                            <p:txEl>
                                              <p:pRg st="0" end="0"/>
                                            </p:txEl>
                                          </p:spTgt>
                                        </p:tgtEl>
                                        <p:attrNameLst>
                                          <p:attrName>style.visibility</p:attrName>
                                        </p:attrNameLst>
                                      </p:cBhvr>
                                      <p:to>
                                        <p:strVal val="hidden"/>
                                      </p:to>
                                    </p:set>
                                  </p:childTnLst>
                                </p:cTn>
                              </p:par>
                            </p:childTnLst>
                          </p:cTn>
                        </p:par>
                        <p:par>
                          <p:cTn id="186" fill="hold" nodeType="afterGroup">
                            <p:stCondLst>
                              <p:cond delay="12500"/>
                            </p:stCondLst>
                            <p:childTnLst>
                              <p:par>
                                <p:cTn id="187" presetID="23" presetClass="entr" presetSubtype="16" fill="hold" grpId="0" nodeType="afterEffect">
                                  <p:stCondLst>
                                    <p:cond delay="0"/>
                                  </p:stCondLst>
                                  <p:iterate type="lt">
                                    <p:tmPct val="0"/>
                                  </p:iterate>
                                  <p:childTnLst>
                                    <p:set>
                                      <p:cBhvr>
                                        <p:cTn id="188" dur="1" fill="hold">
                                          <p:stCondLst>
                                            <p:cond delay="0"/>
                                          </p:stCondLst>
                                        </p:cTn>
                                        <p:tgtEl>
                                          <p:spTgt spid="34999"/>
                                        </p:tgtEl>
                                        <p:attrNameLst>
                                          <p:attrName>style.visibility</p:attrName>
                                        </p:attrNameLst>
                                      </p:cBhvr>
                                      <p:to>
                                        <p:strVal val="visible"/>
                                      </p:to>
                                    </p:set>
                                    <p:anim calcmode="lin" valueType="num">
                                      <p:cBhvr>
                                        <p:cTn id="189" dur="1000" fill="hold"/>
                                        <p:tgtEl>
                                          <p:spTgt spid="34999"/>
                                        </p:tgtEl>
                                        <p:attrNameLst>
                                          <p:attrName>ppt_w</p:attrName>
                                        </p:attrNameLst>
                                      </p:cBhvr>
                                      <p:tavLst>
                                        <p:tav tm="0">
                                          <p:val>
                                            <p:fltVal val="0"/>
                                          </p:val>
                                        </p:tav>
                                        <p:tav tm="100000">
                                          <p:val>
                                            <p:strVal val="#ppt_w"/>
                                          </p:val>
                                        </p:tav>
                                      </p:tavLst>
                                    </p:anim>
                                    <p:anim calcmode="lin" valueType="num">
                                      <p:cBhvr>
                                        <p:cTn id="190" dur="1000" fill="hold"/>
                                        <p:tgtEl>
                                          <p:spTgt spid="3499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7"/>
                                            </p:cond>
                                          </p:stCondLst>
                                          <p:endCondLst>
                                            <p:cond evt="onStopAudio" delay="0">
                                              <p:tgtEl>
                                                <p:sldTgt/>
                                              </p:tgtEl>
                                            </p:cond>
                                          </p:endCondLst>
                                        </p:cTn>
                                        <p:tgtEl>
                                          <p:sndTgt r:embed="rId3" name="bomb.wav"/>
                                        </p:tgtEl>
                                      </p:cMediaNode>
                                    </p:audio>
                                  </p:subTnLst>
                                </p:cTn>
                              </p:par>
                            </p:childTnLst>
                          </p:cTn>
                        </p:par>
                        <p:par>
                          <p:cTn id="191" fill="hold" nodeType="afterGroup">
                            <p:stCondLst>
                              <p:cond delay="13500"/>
                            </p:stCondLst>
                            <p:childTnLst>
                              <p:par>
                                <p:cTn id="192" presetID="20" presetClass="emph" presetSubtype="0" fill="hold" grpId="2" nodeType="afterEffect">
                                  <p:stCondLst>
                                    <p:cond delay="0"/>
                                  </p:stCondLst>
                                  <p:iterate type="lt">
                                    <p:tmPct val="10000"/>
                                  </p:iterate>
                                  <p:childTnLst>
                                    <p:set>
                                      <p:cBhvr override="childStyle">
                                        <p:cTn id="193" dur="500" autoRev="1" fill="hold"/>
                                        <p:tgtEl>
                                          <p:spTgt spid="34999"/>
                                        </p:tgtEl>
                                        <p:attrNameLst>
                                          <p:attrName>style.color</p:attrName>
                                        </p:attrNameLst>
                                      </p:cBhvr>
                                      <p:to>
                                        <p:clrVal>
                                          <a:srgbClr val="FFFF66"/>
                                        </p:clrVal>
                                      </p:to>
                                    </p:set>
                                    <p:set>
                                      <p:cBhvr>
                                        <p:cTn id="194" dur="500" autoRev="1" fill="hold"/>
                                        <p:tgtEl>
                                          <p:spTgt spid="34999"/>
                                        </p:tgtEl>
                                        <p:attrNameLst>
                                          <p:attrName>fillcolor</p:attrName>
                                        </p:attrNameLst>
                                      </p:cBhvr>
                                      <p:to>
                                        <p:clrVal>
                                          <a:srgbClr val="FFFF66"/>
                                        </p:clrVal>
                                      </p:to>
                                    </p:set>
                                    <p:set>
                                      <p:cBhvr>
                                        <p:cTn id="195" dur="500" autoRev="1" fill="hold"/>
                                        <p:tgtEl>
                                          <p:spTgt spid="34999"/>
                                        </p:tgtEl>
                                        <p:attrNameLst>
                                          <p:attrName>fill.type</p:attrName>
                                        </p:attrNameLst>
                                      </p:cBhvr>
                                      <p:to>
                                        <p:strVal val="solid"/>
                                      </p:to>
                                    </p:set>
                                  </p:childTnLst>
                                </p:cTn>
                              </p:par>
                            </p:childTnLst>
                          </p:cTn>
                        </p:par>
                        <p:par>
                          <p:cTn id="196" fill="hold" nodeType="afterGroup">
                            <p:stCondLst>
                              <p:cond delay="15000"/>
                            </p:stCondLst>
                            <p:childTnLst>
                              <p:par>
                                <p:cTn id="197" presetID="23" presetClass="exit" presetSubtype="32" fill="hold" grpId="1" nodeType="afterEffect">
                                  <p:stCondLst>
                                    <p:cond delay="0"/>
                                  </p:stCondLst>
                                  <p:iterate type="lt">
                                    <p:tmPct val="0"/>
                                  </p:iterate>
                                  <p:childTnLst>
                                    <p:anim calcmode="lin" valueType="num">
                                      <p:cBhvr>
                                        <p:cTn id="198" dur="2000"/>
                                        <p:tgtEl>
                                          <p:spTgt spid="34999"/>
                                        </p:tgtEl>
                                        <p:attrNameLst>
                                          <p:attrName>ppt_w</p:attrName>
                                        </p:attrNameLst>
                                      </p:cBhvr>
                                      <p:tavLst>
                                        <p:tav tm="0">
                                          <p:val>
                                            <p:strVal val="ppt_w"/>
                                          </p:val>
                                        </p:tav>
                                        <p:tav tm="100000">
                                          <p:val>
                                            <p:fltVal val="0"/>
                                          </p:val>
                                        </p:tav>
                                      </p:tavLst>
                                    </p:anim>
                                    <p:anim calcmode="lin" valueType="num">
                                      <p:cBhvr>
                                        <p:cTn id="199" dur="2000"/>
                                        <p:tgtEl>
                                          <p:spTgt spid="34999"/>
                                        </p:tgtEl>
                                        <p:attrNameLst>
                                          <p:attrName>ppt_h</p:attrName>
                                        </p:attrNameLst>
                                      </p:cBhvr>
                                      <p:tavLst>
                                        <p:tav tm="0">
                                          <p:val>
                                            <p:strVal val="ppt_h"/>
                                          </p:val>
                                        </p:tav>
                                        <p:tav tm="100000">
                                          <p:val>
                                            <p:fltVal val="0"/>
                                          </p:val>
                                        </p:tav>
                                      </p:tavLst>
                                    </p:anim>
                                    <p:set>
                                      <p:cBhvr>
                                        <p:cTn id="200" dur="1" fill="hold">
                                          <p:stCondLst>
                                            <p:cond delay="1999"/>
                                          </p:stCondLst>
                                        </p:cTn>
                                        <p:tgtEl>
                                          <p:spTgt spid="34999"/>
                                        </p:tgtEl>
                                        <p:attrNameLst>
                                          <p:attrName>style.visibility</p:attrName>
                                        </p:attrNameLst>
                                      </p:cBhvr>
                                      <p:to>
                                        <p:strVal val="hidden"/>
                                      </p:to>
                                    </p:set>
                                  </p:childTnLst>
                                </p:cTn>
                              </p:par>
                            </p:childTnLst>
                          </p:cTn>
                        </p:par>
                      </p:childTnLst>
                    </p:cTn>
                  </p:par>
                </p:childTnLst>
              </p:cTn>
              <p:nextCondLst>
                <p:cond evt="onClick" delay="0">
                  <p:tgtEl>
                    <p:spTgt spid="34929"/>
                  </p:tgtEl>
                </p:cond>
              </p:nextCondLst>
            </p:seq>
            <p:seq concurrent="1" nextAc="seek">
              <p:cTn id="201" restart="whenNotActive" fill="hold" evtFilter="cancelBubble" nodeType="interactiveSeq">
                <p:stCondLst>
                  <p:cond evt="onClick" delay="0">
                    <p:tgtEl>
                      <p:spTgt spid="34932"/>
                    </p:tgtEl>
                  </p:cond>
                </p:stCondLst>
                <p:endSync evt="end" delay="0">
                  <p:rtn val="all"/>
                </p:endSync>
                <p:childTnLst>
                  <p:par>
                    <p:cTn id="202" fill="hold" nodeType="clickPar">
                      <p:stCondLst>
                        <p:cond delay="0"/>
                      </p:stCondLst>
                      <p:childTnLst>
                        <p:par>
                          <p:cTn id="203" fill="hold" nodeType="withGroup">
                            <p:stCondLst>
                              <p:cond delay="0"/>
                            </p:stCondLst>
                            <p:childTnLst>
                              <p:par>
                                <p:cTn id="204" presetID="35" presetClass="entr" presetSubtype="0" fill="hold" grpId="1" nodeType="clickEffect">
                                  <p:stCondLst>
                                    <p:cond delay="0"/>
                                  </p:stCondLst>
                                  <p:childTnLst>
                                    <p:set>
                                      <p:cBhvr>
                                        <p:cTn id="205" dur="1" fill="hold">
                                          <p:stCondLst>
                                            <p:cond delay="0"/>
                                          </p:stCondLst>
                                        </p:cTn>
                                        <p:tgtEl>
                                          <p:spTgt spid="34961"/>
                                        </p:tgtEl>
                                        <p:attrNameLst>
                                          <p:attrName>style.visibility</p:attrName>
                                        </p:attrNameLst>
                                      </p:cBhvr>
                                      <p:to>
                                        <p:strVal val="visible"/>
                                      </p:to>
                                    </p:set>
                                    <p:animEffect transition="in" filter="fade">
                                      <p:cBhvr>
                                        <p:cTn id="206" dur="2000"/>
                                        <p:tgtEl>
                                          <p:spTgt spid="34961"/>
                                        </p:tgtEl>
                                      </p:cBhvr>
                                    </p:animEffect>
                                    <p:anim calcmode="lin" valueType="num">
                                      <p:cBhvr>
                                        <p:cTn id="207" dur="2000" fill="hold"/>
                                        <p:tgtEl>
                                          <p:spTgt spid="34961"/>
                                        </p:tgtEl>
                                        <p:attrNameLst>
                                          <p:attrName>style.rotation</p:attrName>
                                        </p:attrNameLst>
                                      </p:cBhvr>
                                      <p:tavLst>
                                        <p:tav tm="0">
                                          <p:val>
                                            <p:fltVal val="720"/>
                                          </p:val>
                                        </p:tav>
                                        <p:tav tm="100000">
                                          <p:val>
                                            <p:fltVal val="0"/>
                                          </p:val>
                                        </p:tav>
                                      </p:tavLst>
                                    </p:anim>
                                    <p:anim calcmode="lin" valueType="num">
                                      <p:cBhvr>
                                        <p:cTn id="208" dur="2000" fill="hold"/>
                                        <p:tgtEl>
                                          <p:spTgt spid="34961"/>
                                        </p:tgtEl>
                                        <p:attrNameLst>
                                          <p:attrName>ppt_h</p:attrName>
                                        </p:attrNameLst>
                                      </p:cBhvr>
                                      <p:tavLst>
                                        <p:tav tm="0">
                                          <p:val>
                                            <p:fltVal val="0"/>
                                          </p:val>
                                        </p:tav>
                                        <p:tav tm="100000">
                                          <p:val>
                                            <p:strVal val="#ppt_h"/>
                                          </p:val>
                                        </p:tav>
                                      </p:tavLst>
                                    </p:anim>
                                    <p:anim calcmode="lin" valueType="num">
                                      <p:cBhvr>
                                        <p:cTn id="209" dur="2000" fill="hold"/>
                                        <p:tgtEl>
                                          <p:spTgt spid="34961"/>
                                        </p:tgtEl>
                                        <p:attrNameLst>
                                          <p:attrName>ppt_w</p:attrName>
                                        </p:attrNameLst>
                                      </p:cBhvr>
                                      <p:tavLst>
                                        <p:tav tm="0">
                                          <p:val>
                                            <p:fltVal val="0"/>
                                          </p:val>
                                        </p:tav>
                                        <p:tav tm="100000">
                                          <p:val>
                                            <p:strVal val="#ppt_w"/>
                                          </p:val>
                                        </p:tav>
                                      </p:tavLst>
                                    </p:anim>
                                  </p:childTnLst>
                                </p:cTn>
                              </p:par>
                              <p:par>
                                <p:cTn id="210" presetID="1" presetClass="emph" presetSubtype="2" fill="hold" nodeType="withEffect">
                                  <p:stCondLst>
                                    <p:cond delay="0"/>
                                  </p:stCondLst>
                                  <p:childTnLst>
                                    <p:animClr clrSpc="rgb" dir="cw">
                                      <p:cBhvr>
                                        <p:cTn id="211" dur="2000" fill="hold"/>
                                        <p:tgtEl>
                                          <p:spTgt spid="34985"/>
                                        </p:tgtEl>
                                        <p:attrNameLst>
                                          <p:attrName>fillcolor</p:attrName>
                                        </p:attrNameLst>
                                      </p:cBhvr>
                                      <p:to>
                                        <a:srgbClr val="FF33CC"/>
                                      </p:to>
                                    </p:animClr>
                                    <p:set>
                                      <p:cBhvr>
                                        <p:cTn id="212" dur="2000" fill="hold"/>
                                        <p:tgtEl>
                                          <p:spTgt spid="34985"/>
                                        </p:tgtEl>
                                        <p:attrNameLst>
                                          <p:attrName>fill.type</p:attrName>
                                        </p:attrNameLst>
                                      </p:cBhvr>
                                      <p:to>
                                        <p:strVal val="solid"/>
                                      </p:to>
                                    </p:set>
                                    <p:set>
                                      <p:cBhvr>
                                        <p:cTn id="213" dur="2000" fill="hold"/>
                                        <p:tgtEl>
                                          <p:spTgt spid="34985"/>
                                        </p:tgtEl>
                                        <p:attrNameLst>
                                          <p:attrName>fill.on</p:attrName>
                                        </p:attrNameLst>
                                      </p:cBhvr>
                                      <p:to>
                                        <p:strVal val="true"/>
                                      </p:to>
                                    </p:set>
                                  </p:childTnLst>
                                </p:cTn>
                              </p:par>
                              <p:par>
                                <p:cTn id="214" presetID="1" presetClass="emph" presetSubtype="2" fill="hold" nodeType="withEffect">
                                  <p:stCondLst>
                                    <p:cond delay="0"/>
                                  </p:stCondLst>
                                  <p:childTnLst>
                                    <p:animClr clrSpc="rgb" dir="cw">
                                      <p:cBhvr>
                                        <p:cTn id="215" dur="2000" fill="hold"/>
                                        <p:tgtEl>
                                          <p:spTgt spid="35106"/>
                                        </p:tgtEl>
                                        <p:attrNameLst>
                                          <p:attrName>fillcolor</p:attrName>
                                        </p:attrNameLst>
                                      </p:cBhvr>
                                      <p:to>
                                        <a:srgbClr val="FF33CC"/>
                                      </p:to>
                                    </p:animClr>
                                    <p:set>
                                      <p:cBhvr>
                                        <p:cTn id="216" dur="2000" fill="hold"/>
                                        <p:tgtEl>
                                          <p:spTgt spid="35106"/>
                                        </p:tgtEl>
                                        <p:attrNameLst>
                                          <p:attrName>fill.type</p:attrName>
                                        </p:attrNameLst>
                                      </p:cBhvr>
                                      <p:to>
                                        <p:strVal val="solid"/>
                                      </p:to>
                                    </p:set>
                                    <p:set>
                                      <p:cBhvr>
                                        <p:cTn id="217" dur="2000" fill="hold"/>
                                        <p:tgtEl>
                                          <p:spTgt spid="35106"/>
                                        </p:tgtEl>
                                        <p:attrNameLst>
                                          <p:attrName>fill.on</p:attrName>
                                        </p:attrNameLst>
                                      </p:cBhvr>
                                      <p:to>
                                        <p:strVal val="true"/>
                                      </p:to>
                                    </p:set>
                                  </p:childTnLst>
                                </p:cTn>
                              </p:par>
                              <p:par>
                                <p:cTn id="218" presetID="1" presetClass="emph" presetSubtype="2" fill="hold" nodeType="withEffect">
                                  <p:stCondLst>
                                    <p:cond delay="0"/>
                                  </p:stCondLst>
                                  <p:childTnLst>
                                    <p:animClr clrSpc="rgb" dir="cw">
                                      <p:cBhvr>
                                        <p:cTn id="219" dur="2000" fill="hold"/>
                                        <p:tgtEl>
                                          <p:spTgt spid="35067"/>
                                        </p:tgtEl>
                                        <p:attrNameLst>
                                          <p:attrName>fillcolor</p:attrName>
                                        </p:attrNameLst>
                                      </p:cBhvr>
                                      <p:to>
                                        <a:srgbClr val="FF33CC"/>
                                      </p:to>
                                    </p:animClr>
                                    <p:set>
                                      <p:cBhvr>
                                        <p:cTn id="220" dur="2000" fill="hold"/>
                                        <p:tgtEl>
                                          <p:spTgt spid="35067"/>
                                        </p:tgtEl>
                                        <p:attrNameLst>
                                          <p:attrName>fill.type</p:attrName>
                                        </p:attrNameLst>
                                      </p:cBhvr>
                                      <p:to>
                                        <p:strVal val="solid"/>
                                      </p:to>
                                    </p:set>
                                    <p:set>
                                      <p:cBhvr>
                                        <p:cTn id="221" dur="2000" fill="hold"/>
                                        <p:tgtEl>
                                          <p:spTgt spid="35067"/>
                                        </p:tgtEl>
                                        <p:attrNameLst>
                                          <p:attrName>fill.on</p:attrName>
                                        </p:attrNameLst>
                                      </p:cBhvr>
                                      <p:to>
                                        <p:strVal val="true"/>
                                      </p:to>
                                    </p:set>
                                  </p:childTnLst>
                                </p:cTn>
                              </p:par>
                              <p:par>
                                <p:cTn id="222" presetID="1" presetClass="emph" presetSubtype="2" fill="hold" nodeType="withEffect">
                                  <p:stCondLst>
                                    <p:cond delay="0"/>
                                  </p:stCondLst>
                                  <p:childTnLst>
                                    <p:animClr clrSpc="rgb" dir="cw">
                                      <p:cBhvr>
                                        <p:cTn id="223" dur="2000" fill="hold"/>
                                        <p:tgtEl>
                                          <p:spTgt spid="34984"/>
                                        </p:tgtEl>
                                        <p:attrNameLst>
                                          <p:attrName>fillcolor</p:attrName>
                                        </p:attrNameLst>
                                      </p:cBhvr>
                                      <p:to>
                                        <a:srgbClr val="FF33CC"/>
                                      </p:to>
                                    </p:animClr>
                                    <p:set>
                                      <p:cBhvr>
                                        <p:cTn id="224" dur="2000" fill="hold"/>
                                        <p:tgtEl>
                                          <p:spTgt spid="34984"/>
                                        </p:tgtEl>
                                        <p:attrNameLst>
                                          <p:attrName>fill.type</p:attrName>
                                        </p:attrNameLst>
                                      </p:cBhvr>
                                      <p:to>
                                        <p:strVal val="solid"/>
                                      </p:to>
                                    </p:set>
                                    <p:set>
                                      <p:cBhvr>
                                        <p:cTn id="225" dur="2000" fill="hold"/>
                                        <p:tgtEl>
                                          <p:spTgt spid="34984"/>
                                        </p:tgtEl>
                                        <p:attrNameLst>
                                          <p:attrName>fill.on</p:attrName>
                                        </p:attrNameLst>
                                      </p:cBhvr>
                                      <p:to>
                                        <p:strVal val="true"/>
                                      </p:to>
                                    </p:set>
                                  </p:childTnLst>
                                </p:cTn>
                              </p:par>
                              <p:par>
                                <p:cTn id="226" presetID="1" presetClass="emph" presetSubtype="2" fill="hold" nodeType="withEffect">
                                  <p:stCondLst>
                                    <p:cond delay="0"/>
                                  </p:stCondLst>
                                  <p:childTnLst>
                                    <p:animClr clrSpc="rgb" dir="cw">
                                      <p:cBhvr>
                                        <p:cTn id="227" dur="2000" fill="hold"/>
                                        <p:tgtEl>
                                          <p:spTgt spid="34983"/>
                                        </p:tgtEl>
                                        <p:attrNameLst>
                                          <p:attrName>fillcolor</p:attrName>
                                        </p:attrNameLst>
                                      </p:cBhvr>
                                      <p:to>
                                        <a:srgbClr val="FF33CC"/>
                                      </p:to>
                                    </p:animClr>
                                    <p:set>
                                      <p:cBhvr>
                                        <p:cTn id="228" dur="2000" fill="hold"/>
                                        <p:tgtEl>
                                          <p:spTgt spid="34983"/>
                                        </p:tgtEl>
                                        <p:attrNameLst>
                                          <p:attrName>fill.type</p:attrName>
                                        </p:attrNameLst>
                                      </p:cBhvr>
                                      <p:to>
                                        <p:strVal val="solid"/>
                                      </p:to>
                                    </p:set>
                                    <p:set>
                                      <p:cBhvr>
                                        <p:cTn id="229" dur="2000" fill="hold"/>
                                        <p:tgtEl>
                                          <p:spTgt spid="34983"/>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2000" fill="hold"/>
                                        <p:tgtEl>
                                          <p:spTgt spid="34982"/>
                                        </p:tgtEl>
                                        <p:attrNameLst>
                                          <p:attrName>fillcolor</p:attrName>
                                        </p:attrNameLst>
                                      </p:cBhvr>
                                      <p:to>
                                        <a:srgbClr val="FF33CC"/>
                                      </p:to>
                                    </p:animClr>
                                    <p:set>
                                      <p:cBhvr>
                                        <p:cTn id="232" dur="2000" fill="hold"/>
                                        <p:tgtEl>
                                          <p:spTgt spid="34982"/>
                                        </p:tgtEl>
                                        <p:attrNameLst>
                                          <p:attrName>fill.type</p:attrName>
                                        </p:attrNameLst>
                                      </p:cBhvr>
                                      <p:to>
                                        <p:strVal val="solid"/>
                                      </p:to>
                                    </p:set>
                                    <p:set>
                                      <p:cBhvr>
                                        <p:cTn id="233" dur="2000" fill="hold"/>
                                        <p:tgtEl>
                                          <p:spTgt spid="34982"/>
                                        </p:tgtEl>
                                        <p:attrNameLst>
                                          <p:attrName>fill.on</p:attrName>
                                        </p:attrNameLst>
                                      </p:cBhvr>
                                      <p:to>
                                        <p:strVal val="true"/>
                                      </p:to>
                                    </p:set>
                                  </p:childTnLst>
                                </p:cTn>
                              </p:par>
                              <p:par>
                                <p:cTn id="234" presetID="1" presetClass="emph" presetSubtype="2" fill="hold" nodeType="withEffect">
                                  <p:stCondLst>
                                    <p:cond delay="0"/>
                                  </p:stCondLst>
                                  <p:childTnLst>
                                    <p:animClr clrSpc="rgb" dir="cw">
                                      <p:cBhvr>
                                        <p:cTn id="235" dur="2000" fill="hold"/>
                                        <p:tgtEl>
                                          <p:spTgt spid="35064"/>
                                        </p:tgtEl>
                                        <p:attrNameLst>
                                          <p:attrName>fillcolor</p:attrName>
                                        </p:attrNameLst>
                                      </p:cBhvr>
                                      <p:to>
                                        <a:srgbClr val="FF33CC"/>
                                      </p:to>
                                    </p:animClr>
                                    <p:set>
                                      <p:cBhvr>
                                        <p:cTn id="236" dur="2000" fill="hold"/>
                                        <p:tgtEl>
                                          <p:spTgt spid="35064"/>
                                        </p:tgtEl>
                                        <p:attrNameLst>
                                          <p:attrName>fill.type</p:attrName>
                                        </p:attrNameLst>
                                      </p:cBhvr>
                                      <p:to>
                                        <p:strVal val="solid"/>
                                      </p:to>
                                    </p:set>
                                    <p:set>
                                      <p:cBhvr>
                                        <p:cTn id="237" dur="2000" fill="hold"/>
                                        <p:tgtEl>
                                          <p:spTgt spid="35064"/>
                                        </p:tgtEl>
                                        <p:attrNameLst>
                                          <p:attrName>fill.on</p:attrName>
                                        </p:attrNameLst>
                                      </p:cBhvr>
                                      <p:to>
                                        <p:strVal val="true"/>
                                      </p:to>
                                    </p:set>
                                  </p:childTnLst>
                                </p:cTn>
                              </p:par>
                              <p:par>
                                <p:cTn id="238" presetID="1" presetClass="emph" presetSubtype="2" fill="hold" nodeType="withEffect">
                                  <p:stCondLst>
                                    <p:cond delay="0"/>
                                  </p:stCondLst>
                                  <p:childTnLst>
                                    <p:animClr clrSpc="rgb" dir="cw">
                                      <p:cBhvr>
                                        <p:cTn id="239" dur="2000" fill="hold"/>
                                        <p:tgtEl>
                                          <p:spTgt spid="35061"/>
                                        </p:tgtEl>
                                        <p:attrNameLst>
                                          <p:attrName>fillcolor</p:attrName>
                                        </p:attrNameLst>
                                      </p:cBhvr>
                                      <p:to>
                                        <a:srgbClr val="FF33CC"/>
                                      </p:to>
                                    </p:animClr>
                                    <p:set>
                                      <p:cBhvr>
                                        <p:cTn id="240" dur="2000" fill="hold"/>
                                        <p:tgtEl>
                                          <p:spTgt spid="35061"/>
                                        </p:tgtEl>
                                        <p:attrNameLst>
                                          <p:attrName>fill.type</p:attrName>
                                        </p:attrNameLst>
                                      </p:cBhvr>
                                      <p:to>
                                        <p:strVal val="solid"/>
                                      </p:to>
                                    </p:set>
                                    <p:set>
                                      <p:cBhvr>
                                        <p:cTn id="241" dur="2000" fill="hold"/>
                                        <p:tgtEl>
                                          <p:spTgt spid="35061"/>
                                        </p:tgtEl>
                                        <p:attrNameLst>
                                          <p:attrName>fill.on</p:attrName>
                                        </p:attrNameLst>
                                      </p:cBhvr>
                                      <p:to>
                                        <p:strVal val="true"/>
                                      </p:to>
                                    </p:set>
                                  </p:childTnLst>
                                </p:cTn>
                              </p:par>
                            </p:childTnLst>
                          </p:cTn>
                        </p:par>
                        <p:par>
                          <p:cTn id="242" fill="hold" nodeType="afterGroup">
                            <p:stCondLst>
                              <p:cond delay="2000"/>
                            </p:stCondLst>
                            <p:childTnLst>
                              <p:par>
                                <p:cTn id="243" presetID="23" presetClass="exit" presetSubtype="32" fill="hold" nodeType="afterEffect">
                                  <p:stCondLst>
                                    <p:cond delay="0"/>
                                  </p:stCondLst>
                                  <p:childTnLst>
                                    <p:anim calcmode="lin" valueType="num">
                                      <p:cBhvr>
                                        <p:cTn id="244" dur="500"/>
                                        <p:tgtEl>
                                          <p:spTgt spid="34932"/>
                                        </p:tgtEl>
                                        <p:attrNameLst>
                                          <p:attrName>ppt_w</p:attrName>
                                        </p:attrNameLst>
                                      </p:cBhvr>
                                      <p:tavLst>
                                        <p:tav tm="0">
                                          <p:val>
                                            <p:strVal val="ppt_w"/>
                                          </p:val>
                                        </p:tav>
                                        <p:tav tm="100000">
                                          <p:val>
                                            <p:fltVal val="0"/>
                                          </p:val>
                                        </p:tav>
                                      </p:tavLst>
                                    </p:anim>
                                    <p:anim calcmode="lin" valueType="num">
                                      <p:cBhvr>
                                        <p:cTn id="245" dur="500"/>
                                        <p:tgtEl>
                                          <p:spTgt spid="34932"/>
                                        </p:tgtEl>
                                        <p:attrNameLst>
                                          <p:attrName>ppt_h</p:attrName>
                                        </p:attrNameLst>
                                      </p:cBhvr>
                                      <p:tavLst>
                                        <p:tav tm="0">
                                          <p:val>
                                            <p:strVal val="ppt_h"/>
                                          </p:val>
                                        </p:tav>
                                        <p:tav tm="100000">
                                          <p:val>
                                            <p:fltVal val="0"/>
                                          </p:val>
                                        </p:tav>
                                      </p:tavLst>
                                    </p:anim>
                                    <p:set>
                                      <p:cBhvr>
                                        <p:cTn id="246" dur="1" fill="hold">
                                          <p:stCondLst>
                                            <p:cond delay="499"/>
                                          </p:stCondLst>
                                        </p:cTn>
                                        <p:tgtEl>
                                          <p:spTgt spid="34932"/>
                                        </p:tgtEl>
                                        <p:attrNameLst>
                                          <p:attrName>style.visibility</p:attrName>
                                        </p:attrNameLst>
                                      </p:cBhvr>
                                      <p:to>
                                        <p:strVal val="hidden"/>
                                      </p:to>
                                    </p:set>
                                  </p:childTnLst>
                                </p:cTn>
                              </p:par>
                            </p:childTnLst>
                          </p:cTn>
                        </p:par>
                        <p:par>
                          <p:cTn id="247" fill="hold" nodeType="afterGroup">
                            <p:stCondLst>
                              <p:cond delay="2500"/>
                            </p:stCondLst>
                            <p:childTnLst>
                              <p:par>
                                <p:cTn id="248" presetID="53" presetClass="entr" presetSubtype="0" fill="hold" grpId="0" nodeType="afterEffect">
                                  <p:stCondLst>
                                    <p:cond delay="0"/>
                                  </p:stCondLst>
                                  <p:childTnLst>
                                    <p:set>
                                      <p:cBhvr>
                                        <p:cTn id="249" dur="1" fill="hold">
                                          <p:stCondLst>
                                            <p:cond delay="0"/>
                                          </p:stCondLst>
                                        </p:cTn>
                                        <p:tgtEl>
                                          <p:spTgt spid="35033">
                                            <p:txEl>
                                              <p:pRg st="0" end="0"/>
                                            </p:txEl>
                                          </p:spTgt>
                                        </p:tgtEl>
                                        <p:attrNameLst>
                                          <p:attrName>style.visibility</p:attrName>
                                        </p:attrNameLst>
                                      </p:cBhvr>
                                      <p:to>
                                        <p:strVal val="visible"/>
                                      </p:to>
                                    </p:set>
                                    <p:anim calcmode="lin" valueType="num">
                                      <p:cBhvr>
                                        <p:cTn id="250" dur="500" fill="hold"/>
                                        <p:tgtEl>
                                          <p:spTgt spid="35033">
                                            <p:txEl>
                                              <p:pRg st="0" end="0"/>
                                            </p:txEl>
                                          </p:spTgt>
                                        </p:tgtEl>
                                        <p:attrNameLst>
                                          <p:attrName>ppt_w</p:attrName>
                                        </p:attrNameLst>
                                      </p:cBhvr>
                                      <p:tavLst>
                                        <p:tav tm="0">
                                          <p:val>
                                            <p:fltVal val="0"/>
                                          </p:val>
                                        </p:tav>
                                        <p:tav tm="100000">
                                          <p:val>
                                            <p:strVal val="#ppt_w"/>
                                          </p:val>
                                        </p:tav>
                                      </p:tavLst>
                                    </p:anim>
                                    <p:anim calcmode="lin" valueType="num">
                                      <p:cBhvr>
                                        <p:cTn id="251" dur="500" fill="hold"/>
                                        <p:tgtEl>
                                          <p:spTgt spid="35033">
                                            <p:txEl>
                                              <p:pRg st="0" end="0"/>
                                            </p:txEl>
                                          </p:spTgt>
                                        </p:tgtEl>
                                        <p:attrNameLst>
                                          <p:attrName>ppt_h</p:attrName>
                                        </p:attrNameLst>
                                      </p:cBhvr>
                                      <p:tavLst>
                                        <p:tav tm="0">
                                          <p:val>
                                            <p:fltVal val="0"/>
                                          </p:val>
                                        </p:tav>
                                        <p:tav tm="100000">
                                          <p:val>
                                            <p:strVal val="#ppt_h"/>
                                          </p:val>
                                        </p:tav>
                                      </p:tavLst>
                                    </p:anim>
                                    <p:animEffect transition="in" filter="fade">
                                      <p:cBhvr>
                                        <p:cTn id="252" dur="500"/>
                                        <p:tgtEl>
                                          <p:spTgt spid="35033">
                                            <p:txEl>
                                              <p:pRg st="0" end="0"/>
                                            </p:txEl>
                                          </p:spTgt>
                                        </p:tgtEl>
                                      </p:cBhvr>
                                    </p:animEffect>
                                  </p:childTnLst>
                                  <p:subTnLst>
                                    <p:audio>
                                      <p:cMediaNode>
                                        <p:cTn display="0" masterRel="sameClick">
                                          <p:stCondLst>
                                            <p:cond evt="begin" delay="0">
                                              <p:tn val="248"/>
                                            </p:cond>
                                          </p:stCondLst>
                                          <p:endCondLst>
                                            <p:cond evt="onStopAudio" delay="0">
                                              <p:tgtEl>
                                                <p:sldTgt/>
                                              </p:tgtEl>
                                            </p:cond>
                                          </p:endCondLst>
                                        </p:cTn>
                                        <p:tgtEl>
                                          <p:sndTgt r:embed="rId2" name="hammer.wav"/>
                                        </p:tgtEl>
                                      </p:cMediaNode>
                                    </p:audio>
                                  </p:subTnLst>
                                </p:cTn>
                              </p:par>
                            </p:childTnLst>
                          </p:cTn>
                        </p:par>
                        <p:par>
                          <p:cTn id="253" fill="hold" nodeType="afterGroup">
                            <p:stCondLst>
                              <p:cond delay="3000"/>
                            </p:stCondLst>
                            <p:childTnLst>
                              <p:par>
                                <p:cTn id="254" presetID="53" presetClass="exit" presetSubtype="0" fill="hold" grpId="1" nodeType="afterEffect">
                                  <p:stCondLst>
                                    <p:cond delay="0"/>
                                  </p:stCondLst>
                                  <p:childTnLst>
                                    <p:anim calcmode="lin" valueType="num">
                                      <p:cBhvr>
                                        <p:cTn id="255" dur="500"/>
                                        <p:tgtEl>
                                          <p:spTgt spid="35033">
                                            <p:txEl>
                                              <p:pRg st="0" end="0"/>
                                            </p:txEl>
                                          </p:spTgt>
                                        </p:tgtEl>
                                        <p:attrNameLst>
                                          <p:attrName>ppt_w</p:attrName>
                                        </p:attrNameLst>
                                      </p:cBhvr>
                                      <p:tavLst>
                                        <p:tav tm="0">
                                          <p:val>
                                            <p:strVal val="ppt_w"/>
                                          </p:val>
                                        </p:tav>
                                        <p:tav tm="100000">
                                          <p:val>
                                            <p:fltVal val="0"/>
                                          </p:val>
                                        </p:tav>
                                      </p:tavLst>
                                    </p:anim>
                                    <p:anim calcmode="lin" valueType="num">
                                      <p:cBhvr>
                                        <p:cTn id="256" dur="500"/>
                                        <p:tgtEl>
                                          <p:spTgt spid="35033">
                                            <p:txEl>
                                              <p:pRg st="0" end="0"/>
                                            </p:txEl>
                                          </p:spTgt>
                                        </p:tgtEl>
                                        <p:attrNameLst>
                                          <p:attrName>ppt_h</p:attrName>
                                        </p:attrNameLst>
                                      </p:cBhvr>
                                      <p:tavLst>
                                        <p:tav tm="0">
                                          <p:val>
                                            <p:strVal val="ppt_h"/>
                                          </p:val>
                                        </p:tav>
                                        <p:tav tm="100000">
                                          <p:val>
                                            <p:fltVal val="0"/>
                                          </p:val>
                                        </p:tav>
                                      </p:tavLst>
                                    </p:anim>
                                    <p:animEffect transition="out" filter="fade">
                                      <p:cBhvr>
                                        <p:cTn id="257" dur="500"/>
                                        <p:tgtEl>
                                          <p:spTgt spid="35033">
                                            <p:txEl>
                                              <p:pRg st="0" end="0"/>
                                            </p:txEl>
                                          </p:spTgt>
                                        </p:tgtEl>
                                      </p:cBhvr>
                                    </p:animEffect>
                                    <p:set>
                                      <p:cBhvr>
                                        <p:cTn id="258" dur="1" fill="hold">
                                          <p:stCondLst>
                                            <p:cond delay="499"/>
                                          </p:stCondLst>
                                        </p:cTn>
                                        <p:tgtEl>
                                          <p:spTgt spid="35033">
                                            <p:txEl>
                                              <p:pRg st="0" end="0"/>
                                            </p:txEl>
                                          </p:spTgt>
                                        </p:tgtEl>
                                        <p:attrNameLst>
                                          <p:attrName>style.visibility</p:attrName>
                                        </p:attrNameLst>
                                      </p:cBhvr>
                                      <p:to>
                                        <p:strVal val="hidden"/>
                                      </p:to>
                                    </p:set>
                                  </p:childTnLst>
                                </p:cTn>
                              </p:par>
                            </p:childTnLst>
                          </p:cTn>
                        </p:par>
                        <p:par>
                          <p:cTn id="259" fill="hold" nodeType="afterGroup">
                            <p:stCondLst>
                              <p:cond delay="3500"/>
                            </p:stCondLst>
                            <p:childTnLst>
                              <p:par>
                                <p:cTn id="260" presetID="53" presetClass="entr" presetSubtype="0" fill="hold" grpId="0" nodeType="afterEffect">
                                  <p:stCondLst>
                                    <p:cond delay="0"/>
                                  </p:stCondLst>
                                  <p:childTnLst>
                                    <p:set>
                                      <p:cBhvr>
                                        <p:cTn id="261" dur="1" fill="hold">
                                          <p:stCondLst>
                                            <p:cond delay="0"/>
                                          </p:stCondLst>
                                        </p:cTn>
                                        <p:tgtEl>
                                          <p:spTgt spid="35034">
                                            <p:txEl>
                                              <p:pRg st="0" end="0"/>
                                            </p:txEl>
                                          </p:spTgt>
                                        </p:tgtEl>
                                        <p:attrNameLst>
                                          <p:attrName>style.visibility</p:attrName>
                                        </p:attrNameLst>
                                      </p:cBhvr>
                                      <p:to>
                                        <p:strVal val="visible"/>
                                      </p:to>
                                    </p:set>
                                    <p:anim calcmode="lin" valueType="num">
                                      <p:cBhvr>
                                        <p:cTn id="262" dur="500" fill="hold"/>
                                        <p:tgtEl>
                                          <p:spTgt spid="35034">
                                            <p:txEl>
                                              <p:pRg st="0" end="0"/>
                                            </p:txEl>
                                          </p:spTgt>
                                        </p:tgtEl>
                                        <p:attrNameLst>
                                          <p:attrName>ppt_w</p:attrName>
                                        </p:attrNameLst>
                                      </p:cBhvr>
                                      <p:tavLst>
                                        <p:tav tm="0">
                                          <p:val>
                                            <p:fltVal val="0"/>
                                          </p:val>
                                        </p:tav>
                                        <p:tav tm="100000">
                                          <p:val>
                                            <p:strVal val="#ppt_w"/>
                                          </p:val>
                                        </p:tav>
                                      </p:tavLst>
                                    </p:anim>
                                    <p:anim calcmode="lin" valueType="num">
                                      <p:cBhvr>
                                        <p:cTn id="263" dur="500" fill="hold"/>
                                        <p:tgtEl>
                                          <p:spTgt spid="35034">
                                            <p:txEl>
                                              <p:pRg st="0" end="0"/>
                                            </p:txEl>
                                          </p:spTgt>
                                        </p:tgtEl>
                                        <p:attrNameLst>
                                          <p:attrName>ppt_h</p:attrName>
                                        </p:attrNameLst>
                                      </p:cBhvr>
                                      <p:tavLst>
                                        <p:tav tm="0">
                                          <p:val>
                                            <p:fltVal val="0"/>
                                          </p:val>
                                        </p:tav>
                                        <p:tav tm="100000">
                                          <p:val>
                                            <p:strVal val="#ppt_h"/>
                                          </p:val>
                                        </p:tav>
                                      </p:tavLst>
                                    </p:anim>
                                    <p:animEffect transition="in" filter="fade">
                                      <p:cBhvr>
                                        <p:cTn id="264" dur="500"/>
                                        <p:tgtEl>
                                          <p:spTgt spid="35034">
                                            <p:txEl>
                                              <p:pRg st="0" end="0"/>
                                            </p:txEl>
                                          </p:spTgt>
                                        </p:tgtEl>
                                      </p:cBhvr>
                                    </p:animEffect>
                                  </p:childTnLst>
                                  <p:subTnLst>
                                    <p:audio>
                                      <p:cMediaNode>
                                        <p:cTn display="0" masterRel="sameClick">
                                          <p:stCondLst>
                                            <p:cond evt="begin" delay="0">
                                              <p:tn val="260"/>
                                            </p:cond>
                                          </p:stCondLst>
                                          <p:endCondLst>
                                            <p:cond evt="onStopAudio" delay="0">
                                              <p:tgtEl>
                                                <p:sldTgt/>
                                              </p:tgtEl>
                                            </p:cond>
                                          </p:endCondLst>
                                        </p:cTn>
                                        <p:tgtEl>
                                          <p:sndTgt r:embed="rId2" name="hammer.wav"/>
                                        </p:tgtEl>
                                      </p:cMediaNode>
                                    </p:audio>
                                  </p:subTnLst>
                                </p:cTn>
                              </p:par>
                            </p:childTnLst>
                          </p:cTn>
                        </p:par>
                        <p:par>
                          <p:cTn id="265" fill="hold" nodeType="afterGroup">
                            <p:stCondLst>
                              <p:cond delay="4000"/>
                            </p:stCondLst>
                            <p:childTnLst>
                              <p:par>
                                <p:cTn id="266" presetID="53" presetClass="exit" presetSubtype="0" fill="hold" grpId="1" nodeType="afterEffect">
                                  <p:stCondLst>
                                    <p:cond delay="0"/>
                                  </p:stCondLst>
                                  <p:childTnLst>
                                    <p:anim calcmode="lin" valueType="num">
                                      <p:cBhvr>
                                        <p:cTn id="267" dur="500"/>
                                        <p:tgtEl>
                                          <p:spTgt spid="35034">
                                            <p:txEl>
                                              <p:pRg st="0" end="0"/>
                                            </p:txEl>
                                          </p:spTgt>
                                        </p:tgtEl>
                                        <p:attrNameLst>
                                          <p:attrName>ppt_w</p:attrName>
                                        </p:attrNameLst>
                                      </p:cBhvr>
                                      <p:tavLst>
                                        <p:tav tm="0">
                                          <p:val>
                                            <p:strVal val="ppt_w"/>
                                          </p:val>
                                        </p:tav>
                                        <p:tav tm="100000">
                                          <p:val>
                                            <p:fltVal val="0"/>
                                          </p:val>
                                        </p:tav>
                                      </p:tavLst>
                                    </p:anim>
                                    <p:anim calcmode="lin" valueType="num">
                                      <p:cBhvr>
                                        <p:cTn id="268" dur="500"/>
                                        <p:tgtEl>
                                          <p:spTgt spid="35034">
                                            <p:txEl>
                                              <p:pRg st="0" end="0"/>
                                            </p:txEl>
                                          </p:spTgt>
                                        </p:tgtEl>
                                        <p:attrNameLst>
                                          <p:attrName>ppt_h</p:attrName>
                                        </p:attrNameLst>
                                      </p:cBhvr>
                                      <p:tavLst>
                                        <p:tav tm="0">
                                          <p:val>
                                            <p:strVal val="ppt_h"/>
                                          </p:val>
                                        </p:tav>
                                        <p:tav tm="100000">
                                          <p:val>
                                            <p:fltVal val="0"/>
                                          </p:val>
                                        </p:tav>
                                      </p:tavLst>
                                    </p:anim>
                                    <p:animEffect transition="out" filter="fade">
                                      <p:cBhvr>
                                        <p:cTn id="269" dur="500"/>
                                        <p:tgtEl>
                                          <p:spTgt spid="35034">
                                            <p:txEl>
                                              <p:pRg st="0" end="0"/>
                                            </p:txEl>
                                          </p:spTgt>
                                        </p:tgtEl>
                                      </p:cBhvr>
                                    </p:animEffect>
                                    <p:set>
                                      <p:cBhvr>
                                        <p:cTn id="270" dur="1" fill="hold">
                                          <p:stCondLst>
                                            <p:cond delay="499"/>
                                          </p:stCondLst>
                                        </p:cTn>
                                        <p:tgtEl>
                                          <p:spTgt spid="35034">
                                            <p:txEl>
                                              <p:pRg st="0" end="0"/>
                                            </p:txEl>
                                          </p:spTgt>
                                        </p:tgtEl>
                                        <p:attrNameLst>
                                          <p:attrName>style.visibility</p:attrName>
                                        </p:attrNameLst>
                                      </p:cBhvr>
                                      <p:to>
                                        <p:strVal val="hidden"/>
                                      </p:to>
                                    </p:set>
                                  </p:childTnLst>
                                </p:cTn>
                              </p:par>
                            </p:childTnLst>
                          </p:cTn>
                        </p:par>
                        <p:par>
                          <p:cTn id="271" fill="hold" nodeType="afterGroup">
                            <p:stCondLst>
                              <p:cond delay="4500"/>
                            </p:stCondLst>
                            <p:childTnLst>
                              <p:par>
                                <p:cTn id="272" presetID="53" presetClass="entr" presetSubtype="0" fill="hold" grpId="0" nodeType="afterEffect">
                                  <p:stCondLst>
                                    <p:cond delay="0"/>
                                  </p:stCondLst>
                                  <p:childTnLst>
                                    <p:set>
                                      <p:cBhvr>
                                        <p:cTn id="273" dur="1" fill="hold">
                                          <p:stCondLst>
                                            <p:cond delay="0"/>
                                          </p:stCondLst>
                                        </p:cTn>
                                        <p:tgtEl>
                                          <p:spTgt spid="35036">
                                            <p:txEl>
                                              <p:pRg st="0" end="0"/>
                                            </p:txEl>
                                          </p:spTgt>
                                        </p:tgtEl>
                                        <p:attrNameLst>
                                          <p:attrName>style.visibility</p:attrName>
                                        </p:attrNameLst>
                                      </p:cBhvr>
                                      <p:to>
                                        <p:strVal val="visible"/>
                                      </p:to>
                                    </p:set>
                                    <p:anim calcmode="lin" valueType="num">
                                      <p:cBhvr>
                                        <p:cTn id="274" dur="500" fill="hold"/>
                                        <p:tgtEl>
                                          <p:spTgt spid="35036">
                                            <p:txEl>
                                              <p:pRg st="0" end="0"/>
                                            </p:txEl>
                                          </p:spTgt>
                                        </p:tgtEl>
                                        <p:attrNameLst>
                                          <p:attrName>ppt_w</p:attrName>
                                        </p:attrNameLst>
                                      </p:cBhvr>
                                      <p:tavLst>
                                        <p:tav tm="0">
                                          <p:val>
                                            <p:fltVal val="0"/>
                                          </p:val>
                                        </p:tav>
                                        <p:tav tm="100000">
                                          <p:val>
                                            <p:strVal val="#ppt_w"/>
                                          </p:val>
                                        </p:tav>
                                      </p:tavLst>
                                    </p:anim>
                                    <p:anim calcmode="lin" valueType="num">
                                      <p:cBhvr>
                                        <p:cTn id="275" dur="500" fill="hold"/>
                                        <p:tgtEl>
                                          <p:spTgt spid="35036">
                                            <p:txEl>
                                              <p:pRg st="0" end="0"/>
                                            </p:txEl>
                                          </p:spTgt>
                                        </p:tgtEl>
                                        <p:attrNameLst>
                                          <p:attrName>ppt_h</p:attrName>
                                        </p:attrNameLst>
                                      </p:cBhvr>
                                      <p:tavLst>
                                        <p:tav tm="0">
                                          <p:val>
                                            <p:fltVal val="0"/>
                                          </p:val>
                                        </p:tav>
                                        <p:tav tm="100000">
                                          <p:val>
                                            <p:strVal val="#ppt_h"/>
                                          </p:val>
                                        </p:tav>
                                      </p:tavLst>
                                    </p:anim>
                                    <p:animEffect transition="in" filter="fade">
                                      <p:cBhvr>
                                        <p:cTn id="276" dur="500"/>
                                        <p:tgtEl>
                                          <p:spTgt spid="35036">
                                            <p:txEl>
                                              <p:pRg st="0" end="0"/>
                                            </p:txEl>
                                          </p:spTgt>
                                        </p:tgtEl>
                                      </p:cBhvr>
                                    </p:animEffect>
                                  </p:childTnLst>
                                  <p:subTnLst>
                                    <p:audio>
                                      <p:cMediaNode>
                                        <p:cTn display="0" masterRel="sameClick">
                                          <p:stCondLst>
                                            <p:cond evt="begin" delay="0">
                                              <p:tn val="272"/>
                                            </p:cond>
                                          </p:stCondLst>
                                          <p:endCondLst>
                                            <p:cond evt="onStopAudio" delay="0">
                                              <p:tgtEl>
                                                <p:sldTgt/>
                                              </p:tgtEl>
                                            </p:cond>
                                          </p:endCondLst>
                                        </p:cTn>
                                        <p:tgtEl>
                                          <p:sndTgt r:embed="rId2" name="hammer.wav"/>
                                        </p:tgtEl>
                                      </p:cMediaNode>
                                    </p:audio>
                                  </p:subTnLst>
                                </p:cTn>
                              </p:par>
                            </p:childTnLst>
                          </p:cTn>
                        </p:par>
                        <p:par>
                          <p:cTn id="277" fill="hold" nodeType="afterGroup">
                            <p:stCondLst>
                              <p:cond delay="5000"/>
                            </p:stCondLst>
                            <p:childTnLst>
                              <p:par>
                                <p:cTn id="278" presetID="53" presetClass="exit" presetSubtype="0" fill="hold" grpId="1" nodeType="afterEffect">
                                  <p:stCondLst>
                                    <p:cond delay="0"/>
                                  </p:stCondLst>
                                  <p:childTnLst>
                                    <p:anim calcmode="lin" valueType="num">
                                      <p:cBhvr>
                                        <p:cTn id="279" dur="500"/>
                                        <p:tgtEl>
                                          <p:spTgt spid="35036">
                                            <p:txEl>
                                              <p:pRg st="0" end="0"/>
                                            </p:txEl>
                                          </p:spTgt>
                                        </p:tgtEl>
                                        <p:attrNameLst>
                                          <p:attrName>ppt_w</p:attrName>
                                        </p:attrNameLst>
                                      </p:cBhvr>
                                      <p:tavLst>
                                        <p:tav tm="0">
                                          <p:val>
                                            <p:strVal val="ppt_w"/>
                                          </p:val>
                                        </p:tav>
                                        <p:tav tm="100000">
                                          <p:val>
                                            <p:fltVal val="0"/>
                                          </p:val>
                                        </p:tav>
                                      </p:tavLst>
                                    </p:anim>
                                    <p:anim calcmode="lin" valueType="num">
                                      <p:cBhvr>
                                        <p:cTn id="280" dur="500"/>
                                        <p:tgtEl>
                                          <p:spTgt spid="35036">
                                            <p:txEl>
                                              <p:pRg st="0" end="0"/>
                                            </p:txEl>
                                          </p:spTgt>
                                        </p:tgtEl>
                                        <p:attrNameLst>
                                          <p:attrName>ppt_h</p:attrName>
                                        </p:attrNameLst>
                                      </p:cBhvr>
                                      <p:tavLst>
                                        <p:tav tm="0">
                                          <p:val>
                                            <p:strVal val="ppt_h"/>
                                          </p:val>
                                        </p:tav>
                                        <p:tav tm="100000">
                                          <p:val>
                                            <p:fltVal val="0"/>
                                          </p:val>
                                        </p:tav>
                                      </p:tavLst>
                                    </p:anim>
                                    <p:animEffect transition="out" filter="fade">
                                      <p:cBhvr>
                                        <p:cTn id="281" dur="500"/>
                                        <p:tgtEl>
                                          <p:spTgt spid="35036">
                                            <p:txEl>
                                              <p:pRg st="0" end="0"/>
                                            </p:txEl>
                                          </p:spTgt>
                                        </p:tgtEl>
                                      </p:cBhvr>
                                    </p:animEffect>
                                    <p:set>
                                      <p:cBhvr>
                                        <p:cTn id="282" dur="1" fill="hold">
                                          <p:stCondLst>
                                            <p:cond delay="499"/>
                                          </p:stCondLst>
                                        </p:cTn>
                                        <p:tgtEl>
                                          <p:spTgt spid="35036">
                                            <p:txEl>
                                              <p:pRg st="0" end="0"/>
                                            </p:txEl>
                                          </p:spTgt>
                                        </p:tgtEl>
                                        <p:attrNameLst>
                                          <p:attrName>style.visibility</p:attrName>
                                        </p:attrNameLst>
                                      </p:cBhvr>
                                      <p:to>
                                        <p:strVal val="hidden"/>
                                      </p:to>
                                    </p:set>
                                  </p:childTnLst>
                                </p:cTn>
                              </p:par>
                            </p:childTnLst>
                          </p:cTn>
                        </p:par>
                        <p:par>
                          <p:cTn id="283" fill="hold" nodeType="afterGroup">
                            <p:stCondLst>
                              <p:cond delay="5500"/>
                            </p:stCondLst>
                            <p:childTnLst>
                              <p:par>
                                <p:cTn id="284" presetID="53" presetClass="entr" presetSubtype="0" fill="hold" grpId="0" nodeType="afterEffect">
                                  <p:stCondLst>
                                    <p:cond delay="0"/>
                                  </p:stCondLst>
                                  <p:childTnLst>
                                    <p:set>
                                      <p:cBhvr>
                                        <p:cTn id="285" dur="1" fill="hold">
                                          <p:stCondLst>
                                            <p:cond delay="0"/>
                                          </p:stCondLst>
                                        </p:cTn>
                                        <p:tgtEl>
                                          <p:spTgt spid="35035">
                                            <p:txEl>
                                              <p:pRg st="0" end="0"/>
                                            </p:txEl>
                                          </p:spTgt>
                                        </p:tgtEl>
                                        <p:attrNameLst>
                                          <p:attrName>style.visibility</p:attrName>
                                        </p:attrNameLst>
                                      </p:cBhvr>
                                      <p:to>
                                        <p:strVal val="visible"/>
                                      </p:to>
                                    </p:set>
                                    <p:anim calcmode="lin" valueType="num">
                                      <p:cBhvr>
                                        <p:cTn id="286" dur="500" fill="hold"/>
                                        <p:tgtEl>
                                          <p:spTgt spid="35035">
                                            <p:txEl>
                                              <p:pRg st="0" end="0"/>
                                            </p:txEl>
                                          </p:spTgt>
                                        </p:tgtEl>
                                        <p:attrNameLst>
                                          <p:attrName>ppt_w</p:attrName>
                                        </p:attrNameLst>
                                      </p:cBhvr>
                                      <p:tavLst>
                                        <p:tav tm="0">
                                          <p:val>
                                            <p:fltVal val="0"/>
                                          </p:val>
                                        </p:tav>
                                        <p:tav tm="100000">
                                          <p:val>
                                            <p:strVal val="#ppt_w"/>
                                          </p:val>
                                        </p:tav>
                                      </p:tavLst>
                                    </p:anim>
                                    <p:anim calcmode="lin" valueType="num">
                                      <p:cBhvr>
                                        <p:cTn id="287" dur="500" fill="hold"/>
                                        <p:tgtEl>
                                          <p:spTgt spid="35035">
                                            <p:txEl>
                                              <p:pRg st="0" end="0"/>
                                            </p:txEl>
                                          </p:spTgt>
                                        </p:tgtEl>
                                        <p:attrNameLst>
                                          <p:attrName>ppt_h</p:attrName>
                                        </p:attrNameLst>
                                      </p:cBhvr>
                                      <p:tavLst>
                                        <p:tav tm="0">
                                          <p:val>
                                            <p:fltVal val="0"/>
                                          </p:val>
                                        </p:tav>
                                        <p:tav tm="100000">
                                          <p:val>
                                            <p:strVal val="#ppt_h"/>
                                          </p:val>
                                        </p:tav>
                                      </p:tavLst>
                                    </p:anim>
                                    <p:animEffect transition="in" filter="fade">
                                      <p:cBhvr>
                                        <p:cTn id="288" dur="500"/>
                                        <p:tgtEl>
                                          <p:spTgt spid="35035">
                                            <p:txEl>
                                              <p:pRg st="0" end="0"/>
                                            </p:txEl>
                                          </p:spTgt>
                                        </p:tgtEl>
                                      </p:cBhvr>
                                    </p:animEffect>
                                  </p:childTnLst>
                                  <p:subTnLst>
                                    <p:audio>
                                      <p:cMediaNode>
                                        <p:cTn display="0" masterRel="sameClick">
                                          <p:stCondLst>
                                            <p:cond evt="begin" delay="0">
                                              <p:tn val="284"/>
                                            </p:cond>
                                          </p:stCondLst>
                                          <p:endCondLst>
                                            <p:cond evt="onStopAudio" delay="0">
                                              <p:tgtEl>
                                                <p:sldTgt/>
                                              </p:tgtEl>
                                            </p:cond>
                                          </p:endCondLst>
                                        </p:cTn>
                                        <p:tgtEl>
                                          <p:sndTgt r:embed="rId2" name="hammer.wav"/>
                                        </p:tgtEl>
                                      </p:cMediaNode>
                                    </p:audio>
                                  </p:subTnLst>
                                </p:cTn>
                              </p:par>
                            </p:childTnLst>
                          </p:cTn>
                        </p:par>
                        <p:par>
                          <p:cTn id="289" fill="hold" nodeType="afterGroup">
                            <p:stCondLst>
                              <p:cond delay="6000"/>
                            </p:stCondLst>
                            <p:childTnLst>
                              <p:par>
                                <p:cTn id="290" presetID="53" presetClass="exit" presetSubtype="0" fill="hold" grpId="1" nodeType="afterEffect">
                                  <p:stCondLst>
                                    <p:cond delay="0"/>
                                  </p:stCondLst>
                                  <p:childTnLst>
                                    <p:anim calcmode="lin" valueType="num">
                                      <p:cBhvr>
                                        <p:cTn id="291" dur="500"/>
                                        <p:tgtEl>
                                          <p:spTgt spid="35035">
                                            <p:txEl>
                                              <p:pRg st="0" end="0"/>
                                            </p:txEl>
                                          </p:spTgt>
                                        </p:tgtEl>
                                        <p:attrNameLst>
                                          <p:attrName>ppt_w</p:attrName>
                                        </p:attrNameLst>
                                      </p:cBhvr>
                                      <p:tavLst>
                                        <p:tav tm="0">
                                          <p:val>
                                            <p:strVal val="ppt_w"/>
                                          </p:val>
                                        </p:tav>
                                        <p:tav tm="100000">
                                          <p:val>
                                            <p:fltVal val="0"/>
                                          </p:val>
                                        </p:tav>
                                      </p:tavLst>
                                    </p:anim>
                                    <p:anim calcmode="lin" valueType="num">
                                      <p:cBhvr>
                                        <p:cTn id="292" dur="500"/>
                                        <p:tgtEl>
                                          <p:spTgt spid="35035">
                                            <p:txEl>
                                              <p:pRg st="0" end="0"/>
                                            </p:txEl>
                                          </p:spTgt>
                                        </p:tgtEl>
                                        <p:attrNameLst>
                                          <p:attrName>ppt_h</p:attrName>
                                        </p:attrNameLst>
                                      </p:cBhvr>
                                      <p:tavLst>
                                        <p:tav tm="0">
                                          <p:val>
                                            <p:strVal val="ppt_h"/>
                                          </p:val>
                                        </p:tav>
                                        <p:tav tm="100000">
                                          <p:val>
                                            <p:fltVal val="0"/>
                                          </p:val>
                                        </p:tav>
                                      </p:tavLst>
                                    </p:anim>
                                    <p:animEffect transition="out" filter="fade">
                                      <p:cBhvr>
                                        <p:cTn id="293" dur="500"/>
                                        <p:tgtEl>
                                          <p:spTgt spid="35035">
                                            <p:txEl>
                                              <p:pRg st="0" end="0"/>
                                            </p:txEl>
                                          </p:spTgt>
                                        </p:tgtEl>
                                      </p:cBhvr>
                                    </p:animEffect>
                                    <p:set>
                                      <p:cBhvr>
                                        <p:cTn id="294" dur="1" fill="hold">
                                          <p:stCondLst>
                                            <p:cond delay="499"/>
                                          </p:stCondLst>
                                        </p:cTn>
                                        <p:tgtEl>
                                          <p:spTgt spid="35035">
                                            <p:txEl>
                                              <p:pRg st="0" end="0"/>
                                            </p:txEl>
                                          </p:spTgt>
                                        </p:tgtEl>
                                        <p:attrNameLst>
                                          <p:attrName>style.visibility</p:attrName>
                                        </p:attrNameLst>
                                      </p:cBhvr>
                                      <p:to>
                                        <p:strVal val="hidden"/>
                                      </p:to>
                                    </p:set>
                                  </p:childTnLst>
                                </p:cTn>
                              </p:par>
                            </p:childTnLst>
                          </p:cTn>
                        </p:par>
                        <p:par>
                          <p:cTn id="295" fill="hold" nodeType="afterGroup">
                            <p:stCondLst>
                              <p:cond delay="6500"/>
                            </p:stCondLst>
                            <p:childTnLst>
                              <p:par>
                                <p:cTn id="296" presetID="53" presetClass="entr" presetSubtype="0" fill="hold" grpId="0" nodeType="afterEffect">
                                  <p:stCondLst>
                                    <p:cond delay="0"/>
                                  </p:stCondLst>
                                  <p:childTnLst>
                                    <p:set>
                                      <p:cBhvr>
                                        <p:cTn id="297" dur="1" fill="hold">
                                          <p:stCondLst>
                                            <p:cond delay="0"/>
                                          </p:stCondLst>
                                        </p:cTn>
                                        <p:tgtEl>
                                          <p:spTgt spid="35037">
                                            <p:txEl>
                                              <p:pRg st="0" end="0"/>
                                            </p:txEl>
                                          </p:spTgt>
                                        </p:tgtEl>
                                        <p:attrNameLst>
                                          <p:attrName>style.visibility</p:attrName>
                                        </p:attrNameLst>
                                      </p:cBhvr>
                                      <p:to>
                                        <p:strVal val="visible"/>
                                      </p:to>
                                    </p:set>
                                    <p:anim calcmode="lin" valueType="num">
                                      <p:cBhvr>
                                        <p:cTn id="298" dur="500" fill="hold"/>
                                        <p:tgtEl>
                                          <p:spTgt spid="35037">
                                            <p:txEl>
                                              <p:pRg st="0" end="0"/>
                                            </p:txEl>
                                          </p:spTgt>
                                        </p:tgtEl>
                                        <p:attrNameLst>
                                          <p:attrName>ppt_w</p:attrName>
                                        </p:attrNameLst>
                                      </p:cBhvr>
                                      <p:tavLst>
                                        <p:tav tm="0">
                                          <p:val>
                                            <p:fltVal val="0"/>
                                          </p:val>
                                        </p:tav>
                                        <p:tav tm="100000">
                                          <p:val>
                                            <p:strVal val="#ppt_w"/>
                                          </p:val>
                                        </p:tav>
                                      </p:tavLst>
                                    </p:anim>
                                    <p:anim calcmode="lin" valueType="num">
                                      <p:cBhvr>
                                        <p:cTn id="299" dur="500" fill="hold"/>
                                        <p:tgtEl>
                                          <p:spTgt spid="35037">
                                            <p:txEl>
                                              <p:pRg st="0" end="0"/>
                                            </p:txEl>
                                          </p:spTgt>
                                        </p:tgtEl>
                                        <p:attrNameLst>
                                          <p:attrName>ppt_h</p:attrName>
                                        </p:attrNameLst>
                                      </p:cBhvr>
                                      <p:tavLst>
                                        <p:tav tm="0">
                                          <p:val>
                                            <p:fltVal val="0"/>
                                          </p:val>
                                        </p:tav>
                                        <p:tav tm="100000">
                                          <p:val>
                                            <p:strVal val="#ppt_h"/>
                                          </p:val>
                                        </p:tav>
                                      </p:tavLst>
                                    </p:anim>
                                    <p:animEffect transition="in" filter="fade">
                                      <p:cBhvr>
                                        <p:cTn id="300" dur="500"/>
                                        <p:tgtEl>
                                          <p:spTgt spid="35037">
                                            <p:txEl>
                                              <p:pRg st="0" end="0"/>
                                            </p:txEl>
                                          </p:spTgt>
                                        </p:tgtEl>
                                      </p:cBhvr>
                                    </p:animEffect>
                                  </p:childTnLst>
                                  <p:subTnLst>
                                    <p:audio>
                                      <p:cMediaNode>
                                        <p:cTn display="0" masterRel="sameClick">
                                          <p:stCondLst>
                                            <p:cond evt="begin" delay="0">
                                              <p:tn val="296"/>
                                            </p:cond>
                                          </p:stCondLst>
                                          <p:endCondLst>
                                            <p:cond evt="onStopAudio" delay="0">
                                              <p:tgtEl>
                                                <p:sldTgt/>
                                              </p:tgtEl>
                                            </p:cond>
                                          </p:endCondLst>
                                        </p:cTn>
                                        <p:tgtEl>
                                          <p:sndTgt r:embed="rId2" name="hammer.wav"/>
                                        </p:tgtEl>
                                      </p:cMediaNode>
                                    </p:audio>
                                  </p:subTnLst>
                                </p:cTn>
                              </p:par>
                            </p:childTnLst>
                          </p:cTn>
                        </p:par>
                        <p:par>
                          <p:cTn id="301" fill="hold" nodeType="afterGroup">
                            <p:stCondLst>
                              <p:cond delay="7000"/>
                            </p:stCondLst>
                            <p:childTnLst>
                              <p:par>
                                <p:cTn id="302" presetID="53" presetClass="exit" presetSubtype="0" fill="hold" grpId="1" nodeType="afterEffect">
                                  <p:stCondLst>
                                    <p:cond delay="0"/>
                                  </p:stCondLst>
                                  <p:childTnLst>
                                    <p:anim calcmode="lin" valueType="num">
                                      <p:cBhvr>
                                        <p:cTn id="303" dur="500"/>
                                        <p:tgtEl>
                                          <p:spTgt spid="35037">
                                            <p:txEl>
                                              <p:pRg st="0" end="0"/>
                                            </p:txEl>
                                          </p:spTgt>
                                        </p:tgtEl>
                                        <p:attrNameLst>
                                          <p:attrName>ppt_w</p:attrName>
                                        </p:attrNameLst>
                                      </p:cBhvr>
                                      <p:tavLst>
                                        <p:tav tm="0">
                                          <p:val>
                                            <p:strVal val="ppt_w"/>
                                          </p:val>
                                        </p:tav>
                                        <p:tav tm="100000">
                                          <p:val>
                                            <p:fltVal val="0"/>
                                          </p:val>
                                        </p:tav>
                                      </p:tavLst>
                                    </p:anim>
                                    <p:anim calcmode="lin" valueType="num">
                                      <p:cBhvr>
                                        <p:cTn id="304" dur="500"/>
                                        <p:tgtEl>
                                          <p:spTgt spid="35037">
                                            <p:txEl>
                                              <p:pRg st="0" end="0"/>
                                            </p:txEl>
                                          </p:spTgt>
                                        </p:tgtEl>
                                        <p:attrNameLst>
                                          <p:attrName>ppt_h</p:attrName>
                                        </p:attrNameLst>
                                      </p:cBhvr>
                                      <p:tavLst>
                                        <p:tav tm="0">
                                          <p:val>
                                            <p:strVal val="ppt_h"/>
                                          </p:val>
                                        </p:tav>
                                        <p:tav tm="100000">
                                          <p:val>
                                            <p:fltVal val="0"/>
                                          </p:val>
                                        </p:tav>
                                      </p:tavLst>
                                    </p:anim>
                                    <p:animEffect transition="out" filter="fade">
                                      <p:cBhvr>
                                        <p:cTn id="305" dur="500"/>
                                        <p:tgtEl>
                                          <p:spTgt spid="35037">
                                            <p:txEl>
                                              <p:pRg st="0" end="0"/>
                                            </p:txEl>
                                          </p:spTgt>
                                        </p:tgtEl>
                                      </p:cBhvr>
                                    </p:animEffect>
                                    <p:set>
                                      <p:cBhvr>
                                        <p:cTn id="306" dur="1" fill="hold">
                                          <p:stCondLst>
                                            <p:cond delay="499"/>
                                          </p:stCondLst>
                                        </p:cTn>
                                        <p:tgtEl>
                                          <p:spTgt spid="35037">
                                            <p:txEl>
                                              <p:pRg st="0" end="0"/>
                                            </p:txEl>
                                          </p:spTgt>
                                        </p:tgtEl>
                                        <p:attrNameLst>
                                          <p:attrName>style.visibility</p:attrName>
                                        </p:attrNameLst>
                                      </p:cBhvr>
                                      <p:to>
                                        <p:strVal val="hidden"/>
                                      </p:to>
                                    </p:set>
                                  </p:childTnLst>
                                </p:cTn>
                              </p:par>
                            </p:childTnLst>
                          </p:cTn>
                        </p:par>
                        <p:par>
                          <p:cTn id="307" fill="hold" nodeType="afterGroup">
                            <p:stCondLst>
                              <p:cond delay="7500"/>
                            </p:stCondLst>
                            <p:childTnLst>
                              <p:par>
                                <p:cTn id="308" presetID="53" presetClass="entr" presetSubtype="0" fill="hold" grpId="0" nodeType="afterEffect">
                                  <p:stCondLst>
                                    <p:cond delay="0"/>
                                  </p:stCondLst>
                                  <p:childTnLst>
                                    <p:set>
                                      <p:cBhvr>
                                        <p:cTn id="309" dur="1" fill="hold">
                                          <p:stCondLst>
                                            <p:cond delay="0"/>
                                          </p:stCondLst>
                                        </p:cTn>
                                        <p:tgtEl>
                                          <p:spTgt spid="35038">
                                            <p:txEl>
                                              <p:pRg st="0" end="0"/>
                                            </p:txEl>
                                          </p:spTgt>
                                        </p:tgtEl>
                                        <p:attrNameLst>
                                          <p:attrName>style.visibility</p:attrName>
                                        </p:attrNameLst>
                                      </p:cBhvr>
                                      <p:to>
                                        <p:strVal val="visible"/>
                                      </p:to>
                                    </p:set>
                                    <p:anim calcmode="lin" valueType="num">
                                      <p:cBhvr>
                                        <p:cTn id="310" dur="500" fill="hold"/>
                                        <p:tgtEl>
                                          <p:spTgt spid="35038">
                                            <p:txEl>
                                              <p:pRg st="0" end="0"/>
                                            </p:txEl>
                                          </p:spTgt>
                                        </p:tgtEl>
                                        <p:attrNameLst>
                                          <p:attrName>ppt_w</p:attrName>
                                        </p:attrNameLst>
                                      </p:cBhvr>
                                      <p:tavLst>
                                        <p:tav tm="0">
                                          <p:val>
                                            <p:fltVal val="0"/>
                                          </p:val>
                                        </p:tav>
                                        <p:tav tm="100000">
                                          <p:val>
                                            <p:strVal val="#ppt_w"/>
                                          </p:val>
                                        </p:tav>
                                      </p:tavLst>
                                    </p:anim>
                                    <p:anim calcmode="lin" valueType="num">
                                      <p:cBhvr>
                                        <p:cTn id="311" dur="500" fill="hold"/>
                                        <p:tgtEl>
                                          <p:spTgt spid="35038">
                                            <p:txEl>
                                              <p:pRg st="0" end="0"/>
                                            </p:txEl>
                                          </p:spTgt>
                                        </p:tgtEl>
                                        <p:attrNameLst>
                                          <p:attrName>ppt_h</p:attrName>
                                        </p:attrNameLst>
                                      </p:cBhvr>
                                      <p:tavLst>
                                        <p:tav tm="0">
                                          <p:val>
                                            <p:fltVal val="0"/>
                                          </p:val>
                                        </p:tav>
                                        <p:tav tm="100000">
                                          <p:val>
                                            <p:strVal val="#ppt_h"/>
                                          </p:val>
                                        </p:tav>
                                      </p:tavLst>
                                    </p:anim>
                                    <p:animEffect transition="in" filter="fade">
                                      <p:cBhvr>
                                        <p:cTn id="312" dur="500"/>
                                        <p:tgtEl>
                                          <p:spTgt spid="35038">
                                            <p:txEl>
                                              <p:pRg st="0" end="0"/>
                                            </p:txEl>
                                          </p:spTgt>
                                        </p:tgtEl>
                                      </p:cBhvr>
                                    </p:animEffect>
                                  </p:childTnLst>
                                  <p:subTnLst>
                                    <p:audio>
                                      <p:cMediaNode>
                                        <p:cTn display="0" masterRel="sameClick">
                                          <p:stCondLst>
                                            <p:cond evt="begin" delay="0">
                                              <p:tn val="308"/>
                                            </p:cond>
                                          </p:stCondLst>
                                          <p:endCondLst>
                                            <p:cond evt="onStopAudio" delay="0">
                                              <p:tgtEl>
                                                <p:sldTgt/>
                                              </p:tgtEl>
                                            </p:cond>
                                          </p:endCondLst>
                                        </p:cTn>
                                        <p:tgtEl>
                                          <p:sndTgt r:embed="rId2" name="hammer.wav"/>
                                        </p:tgtEl>
                                      </p:cMediaNode>
                                    </p:audio>
                                  </p:subTnLst>
                                </p:cTn>
                              </p:par>
                            </p:childTnLst>
                          </p:cTn>
                        </p:par>
                        <p:par>
                          <p:cTn id="313" fill="hold" nodeType="afterGroup">
                            <p:stCondLst>
                              <p:cond delay="8000"/>
                            </p:stCondLst>
                            <p:childTnLst>
                              <p:par>
                                <p:cTn id="314" presetID="53" presetClass="exit" presetSubtype="0" fill="hold" grpId="1" nodeType="afterEffect">
                                  <p:stCondLst>
                                    <p:cond delay="0"/>
                                  </p:stCondLst>
                                  <p:childTnLst>
                                    <p:anim calcmode="lin" valueType="num">
                                      <p:cBhvr>
                                        <p:cTn id="315" dur="500"/>
                                        <p:tgtEl>
                                          <p:spTgt spid="35038">
                                            <p:txEl>
                                              <p:pRg st="0" end="0"/>
                                            </p:txEl>
                                          </p:spTgt>
                                        </p:tgtEl>
                                        <p:attrNameLst>
                                          <p:attrName>ppt_w</p:attrName>
                                        </p:attrNameLst>
                                      </p:cBhvr>
                                      <p:tavLst>
                                        <p:tav tm="0">
                                          <p:val>
                                            <p:strVal val="ppt_w"/>
                                          </p:val>
                                        </p:tav>
                                        <p:tav tm="100000">
                                          <p:val>
                                            <p:fltVal val="0"/>
                                          </p:val>
                                        </p:tav>
                                      </p:tavLst>
                                    </p:anim>
                                    <p:anim calcmode="lin" valueType="num">
                                      <p:cBhvr>
                                        <p:cTn id="316" dur="500"/>
                                        <p:tgtEl>
                                          <p:spTgt spid="35038">
                                            <p:txEl>
                                              <p:pRg st="0" end="0"/>
                                            </p:txEl>
                                          </p:spTgt>
                                        </p:tgtEl>
                                        <p:attrNameLst>
                                          <p:attrName>ppt_h</p:attrName>
                                        </p:attrNameLst>
                                      </p:cBhvr>
                                      <p:tavLst>
                                        <p:tav tm="0">
                                          <p:val>
                                            <p:strVal val="ppt_h"/>
                                          </p:val>
                                        </p:tav>
                                        <p:tav tm="100000">
                                          <p:val>
                                            <p:fltVal val="0"/>
                                          </p:val>
                                        </p:tav>
                                      </p:tavLst>
                                    </p:anim>
                                    <p:animEffect transition="out" filter="fade">
                                      <p:cBhvr>
                                        <p:cTn id="317" dur="500"/>
                                        <p:tgtEl>
                                          <p:spTgt spid="35038">
                                            <p:txEl>
                                              <p:pRg st="0" end="0"/>
                                            </p:txEl>
                                          </p:spTgt>
                                        </p:tgtEl>
                                      </p:cBhvr>
                                    </p:animEffect>
                                    <p:set>
                                      <p:cBhvr>
                                        <p:cTn id="318" dur="1" fill="hold">
                                          <p:stCondLst>
                                            <p:cond delay="499"/>
                                          </p:stCondLst>
                                        </p:cTn>
                                        <p:tgtEl>
                                          <p:spTgt spid="35038">
                                            <p:txEl>
                                              <p:pRg st="0" end="0"/>
                                            </p:txEl>
                                          </p:spTgt>
                                        </p:tgtEl>
                                        <p:attrNameLst>
                                          <p:attrName>style.visibility</p:attrName>
                                        </p:attrNameLst>
                                      </p:cBhvr>
                                      <p:to>
                                        <p:strVal val="hidden"/>
                                      </p:to>
                                    </p:set>
                                  </p:childTnLst>
                                </p:cTn>
                              </p:par>
                            </p:childTnLst>
                          </p:cTn>
                        </p:par>
                        <p:par>
                          <p:cTn id="319" fill="hold" nodeType="afterGroup">
                            <p:stCondLst>
                              <p:cond delay="8500"/>
                            </p:stCondLst>
                            <p:childTnLst>
                              <p:par>
                                <p:cTn id="320" presetID="53" presetClass="entr" presetSubtype="0" fill="hold" grpId="0" nodeType="afterEffect">
                                  <p:stCondLst>
                                    <p:cond delay="0"/>
                                  </p:stCondLst>
                                  <p:childTnLst>
                                    <p:set>
                                      <p:cBhvr>
                                        <p:cTn id="321" dur="1" fill="hold">
                                          <p:stCondLst>
                                            <p:cond delay="0"/>
                                          </p:stCondLst>
                                        </p:cTn>
                                        <p:tgtEl>
                                          <p:spTgt spid="35039">
                                            <p:txEl>
                                              <p:pRg st="0" end="0"/>
                                            </p:txEl>
                                          </p:spTgt>
                                        </p:tgtEl>
                                        <p:attrNameLst>
                                          <p:attrName>style.visibility</p:attrName>
                                        </p:attrNameLst>
                                      </p:cBhvr>
                                      <p:to>
                                        <p:strVal val="visible"/>
                                      </p:to>
                                    </p:set>
                                    <p:anim calcmode="lin" valueType="num">
                                      <p:cBhvr>
                                        <p:cTn id="322" dur="500" fill="hold"/>
                                        <p:tgtEl>
                                          <p:spTgt spid="35039">
                                            <p:txEl>
                                              <p:pRg st="0" end="0"/>
                                            </p:txEl>
                                          </p:spTgt>
                                        </p:tgtEl>
                                        <p:attrNameLst>
                                          <p:attrName>ppt_w</p:attrName>
                                        </p:attrNameLst>
                                      </p:cBhvr>
                                      <p:tavLst>
                                        <p:tav tm="0">
                                          <p:val>
                                            <p:fltVal val="0"/>
                                          </p:val>
                                        </p:tav>
                                        <p:tav tm="100000">
                                          <p:val>
                                            <p:strVal val="#ppt_w"/>
                                          </p:val>
                                        </p:tav>
                                      </p:tavLst>
                                    </p:anim>
                                    <p:anim calcmode="lin" valueType="num">
                                      <p:cBhvr>
                                        <p:cTn id="323" dur="500" fill="hold"/>
                                        <p:tgtEl>
                                          <p:spTgt spid="35039">
                                            <p:txEl>
                                              <p:pRg st="0" end="0"/>
                                            </p:txEl>
                                          </p:spTgt>
                                        </p:tgtEl>
                                        <p:attrNameLst>
                                          <p:attrName>ppt_h</p:attrName>
                                        </p:attrNameLst>
                                      </p:cBhvr>
                                      <p:tavLst>
                                        <p:tav tm="0">
                                          <p:val>
                                            <p:fltVal val="0"/>
                                          </p:val>
                                        </p:tav>
                                        <p:tav tm="100000">
                                          <p:val>
                                            <p:strVal val="#ppt_h"/>
                                          </p:val>
                                        </p:tav>
                                      </p:tavLst>
                                    </p:anim>
                                    <p:animEffect transition="in" filter="fade">
                                      <p:cBhvr>
                                        <p:cTn id="324" dur="500"/>
                                        <p:tgtEl>
                                          <p:spTgt spid="35039">
                                            <p:txEl>
                                              <p:pRg st="0" end="0"/>
                                            </p:txEl>
                                          </p:spTgt>
                                        </p:tgtEl>
                                      </p:cBhvr>
                                    </p:animEffect>
                                  </p:childTnLst>
                                  <p:subTnLst>
                                    <p:audio>
                                      <p:cMediaNode>
                                        <p:cTn display="0" masterRel="sameClick">
                                          <p:stCondLst>
                                            <p:cond evt="begin" delay="0">
                                              <p:tn val="320"/>
                                            </p:cond>
                                          </p:stCondLst>
                                          <p:endCondLst>
                                            <p:cond evt="onStopAudio" delay="0">
                                              <p:tgtEl>
                                                <p:sldTgt/>
                                              </p:tgtEl>
                                            </p:cond>
                                          </p:endCondLst>
                                        </p:cTn>
                                        <p:tgtEl>
                                          <p:sndTgt r:embed="rId2" name="hammer.wav"/>
                                        </p:tgtEl>
                                      </p:cMediaNode>
                                    </p:audio>
                                  </p:subTnLst>
                                </p:cTn>
                              </p:par>
                            </p:childTnLst>
                          </p:cTn>
                        </p:par>
                        <p:par>
                          <p:cTn id="325" fill="hold" nodeType="afterGroup">
                            <p:stCondLst>
                              <p:cond delay="9000"/>
                            </p:stCondLst>
                            <p:childTnLst>
                              <p:par>
                                <p:cTn id="326" presetID="53" presetClass="exit" presetSubtype="0" fill="hold" grpId="1" nodeType="afterEffect">
                                  <p:stCondLst>
                                    <p:cond delay="0"/>
                                  </p:stCondLst>
                                  <p:childTnLst>
                                    <p:anim calcmode="lin" valueType="num">
                                      <p:cBhvr>
                                        <p:cTn id="327" dur="500"/>
                                        <p:tgtEl>
                                          <p:spTgt spid="35039">
                                            <p:txEl>
                                              <p:pRg st="0" end="0"/>
                                            </p:txEl>
                                          </p:spTgt>
                                        </p:tgtEl>
                                        <p:attrNameLst>
                                          <p:attrName>ppt_w</p:attrName>
                                        </p:attrNameLst>
                                      </p:cBhvr>
                                      <p:tavLst>
                                        <p:tav tm="0">
                                          <p:val>
                                            <p:strVal val="ppt_w"/>
                                          </p:val>
                                        </p:tav>
                                        <p:tav tm="100000">
                                          <p:val>
                                            <p:fltVal val="0"/>
                                          </p:val>
                                        </p:tav>
                                      </p:tavLst>
                                    </p:anim>
                                    <p:anim calcmode="lin" valueType="num">
                                      <p:cBhvr>
                                        <p:cTn id="328" dur="500"/>
                                        <p:tgtEl>
                                          <p:spTgt spid="35039">
                                            <p:txEl>
                                              <p:pRg st="0" end="0"/>
                                            </p:txEl>
                                          </p:spTgt>
                                        </p:tgtEl>
                                        <p:attrNameLst>
                                          <p:attrName>ppt_h</p:attrName>
                                        </p:attrNameLst>
                                      </p:cBhvr>
                                      <p:tavLst>
                                        <p:tav tm="0">
                                          <p:val>
                                            <p:strVal val="ppt_h"/>
                                          </p:val>
                                        </p:tav>
                                        <p:tav tm="100000">
                                          <p:val>
                                            <p:fltVal val="0"/>
                                          </p:val>
                                        </p:tav>
                                      </p:tavLst>
                                    </p:anim>
                                    <p:animEffect transition="out" filter="fade">
                                      <p:cBhvr>
                                        <p:cTn id="329" dur="500"/>
                                        <p:tgtEl>
                                          <p:spTgt spid="35039">
                                            <p:txEl>
                                              <p:pRg st="0" end="0"/>
                                            </p:txEl>
                                          </p:spTgt>
                                        </p:tgtEl>
                                      </p:cBhvr>
                                    </p:animEffect>
                                    <p:set>
                                      <p:cBhvr>
                                        <p:cTn id="330" dur="1" fill="hold">
                                          <p:stCondLst>
                                            <p:cond delay="499"/>
                                          </p:stCondLst>
                                        </p:cTn>
                                        <p:tgtEl>
                                          <p:spTgt spid="35039">
                                            <p:txEl>
                                              <p:pRg st="0" end="0"/>
                                            </p:txEl>
                                          </p:spTgt>
                                        </p:tgtEl>
                                        <p:attrNameLst>
                                          <p:attrName>style.visibility</p:attrName>
                                        </p:attrNameLst>
                                      </p:cBhvr>
                                      <p:to>
                                        <p:strVal val="hidden"/>
                                      </p:to>
                                    </p:set>
                                  </p:childTnLst>
                                </p:cTn>
                              </p:par>
                            </p:childTnLst>
                          </p:cTn>
                        </p:par>
                        <p:par>
                          <p:cTn id="331" fill="hold" nodeType="afterGroup">
                            <p:stCondLst>
                              <p:cond delay="9500"/>
                            </p:stCondLst>
                            <p:childTnLst>
                              <p:par>
                                <p:cTn id="332" presetID="53" presetClass="entr" presetSubtype="0" fill="hold" grpId="0" nodeType="afterEffect">
                                  <p:stCondLst>
                                    <p:cond delay="0"/>
                                  </p:stCondLst>
                                  <p:childTnLst>
                                    <p:set>
                                      <p:cBhvr>
                                        <p:cTn id="333" dur="1" fill="hold">
                                          <p:stCondLst>
                                            <p:cond delay="0"/>
                                          </p:stCondLst>
                                        </p:cTn>
                                        <p:tgtEl>
                                          <p:spTgt spid="35041">
                                            <p:txEl>
                                              <p:pRg st="0" end="0"/>
                                            </p:txEl>
                                          </p:spTgt>
                                        </p:tgtEl>
                                        <p:attrNameLst>
                                          <p:attrName>style.visibility</p:attrName>
                                        </p:attrNameLst>
                                      </p:cBhvr>
                                      <p:to>
                                        <p:strVal val="visible"/>
                                      </p:to>
                                    </p:set>
                                    <p:anim calcmode="lin" valueType="num">
                                      <p:cBhvr>
                                        <p:cTn id="334" dur="500" fill="hold"/>
                                        <p:tgtEl>
                                          <p:spTgt spid="35041">
                                            <p:txEl>
                                              <p:pRg st="0" end="0"/>
                                            </p:txEl>
                                          </p:spTgt>
                                        </p:tgtEl>
                                        <p:attrNameLst>
                                          <p:attrName>ppt_w</p:attrName>
                                        </p:attrNameLst>
                                      </p:cBhvr>
                                      <p:tavLst>
                                        <p:tav tm="0">
                                          <p:val>
                                            <p:fltVal val="0"/>
                                          </p:val>
                                        </p:tav>
                                        <p:tav tm="100000">
                                          <p:val>
                                            <p:strVal val="#ppt_w"/>
                                          </p:val>
                                        </p:tav>
                                      </p:tavLst>
                                    </p:anim>
                                    <p:anim calcmode="lin" valueType="num">
                                      <p:cBhvr>
                                        <p:cTn id="335" dur="500" fill="hold"/>
                                        <p:tgtEl>
                                          <p:spTgt spid="35041">
                                            <p:txEl>
                                              <p:pRg st="0" end="0"/>
                                            </p:txEl>
                                          </p:spTgt>
                                        </p:tgtEl>
                                        <p:attrNameLst>
                                          <p:attrName>ppt_h</p:attrName>
                                        </p:attrNameLst>
                                      </p:cBhvr>
                                      <p:tavLst>
                                        <p:tav tm="0">
                                          <p:val>
                                            <p:fltVal val="0"/>
                                          </p:val>
                                        </p:tav>
                                        <p:tav tm="100000">
                                          <p:val>
                                            <p:strVal val="#ppt_h"/>
                                          </p:val>
                                        </p:tav>
                                      </p:tavLst>
                                    </p:anim>
                                    <p:animEffect transition="in" filter="fade">
                                      <p:cBhvr>
                                        <p:cTn id="336" dur="500"/>
                                        <p:tgtEl>
                                          <p:spTgt spid="35041">
                                            <p:txEl>
                                              <p:pRg st="0" end="0"/>
                                            </p:txEl>
                                          </p:spTgt>
                                        </p:tgtEl>
                                      </p:cBhvr>
                                    </p:animEffect>
                                  </p:childTnLst>
                                  <p:subTnLst>
                                    <p:audio>
                                      <p:cMediaNode>
                                        <p:cTn display="0" masterRel="sameClick">
                                          <p:stCondLst>
                                            <p:cond evt="begin" delay="0">
                                              <p:tn val="332"/>
                                            </p:cond>
                                          </p:stCondLst>
                                          <p:endCondLst>
                                            <p:cond evt="onStopAudio" delay="0">
                                              <p:tgtEl>
                                                <p:sldTgt/>
                                              </p:tgtEl>
                                            </p:cond>
                                          </p:endCondLst>
                                        </p:cTn>
                                        <p:tgtEl>
                                          <p:sndTgt r:embed="rId2" name="hammer.wav"/>
                                        </p:tgtEl>
                                      </p:cMediaNode>
                                    </p:audio>
                                  </p:subTnLst>
                                </p:cTn>
                              </p:par>
                            </p:childTnLst>
                          </p:cTn>
                        </p:par>
                        <p:par>
                          <p:cTn id="337" fill="hold" nodeType="afterGroup">
                            <p:stCondLst>
                              <p:cond delay="10000"/>
                            </p:stCondLst>
                            <p:childTnLst>
                              <p:par>
                                <p:cTn id="338" presetID="53" presetClass="exit" presetSubtype="0" fill="hold" grpId="1" nodeType="afterEffect">
                                  <p:stCondLst>
                                    <p:cond delay="0"/>
                                  </p:stCondLst>
                                  <p:childTnLst>
                                    <p:anim calcmode="lin" valueType="num">
                                      <p:cBhvr>
                                        <p:cTn id="339" dur="500"/>
                                        <p:tgtEl>
                                          <p:spTgt spid="35041">
                                            <p:txEl>
                                              <p:pRg st="0" end="0"/>
                                            </p:txEl>
                                          </p:spTgt>
                                        </p:tgtEl>
                                        <p:attrNameLst>
                                          <p:attrName>ppt_w</p:attrName>
                                        </p:attrNameLst>
                                      </p:cBhvr>
                                      <p:tavLst>
                                        <p:tav tm="0">
                                          <p:val>
                                            <p:strVal val="ppt_w"/>
                                          </p:val>
                                        </p:tav>
                                        <p:tav tm="100000">
                                          <p:val>
                                            <p:fltVal val="0"/>
                                          </p:val>
                                        </p:tav>
                                      </p:tavLst>
                                    </p:anim>
                                    <p:anim calcmode="lin" valueType="num">
                                      <p:cBhvr>
                                        <p:cTn id="340" dur="500"/>
                                        <p:tgtEl>
                                          <p:spTgt spid="35041">
                                            <p:txEl>
                                              <p:pRg st="0" end="0"/>
                                            </p:txEl>
                                          </p:spTgt>
                                        </p:tgtEl>
                                        <p:attrNameLst>
                                          <p:attrName>ppt_h</p:attrName>
                                        </p:attrNameLst>
                                      </p:cBhvr>
                                      <p:tavLst>
                                        <p:tav tm="0">
                                          <p:val>
                                            <p:strVal val="ppt_h"/>
                                          </p:val>
                                        </p:tav>
                                        <p:tav tm="100000">
                                          <p:val>
                                            <p:fltVal val="0"/>
                                          </p:val>
                                        </p:tav>
                                      </p:tavLst>
                                    </p:anim>
                                    <p:animEffect transition="out" filter="fade">
                                      <p:cBhvr>
                                        <p:cTn id="341" dur="500"/>
                                        <p:tgtEl>
                                          <p:spTgt spid="35041">
                                            <p:txEl>
                                              <p:pRg st="0" end="0"/>
                                            </p:txEl>
                                          </p:spTgt>
                                        </p:tgtEl>
                                      </p:cBhvr>
                                    </p:animEffect>
                                    <p:set>
                                      <p:cBhvr>
                                        <p:cTn id="342" dur="1" fill="hold">
                                          <p:stCondLst>
                                            <p:cond delay="499"/>
                                          </p:stCondLst>
                                        </p:cTn>
                                        <p:tgtEl>
                                          <p:spTgt spid="35041">
                                            <p:txEl>
                                              <p:pRg st="0" end="0"/>
                                            </p:txEl>
                                          </p:spTgt>
                                        </p:tgtEl>
                                        <p:attrNameLst>
                                          <p:attrName>style.visibility</p:attrName>
                                        </p:attrNameLst>
                                      </p:cBhvr>
                                      <p:to>
                                        <p:strVal val="hidden"/>
                                      </p:to>
                                    </p:set>
                                  </p:childTnLst>
                                </p:cTn>
                              </p:par>
                            </p:childTnLst>
                          </p:cTn>
                        </p:par>
                        <p:par>
                          <p:cTn id="343" fill="hold" nodeType="afterGroup">
                            <p:stCondLst>
                              <p:cond delay="10500"/>
                            </p:stCondLst>
                            <p:childTnLst>
                              <p:par>
                                <p:cTn id="344" presetID="53" presetClass="entr" presetSubtype="0" fill="hold" nodeType="afterEffect">
                                  <p:stCondLst>
                                    <p:cond delay="0"/>
                                  </p:stCondLst>
                                  <p:childTnLst>
                                    <p:set>
                                      <p:cBhvr>
                                        <p:cTn id="345" dur="1" fill="hold">
                                          <p:stCondLst>
                                            <p:cond delay="0"/>
                                          </p:stCondLst>
                                        </p:cTn>
                                        <p:tgtEl>
                                          <p:spTgt spid="35042">
                                            <p:txEl>
                                              <p:pRg st="0" end="0"/>
                                            </p:txEl>
                                          </p:spTgt>
                                        </p:tgtEl>
                                        <p:attrNameLst>
                                          <p:attrName>style.visibility</p:attrName>
                                        </p:attrNameLst>
                                      </p:cBhvr>
                                      <p:to>
                                        <p:strVal val="visible"/>
                                      </p:to>
                                    </p:set>
                                    <p:anim calcmode="lin" valueType="num">
                                      <p:cBhvr>
                                        <p:cTn id="346" dur="500" fill="hold"/>
                                        <p:tgtEl>
                                          <p:spTgt spid="35042">
                                            <p:txEl>
                                              <p:pRg st="0" end="0"/>
                                            </p:txEl>
                                          </p:spTgt>
                                        </p:tgtEl>
                                        <p:attrNameLst>
                                          <p:attrName>ppt_w</p:attrName>
                                        </p:attrNameLst>
                                      </p:cBhvr>
                                      <p:tavLst>
                                        <p:tav tm="0">
                                          <p:val>
                                            <p:fltVal val="0"/>
                                          </p:val>
                                        </p:tav>
                                        <p:tav tm="100000">
                                          <p:val>
                                            <p:strVal val="#ppt_w"/>
                                          </p:val>
                                        </p:tav>
                                      </p:tavLst>
                                    </p:anim>
                                    <p:anim calcmode="lin" valueType="num">
                                      <p:cBhvr>
                                        <p:cTn id="347" dur="500" fill="hold"/>
                                        <p:tgtEl>
                                          <p:spTgt spid="35042">
                                            <p:txEl>
                                              <p:pRg st="0" end="0"/>
                                            </p:txEl>
                                          </p:spTgt>
                                        </p:tgtEl>
                                        <p:attrNameLst>
                                          <p:attrName>ppt_h</p:attrName>
                                        </p:attrNameLst>
                                      </p:cBhvr>
                                      <p:tavLst>
                                        <p:tav tm="0">
                                          <p:val>
                                            <p:fltVal val="0"/>
                                          </p:val>
                                        </p:tav>
                                        <p:tav tm="100000">
                                          <p:val>
                                            <p:strVal val="#ppt_h"/>
                                          </p:val>
                                        </p:tav>
                                      </p:tavLst>
                                    </p:anim>
                                    <p:animEffect transition="in" filter="fade">
                                      <p:cBhvr>
                                        <p:cTn id="348" dur="500"/>
                                        <p:tgtEl>
                                          <p:spTgt spid="35042">
                                            <p:txEl>
                                              <p:pRg st="0" end="0"/>
                                            </p:txEl>
                                          </p:spTgt>
                                        </p:tgtEl>
                                      </p:cBhvr>
                                    </p:animEffect>
                                  </p:childTnLst>
                                  <p:subTnLst>
                                    <p:audio>
                                      <p:cMediaNode>
                                        <p:cTn display="0" masterRel="sameClick">
                                          <p:stCondLst>
                                            <p:cond evt="begin" delay="0">
                                              <p:tn val="344"/>
                                            </p:cond>
                                          </p:stCondLst>
                                          <p:endCondLst>
                                            <p:cond evt="onStopAudio" delay="0">
                                              <p:tgtEl>
                                                <p:sldTgt/>
                                              </p:tgtEl>
                                            </p:cond>
                                          </p:endCondLst>
                                        </p:cTn>
                                        <p:tgtEl>
                                          <p:sndTgt r:embed="rId2" name="hammer.wav"/>
                                        </p:tgtEl>
                                      </p:cMediaNode>
                                    </p:audio>
                                  </p:subTnLst>
                                </p:cTn>
                              </p:par>
                            </p:childTnLst>
                          </p:cTn>
                        </p:par>
                        <p:par>
                          <p:cTn id="349" fill="hold" nodeType="afterGroup">
                            <p:stCondLst>
                              <p:cond delay="11000"/>
                            </p:stCondLst>
                            <p:childTnLst>
                              <p:par>
                                <p:cTn id="350" presetID="53" presetClass="exit" presetSubtype="0" fill="hold" grpId="0" nodeType="afterEffect">
                                  <p:stCondLst>
                                    <p:cond delay="0"/>
                                  </p:stCondLst>
                                  <p:childTnLst>
                                    <p:anim calcmode="lin" valueType="num">
                                      <p:cBhvr>
                                        <p:cTn id="351" dur="500"/>
                                        <p:tgtEl>
                                          <p:spTgt spid="35042">
                                            <p:txEl>
                                              <p:pRg st="0" end="0"/>
                                            </p:txEl>
                                          </p:spTgt>
                                        </p:tgtEl>
                                        <p:attrNameLst>
                                          <p:attrName>ppt_w</p:attrName>
                                        </p:attrNameLst>
                                      </p:cBhvr>
                                      <p:tavLst>
                                        <p:tav tm="0">
                                          <p:val>
                                            <p:strVal val="ppt_w"/>
                                          </p:val>
                                        </p:tav>
                                        <p:tav tm="100000">
                                          <p:val>
                                            <p:fltVal val="0"/>
                                          </p:val>
                                        </p:tav>
                                      </p:tavLst>
                                    </p:anim>
                                    <p:anim calcmode="lin" valueType="num">
                                      <p:cBhvr>
                                        <p:cTn id="352" dur="500"/>
                                        <p:tgtEl>
                                          <p:spTgt spid="35042">
                                            <p:txEl>
                                              <p:pRg st="0" end="0"/>
                                            </p:txEl>
                                          </p:spTgt>
                                        </p:tgtEl>
                                        <p:attrNameLst>
                                          <p:attrName>ppt_h</p:attrName>
                                        </p:attrNameLst>
                                      </p:cBhvr>
                                      <p:tavLst>
                                        <p:tav tm="0">
                                          <p:val>
                                            <p:strVal val="ppt_h"/>
                                          </p:val>
                                        </p:tav>
                                        <p:tav tm="100000">
                                          <p:val>
                                            <p:fltVal val="0"/>
                                          </p:val>
                                        </p:tav>
                                      </p:tavLst>
                                    </p:anim>
                                    <p:animEffect transition="out" filter="fade">
                                      <p:cBhvr>
                                        <p:cTn id="353" dur="500"/>
                                        <p:tgtEl>
                                          <p:spTgt spid="35042">
                                            <p:txEl>
                                              <p:pRg st="0" end="0"/>
                                            </p:txEl>
                                          </p:spTgt>
                                        </p:tgtEl>
                                      </p:cBhvr>
                                    </p:animEffect>
                                    <p:set>
                                      <p:cBhvr>
                                        <p:cTn id="354" dur="1" fill="hold">
                                          <p:stCondLst>
                                            <p:cond delay="499"/>
                                          </p:stCondLst>
                                        </p:cTn>
                                        <p:tgtEl>
                                          <p:spTgt spid="35042">
                                            <p:txEl>
                                              <p:pRg st="0" end="0"/>
                                            </p:txEl>
                                          </p:spTgt>
                                        </p:tgtEl>
                                        <p:attrNameLst>
                                          <p:attrName>style.visibility</p:attrName>
                                        </p:attrNameLst>
                                      </p:cBhvr>
                                      <p:to>
                                        <p:strVal val="hidden"/>
                                      </p:to>
                                    </p:set>
                                  </p:childTnLst>
                                </p:cTn>
                              </p:par>
                            </p:childTnLst>
                          </p:cTn>
                        </p:par>
                        <p:par>
                          <p:cTn id="355" fill="hold" nodeType="afterGroup">
                            <p:stCondLst>
                              <p:cond delay="11500"/>
                            </p:stCondLst>
                            <p:childTnLst>
                              <p:par>
                                <p:cTn id="356" presetID="53" presetClass="entr" presetSubtype="0" fill="hold" grpId="0" nodeType="afterEffect">
                                  <p:stCondLst>
                                    <p:cond delay="0"/>
                                  </p:stCondLst>
                                  <p:childTnLst>
                                    <p:set>
                                      <p:cBhvr>
                                        <p:cTn id="357" dur="1" fill="hold">
                                          <p:stCondLst>
                                            <p:cond delay="0"/>
                                          </p:stCondLst>
                                        </p:cTn>
                                        <p:tgtEl>
                                          <p:spTgt spid="35040">
                                            <p:txEl>
                                              <p:pRg st="0" end="0"/>
                                            </p:txEl>
                                          </p:spTgt>
                                        </p:tgtEl>
                                        <p:attrNameLst>
                                          <p:attrName>style.visibility</p:attrName>
                                        </p:attrNameLst>
                                      </p:cBhvr>
                                      <p:to>
                                        <p:strVal val="visible"/>
                                      </p:to>
                                    </p:set>
                                    <p:anim calcmode="lin" valueType="num">
                                      <p:cBhvr>
                                        <p:cTn id="358" dur="500" fill="hold"/>
                                        <p:tgtEl>
                                          <p:spTgt spid="35040">
                                            <p:txEl>
                                              <p:pRg st="0" end="0"/>
                                            </p:txEl>
                                          </p:spTgt>
                                        </p:tgtEl>
                                        <p:attrNameLst>
                                          <p:attrName>ppt_w</p:attrName>
                                        </p:attrNameLst>
                                      </p:cBhvr>
                                      <p:tavLst>
                                        <p:tav tm="0">
                                          <p:val>
                                            <p:fltVal val="0"/>
                                          </p:val>
                                        </p:tav>
                                        <p:tav tm="100000">
                                          <p:val>
                                            <p:strVal val="#ppt_w"/>
                                          </p:val>
                                        </p:tav>
                                      </p:tavLst>
                                    </p:anim>
                                    <p:anim calcmode="lin" valueType="num">
                                      <p:cBhvr>
                                        <p:cTn id="359" dur="500" fill="hold"/>
                                        <p:tgtEl>
                                          <p:spTgt spid="35040">
                                            <p:txEl>
                                              <p:pRg st="0" end="0"/>
                                            </p:txEl>
                                          </p:spTgt>
                                        </p:tgtEl>
                                        <p:attrNameLst>
                                          <p:attrName>ppt_h</p:attrName>
                                        </p:attrNameLst>
                                      </p:cBhvr>
                                      <p:tavLst>
                                        <p:tav tm="0">
                                          <p:val>
                                            <p:fltVal val="0"/>
                                          </p:val>
                                        </p:tav>
                                        <p:tav tm="100000">
                                          <p:val>
                                            <p:strVal val="#ppt_h"/>
                                          </p:val>
                                        </p:tav>
                                      </p:tavLst>
                                    </p:anim>
                                    <p:animEffect transition="in" filter="fade">
                                      <p:cBhvr>
                                        <p:cTn id="360" dur="500"/>
                                        <p:tgtEl>
                                          <p:spTgt spid="35040">
                                            <p:txEl>
                                              <p:pRg st="0" end="0"/>
                                            </p:txEl>
                                          </p:spTgt>
                                        </p:tgtEl>
                                      </p:cBhvr>
                                    </p:animEffect>
                                  </p:childTnLst>
                                  <p:subTnLst>
                                    <p:audio>
                                      <p:cMediaNode>
                                        <p:cTn display="0" masterRel="sameClick">
                                          <p:stCondLst>
                                            <p:cond evt="begin" delay="0">
                                              <p:tn val="356"/>
                                            </p:cond>
                                          </p:stCondLst>
                                          <p:endCondLst>
                                            <p:cond evt="onStopAudio" delay="0">
                                              <p:tgtEl>
                                                <p:sldTgt/>
                                              </p:tgtEl>
                                            </p:cond>
                                          </p:endCondLst>
                                        </p:cTn>
                                        <p:tgtEl>
                                          <p:sndTgt r:embed="rId2" name="hammer.wav"/>
                                        </p:tgtEl>
                                      </p:cMediaNode>
                                    </p:audio>
                                  </p:subTnLst>
                                </p:cTn>
                              </p:par>
                            </p:childTnLst>
                          </p:cTn>
                        </p:par>
                        <p:par>
                          <p:cTn id="361" fill="hold" nodeType="afterGroup">
                            <p:stCondLst>
                              <p:cond delay="12000"/>
                            </p:stCondLst>
                            <p:childTnLst>
                              <p:par>
                                <p:cTn id="362" presetID="53" presetClass="exit" presetSubtype="0" fill="hold" grpId="1" nodeType="afterEffect">
                                  <p:stCondLst>
                                    <p:cond delay="0"/>
                                  </p:stCondLst>
                                  <p:childTnLst>
                                    <p:anim calcmode="lin" valueType="num">
                                      <p:cBhvr>
                                        <p:cTn id="363" dur="500"/>
                                        <p:tgtEl>
                                          <p:spTgt spid="35040">
                                            <p:txEl>
                                              <p:pRg st="0" end="0"/>
                                            </p:txEl>
                                          </p:spTgt>
                                        </p:tgtEl>
                                        <p:attrNameLst>
                                          <p:attrName>ppt_w</p:attrName>
                                        </p:attrNameLst>
                                      </p:cBhvr>
                                      <p:tavLst>
                                        <p:tav tm="0">
                                          <p:val>
                                            <p:strVal val="ppt_w"/>
                                          </p:val>
                                        </p:tav>
                                        <p:tav tm="100000">
                                          <p:val>
                                            <p:fltVal val="0"/>
                                          </p:val>
                                        </p:tav>
                                      </p:tavLst>
                                    </p:anim>
                                    <p:anim calcmode="lin" valueType="num">
                                      <p:cBhvr>
                                        <p:cTn id="364" dur="500"/>
                                        <p:tgtEl>
                                          <p:spTgt spid="35040">
                                            <p:txEl>
                                              <p:pRg st="0" end="0"/>
                                            </p:txEl>
                                          </p:spTgt>
                                        </p:tgtEl>
                                        <p:attrNameLst>
                                          <p:attrName>ppt_h</p:attrName>
                                        </p:attrNameLst>
                                      </p:cBhvr>
                                      <p:tavLst>
                                        <p:tav tm="0">
                                          <p:val>
                                            <p:strVal val="ppt_h"/>
                                          </p:val>
                                        </p:tav>
                                        <p:tav tm="100000">
                                          <p:val>
                                            <p:fltVal val="0"/>
                                          </p:val>
                                        </p:tav>
                                      </p:tavLst>
                                    </p:anim>
                                    <p:animEffect transition="out" filter="fade">
                                      <p:cBhvr>
                                        <p:cTn id="365" dur="500"/>
                                        <p:tgtEl>
                                          <p:spTgt spid="35040">
                                            <p:txEl>
                                              <p:pRg st="0" end="0"/>
                                            </p:txEl>
                                          </p:spTgt>
                                        </p:tgtEl>
                                      </p:cBhvr>
                                    </p:animEffect>
                                    <p:set>
                                      <p:cBhvr>
                                        <p:cTn id="366" dur="1" fill="hold">
                                          <p:stCondLst>
                                            <p:cond delay="499"/>
                                          </p:stCondLst>
                                        </p:cTn>
                                        <p:tgtEl>
                                          <p:spTgt spid="35040">
                                            <p:txEl>
                                              <p:pRg st="0" end="0"/>
                                            </p:txEl>
                                          </p:spTgt>
                                        </p:tgtEl>
                                        <p:attrNameLst>
                                          <p:attrName>style.visibility</p:attrName>
                                        </p:attrNameLst>
                                      </p:cBhvr>
                                      <p:to>
                                        <p:strVal val="hidden"/>
                                      </p:to>
                                    </p:set>
                                  </p:childTnLst>
                                </p:cTn>
                              </p:par>
                            </p:childTnLst>
                          </p:cTn>
                        </p:par>
                        <p:par>
                          <p:cTn id="367" fill="hold" nodeType="afterGroup">
                            <p:stCondLst>
                              <p:cond delay="12500"/>
                            </p:stCondLst>
                            <p:childTnLst>
                              <p:par>
                                <p:cTn id="368" presetID="23" presetClass="entr" presetSubtype="16" fill="hold" grpId="0" nodeType="afterEffect">
                                  <p:stCondLst>
                                    <p:cond delay="0"/>
                                  </p:stCondLst>
                                  <p:iterate type="lt">
                                    <p:tmPct val="0"/>
                                  </p:iterate>
                                  <p:childTnLst>
                                    <p:set>
                                      <p:cBhvr>
                                        <p:cTn id="369" dur="1" fill="hold">
                                          <p:stCondLst>
                                            <p:cond delay="0"/>
                                          </p:stCondLst>
                                        </p:cTn>
                                        <p:tgtEl>
                                          <p:spTgt spid="35043"/>
                                        </p:tgtEl>
                                        <p:attrNameLst>
                                          <p:attrName>style.visibility</p:attrName>
                                        </p:attrNameLst>
                                      </p:cBhvr>
                                      <p:to>
                                        <p:strVal val="visible"/>
                                      </p:to>
                                    </p:set>
                                    <p:anim calcmode="lin" valueType="num">
                                      <p:cBhvr>
                                        <p:cTn id="370" dur="1000" fill="hold"/>
                                        <p:tgtEl>
                                          <p:spTgt spid="35043"/>
                                        </p:tgtEl>
                                        <p:attrNameLst>
                                          <p:attrName>ppt_w</p:attrName>
                                        </p:attrNameLst>
                                      </p:cBhvr>
                                      <p:tavLst>
                                        <p:tav tm="0">
                                          <p:val>
                                            <p:fltVal val="0"/>
                                          </p:val>
                                        </p:tav>
                                        <p:tav tm="100000">
                                          <p:val>
                                            <p:strVal val="#ppt_w"/>
                                          </p:val>
                                        </p:tav>
                                      </p:tavLst>
                                    </p:anim>
                                    <p:anim calcmode="lin" valueType="num">
                                      <p:cBhvr>
                                        <p:cTn id="371" dur="1000" fill="hold"/>
                                        <p:tgtEl>
                                          <p:spTgt spid="3504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68"/>
                                            </p:cond>
                                          </p:stCondLst>
                                          <p:endCondLst>
                                            <p:cond evt="onStopAudio" delay="0">
                                              <p:tgtEl>
                                                <p:sldTgt/>
                                              </p:tgtEl>
                                            </p:cond>
                                          </p:endCondLst>
                                        </p:cTn>
                                        <p:tgtEl>
                                          <p:sndTgt r:embed="rId3" name="bomb.wav"/>
                                        </p:tgtEl>
                                      </p:cMediaNode>
                                    </p:audio>
                                  </p:subTnLst>
                                </p:cTn>
                              </p:par>
                            </p:childTnLst>
                          </p:cTn>
                        </p:par>
                        <p:par>
                          <p:cTn id="372" fill="hold" nodeType="afterGroup">
                            <p:stCondLst>
                              <p:cond delay="13500"/>
                            </p:stCondLst>
                            <p:childTnLst>
                              <p:par>
                                <p:cTn id="373" presetID="20" presetClass="emph" presetSubtype="0" fill="hold" grpId="2" nodeType="afterEffect">
                                  <p:stCondLst>
                                    <p:cond delay="0"/>
                                  </p:stCondLst>
                                  <p:iterate type="lt">
                                    <p:tmPct val="10000"/>
                                  </p:iterate>
                                  <p:childTnLst>
                                    <p:set>
                                      <p:cBhvr override="childStyle">
                                        <p:cTn id="374" dur="500" autoRev="1" fill="hold"/>
                                        <p:tgtEl>
                                          <p:spTgt spid="35043"/>
                                        </p:tgtEl>
                                        <p:attrNameLst>
                                          <p:attrName>style.color</p:attrName>
                                        </p:attrNameLst>
                                      </p:cBhvr>
                                      <p:to>
                                        <p:clrVal>
                                          <a:schemeClr val="hlink"/>
                                        </p:clrVal>
                                      </p:to>
                                    </p:set>
                                    <p:set>
                                      <p:cBhvr>
                                        <p:cTn id="375" dur="500" autoRev="1" fill="hold"/>
                                        <p:tgtEl>
                                          <p:spTgt spid="35043"/>
                                        </p:tgtEl>
                                        <p:attrNameLst>
                                          <p:attrName>fillcolor</p:attrName>
                                        </p:attrNameLst>
                                      </p:cBhvr>
                                      <p:to>
                                        <p:clrVal>
                                          <a:schemeClr val="hlink"/>
                                        </p:clrVal>
                                      </p:to>
                                    </p:set>
                                    <p:set>
                                      <p:cBhvr>
                                        <p:cTn id="376" dur="500" autoRev="1" fill="hold"/>
                                        <p:tgtEl>
                                          <p:spTgt spid="35043"/>
                                        </p:tgtEl>
                                        <p:attrNameLst>
                                          <p:attrName>fill.type</p:attrName>
                                        </p:attrNameLst>
                                      </p:cBhvr>
                                      <p:to>
                                        <p:strVal val="solid"/>
                                      </p:to>
                                    </p:set>
                                  </p:childTnLst>
                                </p:cTn>
                              </p:par>
                            </p:childTnLst>
                          </p:cTn>
                        </p:par>
                        <p:par>
                          <p:cTn id="377" fill="hold" nodeType="afterGroup">
                            <p:stCondLst>
                              <p:cond delay="15000"/>
                            </p:stCondLst>
                            <p:childTnLst>
                              <p:par>
                                <p:cTn id="378" presetID="23" presetClass="exit" presetSubtype="32" fill="hold" grpId="1" nodeType="afterEffect">
                                  <p:stCondLst>
                                    <p:cond delay="0"/>
                                  </p:stCondLst>
                                  <p:iterate type="lt">
                                    <p:tmPct val="0"/>
                                  </p:iterate>
                                  <p:childTnLst>
                                    <p:anim calcmode="lin" valueType="num">
                                      <p:cBhvr>
                                        <p:cTn id="379" dur="1000"/>
                                        <p:tgtEl>
                                          <p:spTgt spid="35043"/>
                                        </p:tgtEl>
                                        <p:attrNameLst>
                                          <p:attrName>ppt_w</p:attrName>
                                        </p:attrNameLst>
                                      </p:cBhvr>
                                      <p:tavLst>
                                        <p:tav tm="0">
                                          <p:val>
                                            <p:strVal val="ppt_w"/>
                                          </p:val>
                                        </p:tav>
                                        <p:tav tm="100000">
                                          <p:val>
                                            <p:fltVal val="0"/>
                                          </p:val>
                                        </p:tav>
                                      </p:tavLst>
                                    </p:anim>
                                    <p:anim calcmode="lin" valueType="num">
                                      <p:cBhvr>
                                        <p:cTn id="380" dur="1000"/>
                                        <p:tgtEl>
                                          <p:spTgt spid="35043"/>
                                        </p:tgtEl>
                                        <p:attrNameLst>
                                          <p:attrName>ppt_h</p:attrName>
                                        </p:attrNameLst>
                                      </p:cBhvr>
                                      <p:tavLst>
                                        <p:tav tm="0">
                                          <p:val>
                                            <p:strVal val="ppt_h"/>
                                          </p:val>
                                        </p:tav>
                                        <p:tav tm="100000">
                                          <p:val>
                                            <p:fltVal val="0"/>
                                          </p:val>
                                        </p:tav>
                                      </p:tavLst>
                                    </p:anim>
                                    <p:set>
                                      <p:cBhvr>
                                        <p:cTn id="381" dur="1" fill="hold">
                                          <p:stCondLst>
                                            <p:cond delay="999"/>
                                          </p:stCondLst>
                                        </p:cTn>
                                        <p:tgtEl>
                                          <p:spTgt spid="35043"/>
                                        </p:tgtEl>
                                        <p:attrNameLst>
                                          <p:attrName>style.visibility</p:attrName>
                                        </p:attrNameLst>
                                      </p:cBhvr>
                                      <p:to>
                                        <p:strVal val="hidden"/>
                                      </p:to>
                                    </p:set>
                                  </p:childTnLst>
                                </p:cTn>
                              </p:par>
                            </p:childTnLst>
                          </p:cTn>
                        </p:par>
                      </p:childTnLst>
                    </p:cTn>
                  </p:par>
                </p:childTnLst>
              </p:cTn>
              <p:nextCondLst>
                <p:cond evt="onClick" delay="0">
                  <p:tgtEl>
                    <p:spTgt spid="34932"/>
                  </p:tgtEl>
                </p:cond>
              </p:nextCondLst>
            </p:seq>
            <p:seq concurrent="1" nextAc="seek">
              <p:cTn id="382" restart="whenNotActive" fill="hold" evtFilter="cancelBubble" nodeType="interactiveSeq">
                <p:stCondLst>
                  <p:cond evt="onClick" delay="0">
                    <p:tgtEl>
                      <p:spTgt spid="34933"/>
                    </p:tgtEl>
                  </p:cond>
                </p:stCondLst>
                <p:endSync evt="end" delay="0">
                  <p:rtn val="all"/>
                </p:endSync>
                <p:childTnLst>
                  <p:par>
                    <p:cTn id="383" fill="hold" nodeType="clickPar">
                      <p:stCondLst>
                        <p:cond delay="0"/>
                      </p:stCondLst>
                      <p:childTnLst>
                        <p:par>
                          <p:cTn id="384" fill="hold" nodeType="withGroup">
                            <p:stCondLst>
                              <p:cond delay="0"/>
                            </p:stCondLst>
                            <p:childTnLst>
                              <p:par>
                                <p:cTn id="385" presetID="15" presetClass="entr" presetSubtype="0" fill="hold" nodeType="clickEffect">
                                  <p:stCondLst>
                                    <p:cond delay="0"/>
                                  </p:stCondLst>
                                  <p:childTnLst>
                                    <p:set>
                                      <p:cBhvr>
                                        <p:cTn id="386" dur="1" fill="hold">
                                          <p:stCondLst>
                                            <p:cond delay="0"/>
                                          </p:stCondLst>
                                        </p:cTn>
                                        <p:tgtEl>
                                          <p:spTgt spid="34962"/>
                                        </p:tgtEl>
                                        <p:attrNameLst>
                                          <p:attrName>style.visibility</p:attrName>
                                        </p:attrNameLst>
                                      </p:cBhvr>
                                      <p:to>
                                        <p:strVal val="visible"/>
                                      </p:to>
                                    </p:set>
                                    <p:anim calcmode="lin" valueType="num">
                                      <p:cBhvr>
                                        <p:cTn id="387" dur="1000" fill="hold"/>
                                        <p:tgtEl>
                                          <p:spTgt spid="34962"/>
                                        </p:tgtEl>
                                        <p:attrNameLst>
                                          <p:attrName>ppt_w</p:attrName>
                                        </p:attrNameLst>
                                      </p:cBhvr>
                                      <p:tavLst>
                                        <p:tav tm="0">
                                          <p:val>
                                            <p:fltVal val="0"/>
                                          </p:val>
                                        </p:tav>
                                        <p:tav tm="100000">
                                          <p:val>
                                            <p:strVal val="#ppt_w"/>
                                          </p:val>
                                        </p:tav>
                                      </p:tavLst>
                                    </p:anim>
                                    <p:anim calcmode="lin" valueType="num">
                                      <p:cBhvr>
                                        <p:cTn id="388" dur="1000" fill="hold"/>
                                        <p:tgtEl>
                                          <p:spTgt spid="34962"/>
                                        </p:tgtEl>
                                        <p:attrNameLst>
                                          <p:attrName>ppt_h</p:attrName>
                                        </p:attrNameLst>
                                      </p:cBhvr>
                                      <p:tavLst>
                                        <p:tav tm="0">
                                          <p:val>
                                            <p:fltVal val="0"/>
                                          </p:val>
                                        </p:tav>
                                        <p:tav tm="100000">
                                          <p:val>
                                            <p:strVal val="#ppt_h"/>
                                          </p:val>
                                        </p:tav>
                                      </p:tavLst>
                                    </p:anim>
                                    <p:anim calcmode="lin" valueType="num">
                                      <p:cBhvr>
                                        <p:cTn id="389" dur="1000" fill="hold"/>
                                        <p:tgtEl>
                                          <p:spTgt spid="34962"/>
                                        </p:tgtEl>
                                        <p:attrNameLst>
                                          <p:attrName>ppt_x</p:attrName>
                                        </p:attrNameLst>
                                      </p:cBhvr>
                                      <p:tavLst>
                                        <p:tav tm="0" fmla="#ppt_x+(cos(-2*pi*(1-$))*-#ppt_x-sin(-2*pi*(1-$))*(1-#ppt_y))*(1-$)">
                                          <p:val>
                                            <p:fltVal val="0"/>
                                          </p:val>
                                        </p:tav>
                                        <p:tav tm="100000">
                                          <p:val>
                                            <p:fltVal val="1"/>
                                          </p:val>
                                        </p:tav>
                                      </p:tavLst>
                                    </p:anim>
                                    <p:anim calcmode="lin" valueType="num">
                                      <p:cBhvr>
                                        <p:cTn id="390" dur="1000" fill="hold"/>
                                        <p:tgtEl>
                                          <p:spTgt spid="34962"/>
                                        </p:tgtEl>
                                        <p:attrNameLst>
                                          <p:attrName>ppt_y</p:attrName>
                                        </p:attrNameLst>
                                      </p:cBhvr>
                                      <p:tavLst>
                                        <p:tav tm="0" fmla="#ppt_y+(sin(-2*pi*(1-$))*-#ppt_x+cos(-2*pi*(1-$))*(1-#ppt_y))*(1-$)">
                                          <p:val>
                                            <p:fltVal val="0"/>
                                          </p:val>
                                        </p:tav>
                                        <p:tav tm="100000">
                                          <p:val>
                                            <p:fltVal val="1"/>
                                          </p:val>
                                        </p:tav>
                                      </p:tavLst>
                                    </p:anim>
                                  </p:childTnLst>
                                </p:cTn>
                              </p:par>
                              <p:par>
                                <p:cTn id="391" presetID="1" presetClass="emph" presetSubtype="2" fill="hold" nodeType="withEffect">
                                  <p:stCondLst>
                                    <p:cond delay="0"/>
                                  </p:stCondLst>
                                  <p:childTnLst>
                                    <p:animClr clrSpc="rgb" dir="cw">
                                      <p:cBhvr>
                                        <p:cTn id="392" dur="2000" fill="hold"/>
                                        <p:tgtEl>
                                          <p:spTgt spid="34986"/>
                                        </p:tgtEl>
                                        <p:attrNameLst>
                                          <p:attrName>fillcolor</p:attrName>
                                        </p:attrNameLst>
                                      </p:cBhvr>
                                      <p:to>
                                        <a:srgbClr val="FF33CC"/>
                                      </p:to>
                                    </p:animClr>
                                    <p:set>
                                      <p:cBhvr>
                                        <p:cTn id="393" dur="2000" fill="hold"/>
                                        <p:tgtEl>
                                          <p:spTgt spid="34986"/>
                                        </p:tgtEl>
                                        <p:attrNameLst>
                                          <p:attrName>fill.type</p:attrName>
                                        </p:attrNameLst>
                                      </p:cBhvr>
                                      <p:to>
                                        <p:strVal val="solid"/>
                                      </p:to>
                                    </p:set>
                                    <p:set>
                                      <p:cBhvr>
                                        <p:cTn id="394" dur="2000" fill="hold"/>
                                        <p:tgtEl>
                                          <p:spTgt spid="34986"/>
                                        </p:tgtEl>
                                        <p:attrNameLst>
                                          <p:attrName>fill.on</p:attrName>
                                        </p:attrNameLst>
                                      </p:cBhvr>
                                      <p:to>
                                        <p:strVal val="true"/>
                                      </p:to>
                                    </p:set>
                                  </p:childTnLst>
                                </p:cTn>
                              </p:par>
                              <p:par>
                                <p:cTn id="395" presetID="1" presetClass="emph" presetSubtype="2" fill="hold" nodeType="withEffect">
                                  <p:stCondLst>
                                    <p:cond delay="0"/>
                                  </p:stCondLst>
                                  <p:childTnLst>
                                    <p:animClr clrSpc="rgb" dir="cw">
                                      <p:cBhvr>
                                        <p:cTn id="396" dur="2000" fill="hold"/>
                                        <p:tgtEl>
                                          <p:spTgt spid="35107"/>
                                        </p:tgtEl>
                                        <p:attrNameLst>
                                          <p:attrName>fillcolor</p:attrName>
                                        </p:attrNameLst>
                                      </p:cBhvr>
                                      <p:to>
                                        <a:srgbClr val="FF33CC"/>
                                      </p:to>
                                    </p:animClr>
                                    <p:set>
                                      <p:cBhvr>
                                        <p:cTn id="397" dur="2000" fill="hold"/>
                                        <p:tgtEl>
                                          <p:spTgt spid="35107"/>
                                        </p:tgtEl>
                                        <p:attrNameLst>
                                          <p:attrName>fill.type</p:attrName>
                                        </p:attrNameLst>
                                      </p:cBhvr>
                                      <p:to>
                                        <p:strVal val="solid"/>
                                      </p:to>
                                    </p:set>
                                    <p:set>
                                      <p:cBhvr>
                                        <p:cTn id="398" dur="2000" fill="hold"/>
                                        <p:tgtEl>
                                          <p:spTgt spid="35107"/>
                                        </p:tgtEl>
                                        <p:attrNameLst>
                                          <p:attrName>fill.on</p:attrName>
                                        </p:attrNameLst>
                                      </p:cBhvr>
                                      <p:to>
                                        <p:strVal val="true"/>
                                      </p:to>
                                    </p:set>
                                  </p:childTnLst>
                                </p:cTn>
                              </p:par>
                              <p:par>
                                <p:cTn id="399" presetID="1" presetClass="emph" presetSubtype="2" fill="hold" nodeType="withEffect">
                                  <p:stCondLst>
                                    <p:cond delay="0"/>
                                  </p:stCondLst>
                                  <p:childTnLst>
                                    <p:animClr clrSpc="rgb" dir="cw">
                                      <p:cBhvr>
                                        <p:cTn id="400" dur="2000" fill="hold"/>
                                        <p:tgtEl>
                                          <p:spTgt spid="34988"/>
                                        </p:tgtEl>
                                        <p:attrNameLst>
                                          <p:attrName>fillcolor</p:attrName>
                                        </p:attrNameLst>
                                      </p:cBhvr>
                                      <p:to>
                                        <a:srgbClr val="FF33CC"/>
                                      </p:to>
                                    </p:animClr>
                                    <p:set>
                                      <p:cBhvr>
                                        <p:cTn id="401" dur="2000" fill="hold"/>
                                        <p:tgtEl>
                                          <p:spTgt spid="34988"/>
                                        </p:tgtEl>
                                        <p:attrNameLst>
                                          <p:attrName>fill.type</p:attrName>
                                        </p:attrNameLst>
                                      </p:cBhvr>
                                      <p:to>
                                        <p:strVal val="solid"/>
                                      </p:to>
                                    </p:set>
                                    <p:set>
                                      <p:cBhvr>
                                        <p:cTn id="402" dur="2000" fill="hold"/>
                                        <p:tgtEl>
                                          <p:spTgt spid="34988"/>
                                        </p:tgtEl>
                                        <p:attrNameLst>
                                          <p:attrName>fill.on</p:attrName>
                                        </p:attrNameLst>
                                      </p:cBhvr>
                                      <p:to>
                                        <p:strVal val="true"/>
                                      </p:to>
                                    </p:set>
                                  </p:childTnLst>
                                </p:cTn>
                              </p:par>
                              <p:par>
                                <p:cTn id="403" presetID="1" presetClass="emph" presetSubtype="2" fill="hold" nodeType="withEffect">
                                  <p:stCondLst>
                                    <p:cond delay="0"/>
                                  </p:stCondLst>
                                  <p:childTnLst>
                                    <p:animClr clrSpc="rgb" dir="cw">
                                      <p:cBhvr>
                                        <p:cTn id="404" dur="2000" fill="hold"/>
                                        <p:tgtEl>
                                          <p:spTgt spid="35066"/>
                                        </p:tgtEl>
                                        <p:attrNameLst>
                                          <p:attrName>fillcolor</p:attrName>
                                        </p:attrNameLst>
                                      </p:cBhvr>
                                      <p:to>
                                        <a:srgbClr val="FF33CC"/>
                                      </p:to>
                                    </p:animClr>
                                    <p:set>
                                      <p:cBhvr>
                                        <p:cTn id="405" dur="2000" fill="hold"/>
                                        <p:tgtEl>
                                          <p:spTgt spid="35066"/>
                                        </p:tgtEl>
                                        <p:attrNameLst>
                                          <p:attrName>fill.type</p:attrName>
                                        </p:attrNameLst>
                                      </p:cBhvr>
                                      <p:to>
                                        <p:strVal val="solid"/>
                                      </p:to>
                                    </p:set>
                                    <p:set>
                                      <p:cBhvr>
                                        <p:cTn id="406" dur="2000" fill="hold"/>
                                        <p:tgtEl>
                                          <p:spTgt spid="35066"/>
                                        </p:tgtEl>
                                        <p:attrNameLst>
                                          <p:attrName>fill.on</p:attrName>
                                        </p:attrNameLst>
                                      </p:cBhvr>
                                      <p:to>
                                        <p:strVal val="true"/>
                                      </p:to>
                                    </p:set>
                                  </p:childTnLst>
                                </p:cTn>
                              </p:par>
                              <p:par>
                                <p:cTn id="407" presetID="1" presetClass="emph" presetSubtype="2" fill="hold" nodeType="withEffect">
                                  <p:stCondLst>
                                    <p:cond delay="0"/>
                                  </p:stCondLst>
                                  <p:childTnLst>
                                    <p:animClr clrSpc="rgb" dir="cw">
                                      <p:cBhvr>
                                        <p:cTn id="408" dur="2000" fill="hold"/>
                                        <p:tgtEl>
                                          <p:spTgt spid="34987"/>
                                        </p:tgtEl>
                                        <p:attrNameLst>
                                          <p:attrName>fillcolor</p:attrName>
                                        </p:attrNameLst>
                                      </p:cBhvr>
                                      <p:to>
                                        <a:srgbClr val="FF33CC"/>
                                      </p:to>
                                    </p:animClr>
                                    <p:set>
                                      <p:cBhvr>
                                        <p:cTn id="409" dur="2000" fill="hold"/>
                                        <p:tgtEl>
                                          <p:spTgt spid="34987"/>
                                        </p:tgtEl>
                                        <p:attrNameLst>
                                          <p:attrName>fill.type</p:attrName>
                                        </p:attrNameLst>
                                      </p:cBhvr>
                                      <p:to>
                                        <p:strVal val="solid"/>
                                      </p:to>
                                    </p:set>
                                    <p:set>
                                      <p:cBhvr>
                                        <p:cTn id="410" dur="2000" fill="hold"/>
                                        <p:tgtEl>
                                          <p:spTgt spid="34987"/>
                                        </p:tgtEl>
                                        <p:attrNameLst>
                                          <p:attrName>fill.on</p:attrName>
                                        </p:attrNameLst>
                                      </p:cBhvr>
                                      <p:to>
                                        <p:strVal val="true"/>
                                      </p:to>
                                    </p:set>
                                  </p:childTnLst>
                                </p:cTn>
                              </p:par>
                              <p:par>
                                <p:cTn id="411" presetID="1" presetClass="emph" presetSubtype="2" fill="hold" nodeType="withEffect">
                                  <p:stCondLst>
                                    <p:cond delay="0"/>
                                  </p:stCondLst>
                                  <p:childTnLst>
                                    <p:animClr clrSpc="rgb" dir="cw">
                                      <p:cBhvr>
                                        <p:cTn id="412" dur="2000" fill="hold"/>
                                        <p:tgtEl>
                                          <p:spTgt spid="35062"/>
                                        </p:tgtEl>
                                        <p:attrNameLst>
                                          <p:attrName>fillcolor</p:attrName>
                                        </p:attrNameLst>
                                      </p:cBhvr>
                                      <p:to>
                                        <a:srgbClr val="FF33CC"/>
                                      </p:to>
                                    </p:animClr>
                                    <p:set>
                                      <p:cBhvr>
                                        <p:cTn id="413" dur="2000" fill="hold"/>
                                        <p:tgtEl>
                                          <p:spTgt spid="35062"/>
                                        </p:tgtEl>
                                        <p:attrNameLst>
                                          <p:attrName>fill.type</p:attrName>
                                        </p:attrNameLst>
                                      </p:cBhvr>
                                      <p:to>
                                        <p:strVal val="solid"/>
                                      </p:to>
                                    </p:set>
                                    <p:set>
                                      <p:cBhvr>
                                        <p:cTn id="414" dur="2000" fill="hold"/>
                                        <p:tgtEl>
                                          <p:spTgt spid="35062"/>
                                        </p:tgtEl>
                                        <p:attrNameLst>
                                          <p:attrName>fill.on</p:attrName>
                                        </p:attrNameLst>
                                      </p:cBhvr>
                                      <p:to>
                                        <p:strVal val="true"/>
                                      </p:to>
                                    </p:set>
                                  </p:childTnLst>
                                </p:cTn>
                              </p:par>
                            </p:childTnLst>
                          </p:cTn>
                        </p:par>
                        <p:par>
                          <p:cTn id="415" fill="hold" nodeType="afterGroup">
                            <p:stCondLst>
                              <p:cond delay="2000"/>
                            </p:stCondLst>
                            <p:childTnLst>
                              <p:par>
                                <p:cTn id="416" presetID="23" presetClass="exit" presetSubtype="32" fill="hold" nodeType="afterEffect">
                                  <p:stCondLst>
                                    <p:cond delay="0"/>
                                  </p:stCondLst>
                                  <p:childTnLst>
                                    <p:anim calcmode="lin" valueType="num">
                                      <p:cBhvr>
                                        <p:cTn id="417" dur="500"/>
                                        <p:tgtEl>
                                          <p:spTgt spid="34933"/>
                                        </p:tgtEl>
                                        <p:attrNameLst>
                                          <p:attrName>ppt_w</p:attrName>
                                        </p:attrNameLst>
                                      </p:cBhvr>
                                      <p:tavLst>
                                        <p:tav tm="0">
                                          <p:val>
                                            <p:strVal val="ppt_w"/>
                                          </p:val>
                                        </p:tav>
                                        <p:tav tm="100000">
                                          <p:val>
                                            <p:fltVal val="0"/>
                                          </p:val>
                                        </p:tav>
                                      </p:tavLst>
                                    </p:anim>
                                    <p:anim calcmode="lin" valueType="num">
                                      <p:cBhvr>
                                        <p:cTn id="418" dur="500"/>
                                        <p:tgtEl>
                                          <p:spTgt spid="34933"/>
                                        </p:tgtEl>
                                        <p:attrNameLst>
                                          <p:attrName>ppt_h</p:attrName>
                                        </p:attrNameLst>
                                      </p:cBhvr>
                                      <p:tavLst>
                                        <p:tav tm="0">
                                          <p:val>
                                            <p:strVal val="ppt_h"/>
                                          </p:val>
                                        </p:tav>
                                        <p:tav tm="100000">
                                          <p:val>
                                            <p:fltVal val="0"/>
                                          </p:val>
                                        </p:tav>
                                      </p:tavLst>
                                    </p:anim>
                                    <p:set>
                                      <p:cBhvr>
                                        <p:cTn id="419" dur="1" fill="hold">
                                          <p:stCondLst>
                                            <p:cond delay="499"/>
                                          </p:stCondLst>
                                        </p:cTn>
                                        <p:tgtEl>
                                          <p:spTgt spid="34933"/>
                                        </p:tgtEl>
                                        <p:attrNameLst>
                                          <p:attrName>style.visibility</p:attrName>
                                        </p:attrNameLst>
                                      </p:cBhvr>
                                      <p:to>
                                        <p:strVal val="hidden"/>
                                      </p:to>
                                    </p:set>
                                  </p:childTnLst>
                                </p:cTn>
                              </p:par>
                            </p:childTnLst>
                          </p:cTn>
                        </p:par>
                        <p:par>
                          <p:cTn id="420" fill="hold" nodeType="afterGroup">
                            <p:stCondLst>
                              <p:cond delay="2500"/>
                            </p:stCondLst>
                            <p:childTnLst>
                              <p:par>
                                <p:cTn id="421" presetID="53" presetClass="entr" presetSubtype="0" fill="hold" grpId="0" nodeType="afterEffect">
                                  <p:stCondLst>
                                    <p:cond delay="0"/>
                                  </p:stCondLst>
                                  <p:childTnLst>
                                    <p:set>
                                      <p:cBhvr>
                                        <p:cTn id="422" dur="1" fill="hold">
                                          <p:stCondLst>
                                            <p:cond delay="0"/>
                                          </p:stCondLst>
                                        </p:cTn>
                                        <p:tgtEl>
                                          <p:spTgt spid="35044">
                                            <p:txEl>
                                              <p:pRg st="0" end="0"/>
                                            </p:txEl>
                                          </p:spTgt>
                                        </p:tgtEl>
                                        <p:attrNameLst>
                                          <p:attrName>style.visibility</p:attrName>
                                        </p:attrNameLst>
                                      </p:cBhvr>
                                      <p:to>
                                        <p:strVal val="visible"/>
                                      </p:to>
                                    </p:set>
                                    <p:anim calcmode="lin" valueType="num">
                                      <p:cBhvr>
                                        <p:cTn id="423" dur="500" fill="hold"/>
                                        <p:tgtEl>
                                          <p:spTgt spid="35044">
                                            <p:txEl>
                                              <p:pRg st="0" end="0"/>
                                            </p:txEl>
                                          </p:spTgt>
                                        </p:tgtEl>
                                        <p:attrNameLst>
                                          <p:attrName>ppt_w</p:attrName>
                                        </p:attrNameLst>
                                      </p:cBhvr>
                                      <p:tavLst>
                                        <p:tav tm="0">
                                          <p:val>
                                            <p:fltVal val="0"/>
                                          </p:val>
                                        </p:tav>
                                        <p:tav tm="100000">
                                          <p:val>
                                            <p:strVal val="#ppt_w"/>
                                          </p:val>
                                        </p:tav>
                                      </p:tavLst>
                                    </p:anim>
                                    <p:anim calcmode="lin" valueType="num">
                                      <p:cBhvr>
                                        <p:cTn id="424" dur="500" fill="hold"/>
                                        <p:tgtEl>
                                          <p:spTgt spid="35044">
                                            <p:txEl>
                                              <p:pRg st="0" end="0"/>
                                            </p:txEl>
                                          </p:spTgt>
                                        </p:tgtEl>
                                        <p:attrNameLst>
                                          <p:attrName>ppt_h</p:attrName>
                                        </p:attrNameLst>
                                      </p:cBhvr>
                                      <p:tavLst>
                                        <p:tav tm="0">
                                          <p:val>
                                            <p:fltVal val="0"/>
                                          </p:val>
                                        </p:tav>
                                        <p:tav tm="100000">
                                          <p:val>
                                            <p:strVal val="#ppt_h"/>
                                          </p:val>
                                        </p:tav>
                                      </p:tavLst>
                                    </p:anim>
                                    <p:animEffect transition="in" filter="fade">
                                      <p:cBhvr>
                                        <p:cTn id="425" dur="500"/>
                                        <p:tgtEl>
                                          <p:spTgt spid="35044">
                                            <p:txEl>
                                              <p:pRg st="0" end="0"/>
                                            </p:txEl>
                                          </p:spTgt>
                                        </p:tgtEl>
                                      </p:cBhvr>
                                    </p:animEffect>
                                  </p:childTnLst>
                                  <p:subTnLst>
                                    <p:audio>
                                      <p:cMediaNode>
                                        <p:cTn display="0" masterRel="sameClick">
                                          <p:stCondLst>
                                            <p:cond evt="begin" delay="0">
                                              <p:tn val="421"/>
                                            </p:cond>
                                          </p:stCondLst>
                                          <p:endCondLst>
                                            <p:cond evt="onStopAudio" delay="0">
                                              <p:tgtEl>
                                                <p:sldTgt/>
                                              </p:tgtEl>
                                            </p:cond>
                                          </p:endCondLst>
                                        </p:cTn>
                                        <p:tgtEl>
                                          <p:sndTgt r:embed="rId2" name="hammer.wav"/>
                                        </p:tgtEl>
                                      </p:cMediaNode>
                                    </p:audio>
                                  </p:subTnLst>
                                </p:cTn>
                              </p:par>
                            </p:childTnLst>
                          </p:cTn>
                        </p:par>
                        <p:par>
                          <p:cTn id="426" fill="hold" nodeType="afterGroup">
                            <p:stCondLst>
                              <p:cond delay="3000"/>
                            </p:stCondLst>
                            <p:childTnLst>
                              <p:par>
                                <p:cTn id="427" presetID="53" presetClass="exit" presetSubtype="0" fill="hold" grpId="1" nodeType="afterEffect">
                                  <p:stCondLst>
                                    <p:cond delay="0"/>
                                  </p:stCondLst>
                                  <p:childTnLst>
                                    <p:anim calcmode="lin" valueType="num">
                                      <p:cBhvr>
                                        <p:cTn id="428" dur="500"/>
                                        <p:tgtEl>
                                          <p:spTgt spid="35044">
                                            <p:txEl>
                                              <p:pRg st="0" end="0"/>
                                            </p:txEl>
                                          </p:spTgt>
                                        </p:tgtEl>
                                        <p:attrNameLst>
                                          <p:attrName>ppt_w</p:attrName>
                                        </p:attrNameLst>
                                      </p:cBhvr>
                                      <p:tavLst>
                                        <p:tav tm="0">
                                          <p:val>
                                            <p:strVal val="ppt_w"/>
                                          </p:val>
                                        </p:tav>
                                        <p:tav tm="100000">
                                          <p:val>
                                            <p:fltVal val="0"/>
                                          </p:val>
                                        </p:tav>
                                      </p:tavLst>
                                    </p:anim>
                                    <p:anim calcmode="lin" valueType="num">
                                      <p:cBhvr>
                                        <p:cTn id="429" dur="500"/>
                                        <p:tgtEl>
                                          <p:spTgt spid="35044">
                                            <p:txEl>
                                              <p:pRg st="0" end="0"/>
                                            </p:txEl>
                                          </p:spTgt>
                                        </p:tgtEl>
                                        <p:attrNameLst>
                                          <p:attrName>ppt_h</p:attrName>
                                        </p:attrNameLst>
                                      </p:cBhvr>
                                      <p:tavLst>
                                        <p:tav tm="0">
                                          <p:val>
                                            <p:strVal val="ppt_h"/>
                                          </p:val>
                                        </p:tav>
                                        <p:tav tm="100000">
                                          <p:val>
                                            <p:fltVal val="0"/>
                                          </p:val>
                                        </p:tav>
                                      </p:tavLst>
                                    </p:anim>
                                    <p:animEffect transition="out" filter="fade">
                                      <p:cBhvr>
                                        <p:cTn id="430" dur="500"/>
                                        <p:tgtEl>
                                          <p:spTgt spid="35044">
                                            <p:txEl>
                                              <p:pRg st="0" end="0"/>
                                            </p:txEl>
                                          </p:spTgt>
                                        </p:tgtEl>
                                      </p:cBhvr>
                                    </p:animEffect>
                                    <p:set>
                                      <p:cBhvr>
                                        <p:cTn id="431" dur="1" fill="hold">
                                          <p:stCondLst>
                                            <p:cond delay="499"/>
                                          </p:stCondLst>
                                        </p:cTn>
                                        <p:tgtEl>
                                          <p:spTgt spid="35044">
                                            <p:txEl>
                                              <p:pRg st="0" end="0"/>
                                            </p:txEl>
                                          </p:spTgt>
                                        </p:tgtEl>
                                        <p:attrNameLst>
                                          <p:attrName>style.visibility</p:attrName>
                                        </p:attrNameLst>
                                      </p:cBhvr>
                                      <p:to>
                                        <p:strVal val="hidden"/>
                                      </p:to>
                                    </p:set>
                                  </p:childTnLst>
                                </p:cTn>
                              </p:par>
                            </p:childTnLst>
                          </p:cTn>
                        </p:par>
                        <p:par>
                          <p:cTn id="432" fill="hold" nodeType="afterGroup">
                            <p:stCondLst>
                              <p:cond delay="3500"/>
                            </p:stCondLst>
                            <p:childTnLst>
                              <p:par>
                                <p:cTn id="433" presetID="53" presetClass="entr" presetSubtype="0" fill="hold" grpId="0" nodeType="afterEffect">
                                  <p:stCondLst>
                                    <p:cond delay="0"/>
                                  </p:stCondLst>
                                  <p:childTnLst>
                                    <p:set>
                                      <p:cBhvr>
                                        <p:cTn id="434" dur="1" fill="hold">
                                          <p:stCondLst>
                                            <p:cond delay="0"/>
                                          </p:stCondLst>
                                        </p:cTn>
                                        <p:tgtEl>
                                          <p:spTgt spid="35045">
                                            <p:txEl>
                                              <p:pRg st="0" end="0"/>
                                            </p:txEl>
                                          </p:spTgt>
                                        </p:tgtEl>
                                        <p:attrNameLst>
                                          <p:attrName>style.visibility</p:attrName>
                                        </p:attrNameLst>
                                      </p:cBhvr>
                                      <p:to>
                                        <p:strVal val="visible"/>
                                      </p:to>
                                    </p:set>
                                    <p:anim calcmode="lin" valueType="num">
                                      <p:cBhvr>
                                        <p:cTn id="435" dur="500" fill="hold"/>
                                        <p:tgtEl>
                                          <p:spTgt spid="35045">
                                            <p:txEl>
                                              <p:pRg st="0" end="0"/>
                                            </p:txEl>
                                          </p:spTgt>
                                        </p:tgtEl>
                                        <p:attrNameLst>
                                          <p:attrName>ppt_w</p:attrName>
                                        </p:attrNameLst>
                                      </p:cBhvr>
                                      <p:tavLst>
                                        <p:tav tm="0">
                                          <p:val>
                                            <p:fltVal val="0"/>
                                          </p:val>
                                        </p:tav>
                                        <p:tav tm="100000">
                                          <p:val>
                                            <p:strVal val="#ppt_w"/>
                                          </p:val>
                                        </p:tav>
                                      </p:tavLst>
                                    </p:anim>
                                    <p:anim calcmode="lin" valueType="num">
                                      <p:cBhvr>
                                        <p:cTn id="436" dur="500" fill="hold"/>
                                        <p:tgtEl>
                                          <p:spTgt spid="35045">
                                            <p:txEl>
                                              <p:pRg st="0" end="0"/>
                                            </p:txEl>
                                          </p:spTgt>
                                        </p:tgtEl>
                                        <p:attrNameLst>
                                          <p:attrName>ppt_h</p:attrName>
                                        </p:attrNameLst>
                                      </p:cBhvr>
                                      <p:tavLst>
                                        <p:tav tm="0">
                                          <p:val>
                                            <p:fltVal val="0"/>
                                          </p:val>
                                        </p:tav>
                                        <p:tav tm="100000">
                                          <p:val>
                                            <p:strVal val="#ppt_h"/>
                                          </p:val>
                                        </p:tav>
                                      </p:tavLst>
                                    </p:anim>
                                    <p:animEffect transition="in" filter="fade">
                                      <p:cBhvr>
                                        <p:cTn id="437" dur="500"/>
                                        <p:tgtEl>
                                          <p:spTgt spid="35045">
                                            <p:txEl>
                                              <p:pRg st="0" end="0"/>
                                            </p:txEl>
                                          </p:spTgt>
                                        </p:tgtEl>
                                      </p:cBhvr>
                                    </p:animEffect>
                                  </p:childTnLst>
                                  <p:subTnLst>
                                    <p:audio>
                                      <p:cMediaNode>
                                        <p:cTn display="0" masterRel="sameClick">
                                          <p:stCondLst>
                                            <p:cond evt="begin" delay="0">
                                              <p:tn val="433"/>
                                            </p:cond>
                                          </p:stCondLst>
                                          <p:endCondLst>
                                            <p:cond evt="onStopAudio" delay="0">
                                              <p:tgtEl>
                                                <p:sldTgt/>
                                              </p:tgtEl>
                                            </p:cond>
                                          </p:endCondLst>
                                        </p:cTn>
                                        <p:tgtEl>
                                          <p:sndTgt r:embed="rId2" name="hammer.wav"/>
                                        </p:tgtEl>
                                      </p:cMediaNode>
                                    </p:audio>
                                  </p:subTnLst>
                                </p:cTn>
                              </p:par>
                            </p:childTnLst>
                          </p:cTn>
                        </p:par>
                        <p:par>
                          <p:cTn id="438" fill="hold" nodeType="afterGroup">
                            <p:stCondLst>
                              <p:cond delay="4000"/>
                            </p:stCondLst>
                            <p:childTnLst>
                              <p:par>
                                <p:cTn id="439" presetID="53" presetClass="exit" presetSubtype="0" fill="hold" grpId="1" nodeType="afterEffect">
                                  <p:stCondLst>
                                    <p:cond delay="0"/>
                                  </p:stCondLst>
                                  <p:childTnLst>
                                    <p:anim calcmode="lin" valueType="num">
                                      <p:cBhvr>
                                        <p:cTn id="440" dur="500"/>
                                        <p:tgtEl>
                                          <p:spTgt spid="35045">
                                            <p:txEl>
                                              <p:pRg st="0" end="0"/>
                                            </p:txEl>
                                          </p:spTgt>
                                        </p:tgtEl>
                                        <p:attrNameLst>
                                          <p:attrName>ppt_w</p:attrName>
                                        </p:attrNameLst>
                                      </p:cBhvr>
                                      <p:tavLst>
                                        <p:tav tm="0">
                                          <p:val>
                                            <p:strVal val="ppt_w"/>
                                          </p:val>
                                        </p:tav>
                                        <p:tav tm="100000">
                                          <p:val>
                                            <p:fltVal val="0"/>
                                          </p:val>
                                        </p:tav>
                                      </p:tavLst>
                                    </p:anim>
                                    <p:anim calcmode="lin" valueType="num">
                                      <p:cBhvr>
                                        <p:cTn id="441" dur="500"/>
                                        <p:tgtEl>
                                          <p:spTgt spid="35045">
                                            <p:txEl>
                                              <p:pRg st="0" end="0"/>
                                            </p:txEl>
                                          </p:spTgt>
                                        </p:tgtEl>
                                        <p:attrNameLst>
                                          <p:attrName>ppt_h</p:attrName>
                                        </p:attrNameLst>
                                      </p:cBhvr>
                                      <p:tavLst>
                                        <p:tav tm="0">
                                          <p:val>
                                            <p:strVal val="ppt_h"/>
                                          </p:val>
                                        </p:tav>
                                        <p:tav tm="100000">
                                          <p:val>
                                            <p:fltVal val="0"/>
                                          </p:val>
                                        </p:tav>
                                      </p:tavLst>
                                    </p:anim>
                                    <p:animEffect transition="out" filter="fade">
                                      <p:cBhvr>
                                        <p:cTn id="442" dur="500"/>
                                        <p:tgtEl>
                                          <p:spTgt spid="35045">
                                            <p:txEl>
                                              <p:pRg st="0" end="0"/>
                                            </p:txEl>
                                          </p:spTgt>
                                        </p:tgtEl>
                                      </p:cBhvr>
                                    </p:animEffect>
                                    <p:set>
                                      <p:cBhvr>
                                        <p:cTn id="443" dur="1" fill="hold">
                                          <p:stCondLst>
                                            <p:cond delay="499"/>
                                          </p:stCondLst>
                                        </p:cTn>
                                        <p:tgtEl>
                                          <p:spTgt spid="35045">
                                            <p:txEl>
                                              <p:pRg st="0" end="0"/>
                                            </p:txEl>
                                          </p:spTgt>
                                        </p:tgtEl>
                                        <p:attrNameLst>
                                          <p:attrName>style.visibility</p:attrName>
                                        </p:attrNameLst>
                                      </p:cBhvr>
                                      <p:to>
                                        <p:strVal val="hidden"/>
                                      </p:to>
                                    </p:set>
                                  </p:childTnLst>
                                </p:cTn>
                              </p:par>
                            </p:childTnLst>
                          </p:cTn>
                        </p:par>
                        <p:par>
                          <p:cTn id="444" fill="hold" nodeType="afterGroup">
                            <p:stCondLst>
                              <p:cond delay="4500"/>
                            </p:stCondLst>
                            <p:childTnLst>
                              <p:par>
                                <p:cTn id="445" presetID="53" presetClass="entr" presetSubtype="0" fill="hold" grpId="0" nodeType="afterEffect">
                                  <p:stCondLst>
                                    <p:cond delay="0"/>
                                  </p:stCondLst>
                                  <p:childTnLst>
                                    <p:set>
                                      <p:cBhvr>
                                        <p:cTn id="446" dur="1" fill="hold">
                                          <p:stCondLst>
                                            <p:cond delay="0"/>
                                          </p:stCondLst>
                                        </p:cTn>
                                        <p:tgtEl>
                                          <p:spTgt spid="35047">
                                            <p:txEl>
                                              <p:pRg st="0" end="0"/>
                                            </p:txEl>
                                          </p:spTgt>
                                        </p:tgtEl>
                                        <p:attrNameLst>
                                          <p:attrName>style.visibility</p:attrName>
                                        </p:attrNameLst>
                                      </p:cBhvr>
                                      <p:to>
                                        <p:strVal val="visible"/>
                                      </p:to>
                                    </p:set>
                                    <p:anim calcmode="lin" valueType="num">
                                      <p:cBhvr>
                                        <p:cTn id="447" dur="500" fill="hold"/>
                                        <p:tgtEl>
                                          <p:spTgt spid="35047">
                                            <p:txEl>
                                              <p:pRg st="0" end="0"/>
                                            </p:txEl>
                                          </p:spTgt>
                                        </p:tgtEl>
                                        <p:attrNameLst>
                                          <p:attrName>ppt_w</p:attrName>
                                        </p:attrNameLst>
                                      </p:cBhvr>
                                      <p:tavLst>
                                        <p:tav tm="0">
                                          <p:val>
                                            <p:fltVal val="0"/>
                                          </p:val>
                                        </p:tav>
                                        <p:tav tm="100000">
                                          <p:val>
                                            <p:strVal val="#ppt_w"/>
                                          </p:val>
                                        </p:tav>
                                      </p:tavLst>
                                    </p:anim>
                                    <p:anim calcmode="lin" valueType="num">
                                      <p:cBhvr>
                                        <p:cTn id="448" dur="500" fill="hold"/>
                                        <p:tgtEl>
                                          <p:spTgt spid="35047">
                                            <p:txEl>
                                              <p:pRg st="0" end="0"/>
                                            </p:txEl>
                                          </p:spTgt>
                                        </p:tgtEl>
                                        <p:attrNameLst>
                                          <p:attrName>ppt_h</p:attrName>
                                        </p:attrNameLst>
                                      </p:cBhvr>
                                      <p:tavLst>
                                        <p:tav tm="0">
                                          <p:val>
                                            <p:fltVal val="0"/>
                                          </p:val>
                                        </p:tav>
                                        <p:tav tm="100000">
                                          <p:val>
                                            <p:strVal val="#ppt_h"/>
                                          </p:val>
                                        </p:tav>
                                      </p:tavLst>
                                    </p:anim>
                                    <p:animEffect transition="in" filter="fade">
                                      <p:cBhvr>
                                        <p:cTn id="449" dur="500"/>
                                        <p:tgtEl>
                                          <p:spTgt spid="35047">
                                            <p:txEl>
                                              <p:pRg st="0" end="0"/>
                                            </p:txEl>
                                          </p:spTgt>
                                        </p:tgtEl>
                                      </p:cBhvr>
                                    </p:animEffect>
                                  </p:childTnLst>
                                  <p:subTnLst>
                                    <p:audio>
                                      <p:cMediaNode>
                                        <p:cTn display="0" masterRel="sameClick">
                                          <p:stCondLst>
                                            <p:cond evt="begin" delay="0">
                                              <p:tn val="445"/>
                                            </p:cond>
                                          </p:stCondLst>
                                          <p:endCondLst>
                                            <p:cond evt="onStopAudio" delay="0">
                                              <p:tgtEl>
                                                <p:sldTgt/>
                                              </p:tgtEl>
                                            </p:cond>
                                          </p:endCondLst>
                                        </p:cTn>
                                        <p:tgtEl>
                                          <p:sndTgt r:embed="rId2" name="hammer.wav"/>
                                        </p:tgtEl>
                                      </p:cMediaNode>
                                    </p:audio>
                                  </p:subTnLst>
                                </p:cTn>
                              </p:par>
                            </p:childTnLst>
                          </p:cTn>
                        </p:par>
                        <p:par>
                          <p:cTn id="450" fill="hold" nodeType="afterGroup">
                            <p:stCondLst>
                              <p:cond delay="5000"/>
                            </p:stCondLst>
                            <p:childTnLst>
                              <p:par>
                                <p:cTn id="451" presetID="53" presetClass="exit" presetSubtype="0" fill="hold" grpId="1" nodeType="afterEffect">
                                  <p:stCondLst>
                                    <p:cond delay="0"/>
                                  </p:stCondLst>
                                  <p:childTnLst>
                                    <p:anim calcmode="lin" valueType="num">
                                      <p:cBhvr>
                                        <p:cTn id="452" dur="500"/>
                                        <p:tgtEl>
                                          <p:spTgt spid="35047">
                                            <p:txEl>
                                              <p:pRg st="0" end="0"/>
                                            </p:txEl>
                                          </p:spTgt>
                                        </p:tgtEl>
                                        <p:attrNameLst>
                                          <p:attrName>ppt_w</p:attrName>
                                        </p:attrNameLst>
                                      </p:cBhvr>
                                      <p:tavLst>
                                        <p:tav tm="0">
                                          <p:val>
                                            <p:strVal val="ppt_w"/>
                                          </p:val>
                                        </p:tav>
                                        <p:tav tm="100000">
                                          <p:val>
                                            <p:fltVal val="0"/>
                                          </p:val>
                                        </p:tav>
                                      </p:tavLst>
                                    </p:anim>
                                    <p:anim calcmode="lin" valueType="num">
                                      <p:cBhvr>
                                        <p:cTn id="453" dur="500"/>
                                        <p:tgtEl>
                                          <p:spTgt spid="35047">
                                            <p:txEl>
                                              <p:pRg st="0" end="0"/>
                                            </p:txEl>
                                          </p:spTgt>
                                        </p:tgtEl>
                                        <p:attrNameLst>
                                          <p:attrName>ppt_h</p:attrName>
                                        </p:attrNameLst>
                                      </p:cBhvr>
                                      <p:tavLst>
                                        <p:tav tm="0">
                                          <p:val>
                                            <p:strVal val="ppt_h"/>
                                          </p:val>
                                        </p:tav>
                                        <p:tav tm="100000">
                                          <p:val>
                                            <p:fltVal val="0"/>
                                          </p:val>
                                        </p:tav>
                                      </p:tavLst>
                                    </p:anim>
                                    <p:animEffect transition="out" filter="fade">
                                      <p:cBhvr>
                                        <p:cTn id="454" dur="500"/>
                                        <p:tgtEl>
                                          <p:spTgt spid="35047">
                                            <p:txEl>
                                              <p:pRg st="0" end="0"/>
                                            </p:txEl>
                                          </p:spTgt>
                                        </p:tgtEl>
                                      </p:cBhvr>
                                    </p:animEffect>
                                    <p:set>
                                      <p:cBhvr>
                                        <p:cTn id="455" dur="1" fill="hold">
                                          <p:stCondLst>
                                            <p:cond delay="499"/>
                                          </p:stCondLst>
                                        </p:cTn>
                                        <p:tgtEl>
                                          <p:spTgt spid="35047">
                                            <p:txEl>
                                              <p:pRg st="0" end="0"/>
                                            </p:txEl>
                                          </p:spTgt>
                                        </p:tgtEl>
                                        <p:attrNameLst>
                                          <p:attrName>style.visibility</p:attrName>
                                        </p:attrNameLst>
                                      </p:cBhvr>
                                      <p:to>
                                        <p:strVal val="hidden"/>
                                      </p:to>
                                    </p:set>
                                  </p:childTnLst>
                                </p:cTn>
                              </p:par>
                            </p:childTnLst>
                          </p:cTn>
                        </p:par>
                        <p:par>
                          <p:cTn id="456" fill="hold" nodeType="afterGroup">
                            <p:stCondLst>
                              <p:cond delay="5500"/>
                            </p:stCondLst>
                            <p:childTnLst>
                              <p:par>
                                <p:cTn id="457" presetID="53" presetClass="entr" presetSubtype="0" fill="hold" grpId="0" nodeType="afterEffect">
                                  <p:stCondLst>
                                    <p:cond delay="0"/>
                                  </p:stCondLst>
                                  <p:childTnLst>
                                    <p:set>
                                      <p:cBhvr>
                                        <p:cTn id="458" dur="1" fill="hold">
                                          <p:stCondLst>
                                            <p:cond delay="0"/>
                                          </p:stCondLst>
                                        </p:cTn>
                                        <p:tgtEl>
                                          <p:spTgt spid="35046">
                                            <p:txEl>
                                              <p:pRg st="0" end="0"/>
                                            </p:txEl>
                                          </p:spTgt>
                                        </p:tgtEl>
                                        <p:attrNameLst>
                                          <p:attrName>style.visibility</p:attrName>
                                        </p:attrNameLst>
                                      </p:cBhvr>
                                      <p:to>
                                        <p:strVal val="visible"/>
                                      </p:to>
                                    </p:set>
                                    <p:anim calcmode="lin" valueType="num">
                                      <p:cBhvr>
                                        <p:cTn id="459" dur="500" fill="hold"/>
                                        <p:tgtEl>
                                          <p:spTgt spid="35046">
                                            <p:txEl>
                                              <p:pRg st="0" end="0"/>
                                            </p:txEl>
                                          </p:spTgt>
                                        </p:tgtEl>
                                        <p:attrNameLst>
                                          <p:attrName>ppt_w</p:attrName>
                                        </p:attrNameLst>
                                      </p:cBhvr>
                                      <p:tavLst>
                                        <p:tav tm="0">
                                          <p:val>
                                            <p:fltVal val="0"/>
                                          </p:val>
                                        </p:tav>
                                        <p:tav tm="100000">
                                          <p:val>
                                            <p:strVal val="#ppt_w"/>
                                          </p:val>
                                        </p:tav>
                                      </p:tavLst>
                                    </p:anim>
                                    <p:anim calcmode="lin" valueType="num">
                                      <p:cBhvr>
                                        <p:cTn id="460" dur="500" fill="hold"/>
                                        <p:tgtEl>
                                          <p:spTgt spid="35046">
                                            <p:txEl>
                                              <p:pRg st="0" end="0"/>
                                            </p:txEl>
                                          </p:spTgt>
                                        </p:tgtEl>
                                        <p:attrNameLst>
                                          <p:attrName>ppt_h</p:attrName>
                                        </p:attrNameLst>
                                      </p:cBhvr>
                                      <p:tavLst>
                                        <p:tav tm="0">
                                          <p:val>
                                            <p:fltVal val="0"/>
                                          </p:val>
                                        </p:tav>
                                        <p:tav tm="100000">
                                          <p:val>
                                            <p:strVal val="#ppt_h"/>
                                          </p:val>
                                        </p:tav>
                                      </p:tavLst>
                                    </p:anim>
                                    <p:animEffect transition="in" filter="fade">
                                      <p:cBhvr>
                                        <p:cTn id="461" dur="500"/>
                                        <p:tgtEl>
                                          <p:spTgt spid="35046">
                                            <p:txEl>
                                              <p:pRg st="0" end="0"/>
                                            </p:txEl>
                                          </p:spTgt>
                                        </p:tgtEl>
                                      </p:cBhvr>
                                    </p:animEffect>
                                  </p:childTnLst>
                                  <p:subTnLst>
                                    <p:audio>
                                      <p:cMediaNode>
                                        <p:cTn display="0" masterRel="sameClick">
                                          <p:stCondLst>
                                            <p:cond evt="begin" delay="0">
                                              <p:tn val="457"/>
                                            </p:cond>
                                          </p:stCondLst>
                                          <p:endCondLst>
                                            <p:cond evt="onStopAudio" delay="0">
                                              <p:tgtEl>
                                                <p:sldTgt/>
                                              </p:tgtEl>
                                            </p:cond>
                                          </p:endCondLst>
                                        </p:cTn>
                                        <p:tgtEl>
                                          <p:sndTgt r:embed="rId2" name="hammer.wav"/>
                                        </p:tgtEl>
                                      </p:cMediaNode>
                                    </p:audio>
                                  </p:subTnLst>
                                </p:cTn>
                              </p:par>
                            </p:childTnLst>
                          </p:cTn>
                        </p:par>
                        <p:par>
                          <p:cTn id="462" fill="hold" nodeType="afterGroup">
                            <p:stCondLst>
                              <p:cond delay="6000"/>
                            </p:stCondLst>
                            <p:childTnLst>
                              <p:par>
                                <p:cTn id="463" presetID="53" presetClass="exit" presetSubtype="0" fill="hold" grpId="1" nodeType="afterEffect">
                                  <p:stCondLst>
                                    <p:cond delay="0"/>
                                  </p:stCondLst>
                                  <p:childTnLst>
                                    <p:anim calcmode="lin" valueType="num">
                                      <p:cBhvr>
                                        <p:cTn id="464" dur="500"/>
                                        <p:tgtEl>
                                          <p:spTgt spid="35046">
                                            <p:txEl>
                                              <p:pRg st="0" end="0"/>
                                            </p:txEl>
                                          </p:spTgt>
                                        </p:tgtEl>
                                        <p:attrNameLst>
                                          <p:attrName>ppt_w</p:attrName>
                                        </p:attrNameLst>
                                      </p:cBhvr>
                                      <p:tavLst>
                                        <p:tav tm="0">
                                          <p:val>
                                            <p:strVal val="ppt_w"/>
                                          </p:val>
                                        </p:tav>
                                        <p:tav tm="100000">
                                          <p:val>
                                            <p:fltVal val="0"/>
                                          </p:val>
                                        </p:tav>
                                      </p:tavLst>
                                    </p:anim>
                                    <p:anim calcmode="lin" valueType="num">
                                      <p:cBhvr>
                                        <p:cTn id="465" dur="500"/>
                                        <p:tgtEl>
                                          <p:spTgt spid="35046">
                                            <p:txEl>
                                              <p:pRg st="0" end="0"/>
                                            </p:txEl>
                                          </p:spTgt>
                                        </p:tgtEl>
                                        <p:attrNameLst>
                                          <p:attrName>ppt_h</p:attrName>
                                        </p:attrNameLst>
                                      </p:cBhvr>
                                      <p:tavLst>
                                        <p:tav tm="0">
                                          <p:val>
                                            <p:strVal val="ppt_h"/>
                                          </p:val>
                                        </p:tav>
                                        <p:tav tm="100000">
                                          <p:val>
                                            <p:fltVal val="0"/>
                                          </p:val>
                                        </p:tav>
                                      </p:tavLst>
                                    </p:anim>
                                    <p:animEffect transition="out" filter="fade">
                                      <p:cBhvr>
                                        <p:cTn id="466" dur="500"/>
                                        <p:tgtEl>
                                          <p:spTgt spid="35046">
                                            <p:txEl>
                                              <p:pRg st="0" end="0"/>
                                            </p:txEl>
                                          </p:spTgt>
                                        </p:tgtEl>
                                      </p:cBhvr>
                                    </p:animEffect>
                                    <p:set>
                                      <p:cBhvr>
                                        <p:cTn id="467" dur="1" fill="hold">
                                          <p:stCondLst>
                                            <p:cond delay="499"/>
                                          </p:stCondLst>
                                        </p:cTn>
                                        <p:tgtEl>
                                          <p:spTgt spid="35046">
                                            <p:txEl>
                                              <p:pRg st="0" end="0"/>
                                            </p:txEl>
                                          </p:spTgt>
                                        </p:tgtEl>
                                        <p:attrNameLst>
                                          <p:attrName>style.visibility</p:attrName>
                                        </p:attrNameLst>
                                      </p:cBhvr>
                                      <p:to>
                                        <p:strVal val="hidden"/>
                                      </p:to>
                                    </p:set>
                                  </p:childTnLst>
                                </p:cTn>
                              </p:par>
                            </p:childTnLst>
                          </p:cTn>
                        </p:par>
                        <p:par>
                          <p:cTn id="468" fill="hold" nodeType="afterGroup">
                            <p:stCondLst>
                              <p:cond delay="6500"/>
                            </p:stCondLst>
                            <p:childTnLst>
                              <p:par>
                                <p:cTn id="469" presetID="53" presetClass="entr" presetSubtype="0" fill="hold" grpId="0" nodeType="afterEffect">
                                  <p:stCondLst>
                                    <p:cond delay="0"/>
                                  </p:stCondLst>
                                  <p:childTnLst>
                                    <p:set>
                                      <p:cBhvr>
                                        <p:cTn id="470" dur="1" fill="hold">
                                          <p:stCondLst>
                                            <p:cond delay="0"/>
                                          </p:stCondLst>
                                        </p:cTn>
                                        <p:tgtEl>
                                          <p:spTgt spid="35048">
                                            <p:txEl>
                                              <p:pRg st="0" end="0"/>
                                            </p:txEl>
                                          </p:spTgt>
                                        </p:tgtEl>
                                        <p:attrNameLst>
                                          <p:attrName>style.visibility</p:attrName>
                                        </p:attrNameLst>
                                      </p:cBhvr>
                                      <p:to>
                                        <p:strVal val="visible"/>
                                      </p:to>
                                    </p:set>
                                    <p:anim calcmode="lin" valueType="num">
                                      <p:cBhvr>
                                        <p:cTn id="471" dur="500" fill="hold"/>
                                        <p:tgtEl>
                                          <p:spTgt spid="35048">
                                            <p:txEl>
                                              <p:pRg st="0" end="0"/>
                                            </p:txEl>
                                          </p:spTgt>
                                        </p:tgtEl>
                                        <p:attrNameLst>
                                          <p:attrName>ppt_w</p:attrName>
                                        </p:attrNameLst>
                                      </p:cBhvr>
                                      <p:tavLst>
                                        <p:tav tm="0">
                                          <p:val>
                                            <p:fltVal val="0"/>
                                          </p:val>
                                        </p:tav>
                                        <p:tav tm="100000">
                                          <p:val>
                                            <p:strVal val="#ppt_w"/>
                                          </p:val>
                                        </p:tav>
                                      </p:tavLst>
                                    </p:anim>
                                    <p:anim calcmode="lin" valueType="num">
                                      <p:cBhvr>
                                        <p:cTn id="472" dur="500" fill="hold"/>
                                        <p:tgtEl>
                                          <p:spTgt spid="35048">
                                            <p:txEl>
                                              <p:pRg st="0" end="0"/>
                                            </p:txEl>
                                          </p:spTgt>
                                        </p:tgtEl>
                                        <p:attrNameLst>
                                          <p:attrName>ppt_h</p:attrName>
                                        </p:attrNameLst>
                                      </p:cBhvr>
                                      <p:tavLst>
                                        <p:tav tm="0">
                                          <p:val>
                                            <p:fltVal val="0"/>
                                          </p:val>
                                        </p:tav>
                                        <p:tav tm="100000">
                                          <p:val>
                                            <p:strVal val="#ppt_h"/>
                                          </p:val>
                                        </p:tav>
                                      </p:tavLst>
                                    </p:anim>
                                    <p:animEffect transition="in" filter="fade">
                                      <p:cBhvr>
                                        <p:cTn id="473" dur="500"/>
                                        <p:tgtEl>
                                          <p:spTgt spid="35048">
                                            <p:txEl>
                                              <p:pRg st="0" end="0"/>
                                            </p:txEl>
                                          </p:spTgt>
                                        </p:tgtEl>
                                      </p:cBhvr>
                                    </p:animEffect>
                                  </p:childTnLst>
                                  <p:subTnLst>
                                    <p:audio>
                                      <p:cMediaNode>
                                        <p:cTn display="0" masterRel="sameClick">
                                          <p:stCondLst>
                                            <p:cond evt="begin" delay="0">
                                              <p:tn val="469"/>
                                            </p:cond>
                                          </p:stCondLst>
                                          <p:endCondLst>
                                            <p:cond evt="onStopAudio" delay="0">
                                              <p:tgtEl>
                                                <p:sldTgt/>
                                              </p:tgtEl>
                                            </p:cond>
                                          </p:endCondLst>
                                        </p:cTn>
                                        <p:tgtEl>
                                          <p:sndTgt r:embed="rId2" name="hammer.wav"/>
                                        </p:tgtEl>
                                      </p:cMediaNode>
                                    </p:audio>
                                  </p:subTnLst>
                                </p:cTn>
                              </p:par>
                            </p:childTnLst>
                          </p:cTn>
                        </p:par>
                        <p:par>
                          <p:cTn id="474" fill="hold" nodeType="afterGroup">
                            <p:stCondLst>
                              <p:cond delay="7000"/>
                            </p:stCondLst>
                            <p:childTnLst>
                              <p:par>
                                <p:cTn id="475" presetID="53" presetClass="exit" presetSubtype="0" fill="hold" grpId="1" nodeType="afterEffect">
                                  <p:stCondLst>
                                    <p:cond delay="0"/>
                                  </p:stCondLst>
                                  <p:childTnLst>
                                    <p:anim calcmode="lin" valueType="num">
                                      <p:cBhvr>
                                        <p:cTn id="476" dur="500"/>
                                        <p:tgtEl>
                                          <p:spTgt spid="35048">
                                            <p:txEl>
                                              <p:pRg st="0" end="0"/>
                                            </p:txEl>
                                          </p:spTgt>
                                        </p:tgtEl>
                                        <p:attrNameLst>
                                          <p:attrName>ppt_w</p:attrName>
                                        </p:attrNameLst>
                                      </p:cBhvr>
                                      <p:tavLst>
                                        <p:tav tm="0">
                                          <p:val>
                                            <p:strVal val="ppt_w"/>
                                          </p:val>
                                        </p:tav>
                                        <p:tav tm="100000">
                                          <p:val>
                                            <p:fltVal val="0"/>
                                          </p:val>
                                        </p:tav>
                                      </p:tavLst>
                                    </p:anim>
                                    <p:anim calcmode="lin" valueType="num">
                                      <p:cBhvr>
                                        <p:cTn id="477" dur="500"/>
                                        <p:tgtEl>
                                          <p:spTgt spid="35048">
                                            <p:txEl>
                                              <p:pRg st="0" end="0"/>
                                            </p:txEl>
                                          </p:spTgt>
                                        </p:tgtEl>
                                        <p:attrNameLst>
                                          <p:attrName>ppt_h</p:attrName>
                                        </p:attrNameLst>
                                      </p:cBhvr>
                                      <p:tavLst>
                                        <p:tav tm="0">
                                          <p:val>
                                            <p:strVal val="ppt_h"/>
                                          </p:val>
                                        </p:tav>
                                        <p:tav tm="100000">
                                          <p:val>
                                            <p:fltVal val="0"/>
                                          </p:val>
                                        </p:tav>
                                      </p:tavLst>
                                    </p:anim>
                                    <p:animEffect transition="out" filter="fade">
                                      <p:cBhvr>
                                        <p:cTn id="478" dur="500"/>
                                        <p:tgtEl>
                                          <p:spTgt spid="35048">
                                            <p:txEl>
                                              <p:pRg st="0" end="0"/>
                                            </p:txEl>
                                          </p:spTgt>
                                        </p:tgtEl>
                                      </p:cBhvr>
                                    </p:animEffect>
                                    <p:set>
                                      <p:cBhvr>
                                        <p:cTn id="479" dur="1" fill="hold">
                                          <p:stCondLst>
                                            <p:cond delay="499"/>
                                          </p:stCondLst>
                                        </p:cTn>
                                        <p:tgtEl>
                                          <p:spTgt spid="35048">
                                            <p:txEl>
                                              <p:pRg st="0" end="0"/>
                                            </p:txEl>
                                          </p:spTgt>
                                        </p:tgtEl>
                                        <p:attrNameLst>
                                          <p:attrName>style.visibility</p:attrName>
                                        </p:attrNameLst>
                                      </p:cBhvr>
                                      <p:to>
                                        <p:strVal val="hidden"/>
                                      </p:to>
                                    </p:set>
                                  </p:childTnLst>
                                </p:cTn>
                              </p:par>
                            </p:childTnLst>
                          </p:cTn>
                        </p:par>
                        <p:par>
                          <p:cTn id="480" fill="hold" nodeType="afterGroup">
                            <p:stCondLst>
                              <p:cond delay="7500"/>
                            </p:stCondLst>
                            <p:childTnLst>
                              <p:par>
                                <p:cTn id="481" presetID="53" presetClass="entr" presetSubtype="0" fill="hold" grpId="0" nodeType="afterEffect">
                                  <p:stCondLst>
                                    <p:cond delay="0"/>
                                  </p:stCondLst>
                                  <p:childTnLst>
                                    <p:set>
                                      <p:cBhvr>
                                        <p:cTn id="482" dur="1" fill="hold">
                                          <p:stCondLst>
                                            <p:cond delay="0"/>
                                          </p:stCondLst>
                                        </p:cTn>
                                        <p:tgtEl>
                                          <p:spTgt spid="35049">
                                            <p:txEl>
                                              <p:pRg st="0" end="0"/>
                                            </p:txEl>
                                          </p:spTgt>
                                        </p:tgtEl>
                                        <p:attrNameLst>
                                          <p:attrName>style.visibility</p:attrName>
                                        </p:attrNameLst>
                                      </p:cBhvr>
                                      <p:to>
                                        <p:strVal val="visible"/>
                                      </p:to>
                                    </p:set>
                                    <p:anim calcmode="lin" valueType="num">
                                      <p:cBhvr>
                                        <p:cTn id="483" dur="500" fill="hold"/>
                                        <p:tgtEl>
                                          <p:spTgt spid="35049">
                                            <p:txEl>
                                              <p:pRg st="0" end="0"/>
                                            </p:txEl>
                                          </p:spTgt>
                                        </p:tgtEl>
                                        <p:attrNameLst>
                                          <p:attrName>ppt_w</p:attrName>
                                        </p:attrNameLst>
                                      </p:cBhvr>
                                      <p:tavLst>
                                        <p:tav tm="0">
                                          <p:val>
                                            <p:fltVal val="0"/>
                                          </p:val>
                                        </p:tav>
                                        <p:tav tm="100000">
                                          <p:val>
                                            <p:strVal val="#ppt_w"/>
                                          </p:val>
                                        </p:tav>
                                      </p:tavLst>
                                    </p:anim>
                                    <p:anim calcmode="lin" valueType="num">
                                      <p:cBhvr>
                                        <p:cTn id="484" dur="500" fill="hold"/>
                                        <p:tgtEl>
                                          <p:spTgt spid="35049">
                                            <p:txEl>
                                              <p:pRg st="0" end="0"/>
                                            </p:txEl>
                                          </p:spTgt>
                                        </p:tgtEl>
                                        <p:attrNameLst>
                                          <p:attrName>ppt_h</p:attrName>
                                        </p:attrNameLst>
                                      </p:cBhvr>
                                      <p:tavLst>
                                        <p:tav tm="0">
                                          <p:val>
                                            <p:fltVal val="0"/>
                                          </p:val>
                                        </p:tav>
                                        <p:tav tm="100000">
                                          <p:val>
                                            <p:strVal val="#ppt_h"/>
                                          </p:val>
                                        </p:tav>
                                      </p:tavLst>
                                    </p:anim>
                                    <p:animEffect transition="in" filter="fade">
                                      <p:cBhvr>
                                        <p:cTn id="485" dur="500"/>
                                        <p:tgtEl>
                                          <p:spTgt spid="35049">
                                            <p:txEl>
                                              <p:pRg st="0" end="0"/>
                                            </p:txEl>
                                          </p:spTgt>
                                        </p:tgtEl>
                                      </p:cBhvr>
                                    </p:animEffect>
                                  </p:childTnLst>
                                  <p:subTnLst>
                                    <p:audio>
                                      <p:cMediaNode>
                                        <p:cTn display="0" masterRel="sameClick">
                                          <p:stCondLst>
                                            <p:cond evt="begin" delay="0">
                                              <p:tn val="481"/>
                                            </p:cond>
                                          </p:stCondLst>
                                          <p:endCondLst>
                                            <p:cond evt="onStopAudio" delay="0">
                                              <p:tgtEl>
                                                <p:sldTgt/>
                                              </p:tgtEl>
                                            </p:cond>
                                          </p:endCondLst>
                                        </p:cTn>
                                        <p:tgtEl>
                                          <p:sndTgt r:embed="rId2" name="hammer.wav"/>
                                        </p:tgtEl>
                                      </p:cMediaNode>
                                    </p:audio>
                                  </p:subTnLst>
                                </p:cTn>
                              </p:par>
                            </p:childTnLst>
                          </p:cTn>
                        </p:par>
                        <p:par>
                          <p:cTn id="486" fill="hold" nodeType="afterGroup">
                            <p:stCondLst>
                              <p:cond delay="8000"/>
                            </p:stCondLst>
                            <p:childTnLst>
                              <p:par>
                                <p:cTn id="487" presetID="53" presetClass="exit" presetSubtype="0" fill="hold" grpId="1" nodeType="afterEffect">
                                  <p:stCondLst>
                                    <p:cond delay="0"/>
                                  </p:stCondLst>
                                  <p:childTnLst>
                                    <p:anim calcmode="lin" valueType="num">
                                      <p:cBhvr>
                                        <p:cTn id="488" dur="500"/>
                                        <p:tgtEl>
                                          <p:spTgt spid="35049">
                                            <p:txEl>
                                              <p:pRg st="0" end="0"/>
                                            </p:txEl>
                                          </p:spTgt>
                                        </p:tgtEl>
                                        <p:attrNameLst>
                                          <p:attrName>ppt_w</p:attrName>
                                        </p:attrNameLst>
                                      </p:cBhvr>
                                      <p:tavLst>
                                        <p:tav tm="0">
                                          <p:val>
                                            <p:strVal val="ppt_w"/>
                                          </p:val>
                                        </p:tav>
                                        <p:tav tm="100000">
                                          <p:val>
                                            <p:fltVal val="0"/>
                                          </p:val>
                                        </p:tav>
                                      </p:tavLst>
                                    </p:anim>
                                    <p:anim calcmode="lin" valueType="num">
                                      <p:cBhvr>
                                        <p:cTn id="489" dur="500"/>
                                        <p:tgtEl>
                                          <p:spTgt spid="35049">
                                            <p:txEl>
                                              <p:pRg st="0" end="0"/>
                                            </p:txEl>
                                          </p:spTgt>
                                        </p:tgtEl>
                                        <p:attrNameLst>
                                          <p:attrName>ppt_h</p:attrName>
                                        </p:attrNameLst>
                                      </p:cBhvr>
                                      <p:tavLst>
                                        <p:tav tm="0">
                                          <p:val>
                                            <p:strVal val="ppt_h"/>
                                          </p:val>
                                        </p:tav>
                                        <p:tav tm="100000">
                                          <p:val>
                                            <p:fltVal val="0"/>
                                          </p:val>
                                        </p:tav>
                                      </p:tavLst>
                                    </p:anim>
                                    <p:animEffect transition="out" filter="fade">
                                      <p:cBhvr>
                                        <p:cTn id="490" dur="500"/>
                                        <p:tgtEl>
                                          <p:spTgt spid="35049">
                                            <p:txEl>
                                              <p:pRg st="0" end="0"/>
                                            </p:txEl>
                                          </p:spTgt>
                                        </p:tgtEl>
                                      </p:cBhvr>
                                    </p:animEffect>
                                    <p:set>
                                      <p:cBhvr>
                                        <p:cTn id="491" dur="1" fill="hold">
                                          <p:stCondLst>
                                            <p:cond delay="499"/>
                                          </p:stCondLst>
                                        </p:cTn>
                                        <p:tgtEl>
                                          <p:spTgt spid="35049">
                                            <p:txEl>
                                              <p:pRg st="0" end="0"/>
                                            </p:txEl>
                                          </p:spTgt>
                                        </p:tgtEl>
                                        <p:attrNameLst>
                                          <p:attrName>style.visibility</p:attrName>
                                        </p:attrNameLst>
                                      </p:cBhvr>
                                      <p:to>
                                        <p:strVal val="hidden"/>
                                      </p:to>
                                    </p:set>
                                  </p:childTnLst>
                                </p:cTn>
                              </p:par>
                            </p:childTnLst>
                          </p:cTn>
                        </p:par>
                        <p:par>
                          <p:cTn id="492" fill="hold" nodeType="afterGroup">
                            <p:stCondLst>
                              <p:cond delay="8500"/>
                            </p:stCondLst>
                            <p:childTnLst>
                              <p:par>
                                <p:cTn id="493" presetID="53" presetClass="entr" presetSubtype="0" fill="hold" grpId="0" nodeType="afterEffect">
                                  <p:stCondLst>
                                    <p:cond delay="0"/>
                                  </p:stCondLst>
                                  <p:childTnLst>
                                    <p:set>
                                      <p:cBhvr>
                                        <p:cTn id="494" dur="1" fill="hold">
                                          <p:stCondLst>
                                            <p:cond delay="0"/>
                                          </p:stCondLst>
                                        </p:cTn>
                                        <p:tgtEl>
                                          <p:spTgt spid="35050">
                                            <p:txEl>
                                              <p:pRg st="0" end="0"/>
                                            </p:txEl>
                                          </p:spTgt>
                                        </p:tgtEl>
                                        <p:attrNameLst>
                                          <p:attrName>style.visibility</p:attrName>
                                        </p:attrNameLst>
                                      </p:cBhvr>
                                      <p:to>
                                        <p:strVal val="visible"/>
                                      </p:to>
                                    </p:set>
                                    <p:anim calcmode="lin" valueType="num">
                                      <p:cBhvr>
                                        <p:cTn id="495" dur="500" fill="hold"/>
                                        <p:tgtEl>
                                          <p:spTgt spid="35050">
                                            <p:txEl>
                                              <p:pRg st="0" end="0"/>
                                            </p:txEl>
                                          </p:spTgt>
                                        </p:tgtEl>
                                        <p:attrNameLst>
                                          <p:attrName>ppt_w</p:attrName>
                                        </p:attrNameLst>
                                      </p:cBhvr>
                                      <p:tavLst>
                                        <p:tav tm="0">
                                          <p:val>
                                            <p:fltVal val="0"/>
                                          </p:val>
                                        </p:tav>
                                        <p:tav tm="100000">
                                          <p:val>
                                            <p:strVal val="#ppt_w"/>
                                          </p:val>
                                        </p:tav>
                                      </p:tavLst>
                                    </p:anim>
                                    <p:anim calcmode="lin" valueType="num">
                                      <p:cBhvr>
                                        <p:cTn id="496" dur="500" fill="hold"/>
                                        <p:tgtEl>
                                          <p:spTgt spid="35050">
                                            <p:txEl>
                                              <p:pRg st="0" end="0"/>
                                            </p:txEl>
                                          </p:spTgt>
                                        </p:tgtEl>
                                        <p:attrNameLst>
                                          <p:attrName>ppt_h</p:attrName>
                                        </p:attrNameLst>
                                      </p:cBhvr>
                                      <p:tavLst>
                                        <p:tav tm="0">
                                          <p:val>
                                            <p:fltVal val="0"/>
                                          </p:val>
                                        </p:tav>
                                        <p:tav tm="100000">
                                          <p:val>
                                            <p:strVal val="#ppt_h"/>
                                          </p:val>
                                        </p:tav>
                                      </p:tavLst>
                                    </p:anim>
                                    <p:animEffect transition="in" filter="fade">
                                      <p:cBhvr>
                                        <p:cTn id="497" dur="500"/>
                                        <p:tgtEl>
                                          <p:spTgt spid="35050">
                                            <p:txEl>
                                              <p:pRg st="0" end="0"/>
                                            </p:txEl>
                                          </p:spTgt>
                                        </p:tgtEl>
                                      </p:cBhvr>
                                    </p:animEffect>
                                  </p:childTnLst>
                                  <p:subTnLst>
                                    <p:audio>
                                      <p:cMediaNode>
                                        <p:cTn display="0" masterRel="sameClick">
                                          <p:stCondLst>
                                            <p:cond evt="begin" delay="0">
                                              <p:tn val="493"/>
                                            </p:cond>
                                          </p:stCondLst>
                                          <p:endCondLst>
                                            <p:cond evt="onStopAudio" delay="0">
                                              <p:tgtEl>
                                                <p:sldTgt/>
                                              </p:tgtEl>
                                            </p:cond>
                                          </p:endCondLst>
                                        </p:cTn>
                                        <p:tgtEl>
                                          <p:sndTgt r:embed="rId2" name="hammer.wav"/>
                                        </p:tgtEl>
                                      </p:cMediaNode>
                                    </p:audio>
                                  </p:subTnLst>
                                </p:cTn>
                              </p:par>
                            </p:childTnLst>
                          </p:cTn>
                        </p:par>
                        <p:par>
                          <p:cTn id="498" fill="hold" nodeType="afterGroup">
                            <p:stCondLst>
                              <p:cond delay="9000"/>
                            </p:stCondLst>
                            <p:childTnLst>
                              <p:par>
                                <p:cTn id="499" presetID="53" presetClass="exit" presetSubtype="0" fill="hold" grpId="1" nodeType="afterEffect">
                                  <p:stCondLst>
                                    <p:cond delay="0"/>
                                  </p:stCondLst>
                                  <p:childTnLst>
                                    <p:anim calcmode="lin" valueType="num">
                                      <p:cBhvr>
                                        <p:cTn id="500" dur="500"/>
                                        <p:tgtEl>
                                          <p:spTgt spid="35050">
                                            <p:txEl>
                                              <p:pRg st="0" end="0"/>
                                            </p:txEl>
                                          </p:spTgt>
                                        </p:tgtEl>
                                        <p:attrNameLst>
                                          <p:attrName>ppt_w</p:attrName>
                                        </p:attrNameLst>
                                      </p:cBhvr>
                                      <p:tavLst>
                                        <p:tav tm="0">
                                          <p:val>
                                            <p:strVal val="ppt_w"/>
                                          </p:val>
                                        </p:tav>
                                        <p:tav tm="100000">
                                          <p:val>
                                            <p:fltVal val="0"/>
                                          </p:val>
                                        </p:tav>
                                      </p:tavLst>
                                    </p:anim>
                                    <p:anim calcmode="lin" valueType="num">
                                      <p:cBhvr>
                                        <p:cTn id="501" dur="500"/>
                                        <p:tgtEl>
                                          <p:spTgt spid="35050">
                                            <p:txEl>
                                              <p:pRg st="0" end="0"/>
                                            </p:txEl>
                                          </p:spTgt>
                                        </p:tgtEl>
                                        <p:attrNameLst>
                                          <p:attrName>ppt_h</p:attrName>
                                        </p:attrNameLst>
                                      </p:cBhvr>
                                      <p:tavLst>
                                        <p:tav tm="0">
                                          <p:val>
                                            <p:strVal val="ppt_h"/>
                                          </p:val>
                                        </p:tav>
                                        <p:tav tm="100000">
                                          <p:val>
                                            <p:fltVal val="0"/>
                                          </p:val>
                                        </p:tav>
                                      </p:tavLst>
                                    </p:anim>
                                    <p:animEffect transition="out" filter="fade">
                                      <p:cBhvr>
                                        <p:cTn id="502" dur="500"/>
                                        <p:tgtEl>
                                          <p:spTgt spid="35050">
                                            <p:txEl>
                                              <p:pRg st="0" end="0"/>
                                            </p:txEl>
                                          </p:spTgt>
                                        </p:tgtEl>
                                      </p:cBhvr>
                                    </p:animEffect>
                                    <p:set>
                                      <p:cBhvr>
                                        <p:cTn id="503" dur="1" fill="hold">
                                          <p:stCondLst>
                                            <p:cond delay="499"/>
                                          </p:stCondLst>
                                        </p:cTn>
                                        <p:tgtEl>
                                          <p:spTgt spid="35050">
                                            <p:txEl>
                                              <p:pRg st="0" end="0"/>
                                            </p:txEl>
                                          </p:spTgt>
                                        </p:tgtEl>
                                        <p:attrNameLst>
                                          <p:attrName>style.visibility</p:attrName>
                                        </p:attrNameLst>
                                      </p:cBhvr>
                                      <p:to>
                                        <p:strVal val="hidden"/>
                                      </p:to>
                                    </p:set>
                                  </p:childTnLst>
                                </p:cTn>
                              </p:par>
                            </p:childTnLst>
                          </p:cTn>
                        </p:par>
                        <p:par>
                          <p:cTn id="504" fill="hold" nodeType="afterGroup">
                            <p:stCondLst>
                              <p:cond delay="9500"/>
                            </p:stCondLst>
                            <p:childTnLst>
                              <p:par>
                                <p:cTn id="505" presetID="53" presetClass="entr" presetSubtype="0" fill="hold" grpId="0" nodeType="afterEffect">
                                  <p:stCondLst>
                                    <p:cond delay="0"/>
                                  </p:stCondLst>
                                  <p:childTnLst>
                                    <p:set>
                                      <p:cBhvr>
                                        <p:cTn id="506" dur="1" fill="hold">
                                          <p:stCondLst>
                                            <p:cond delay="0"/>
                                          </p:stCondLst>
                                        </p:cTn>
                                        <p:tgtEl>
                                          <p:spTgt spid="35052">
                                            <p:txEl>
                                              <p:pRg st="0" end="0"/>
                                            </p:txEl>
                                          </p:spTgt>
                                        </p:tgtEl>
                                        <p:attrNameLst>
                                          <p:attrName>style.visibility</p:attrName>
                                        </p:attrNameLst>
                                      </p:cBhvr>
                                      <p:to>
                                        <p:strVal val="visible"/>
                                      </p:to>
                                    </p:set>
                                    <p:anim calcmode="lin" valueType="num">
                                      <p:cBhvr>
                                        <p:cTn id="507" dur="500" fill="hold"/>
                                        <p:tgtEl>
                                          <p:spTgt spid="35052">
                                            <p:txEl>
                                              <p:pRg st="0" end="0"/>
                                            </p:txEl>
                                          </p:spTgt>
                                        </p:tgtEl>
                                        <p:attrNameLst>
                                          <p:attrName>ppt_w</p:attrName>
                                        </p:attrNameLst>
                                      </p:cBhvr>
                                      <p:tavLst>
                                        <p:tav tm="0">
                                          <p:val>
                                            <p:fltVal val="0"/>
                                          </p:val>
                                        </p:tav>
                                        <p:tav tm="100000">
                                          <p:val>
                                            <p:strVal val="#ppt_w"/>
                                          </p:val>
                                        </p:tav>
                                      </p:tavLst>
                                    </p:anim>
                                    <p:anim calcmode="lin" valueType="num">
                                      <p:cBhvr>
                                        <p:cTn id="508" dur="500" fill="hold"/>
                                        <p:tgtEl>
                                          <p:spTgt spid="35052">
                                            <p:txEl>
                                              <p:pRg st="0" end="0"/>
                                            </p:txEl>
                                          </p:spTgt>
                                        </p:tgtEl>
                                        <p:attrNameLst>
                                          <p:attrName>ppt_h</p:attrName>
                                        </p:attrNameLst>
                                      </p:cBhvr>
                                      <p:tavLst>
                                        <p:tav tm="0">
                                          <p:val>
                                            <p:fltVal val="0"/>
                                          </p:val>
                                        </p:tav>
                                        <p:tav tm="100000">
                                          <p:val>
                                            <p:strVal val="#ppt_h"/>
                                          </p:val>
                                        </p:tav>
                                      </p:tavLst>
                                    </p:anim>
                                    <p:animEffect transition="in" filter="fade">
                                      <p:cBhvr>
                                        <p:cTn id="509" dur="500"/>
                                        <p:tgtEl>
                                          <p:spTgt spid="35052">
                                            <p:txEl>
                                              <p:pRg st="0" end="0"/>
                                            </p:txEl>
                                          </p:spTgt>
                                        </p:tgtEl>
                                      </p:cBhvr>
                                    </p:animEffect>
                                  </p:childTnLst>
                                  <p:subTnLst>
                                    <p:audio>
                                      <p:cMediaNode>
                                        <p:cTn display="0" masterRel="sameClick">
                                          <p:stCondLst>
                                            <p:cond evt="begin" delay="0">
                                              <p:tn val="505"/>
                                            </p:cond>
                                          </p:stCondLst>
                                          <p:endCondLst>
                                            <p:cond evt="onStopAudio" delay="0">
                                              <p:tgtEl>
                                                <p:sldTgt/>
                                              </p:tgtEl>
                                            </p:cond>
                                          </p:endCondLst>
                                        </p:cTn>
                                        <p:tgtEl>
                                          <p:sndTgt r:embed="rId2" name="hammer.wav"/>
                                        </p:tgtEl>
                                      </p:cMediaNode>
                                    </p:audio>
                                  </p:subTnLst>
                                </p:cTn>
                              </p:par>
                            </p:childTnLst>
                          </p:cTn>
                        </p:par>
                        <p:par>
                          <p:cTn id="510" fill="hold" nodeType="afterGroup">
                            <p:stCondLst>
                              <p:cond delay="10000"/>
                            </p:stCondLst>
                            <p:childTnLst>
                              <p:par>
                                <p:cTn id="511" presetID="53" presetClass="exit" presetSubtype="0" fill="hold" grpId="1" nodeType="afterEffect">
                                  <p:stCondLst>
                                    <p:cond delay="0"/>
                                  </p:stCondLst>
                                  <p:childTnLst>
                                    <p:anim calcmode="lin" valueType="num">
                                      <p:cBhvr>
                                        <p:cTn id="512" dur="500"/>
                                        <p:tgtEl>
                                          <p:spTgt spid="35052">
                                            <p:txEl>
                                              <p:pRg st="0" end="0"/>
                                            </p:txEl>
                                          </p:spTgt>
                                        </p:tgtEl>
                                        <p:attrNameLst>
                                          <p:attrName>ppt_w</p:attrName>
                                        </p:attrNameLst>
                                      </p:cBhvr>
                                      <p:tavLst>
                                        <p:tav tm="0">
                                          <p:val>
                                            <p:strVal val="ppt_w"/>
                                          </p:val>
                                        </p:tav>
                                        <p:tav tm="100000">
                                          <p:val>
                                            <p:fltVal val="0"/>
                                          </p:val>
                                        </p:tav>
                                      </p:tavLst>
                                    </p:anim>
                                    <p:anim calcmode="lin" valueType="num">
                                      <p:cBhvr>
                                        <p:cTn id="513" dur="500"/>
                                        <p:tgtEl>
                                          <p:spTgt spid="35052">
                                            <p:txEl>
                                              <p:pRg st="0" end="0"/>
                                            </p:txEl>
                                          </p:spTgt>
                                        </p:tgtEl>
                                        <p:attrNameLst>
                                          <p:attrName>ppt_h</p:attrName>
                                        </p:attrNameLst>
                                      </p:cBhvr>
                                      <p:tavLst>
                                        <p:tav tm="0">
                                          <p:val>
                                            <p:strVal val="ppt_h"/>
                                          </p:val>
                                        </p:tav>
                                        <p:tav tm="100000">
                                          <p:val>
                                            <p:fltVal val="0"/>
                                          </p:val>
                                        </p:tav>
                                      </p:tavLst>
                                    </p:anim>
                                    <p:animEffect transition="out" filter="fade">
                                      <p:cBhvr>
                                        <p:cTn id="514" dur="500"/>
                                        <p:tgtEl>
                                          <p:spTgt spid="35052">
                                            <p:txEl>
                                              <p:pRg st="0" end="0"/>
                                            </p:txEl>
                                          </p:spTgt>
                                        </p:tgtEl>
                                      </p:cBhvr>
                                    </p:animEffect>
                                    <p:set>
                                      <p:cBhvr>
                                        <p:cTn id="515" dur="1" fill="hold">
                                          <p:stCondLst>
                                            <p:cond delay="499"/>
                                          </p:stCondLst>
                                        </p:cTn>
                                        <p:tgtEl>
                                          <p:spTgt spid="35052">
                                            <p:txEl>
                                              <p:pRg st="0" end="0"/>
                                            </p:txEl>
                                          </p:spTgt>
                                        </p:tgtEl>
                                        <p:attrNameLst>
                                          <p:attrName>style.visibility</p:attrName>
                                        </p:attrNameLst>
                                      </p:cBhvr>
                                      <p:to>
                                        <p:strVal val="hidden"/>
                                      </p:to>
                                    </p:set>
                                  </p:childTnLst>
                                </p:cTn>
                              </p:par>
                            </p:childTnLst>
                          </p:cTn>
                        </p:par>
                        <p:par>
                          <p:cTn id="516" fill="hold" nodeType="afterGroup">
                            <p:stCondLst>
                              <p:cond delay="10500"/>
                            </p:stCondLst>
                            <p:childTnLst>
                              <p:par>
                                <p:cTn id="517" presetID="53" presetClass="entr" presetSubtype="0" fill="hold" nodeType="afterEffect">
                                  <p:stCondLst>
                                    <p:cond delay="0"/>
                                  </p:stCondLst>
                                  <p:childTnLst>
                                    <p:set>
                                      <p:cBhvr>
                                        <p:cTn id="518" dur="1" fill="hold">
                                          <p:stCondLst>
                                            <p:cond delay="0"/>
                                          </p:stCondLst>
                                        </p:cTn>
                                        <p:tgtEl>
                                          <p:spTgt spid="35053">
                                            <p:txEl>
                                              <p:pRg st="0" end="0"/>
                                            </p:txEl>
                                          </p:spTgt>
                                        </p:tgtEl>
                                        <p:attrNameLst>
                                          <p:attrName>style.visibility</p:attrName>
                                        </p:attrNameLst>
                                      </p:cBhvr>
                                      <p:to>
                                        <p:strVal val="visible"/>
                                      </p:to>
                                    </p:set>
                                    <p:anim calcmode="lin" valueType="num">
                                      <p:cBhvr>
                                        <p:cTn id="519" dur="500" fill="hold"/>
                                        <p:tgtEl>
                                          <p:spTgt spid="35053">
                                            <p:txEl>
                                              <p:pRg st="0" end="0"/>
                                            </p:txEl>
                                          </p:spTgt>
                                        </p:tgtEl>
                                        <p:attrNameLst>
                                          <p:attrName>ppt_w</p:attrName>
                                        </p:attrNameLst>
                                      </p:cBhvr>
                                      <p:tavLst>
                                        <p:tav tm="0">
                                          <p:val>
                                            <p:fltVal val="0"/>
                                          </p:val>
                                        </p:tav>
                                        <p:tav tm="100000">
                                          <p:val>
                                            <p:strVal val="#ppt_w"/>
                                          </p:val>
                                        </p:tav>
                                      </p:tavLst>
                                    </p:anim>
                                    <p:anim calcmode="lin" valueType="num">
                                      <p:cBhvr>
                                        <p:cTn id="520" dur="500" fill="hold"/>
                                        <p:tgtEl>
                                          <p:spTgt spid="35053">
                                            <p:txEl>
                                              <p:pRg st="0" end="0"/>
                                            </p:txEl>
                                          </p:spTgt>
                                        </p:tgtEl>
                                        <p:attrNameLst>
                                          <p:attrName>ppt_h</p:attrName>
                                        </p:attrNameLst>
                                      </p:cBhvr>
                                      <p:tavLst>
                                        <p:tav tm="0">
                                          <p:val>
                                            <p:fltVal val="0"/>
                                          </p:val>
                                        </p:tav>
                                        <p:tav tm="100000">
                                          <p:val>
                                            <p:strVal val="#ppt_h"/>
                                          </p:val>
                                        </p:tav>
                                      </p:tavLst>
                                    </p:anim>
                                    <p:animEffect transition="in" filter="fade">
                                      <p:cBhvr>
                                        <p:cTn id="521" dur="500"/>
                                        <p:tgtEl>
                                          <p:spTgt spid="35053">
                                            <p:txEl>
                                              <p:pRg st="0" end="0"/>
                                            </p:txEl>
                                          </p:spTgt>
                                        </p:tgtEl>
                                      </p:cBhvr>
                                    </p:animEffect>
                                  </p:childTnLst>
                                  <p:subTnLst>
                                    <p:audio>
                                      <p:cMediaNode>
                                        <p:cTn display="0" masterRel="sameClick">
                                          <p:stCondLst>
                                            <p:cond evt="begin" delay="0">
                                              <p:tn val="517"/>
                                            </p:cond>
                                          </p:stCondLst>
                                          <p:endCondLst>
                                            <p:cond evt="onStopAudio" delay="0">
                                              <p:tgtEl>
                                                <p:sldTgt/>
                                              </p:tgtEl>
                                            </p:cond>
                                          </p:endCondLst>
                                        </p:cTn>
                                        <p:tgtEl>
                                          <p:sndTgt r:embed="rId2" name="hammer.wav"/>
                                        </p:tgtEl>
                                      </p:cMediaNode>
                                    </p:audio>
                                  </p:subTnLst>
                                </p:cTn>
                              </p:par>
                            </p:childTnLst>
                          </p:cTn>
                        </p:par>
                        <p:par>
                          <p:cTn id="522" fill="hold" nodeType="afterGroup">
                            <p:stCondLst>
                              <p:cond delay="11000"/>
                            </p:stCondLst>
                            <p:childTnLst>
                              <p:par>
                                <p:cTn id="523" presetID="53" presetClass="exit" presetSubtype="0" fill="hold" grpId="0" nodeType="afterEffect">
                                  <p:stCondLst>
                                    <p:cond delay="0"/>
                                  </p:stCondLst>
                                  <p:childTnLst>
                                    <p:anim calcmode="lin" valueType="num">
                                      <p:cBhvr>
                                        <p:cTn id="524" dur="500"/>
                                        <p:tgtEl>
                                          <p:spTgt spid="35053">
                                            <p:txEl>
                                              <p:pRg st="0" end="0"/>
                                            </p:txEl>
                                          </p:spTgt>
                                        </p:tgtEl>
                                        <p:attrNameLst>
                                          <p:attrName>ppt_w</p:attrName>
                                        </p:attrNameLst>
                                      </p:cBhvr>
                                      <p:tavLst>
                                        <p:tav tm="0">
                                          <p:val>
                                            <p:strVal val="ppt_w"/>
                                          </p:val>
                                        </p:tav>
                                        <p:tav tm="100000">
                                          <p:val>
                                            <p:fltVal val="0"/>
                                          </p:val>
                                        </p:tav>
                                      </p:tavLst>
                                    </p:anim>
                                    <p:anim calcmode="lin" valueType="num">
                                      <p:cBhvr>
                                        <p:cTn id="525" dur="500"/>
                                        <p:tgtEl>
                                          <p:spTgt spid="35053">
                                            <p:txEl>
                                              <p:pRg st="0" end="0"/>
                                            </p:txEl>
                                          </p:spTgt>
                                        </p:tgtEl>
                                        <p:attrNameLst>
                                          <p:attrName>ppt_h</p:attrName>
                                        </p:attrNameLst>
                                      </p:cBhvr>
                                      <p:tavLst>
                                        <p:tav tm="0">
                                          <p:val>
                                            <p:strVal val="ppt_h"/>
                                          </p:val>
                                        </p:tav>
                                        <p:tav tm="100000">
                                          <p:val>
                                            <p:fltVal val="0"/>
                                          </p:val>
                                        </p:tav>
                                      </p:tavLst>
                                    </p:anim>
                                    <p:animEffect transition="out" filter="fade">
                                      <p:cBhvr>
                                        <p:cTn id="526" dur="500"/>
                                        <p:tgtEl>
                                          <p:spTgt spid="35053">
                                            <p:txEl>
                                              <p:pRg st="0" end="0"/>
                                            </p:txEl>
                                          </p:spTgt>
                                        </p:tgtEl>
                                      </p:cBhvr>
                                    </p:animEffect>
                                    <p:set>
                                      <p:cBhvr>
                                        <p:cTn id="527" dur="1" fill="hold">
                                          <p:stCondLst>
                                            <p:cond delay="499"/>
                                          </p:stCondLst>
                                        </p:cTn>
                                        <p:tgtEl>
                                          <p:spTgt spid="35053">
                                            <p:txEl>
                                              <p:pRg st="0" end="0"/>
                                            </p:txEl>
                                          </p:spTgt>
                                        </p:tgtEl>
                                        <p:attrNameLst>
                                          <p:attrName>style.visibility</p:attrName>
                                        </p:attrNameLst>
                                      </p:cBhvr>
                                      <p:to>
                                        <p:strVal val="hidden"/>
                                      </p:to>
                                    </p:set>
                                  </p:childTnLst>
                                </p:cTn>
                              </p:par>
                            </p:childTnLst>
                          </p:cTn>
                        </p:par>
                        <p:par>
                          <p:cTn id="528" fill="hold" nodeType="afterGroup">
                            <p:stCondLst>
                              <p:cond delay="11500"/>
                            </p:stCondLst>
                            <p:childTnLst>
                              <p:par>
                                <p:cTn id="529" presetID="53" presetClass="entr" presetSubtype="0" fill="hold" grpId="0" nodeType="afterEffect">
                                  <p:stCondLst>
                                    <p:cond delay="0"/>
                                  </p:stCondLst>
                                  <p:childTnLst>
                                    <p:set>
                                      <p:cBhvr>
                                        <p:cTn id="530" dur="1" fill="hold">
                                          <p:stCondLst>
                                            <p:cond delay="0"/>
                                          </p:stCondLst>
                                        </p:cTn>
                                        <p:tgtEl>
                                          <p:spTgt spid="35051">
                                            <p:txEl>
                                              <p:pRg st="0" end="0"/>
                                            </p:txEl>
                                          </p:spTgt>
                                        </p:tgtEl>
                                        <p:attrNameLst>
                                          <p:attrName>style.visibility</p:attrName>
                                        </p:attrNameLst>
                                      </p:cBhvr>
                                      <p:to>
                                        <p:strVal val="visible"/>
                                      </p:to>
                                    </p:set>
                                    <p:anim calcmode="lin" valueType="num">
                                      <p:cBhvr>
                                        <p:cTn id="531" dur="500" fill="hold"/>
                                        <p:tgtEl>
                                          <p:spTgt spid="35051">
                                            <p:txEl>
                                              <p:pRg st="0" end="0"/>
                                            </p:txEl>
                                          </p:spTgt>
                                        </p:tgtEl>
                                        <p:attrNameLst>
                                          <p:attrName>ppt_w</p:attrName>
                                        </p:attrNameLst>
                                      </p:cBhvr>
                                      <p:tavLst>
                                        <p:tav tm="0">
                                          <p:val>
                                            <p:fltVal val="0"/>
                                          </p:val>
                                        </p:tav>
                                        <p:tav tm="100000">
                                          <p:val>
                                            <p:strVal val="#ppt_w"/>
                                          </p:val>
                                        </p:tav>
                                      </p:tavLst>
                                    </p:anim>
                                    <p:anim calcmode="lin" valueType="num">
                                      <p:cBhvr>
                                        <p:cTn id="532" dur="500" fill="hold"/>
                                        <p:tgtEl>
                                          <p:spTgt spid="35051">
                                            <p:txEl>
                                              <p:pRg st="0" end="0"/>
                                            </p:txEl>
                                          </p:spTgt>
                                        </p:tgtEl>
                                        <p:attrNameLst>
                                          <p:attrName>ppt_h</p:attrName>
                                        </p:attrNameLst>
                                      </p:cBhvr>
                                      <p:tavLst>
                                        <p:tav tm="0">
                                          <p:val>
                                            <p:fltVal val="0"/>
                                          </p:val>
                                        </p:tav>
                                        <p:tav tm="100000">
                                          <p:val>
                                            <p:strVal val="#ppt_h"/>
                                          </p:val>
                                        </p:tav>
                                      </p:tavLst>
                                    </p:anim>
                                    <p:animEffect transition="in" filter="fade">
                                      <p:cBhvr>
                                        <p:cTn id="533" dur="500"/>
                                        <p:tgtEl>
                                          <p:spTgt spid="35051">
                                            <p:txEl>
                                              <p:pRg st="0" end="0"/>
                                            </p:txEl>
                                          </p:spTgt>
                                        </p:tgtEl>
                                      </p:cBhvr>
                                    </p:animEffect>
                                  </p:childTnLst>
                                  <p:subTnLst>
                                    <p:audio>
                                      <p:cMediaNode>
                                        <p:cTn display="0" masterRel="sameClick">
                                          <p:stCondLst>
                                            <p:cond evt="begin" delay="0">
                                              <p:tn val="529"/>
                                            </p:cond>
                                          </p:stCondLst>
                                          <p:endCondLst>
                                            <p:cond evt="onStopAudio" delay="0">
                                              <p:tgtEl>
                                                <p:sldTgt/>
                                              </p:tgtEl>
                                            </p:cond>
                                          </p:endCondLst>
                                        </p:cTn>
                                        <p:tgtEl>
                                          <p:sndTgt r:embed="rId2" name="hammer.wav"/>
                                        </p:tgtEl>
                                      </p:cMediaNode>
                                    </p:audio>
                                  </p:subTnLst>
                                </p:cTn>
                              </p:par>
                            </p:childTnLst>
                          </p:cTn>
                        </p:par>
                        <p:par>
                          <p:cTn id="534" fill="hold" nodeType="afterGroup">
                            <p:stCondLst>
                              <p:cond delay="12000"/>
                            </p:stCondLst>
                            <p:childTnLst>
                              <p:par>
                                <p:cTn id="535" presetID="53" presetClass="exit" presetSubtype="0" fill="hold" grpId="1" nodeType="afterEffect">
                                  <p:stCondLst>
                                    <p:cond delay="0"/>
                                  </p:stCondLst>
                                  <p:childTnLst>
                                    <p:anim calcmode="lin" valueType="num">
                                      <p:cBhvr>
                                        <p:cTn id="536" dur="500"/>
                                        <p:tgtEl>
                                          <p:spTgt spid="35051">
                                            <p:txEl>
                                              <p:pRg st="0" end="0"/>
                                            </p:txEl>
                                          </p:spTgt>
                                        </p:tgtEl>
                                        <p:attrNameLst>
                                          <p:attrName>ppt_w</p:attrName>
                                        </p:attrNameLst>
                                      </p:cBhvr>
                                      <p:tavLst>
                                        <p:tav tm="0">
                                          <p:val>
                                            <p:strVal val="ppt_w"/>
                                          </p:val>
                                        </p:tav>
                                        <p:tav tm="100000">
                                          <p:val>
                                            <p:fltVal val="0"/>
                                          </p:val>
                                        </p:tav>
                                      </p:tavLst>
                                    </p:anim>
                                    <p:anim calcmode="lin" valueType="num">
                                      <p:cBhvr>
                                        <p:cTn id="537" dur="500"/>
                                        <p:tgtEl>
                                          <p:spTgt spid="35051">
                                            <p:txEl>
                                              <p:pRg st="0" end="0"/>
                                            </p:txEl>
                                          </p:spTgt>
                                        </p:tgtEl>
                                        <p:attrNameLst>
                                          <p:attrName>ppt_h</p:attrName>
                                        </p:attrNameLst>
                                      </p:cBhvr>
                                      <p:tavLst>
                                        <p:tav tm="0">
                                          <p:val>
                                            <p:strVal val="ppt_h"/>
                                          </p:val>
                                        </p:tav>
                                        <p:tav tm="100000">
                                          <p:val>
                                            <p:fltVal val="0"/>
                                          </p:val>
                                        </p:tav>
                                      </p:tavLst>
                                    </p:anim>
                                    <p:animEffect transition="out" filter="fade">
                                      <p:cBhvr>
                                        <p:cTn id="538" dur="500"/>
                                        <p:tgtEl>
                                          <p:spTgt spid="35051">
                                            <p:txEl>
                                              <p:pRg st="0" end="0"/>
                                            </p:txEl>
                                          </p:spTgt>
                                        </p:tgtEl>
                                      </p:cBhvr>
                                    </p:animEffect>
                                    <p:set>
                                      <p:cBhvr>
                                        <p:cTn id="539" dur="1" fill="hold">
                                          <p:stCondLst>
                                            <p:cond delay="499"/>
                                          </p:stCondLst>
                                        </p:cTn>
                                        <p:tgtEl>
                                          <p:spTgt spid="35051">
                                            <p:txEl>
                                              <p:pRg st="0" end="0"/>
                                            </p:txEl>
                                          </p:spTgt>
                                        </p:tgtEl>
                                        <p:attrNameLst>
                                          <p:attrName>style.visibility</p:attrName>
                                        </p:attrNameLst>
                                      </p:cBhvr>
                                      <p:to>
                                        <p:strVal val="hidden"/>
                                      </p:to>
                                    </p:set>
                                  </p:childTnLst>
                                </p:cTn>
                              </p:par>
                            </p:childTnLst>
                          </p:cTn>
                        </p:par>
                        <p:par>
                          <p:cTn id="540" fill="hold" nodeType="afterGroup">
                            <p:stCondLst>
                              <p:cond delay="12500"/>
                            </p:stCondLst>
                            <p:childTnLst>
                              <p:par>
                                <p:cTn id="541" presetID="23" presetClass="entr" presetSubtype="16" fill="hold" grpId="0" nodeType="afterEffect">
                                  <p:stCondLst>
                                    <p:cond delay="0"/>
                                  </p:stCondLst>
                                  <p:iterate type="lt">
                                    <p:tmPct val="0"/>
                                  </p:iterate>
                                  <p:childTnLst>
                                    <p:set>
                                      <p:cBhvr>
                                        <p:cTn id="542" dur="1" fill="hold">
                                          <p:stCondLst>
                                            <p:cond delay="0"/>
                                          </p:stCondLst>
                                        </p:cTn>
                                        <p:tgtEl>
                                          <p:spTgt spid="35054"/>
                                        </p:tgtEl>
                                        <p:attrNameLst>
                                          <p:attrName>style.visibility</p:attrName>
                                        </p:attrNameLst>
                                      </p:cBhvr>
                                      <p:to>
                                        <p:strVal val="visible"/>
                                      </p:to>
                                    </p:set>
                                    <p:anim calcmode="lin" valueType="num">
                                      <p:cBhvr>
                                        <p:cTn id="543" dur="1000" fill="hold"/>
                                        <p:tgtEl>
                                          <p:spTgt spid="35054"/>
                                        </p:tgtEl>
                                        <p:attrNameLst>
                                          <p:attrName>ppt_w</p:attrName>
                                        </p:attrNameLst>
                                      </p:cBhvr>
                                      <p:tavLst>
                                        <p:tav tm="0">
                                          <p:val>
                                            <p:fltVal val="0"/>
                                          </p:val>
                                        </p:tav>
                                        <p:tav tm="100000">
                                          <p:val>
                                            <p:strVal val="#ppt_w"/>
                                          </p:val>
                                        </p:tav>
                                      </p:tavLst>
                                    </p:anim>
                                    <p:anim calcmode="lin" valueType="num">
                                      <p:cBhvr>
                                        <p:cTn id="544" dur="1000" fill="hold"/>
                                        <p:tgtEl>
                                          <p:spTgt spid="350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1"/>
                                            </p:cond>
                                          </p:stCondLst>
                                          <p:endCondLst>
                                            <p:cond evt="onStopAudio" delay="0">
                                              <p:tgtEl>
                                                <p:sldTgt/>
                                              </p:tgtEl>
                                            </p:cond>
                                          </p:endCondLst>
                                        </p:cTn>
                                        <p:tgtEl>
                                          <p:sndTgt r:embed="rId3" name="bomb.wav"/>
                                        </p:tgtEl>
                                      </p:cMediaNode>
                                    </p:audio>
                                  </p:subTnLst>
                                </p:cTn>
                              </p:par>
                            </p:childTnLst>
                          </p:cTn>
                        </p:par>
                        <p:par>
                          <p:cTn id="545" fill="hold" nodeType="afterGroup">
                            <p:stCondLst>
                              <p:cond delay="13500"/>
                            </p:stCondLst>
                            <p:childTnLst>
                              <p:par>
                                <p:cTn id="546" presetID="20" presetClass="emph" presetSubtype="0" fill="hold" grpId="2" nodeType="afterEffect">
                                  <p:stCondLst>
                                    <p:cond delay="0"/>
                                  </p:stCondLst>
                                  <p:iterate type="lt">
                                    <p:tmPct val="10000"/>
                                  </p:iterate>
                                  <p:childTnLst>
                                    <p:set>
                                      <p:cBhvr override="childStyle">
                                        <p:cTn id="547" dur="500" autoRev="1" fill="hold"/>
                                        <p:tgtEl>
                                          <p:spTgt spid="35054"/>
                                        </p:tgtEl>
                                        <p:attrNameLst>
                                          <p:attrName>style.color</p:attrName>
                                        </p:attrNameLst>
                                      </p:cBhvr>
                                      <p:to>
                                        <p:clrVal>
                                          <a:schemeClr val="hlink"/>
                                        </p:clrVal>
                                      </p:to>
                                    </p:set>
                                    <p:set>
                                      <p:cBhvr>
                                        <p:cTn id="548" dur="500" autoRev="1" fill="hold"/>
                                        <p:tgtEl>
                                          <p:spTgt spid="35054"/>
                                        </p:tgtEl>
                                        <p:attrNameLst>
                                          <p:attrName>fillcolor</p:attrName>
                                        </p:attrNameLst>
                                      </p:cBhvr>
                                      <p:to>
                                        <p:clrVal>
                                          <a:schemeClr val="hlink"/>
                                        </p:clrVal>
                                      </p:to>
                                    </p:set>
                                    <p:set>
                                      <p:cBhvr>
                                        <p:cTn id="549" dur="500" autoRev="1" fill="hold"/>
                                        <p:tgtEl>
                                          <p:spTgt spid="35054"/>
                                        </p:tgtEl>
                                        <p:attrNameLst>
                                          <p:attrName>fill.type</p:attrName>
                                        </p:attrNameLst>
                                      </p:cBhvr>
                                      <p:to>
                                        <p:strVal val="solid"/>
                                      </p:to>
                                    </p:set>
                                  </p:childTnLst>
                                </p:cTn>
                              </p:par>
                            </p:childTnLst>
                          </p:cTn>
                        </p:par>
                        <p:par>
                          <p:cTn id="550" fill="hold" nodeType="afterGroup">
                            <p:stCondLst>
                              <p:cond delay="15000"/>
                            </p:stCondLst>
                            <p:childTnLst>
                              <p:par>
                                <p:cTn id="551" presetID="23" presetClass="exit" presetSubtype="32" fill="hold" grpId="1" nodeType="afterEffect">
                                  <p:stCondLst>
                                    <p:cond delay="0"/>
                                  </p:stCondLst>
                                  <p:iterate type="lt">
                                    <p:tmPct val="0"/>
                                  </p:iterate>
                                  <p:childTnLst>
                                    <p:anim calcmode="lin" valueType="num">
                                      <p:cBhvr>
                                        <p:cTn id="552" dur="1000"/>
                                        <p:tgtEl>
                                          <p:spTgt spid="35054"/>
                                        </p:tgtEl>
                                        <p:attrNameLst>
                                          <p:attrName>ppt_w</p:attrName>
                                        </p:attrNameLst>
                                      </p:cBhvr>
                                      <p:tavLst>
                                        <p:tav tm="0">
                                          <p:val>
                                            <p:strVal val="ppt_w"/>
                                          </p:val>
                                        </p:tav>
                                        <p:tav tm="100000">
                                          <p:val>
                                            <p:fltVal val="0"/>
                                          </p:val>
                                        </p:tav>
                                      </p:tavLst>
                                    </p:anim>
                                    <p:anim calcmode="lin" valueType="num">
                                      <p:cBhvr>
                                        <p:cTn id="553" dur="1000"/>
                                        <p:tgtEl>
                                          <p:spTgt spid="35054"/>
                                        </p:tgtEl>
                                        <p:attrNameLst>
                                          <p:attrName>ppt_h</p:attrName>
                                        </p:attrNameLst>
                                      </p:cBhvr>
                                      <p:tavLst>
                                        <p:tav tm="0">
                                          <p:val>
                                            <p:strVal val="ppt_h"/>
                                          </p:val>
                                        </p:tav>
                                        <p:tav tm="100000">
                                          <p:val>
                                            <p:fltVal val="0"/>
                                          </p:val>
                                        </p:tav>
                                      </p:tavLst>
                                    </p:anim>
                                    <p:set>
                                      <p:cBhvr>
                                        <p:cTn id="554" dur="1" fill="hold">
                                          <p:stCondLst>
                                            <p:cond delay="999"/>
                                          </p:stCondLst>
                                        </p:cTn>
                                        <p:tgtEl>
                                          <p:spTgt spid="35054"/>
                                        </p:tgtEl>
                                        <p:attrNameLst>
                                          <p:attrName>style.visibility</p:attrName>
                                        </p:attrNameLst>
                                      </p:cBhvr>
                                      <p:to>
                                        <p:strVal val="hidden"/>
                                      </p:to>
                                    </p:set>
                                  </p:childTnLst>
                                </p:cTn>
                              </p:par>
                            </p:childTnLst>
                          </p:cTn>
                        </p:par>
                      </p:childTnLst>
                    </p:cTn>
                  </p:par>
                </p:childTnLst>
              </p:cTn>
              <p:nextCondLst>
                <p:cond evt="onClick" delay="0">
                  <p:tgtEl>
                    <p:spTgt spid="34933"/>
                  </p:tgtEl>
                </p:cond>
              </p:nextCondLst>
            </p:seq>
            <p:seq concurrent="1" nextAc="seek">
              <p:cTn id="555" restart="whenNotActive" fill="hold" evtFilter="cancelBubble" nodeType="interactiveSeq">
                <p:stCondLst>
                  <p:cond evt="onClick" delay="0">
                    <p:tgtEl>
                      <p:spTgt spid="34931"/>
                    </p:tgtEl>
                  </p:cond>
                </p:stCondLst>
                <p:endSync evt="end" delay="0">
                  <p:rtn val="all"/>
                </p:endSync>
                <p:childTnLst>
                  <p:par>
                    <p:cTn id="556" fill="hold" nodeType="clickPar">
                      <p:stCondLst>
                        <p:cond delay="0"/>
                      </p:stCondLst>
                      <p:childTnLst>
                        <p:par>
                          <p:cTn id="557" fill="hold" nodeType="withGroup">
                            <p:stCondLst>
                              <p:cond delay="0"/>
                            </p:stCondLst>
                            <p:childTnLst>
                              <p:par>
                                <p:cTn id="558" presetID="2" presetClass="entr" presetSubtype="4" fill="hold" grpId="1" nodeType="clickEffect">
                                  <p:stCondLst>
                                    <p:cond delay="0"/>
                                  </p:stCondLst>
                                  <p:childTnLst>
                                    <p:set>
                                      <p:cBhvr>
                                        <p:cTn id="559" dur="1" fill="hold">
                                          <p:stCondLst>
                                            <p:cond delay="0"/>
                                          </p:stCondLst>
                                        </p:cTn>
                                        <p:tgtEl>
                                          <p:spTgt spid="34960"/>
                                        </p:tgtEl>
                                        <p:attrNameLst>
                                          <p:attrName>style.visibility</p:attrName>
                                        </p:attrNameLst>
                                      </p:cBhvr>
                                      <p:to>
                                        <p:strVal val="visible"/>
                                      </p:to>
                                    </p:set>
                                    <p:anim calcmode="lin" valueType="num">
                                      <p:cBhvr additive="base">
                                        <p:cTn id="560" dur="500" fill="hold"/>
                                        <p:tgtEl>
                                          <p:spTgt spid="34960"/>
                                        </p:tgtEl>
                                        <p:attrNameLst>
                                          <p:attrName>ppt_x</p:attrName>
                                        </p:attrNameLst>
                                      </p:cBhvr>
                                      <p:tavLst>
                                        <p:tav tm="0">
                                          <p:val>
                                            <p:strVal val="#ppt_x"/>
                                          </p:val>
                                        </p:tav>
                                        <p:tav tm="100000">
                                          <p:val>
                                            <p:strVal val="#ppt_x"/>
                                          </p:val>
                                        </p:tav>
                                      </p:tavLst>
                                    </p:anim>
                                    <p:anim calcmode="lin" valueType="num">
                                      <p:cBhvr additive="base">
                                        <p:cTn id="561" dur="500" fill="hold"/>
                                        <p:tgtEl>
                                          <p:spTgt spid="34960"/>
                                        </p:tgtEl>
                                        <p:attrNameLst>
                                          <p:attrName>ppt_y</p:attrName>
                                        </p:attrNameLst>
                                      </p:cBhvr>
                                      <p:tavLst>
                                        <p:tav tm="0">
                                          <p:val>
                                            <p:strVal val="1+#ppt_h/2"/>
                                          </p:val>
                                        </p:tav>
                                        <p:tav tm="100000">
                                          <p:val>
                                            <p:strVal val="#ppt_y"/>
                                          </p:val>
                                        </p:tav>
                                      </p:tavLst>
                                    </p:anim>
                                  </p:childTnLst>
                                </p:cTn>
                              </p:par>
                              <p:par>
                                <p:cTn id="562" presetID="1" presetClass="emph" presetSubtype="2" fill="hold" nodeType="withEffect">
                                  <p:stCondLst>
                                    <p:cond delay="0"/>
                                  </p:stCondLst>
                                  <p:childTnLst>
                                    <p:animClr clrSpc="rgb" dir="cw">
                                      <p:cBhvr>
                                        <p:cTn id="563" dur="2000" fill="hold"/>
                                        <p:tgtEl>
                                          <p:spTgt spid="35109"/>
                                        </p:tgtEl>
                                        <p:attrNameLst>
                                          <p:attrName>fillcolor</p:attrName>
                                        </p:attrNameLst>
                                      </p:cBhvr>
                                      <p:to>
                                        <a:srgbClr val="FF33CC"/>
                                      </p:to>
                                    </p:animClr>
                                    <p:set>
                                      <p:cBhvr>
                                        <p:cTn id="564" dur="2000" fill="hold"/>
                                        <p:tgtEl>
                                          <p:spTgt spid="35109"/>
                                        </p:tgtEl>
                                        <p:attrNameLst>
                                          <p:attrName>fill.type</p:attrName>
                                        </p:attrNameLst>
                                      </p:cBhvr>
                                      <p:to>
                                        <p:strVal val="solid"/>
                                      </p:to>
                                    </p:set>
                                    <p:set>
                                      <p:cBhvr>
                                        <p:cTn id="565" dur="2000" fill="hold"/>
                                        <p:tgtEl>
                                          <p:spTgt spid="35109"/>
                                        </p:tgtEl>
                                        <p:attrNameLst>
                                          <p:attrName>fill.on</p:attrName>
                                        </p:attrNameLst>
                                      </p:cBhvr>
                                      <p:to>
                                        <p:strVal val="true"/>
                                      </p:to>
                                    </p:set>
                                  </p:childTnLst>
                                </p:cTn>
                              </p:par>
                              <p:par>
                                <p:cTn id="566" presetID="1" presetClass="emph" presetSubtype="2" fill="hold" nodeType="withEffect">
                                  <p:stCondLst>
                                    <p:cond delay="0"/>
                                  </p:stCondLst>
                                  <p:childTnLst>
                                    <p:animClr clrSpc="rgb" dir="cw">
                                      <p:cBhvr>
                                        <p:cTn id="567" dur="2000" fill="hold"/>
                                        <p:tgtEl>
                                          <p:spTgt spid="34981"/>
                                        </p:tgtEl>
                                        <p:attrNameLst>
                                          <p:attrName>fillcolor</p:attrName>
                                        </p:attrNameLst>
                                      </p:cBhvr>
                                      <p:to>
                                        <a:srgbClr val="FF33CC"/>
                                      </p:to>
                                    </p:animClr>
                                    <p:set>
                                      <p:cBhvr>
                                        <p:cTn id="568" dur="2000" fill="hold"/>
                                        <p:tgtEl>
                                          <p:spTgt spid="34981"/>
                                        </p:tgtEl>
                                        <p:attrNameLst>
                                          <p:attrName>fill.type</p:attrName>
                                        </p:attrNameLst>
                                      </p:cBhvr>
                                      <p:to>
                                        <p:strVal val="solid"/>
                                      </p:to>
                                    </p:set>
                                    <p:set>
                                      <p:cBhvr>
                                        <p:cTn id="569" dur="2000" fill="hold"/>
                                        <p:tgtEl>
                                          <p:spTgt spid="34981"/>
                                        </p:tgtEl>
                                        <p:attrNameLst>
                                          <p:attrName>fill.on</p:attrName>
                                        </p:attrNameLst>
                                      </p:cBhvr>
                                      <p:to>
                                        <p:strVal val="true"/>
                                      </p:to>
                                    </p:set>
                                  </p:childTnLst>
                                </p:cTn>
                              </p:par>
                              <p:par>
                                <p:cTn id="570" presetID="1" presetClass="emph" presetSubtype="2" fill="hold" nodeType="withEffect">
                                  <p:stCondLst>
                                    <p:cond delay="0"/>
                                  </p:stCondLst>
                                  <p:childTnLst>
                                    <p:animClr clrSpc="rgb" dir="cw">
                                      <p:cBhvr>
                                        <p:cTn id="571" dur="2000" fill="hold"/>
                                        <p:tgtEl>
                                          <p:spTgt spid="34980"/>
                                        </p:tgtEl>
                                        <p:attrNameLst>
                                          <p:attrName>fillcolor</p:attrName>
                                        </p:attrNameLst>
                                      </p:cBhvr>
                                      <p:to>
                                        <a:srgbClr val="FF33CC"/>
                                      </p:to>
                                    </p:animClr>
                                    <p:set>
                                      <p:cBhvr>
                                        <p:cTn id="572" dur="2000" fill="hold"/>
                                        <p:tgtEl>
                                          <p:spTgt spid="34980"/>
                                        </p:tgtEl>
                                        <p:attrNameLst>
                                          <p:attrName>fill.type</p:attrName>
                                        </p:attrNameLst>
                                      </p:cBhvr>
                                      <p:to>
                                        <p:strVal val="solid"/>
                                      </p:to>
                                    </p:set>
                                    <p:set>
                                      <p:cBhvr>
                                        <p:cTn id="573" dur="2000" fill="hold"/>
                                        <p:tgtEl>
                                          <p:spTgt spid="34980"/>
                                        </p:tgtEl>
                                        <p:attrNameLst>
                                          <p:attrName>fill.on</p:attrName>
                                        </p:attrNameLst>
                                      </p:cBhvr>
                                      <p:to>
                                        <p:strVal val="true"/>
                                      </p:to>
                                    </p:set>
                                  </p:childTnLst>
                                </p:cTn>
                              </p:par>
                              <p:par>
                                <p:cTn id="574" presetID="1" presetClass="emph" presetSubtype="2" fill="hold" nodeType="withEffect">
                                  <p:stCondLst>
                                    <p:cond delay="0"/>
                                  </p:stCondLst>
                                  <p:childTnLst>
                                    <p:animClr clrSpc="rgb" dir="cw">
                                      <p:cBhvr>
                                        <p:cTn id="575" dur="2000" fill="hold"/>
                                        <p:tgtEl>
                                          <p:spTgt spid="34979"/>
                                        </p:tgtEl>
                                        <p:attrNameLst>
                                          <p:attrName>fillcolor</p:attrName>
                                        </p:attrNameLst>
                                      </p:cBhvr>
                                      <p:to>
                                        <a:srgbClr val="FF33CC"/>
                                      </p:to>
                                    </p:animClr>
                                    <p:set>
                                      <p:cBhvr>
                                        <p:cTn id="576" dur="2000" fill="hold"/>
                                        <p:tgtEl>
                                          <p:spTgt spid="34979"/>
                                        </p:tgtEl>
                                        <p:attrNameLst>
                                          <p:attrName>fill.type</p:attrName>
                                        </p:attrNameLst>
                                      </p:cBhvr>
                                      <p:to>
                                        <p:strVal val="solid"/>
                                      </p:to>
                                    </p:set>
                                    <p:set>
                                      <p:cBhvr>
                                        <p:cTn id="577" dur="2000" fill="hold"/>
                                        <p:tgtEl>
                                          <p:spTgt spid="34979"/>
                                        </p:tgtEl>
                                        <p:attrNameLst>
                                          <p:attrName>fill.on</p:attrName>
                                        </p:attrNameLst>
                                      </p:cBhvr>
                                      <p:to>
                                        <p:strVal val="true"/>
                                      </p:to>
                                    </p:set>
                                  </p:childTnLst>
                                </p:cTn>
                              </p:par>
                              <p:par>
                                <p:cTn id="578" presetID="1" presetClass="emph" presetSubtype="2" fill="hold" nodeType="withEffect">
                                  <p:stCondLst>
                                    <p:cond delay="0"/>
                                  </p:stCondLst>
                                  <p:childTnLst>
                                    <p:animClr clrSpc="rgb" dir="cw">
                                      <p:cBhvr>
                                        <p:cTn id="579" dur="2000" fill="hold"/>
                                        <p:tgtEl>
                                          <p:spTgt spid="34978"/>
                                        </p:tgtEl>
                                        <p:attrNameLst>
                                          <p:attrName>fillcolor</p:attrName>
                                        </p:attrNameLst>
                                      </p:cBhvr>
                                      <p:to>
                                        <a:srgbClr val="FF33CC"/>
                                      </p:to>
                                    </p:animClr>
                                    <p:set>
                                      <p:cBhvr>
                                        <p:cTn id="580" dur="2000" fill="hold"/>
                                        <p:tgtEl>
                                          <p:spTgt spid="34978"/>
                                        </p:tgtEl>
                                        <p:attrNameLst>
                                          <p:attrName>fill.type</p:attrName>
                                        </p:attrNameLst>
                                      </p:cBhvr>
                                      <p:to>
                                        <p:strVal val="solid"/>
                                      </p:to>
                                    </p:set>
                                    <p:set>
                                      <p:cBhvr>
                                        <p:cTn id="581" dur="2000" fill="hold"/>
                                        <p:tgtEl>
                                          <p:spTgt spid="34978"/>
                                        </p:tgtEl>
                                        <p:attrNameLst>
                                          <p:attrName>fill.on</p:attrName>
                                        </p:attrNameLst>
                                      </p:cBhvr>
                                      <p:to>
                                        <p:strVal val="true"/>
                                      </p:to>
                                    </p:set>
                                  </p:childTnLst>
                                </p:cTn>
                              </p:par>
                              <p:par>
                                <p:cTn id="582" presetID="1" presetClass="emph" presetSubtype="2" fill="hold" nodeType="withEffect">
                                  <p:stCondLst>
                                    <p:cond delay="0"/>
                                  </p:stCondLst>
                                  <p:childTnLst>
                                    <p:animClr clrSpc="rgb" dir="cw">
                                      <p:cBhvr>
                                        <p:cTn id="583" dur="2000" fill="hold"/>
                                        <p:tgtEl>
                                          <p:spTgt spid="35058"/>
                                        </p:tgtEl>
                                        <p:attrNameLst>
                                          <p:attrName>fillcolor</p:attrName>
                                        </p:attrNameLst>
                                      </p:cBhvr>
                                      <p:to>
                                        <a:srgbClr val="FF33CC"/>
                                      </p:to>
                                    </p:animClr>
                                    <p:set>
                                      <p:cBhvr>
                                        <p:cTn id="584" dur="2000" fill="hold"/>
                                        <p:tgtEl>
                                          <p:spTgt spid="35058"/>
                                        </p:tgtEl>
                                        <p:attrNameLst>
                                          <p:attrName>fill.type</p:attrName>
                                        </p:attrNameLst>
                                      </p:cBhvr>
                                      <p:to>
                                        <p:strVal val="solid"/>
                                      </p:to>
                                    </p:set>
                                    <p:set>
                                      <p:cBhvr>
                                        <p:cTn id="585" dur="2000" fill="hold"/>
                                        <p:tgtEl>
                                          <p:spTgt spid="35058"/>
                                        </p:tgtEl>
                                        <p:attrNameLst>
                                          <p:attrName>fill.on</p:attrName>
                                        </p:attrNameLst>
                                      </p:cBhvr>
                                      <p:to>
                                        <p:strVal val="true"/>
                                      </p:to>
                                    </p:set>
                                  </p:childTnLst>
                                </p:cTn>
                              </p:par>
                              <p:par>
                                <p:cTn id="586" presetID="1" presetClass="emph" presetSubtype="2" fill="hold" nodeType="withEffect">
                                  <p:stCondLst>
                                    <p:cond delay="0"/>
                                  </p:stCondLst>
                                  <p:childTnLst>
                                    <p:animClr clrSpc="rgb" dir="cw">
                                      <p:cBhvr>
                                        <p:cTn id="587" dur="2000" fill="hold"/>
                                        <p:tgtEl>
                                          <p:spTgt spid="35059"/>
                                        </p:tgtEl>
                                        <p:attrNameLst>
                                          <p:attrName>fillcolor</p:attrName>
                                        </p:attrNameLst>
                                      </p:cBhvr>
                                      <p:to>
                                        <a:srgbClr val="FF33CC"/>
                                      </p:to>
                                    </p:animClr>
                                    <p:set>
                                      <p:cBhvr>
                                        <p:cTn id="588" dur="2000" fill="hold"/>
                                        <p:tgtEl>
                                          <p:spTgt spid="35059"/>
                                        </p:tgtEl>
                                        <p:attrNameLst>
                                          <p:attrName>fill.type</p:attrName>
                                        </p:attrNameLst>
                                      </p:cBhvr>
                                      <p:to>
                                        <p:strVal val="solid"/>
                                      </p:to>
                                    </p:set>
                                    <p:set>
                                      <p:cBhvr>
                                        <p:cTn id="589" dur="2000" fill="hold"/>
                                        <p:tgtEl>
                                          <p:spTgt spid="35059"/>
                                        </p:tgtEl>
                                        <p:attrNameLst>
                                          <p:attrName>fill.on</p:attrName>
                                        </p:attrNameLst>
                                      </p:cBhvr>
                                      <p:to>
                                        <p:strVal val="true"/>
                                      </p:to>
                                    </p:set>
                                  </p:childTnLst>
                                </p:cTn>
                              </p:par>
                              <p:par>
                                <p:cTn id="590" presetID="1" presetClass="emph" presetSubtype="2" fill="hold" nodeType="withEffect">
                                  <p:stCondLst>
                                    <p:cond delay="0"/>
                                  </p:stCondLst>
                                  <p:childTnLst>
                                    <p:animClr clrSpc="rgb" dir="cw">
                                      <p:cBhvr>
                                        <p:cTn id="591" dur="2000" fill="hold"/>
                                        <p:tgtEl>
                                          <p:spTgt spid="35060"/>
                                        </p:tgtEl>
                                        <p:attrNameLst>
                                          <p:attrName>fillcolor</p:attrName>
                                        </p:attrNameLst>
                                      </p:cBhvr>
                                      <p:to>
                                        <a:srgbClr val="FF33CC"/>
                                      </p:to>
                                    </p:animClr>
                                    <p:set>
                                      <p:cBhvr>
                                        <p:cTn id="592" dur="2000" fill="hold"/>
                                        <p:tgtEl>
                                          <p:spTgt spid="35060"/>
                                        </p:tgtEl>
                                        <p:attrNameLst>
                                          <p:attrName>fill.type</p:attrName>
                                        </p:attrNameLst>
                                      </p:cBhvr>
                                      <p:to>
                                        <p:strVal val="solid"/>
                                      </p:to>
                                    </p:set>
                                    <p:set>
                                      <p:cBhvr>
                                        <p:cTn id="593" dur="2000" fill="hold"/>
                                        <p:tgtEl>
                                          <p:spTgt spid="35060"/>
                                        </p:tgtEl>
                                        <p:attrNameLst>
                                          <p:attrName>fill.on</p:attrName>
                                        </p:attrNameLst>
                                      </p:cBhvr>
                                      <p:to>
                                        <p:strVal val="true"/>
                                      </p:to>
                                    </p:set>
                                  </p:childTnLst>
                                </p:cTn>
                              </p:par>
                            </p:childTnLst>
                          </p:cTn>
                        </p:par>
                        <p:par>
                          <p:cTn id="594" fill="hold" nodeType="afterGroup">
                            <p:stCondLst>
                              <p:cond delay="2000"/>
                            </p:stCondLst>
                            <p:childTnLst>
                              <p:par>
                                <p:cTn id="595" presetID="23" presetClass="exit" presetSubtype="32" fill="hold" nodeType="afterEffect">
                                  <p:stCondLst>
                                    <p:cond delay="0"/>
                                  </p:stCondLst>
                                  <p:childTnLst>
                                    <p:anim calcmode="lin" valueType="num">
                                      <p:cBhvr>
                                        <p:cTn id="596" dur="500"/>
                                        <p:tgtEl>
                                          <p:spTgt spid="34931"/>
                                        </p:tgtEl>
                                        <p:attrNameLst>
                                          <p:attrName>ppt_w</p:attrName>
                                        </p:attrNameLst>
                                      </p:cBhvr>
                                      <p:tavLst>
                                        <p:tav tm="0">
                                          <p:val>
                                            <p:strVal val="ppt_w"/>
                                          </p:val>
                                        </p:tav>
                                        <p:tav tm="100000">
                                          <p:val>
                                            <p:fltVal val="0"/>
                                          </p:val>
                                        </p:tav>
                                      </p:tavLst>
                                    </p:anim>
                                    <p:anim calcmode="lin" valueType="num">
                                      <p:cBhvr>
                                        <p:cTn id="597" dur="500"/>
                                        <p:tgtEl>
                                          <p:spTgt spid="34931"/>
                                        </p:tgtEl>
                                        <p:attrNameLst>
                                          <p:attrName>ppt_h</p:attrName>
                                        </p:attrNameLst>
                                      </p:cBhvr>
                                      <p:tavLst>
                                        <p:tav tm="0">
                                          <p:val>
                                            <p:strVal val="ppt_h"/>
                                          </p:val>
                                        </p:tav>
                                        <p:tav tm="100000">
                                          <p:val>
                                            <p:fltVal val="0"/>
                                          </p:val>
                                        </p:tav>
                                      </p:tavLst>
                                    </p:anim>
                                    <p:set>
                                      <p:cBhvr>
                                        <p:cTn id="598" dur="1" fill="hold">
                                          <p:stCondLst>
                                            <p:cond delay="499"/>
                                          </p:stCondLst>
                                        </p:cTn>
                                        <p:tgtEl>
                                          <p:spTgt spid="34931"/>
                                        </p:tgtEl>
                                        <p:attrNameLst>
                                          <p:attrName>style.visibility</p:attrName>
                                        </p:attrNameLst>
                                      </p:cBhvr>
                                      <p:to>
                                        <p:strVal val="hidden"/>
                                      </p:to>
                                    </p:set>
                                  </p:childTnLst>
                                </p:cTn>
                              </p:par>
                            </p:childTnLst>
                          </p:cTn>
                        </p:par>
                        <p:par>
                          <p:cTn id="599" fill="hold" nodeType="afterGroup">
                            <p:stCondLst>
                              <p:cond delay="2500"/>
                            </p:stCondLst>
                            <p:childTnLst>
                              <p:par>
                                <p:cTn id="600" presetID="53" presetClass="entr" presetSubtype="0" fill="hold" grpId="0" nodeType="afterEffect">
                                  <p:stCondLst>
                                    <p:cond delay="0"/>
                                  </p:stCondLst>
                                  <p:childTnLst>
                                    <p:set>
                                      <p:cBhvr>
                                        <p:cTn id="601" dur="1" fill="hold">
                                          <p:stCondLst>
                                            <p:cond delay="0"/>
                                          </p:stCondLst>
                                        </p:cTn>
                                        <p:tgtEl>
                                          <p:spTgt spid="35022">
                                            <p:txEl>
                                              <p:pRg st="0" end="0"/>
                                            </p:txEl>
                                          </p:spTgt>
                                        </p:tgtEl>
                                        <p:attrNameLst>
                                          <p:attrName>style.visibility</p:attrName>
                                        </p:attrNameLst>
                                      </p:cBhvr>
                                      <p:to>
                                        <p:strVal val="visible"/>
                                      </p:to>
                                    </p:set>
                                    <p:anim calcmode="lin" valueType="num">
                                      <p:cBhvr>
                                        <p:cTn id="602" dur="500" fill="hold"/>
                                        <p:tgtEl>
                                          <p:spTgt spid="35022">
                                            <p:txEl>
                                              <p:pRg st="0" end="0"/>
                                            </p:txEl>
                                          </p:spTgt>
                                        </p:tgtEl>
                                        <p:attrNameLst>
                                          <p:attrName>ppt_w</p:attrName>
                                        </p:attrNameLst>
                                      </p:cBhvr>
                                      <p:tavLst>
                                        <p:tav tm="0">
                                          <p:val>
                                            <p:fltVal val="0"/>
                                          </p:val>
                                        </p:tav>
                                        <p:tav tm="100000">
                                          <p:val>
                                            <p:strVal val="#ppt_w"/>
                                          </p:val>
                                        </p:tav>
                                      </p:tavLst>
                                    </p:anim>
                                    <p:anim calcmode="lin" valueType="num">
                                      <p:cBhvr>
                                        <p:cTn id="603" dur="500" fill="hold"/>
                                        <p:tgtEl>
                                          <p:spTgt spid="35022">
                                            <p:txEl>
                                              <p:pRg st="0" end="0"/>
                                            </p:txEl>
                                          </p:spTgt>
                                        </p:tgtEl>
                                        <p:attrNameLst>
                                          <p:attrName>ppt_h</p:attrName>
                                        </p:attrNameLst>
                                      </p:cBhvr>
                                      <p:tavLst>
                                        <p:tav tm="0">
                                          <p:val>
                                            <p:fltVal val="0"/>
                                          </p:val>
                                        </p:tav>
                                        <p:tav tm="100000">
                                          <p:val>
                                            <p:strVal val="#ppt_h"/>
                                          </p:val>
                                        </p:tav>
                                      </p:tavLst>
                                    </p:anim>
                                    <p:animEffect transition="in" filter="fade">
                                      <p:cBhvr>
                                        <p:cTn id="604" dur="500"/>
                                        <p:tgtEl>
                                          <p:spTgt spid="35022">
                                            <p:txEl>
                                              <p:pRg st="0" end="0"/>
                                            </p:txEl>
                                          </p:spTgt>
                                        </p:tgtEl>
                                      </p:cBhvr>
                                    </p:animEffect>
                                  </p:childTnLst>
                                  <p:subTnLst>
                                    <p:audio>
                                      <p:cMediaNode>
                                        <p:cTn display="0" masterRel="sameClick">
                                          <p:stCondLst>
                                            <p:cond evt="begin" delay="0">
                                              <p:tn val="600"/>
                                            </p:cond>
                                          </p:stCondLst>
                                          <p:endCondLst>
                                            <p:cond evt="onStopAudio" delay="0">
                                              <p:tgtEl>
                                                <p:sldTgt/>
                                              </p:tgtEl>
                                            </p:cond>
                                          </p:endCondLst>
                                        </p:cTn>
                                        <p:tgtEl>
                                          <p:sndTgt r:embed="rId2" name="hammer.wav"/>
                                        </p:tgtEl>
                                      </p:cMediaNode>
                                    </p:audio>
                                  </p:subTnLst>
                                </p:cTn>
                              </p:par>
                            </p:childTnLst>
                          </p:cTn>
                        </p:par>
                        <p:par>
                          <p:cTn id="605" fill="hold" nodeType="afterGroup">
                            <p:stCondLst>
                              <p:cond delay="3000"/>
                            </p:stCondLst>
                            <p:childTnLst>
                              <p:par>
                                <p:cTn id="606" presetID="53" presetClass="exit" presetSubtype="0" fill="hold" grpId="1" nodeType="afterEffect">
                                  <p:stCondLst>
                                    <p:cond delay="0"/>
                                  </p:stCondLst>
                                  <p:childTnLst>
                                    <p:anim calcmode="lin" valueType="num">
                                      <p:cBhvr>
                                        <p:cTn id="607" dur="500"/>
                                        <p:tgtEl>
                                          <p:spTgt spid="35022">
                                            <p:txEl>
                                              <p:pRg st="0" end="0"/>
                                            </p:txEl>
                                          </p:spTgt>
                                        </p:tgtEl>
                                        <p:attrNameLst>
                                          <p:attrName>ppt_w</p:attrName>
                                        </p:attrNameLst>
                                      </p:cBhvr>
                                      <p:tavLst>
                                        <p:tav tm="0">
                                          <p:val>
                                            <p:strVal val="ppt_w"/>
                                          </p:val>
                                        </p:tav>
                                        <p:tav tm="100000">
                                          <p:val>
                                            <p:fltVal val="0"/>
                                          </p:val>
                                        </p:tav>
                                      </p:tavLst>
                                    </p:anim>
                                    <p:anim calcmode="lin" valueType="num">
                                      <p:cBhvr>
                                        <p:cTn id="608" dur="500"/>
                                        <p:tgtEl>
                                          <p:spTgt spid="35022">
                                            <p:txEl>
                                              <p:pRg st="0" end="0"/>
                                            </p:txEl>
                                          </p:spTgt>
                                        </p:tgtEl>
                                        <p:attrNameLst>
                                          <p:attrName>ppt_h</p:attrName>
                                        </p:attrNameLst>
                                      </p:cBhvr>
                                      <p:tavLst>
                                        <p:tav tm="0">
                                          <p:val>
                                            <p:strVal val="ppt_h"/>
                                          </p:val>
                                        </p:tav>
                                        <p:tav tm="100000">
                                          <p:val>
                                            <p:fltVal val="0"/>
                                          </p:val>
                                        </p:tav>
                                      </p:tavLst>
                                    </p:anim>
                                    <p:animEffect transition="out" filter="fade">
                                      <p:cBhvr>
                                        <p:cTn id="609" dur="500"/>
                                        <p:tgtEl>
                                          <p:spTgt spid="35022">
                                            <p:txEl>
                                              <p:pRg st="0" end="0"/>
                                            </p:txEl>
                                          </p:spTgt>
                                        </p:tgtEl>
                                      </p:cBhvr>
                                    </p:animEffect>
                                    <p:set>
                                      <p:cBhvr>
                                        <p:cTn id="610" dur="1" fill="hold">
                                          <p:stCondLst>
                                            <p:cond delay="499"/>
                                          </p:stCondLst>
                                        </p:cTn>
                                        <p:tgtEl>
                                          <p:spTgt spid="35022">
                                            <p:txEl>
                                              <p:pRg st="0" end="0"/>
                                            </p:txEl>
                                          </p:spTgt>
                                        </p:tgtEl>
                                        <p:attrNameLst>
                                          <p:attrName>style.visibility</p:attrName>
                                        </p:attrNameLst>
                                      </p:cBhvr>
                                      <p:to>
                                        <p:strVal val="hidden"/>
                                      </p:to>
                                    </p:set>
                                  </p:childTnLst>
                                </p:cTn>
                              </p:par>
                            </p:childTnLst>
                          </p:cTn>
                        </p:par>
                        <p:par>
                          <p:cTn id="611" fill="hold" nodeType="afterGroup">
                            <p:stCondLst>
                              <p:cond delay="3500"/>
                            </p:stCondLst>
                            <p:childTnLst>
                              <p:par>
                                <p:cTn id="612" presetID="53" presetClass="entr" presetSubtype="0" fill="hold" grpId="0" nodeType="afterEffect">
                                  <p:stCondLst>
                                    <p:cond delay="0"/>
                                  </p:stCondLst>
                                  <p:childTnLst>
                                    <p:set>
                                      <p:cBhvr>
                                        <p:cTn id="613" dur="1" fill="hold">
                                          <p:stCondLst>
                                            <p:cond delay="0"/>
                                          </p:stCondLst>
                                        </p:cTn>
                                        <p:tgtEl>
                                          <p:spTgt spid="35023">
                                            <p:txEl>
                                              <p:pRg st="0" end="0"/>
                                            </p:txEl>
                                          </p:spTgt>
                                        </p:tgtEl>
                                        <p:attrNameLst>
                                          <p:attrName>style.visibility</p:attrName>
                                        </p:attrNameLst>
                                      </p:cBhvr>
                                      <p:to>
                                        <p:strVal val="visible"/>
                                      </p:to>
                                    </p:set>
                                    <p:anim calcmode="lin" valueType="num">
                                      <p:cBhvr>
                                        <p:cTn id="614" dur="500" fill="hold"/>
                                        <p:tgtEl>
                                          <p:spTgt spid="35023">
                                            <p:txEl>
                                              <p:pRg st="0" end="0"/>
                                            </p:txEl>
                                          </p:spTgt>
                                        </p:tgtEl>
                                        <p:attrNameLst>
                                          <p:attrName>ppt_w</p:attrName>
                                        </p:attrNameLst>
                                      </p:cBhvr>
                                      <p:tavLst>
                                        <p:tav tm="0">
                                          <p:val>
                                            <p:fltVal val="0"/>
                                          </p:val>
                                        </p:tav>
                                        <p:tav tm="100000">
                                          <p:val>
                                            <p:strVal val="#ppt_w"/>
                                          </p:val>
                                        </p:tav>
                                      </p:tavLst>
                                    </p:anim>
                                    <p:anim calcmode="lin" valueType="num">
                                      <p:cBhvr>
                                        <p:cTn id="615" dur="500" fill="hold"/>
                                        <p:tgtEl>
                                          <p:spTgt spid="35023">
                                            <p:txEl>
                                              <p:pRg st="0" end="0"/>
                                            </p:txEl>
                                          </p:spTgt>
                                        </p:tgtEl>
                                        <p:attrNameLst>
                                          <p:attrName>ppt_h</p:attrName>
                                        </p:attrNameLst>
                                      </p:cBhvr>
                                      <p:tavLst>
                                        <p:tav tm="0">
                                          <p:val>
                                            <p:fltVal val="0"/>
                                          </p:val>
                                        </p:tav>
                                        <p:tav tm="100000">
                                          <p:val>
                                            <p:strVal val="#ppt_h"/>
                                          </p:val>
                                        </p:tav>
                                      </p:tavLst>
                                    </p:anim>
                                    <p:animEffect transition="in" filter="fade">
                                      <p:cBhvr>
                                        <p:cTn id="616" dur="500"/>
                                        <p:tgtEl>
                                          <p:spTgt spid="35023">
                                            <p:txEl>
                                              <p:pRg st="0" end="0"/>
                                            </p:txEl>
                                          </p:spTgt>
                                        </p:tgtEl>
                                      </p:cBhvr>
                                    </p:animEffect>
                                  </p:childTnLst>
                                  <p:subTnLst>
                                    <p:audio>
                                      <p:cMediaNode>
                                        <p:cTn display="0" masterRel="sameClick">
                                          <p:stCondLst>
                                            <p:cond evt="begin" delay="0">
                                              <p:tn val="612"/>
                                            </p:cond>
                                          </p:stCondLst>
                                          <p:endCondLst>
                                            <p:cond evt="onStopAudio" delay="0">
                                              <p:tgtEl>
                                                <p:sldTgt/>
                                              </p:tgtEl>
                                            </p:cond>
                                          </p:endCondLst>
                                        </p:cTn>
                                        <p:tgtEl>
                                          <p:sndTgt r:embed="rId2" name="hammer.wav"/>
                                        </p:tgtEl>
                                      </p:cMediaNode>
                                    </p:audio>
                                  </p:subTnLst>
                                </p:cTn>
                              </p:par>
                            </p:childTnLst>
                          </p:cTn>
                        </p:par>
                        <p:par>
                          <p:cTn id="617" fill="hold" nodeType="afterGroup">
                            <p:stCondLst>
                              <p:cond delay="4000"/>
                            </p:stCondLst>
                            <p:childTnLst>
                              <p:par>
                                <p:cTn id="618" presetID="53" presetClass="exit" presetSubtype="0" fill="hold" grpId="1" nodeType="afterEffect">
                                  <p:stCondLst>
                                    <p:cond delay="0"/>
                                  </p:stCondLst>
                                  <p:childTnLst>
                                    <p:anim calcmode="lin" valueType="num">
                                      <p:cBhvr>
                                        <p:cTn id="619" dur="500"/>
                                        <p:tgtEl>
                                          <p:spTgt spid="35023">
                                            <p:txEl>
                                              <p:pRg st="0" end="0"/>
                                            </p:txEl>
                                          </p:spTgt>
                                        </p:tgtEl>
                                        <p:attrNameLst>
                                          <p:attrName>ppt_w</p:attrName>
                                        </p:attrNameLst>
                                      </p:cBhvr>
                                      <p:tavLst>
                                        <p:tav tm="0">
                                          <p:val>
                                            <p:strVal val="ppt_w"/>
                                          </p:val>
                                        </p:tav>
                                        <p:tav tm="100000">
                                          <p:val>
                                            <p:fltVal val="0"/>
                                          </p:val>
                                        </p:tav>
                                      </p:tavLst>
                                    </p:anim>
                                    <p:anim calcmode="lin" valueType="num">
                                      <p:cBhvr>
                                        <p:cTn id="620" dur="500"/>
                                        <p:tgtEl>
                                          <p:spTgt spid="35023">
                                            <p:txEl>
                                              <p:pRg st="0" end="0"/>
                                            </p:txEl>
                                          </p:spTgt>
                                        </p:tgtEl>
                                        <p:attrNameLst>
                                          <p:attrName>ppt_h</p:attrName>
                                        </p:attrNameLst>
                                      </p:cBhvr>
                                      <p:tavLst>
                                        <p:tav tm="0">
                                          <p:val>
                                            <p:strVal val="ppt_h"/>
                                          </p:val>
                                        </p:tav>
                                        <p:tav tm="100000">
                                          <p:val>
                                            <p:fltVal val="0"/>
                                          </p:val>
                                        </p:tav>
                                      </p:tavLst>
                                    </p:anim>
                                    <p:animEffect transition="out" filter="fade">
                                      <p:cBhvr>
                                        <p:cTn id="621" dur="500"/>
                                        <p:tgtEl>
                                          <p:spTgt spid="35023">
                                            <p:txEl>
                                              <p:pRg st="0" end="0"/>
                                            </p:txEl>
                                          </p:spTgt>
                                        </p:tgtEl>
                                      </p:cBhvr>
                                    </p:animEffect>
                                    <p:set>
                                      <p:cBhvr>
                                        <p:cTn id="622" dur="1" fill="hold">
                                          <p:stCondLst>
                                            <p:cond delay="499"/>
                                          </p:stCondLst>
                                        </p:cTn>
                                        <p:tgtEl>
                                          <p:spTgt spid="35023">
                                            <p:txEl>
                                              <p:pRg st="0" end="0"/>
                                            </p:txEl>
                                          </p:spTgt>
                                        </p:tgtEl>
                                        <p:attrNameLst>
                                          <p:attrName>style.visibility</p:attrName>
                                        </p:attrNameLst>
                                      </p:cBhvr>
                                      <p:to>
                                        <p:strVal val="hidden"/>
                                      </p:to>
                                    </p:set>
                                  </p:childTnLst>
                                </p:cTn>
                              </p:par>
                            </p:childTnLst>
                          </p:cTn>
                        </p:par>
                        <p:par>
                          <p:cTn id="623" fill="hold" nodeType="afterGroup">
                            <p:stCondLst>
                              <p:cond delay="4500"/>
                            </p:stCondLst>
                            <p:childTnLst>
                              <p:par>
                                <p:cTn id="624" presetID="53" presetClass="entr" presetSubtype="0" fill="hold" grpId="0" nodeType="afterEffect">
                                  <p:stCondLst>
                                    <p:cond delay="0"/>
                                  </p:stCondLst>
                                  <p:childTnLst>
                                    <p:set>
                                      <p:cBhvr>
                                        <p:cTn id="625" dur="1" fill="hold">
                                          <p:stCondLst>
                                            <p:cond delay="0"/>
                                          </p:stCondLst>
                                        </p:cTn>
                                        <p:tgtEl>
                                          <p:spTgt spid="35025">
                                            <p:txEl>
                                              <p:pRg st="0" end="0"/>
                                            </p:txEl>
                                          </p:spTgt>
                                        </p:tgtEl>
                                        <p:attrNameLst>
                                          <p:attrName>style.visibility</p:attrName>
                                        </p:attrNameLst>
                                      </p:cBhvr>
                                      <p:to>
                                        <p:strVal val="visible"/>
                                      </p:to>
                                    </p:set>
                                    <p:anim calcmode="lin" valueType="num">
                                      <p:cBhvr>
                                        <p:cTn id="626" dur="500" fill="hold"/>
                                        <p:tgtEl>
                                          <p:spTgt spid="35025">
                                            <p:txEl>
                                              <p:pRg st="0" end="0"/>
                                            </p:txEl>
                                          </p:spTgt>
                                        </p:tgtEl>
                                        <p:attrNameLst>
                                          <p:attrName>ppt_w</p:attrName>
                                        </p:attrNameLst>
                                      </p:cBhvr>
                                      <p:tavLst>
                                        <p:tav tm="0">
                                          <p:val>
                                            <p:fltVal val="0"/>
                                          </p:val>
                                        </p:tav>
                                        <p:tav tm="100000">
                                          <p:val>
                                            <p:strVal val="#ppt_w"/>
                                          </p:val>
                                        </p:tav>
                                      </p:tavLst>
                                    </p:anim>
                                    <p:anim calcmode="lin" valueType="num">
                                      <p:cBhvr>
                                        <p:cTn id="627" dur="500" fill="hold"/>
                                        <p:tgtEl>
                                          <p:spTgt spid="35025">
                                            <p:txEl>
                                              <p:pRg st="0" end="0"/>
                                            </p:txEl>
                                          </p:spTgt>
                                        </p:tgtEl>
                                        <p:attrNameLst>
                                          <p:attrName>ppt_h</p:attrName>
                                        </p:attrNameLst>
                                      </p:cBhvr>
                                      <p:tavLst>
                                        <p:tav tm="0">
                                          <p:val>
                                            <p:fltVal val="0"/>
                                          </p:val>
                                        </p:tav>
                                        <p:tav tm="100000">
                                          <p:val>
                                            <p:strVal val="#ppt_h"/>
                                          </p:val>
                                        </p:tav>
                                      </p:tavLst>
                                    </p:anim>
                                    <p:animEffect transition="in" filter="fade">
                                      <p:cBhvr>
                                        <p:cTn id="628" dur="500"/>
                                        <p:tgtEl>
                                          <p:spTgt spid="35025">
                                            <p:txEl>
                                              <p:pRg st="0" end="0"/>
                                            </p:txEl>
                                          </p:spTgt>
                                        </p:tgtEl>
                                      </p:cBhvr>
                                    </p:animEffect>
                                  </p:childTnLst>
                                  <p:subTnLst>
                                    <p:audio>
                                      <p:cMediaNode>
                                        <p:cTn display="0" masterRel="sameClick">
                                          <p:stCondLst>
                                            <p:cond evt="begin" delay="0">
                                              <p:tn val="624"/>
                                            </p:cond>
                                          </p:stCondLst>
                                          <p:endCondLst>
                                            <p:cond evt="onStopAudio" delay="0">
                                              <p:tgtEl>
                                                <p:sldTgt/>
                                              </p:tgtEl>
                                            </p:cond>
                                          </p:endCondLst>
                                        </p:cTn>
                                        <p:tgtEl>
                                          <p:sndTgt r:embed="rId2" name="hammer.wav"/>
                                        </p:tgtEl>
                                      </p:cMediaNode>
                                    </p:audio>
                                  </p:subTnLst>
                                </p:cTn>
                              </p:par>
                            </p:childTnLst>
                          </p:cTn>
                        </p:par>
                        <p:par>
                          <p:cTn id="629" fill="hold" nodeType="afterGroup">
                            <p:stCondLst>
                              <p:cond delay="5000"/>
                            </p:stCondLst>
                            <p:childTnLst>
                              <p:par>
                                <p:cTn id="630" presetID="53" presetClass="exit" presetSubtype="0" fill="hold" grpId="1" nodeType="afterEffect">
                                  <p:stCondLst>
                                    <p:cond delay="0"/>
                                  </p:stCondLst>
                                  <p:childTnLst>
                                    <p:anim calcmode="lin" valueType="num">
                                      <p:cBhvr>
                                        <p:cTn id="631" dur="500"/>
                                        <p:tgtEl>
                                          <p:spTgt spid="35025">
                                            <p:txEl>
                                              <p:pRg st="0" end="0"/>
                                            </p:txEl>
                                          </p:spTgt>
                                        </p:tgtEl>
                                        <p:attrNameLst>
                                          <p:attrName>ppt_w</p:attrName>
                                        </p:attrNameLst>
                                      </p:cBhvr>
                                      <p:tavLst>
                                        <p:tav tm="0">
                                          <p:val>
                                            <p:strVal val="ppt_w"/>
                                          </p:val>
                                        </p:tav>
                                        <p:tav tm="100000">
                                          <p:val>
                                            <p:fltVal val="0"/>
                                          </p:val>
                                        </p:tav>
                                      </p:tavLst>
                                    </p:anim>
                                    <p:anim calcmode="lin" valueType="num">
                                      <p:cBhvr>
                                        <p:cTn id="632" dur="500"/>
                                        <p:tgtEl>
                                          <p:spTgt spid="35025">
                                            <p:txEl>
                                              <p:pRg st="0" end="0"/>
                                            </p:txEl>
                                          </p:spTgt>
                                        </p:tgtEl>
                                        <p:attrNameLst>
                                          <p:attrName>ppt_h</p:attrName>
                                        </p:attrNameLst>
                                      </p:cBhvr>
                                      <p:tavLst>
                                        <p:tav tm="0">
                                          <p:val>
                                            <p:strVal val="ppt_h"/>
                                          </p:val>
                                        </p:tav>
                                        <p:tav tm="100000">
                                          <p:val>
                                            <p:fltVal val="0"/>
                                          </p:val>
                                        </p:tav>
                                      </p:tavLst>
                                    </p:anim>
                                    <p:animEffect transition="out" filter="fade">
                                      <p:cBhvr>
                                        <p:cTn id="633" dur="500"/>
                                        <p:tgtEl>
                                          <p:spTgt spid="35025">
                                            <p:txEl>
                                              <p:pRg st="0" end="0"/>
                                            </p:txEl>
                                          </p:spTgt>
                                        </p:tgtEl>
                                      </p:cBhvr>
                                    </p:animEffect>
                                    <p:set>
                                      <p:cBhvr>
                                        <p:cTn id="634" dur="1" fill="hold">
                                          <p:stCondLst>
                                            <p:cond delay="499"/>
                                          </p:stCondLst>
                                        </p:cTn>
                                        <p:tgtEl>
                                          <p:spTgt spid="35025">
                                            <p:txEl>
                                              <p:pRg st="0" end="0"/>
                                            </p:txEl>
                                          </p:spTgt>
                                        </p:tgtEl>
                                        <p:attrNameLst>
                                          <p:attrName>style.visibility</p:attrName>
                                        </p:attrNameLst>
                                      </p:cBhvr>
                                      <p:to>
                                        <p:strVal val="hidden"/>
                                      </p:to>
                                    </p:set>
                                  </p:childTnLst>
                                </p:cTn>
                              </p:par>
                            </p:childTnLst>
                          </p:cTn>
                        </p:par>
                        <p:par>
                          <p:cTn id="635" fill="hold" nodeType="afterGroup">
                            <p:stCondLst>
                              <p:cond delay="5500"/>
                            </p:stCondLst>
                            <p:childTnLst>
                              <p:par>
                                <p:cTn id="636" presetID="53" presetClass="entr" presetSubtype="0" fill="hold" grpId="0" nodeType="afterEffect">
                                  <p:stCondLst>
                                    <p:cond delay="0"/>
                                  </p:stCondLst>
                                  <p:childTnLst>
                                    <p:set>
                                      <p:cBhvr>
                                        <p:cTn id="637" dur="1" fill="hold">
                                          <p:stCondLst>
                                            <p:cond delay="0"/>
                                          </p:stCondLst>
                                        </p:cTn>
                                        <p:tgtEl>
                                          <p:spTgt spid="35024">
                                            <p:txEl>
                                              <p:pRg st="0" end="0"/>
                                            </p:txEl>
                                          </p:spTgt>
                                        </p:tgtEl>
                                        <p:attrNameLst>
                                          <p:attrName>style.visibility</p:attrName>
                                        </p:attrNameLst>
                                      </p:cBhvr>
                                      <p:to>
                                        <p:strVal val="visible"/>
                                      </p:to>
                                    </p:set>
                                    <p:anim calcmode="lin" valueType="num">
                                      <p:cBhvr>
                                        <p:cTn id="638" dur="500" fill="hold"/>
                                        <p:tgtEl>
                                          <p:spTgt spid="35024">
                                            <p:txEl>
                                              <p:pRg st="0" end="0"/>
                                            </p:txEl>
                                          </p:spTgt>
                                        </p:tgtEl>
                                        <p:attrNameLst>
                                          <p:attrName>ppt_w</p:attrName>
                                        </p:attrNameLst>
                                      </p:cBhvr>
                                      <p:tavLst>
                                        <p:tav tm="0">
                                          <p:val>
                                            <p:fltVal val="0"/>
                                          </p:val>
                                        </p:tav>
                                        <p:tav tm="100000">
                                          <p:val>
                                            <p:strVal val="#ppt_w"/>
                                          </p:val>
                                        </p:tav>
                                      </p:tavLst>
                                    </p:anim>
                                    <p:anim calcmode="lin" valueType="num">
                                      <p:cBhvr>
                                        <p:cTn id="639" dur="500" fill="hold"/>
                                        <p:tgtEl>
                                          <p:spTgt spid="35024">
                                            <p:txEl>
                                              <p:pRg st="0" end="0"/>
                                            </p:txEl>
                                          </p:spTgt>
                                        </p:tgtEl>
                                        <p:attrNameLst>
                                          <p:attrName>ppt_h</p:attrName>
                                        </p:attrNameLst>
                                      </p:cBhvr>
                                      <p:tavLst>
                                        <p:tav tm="0">
                                          <p:val>
                                            <p:fltVal val="0"/>
                                          </p:val>
                                        </p:tav>
                                        <p:tav tm="100000">
                                          <p:val>
                                            <p:strVal val="#ppt_h"/>
                                          </p:val>
                                        </p:tav>
                                      </p:tavLst>
                                    </p:anim>
                                    <p:animEffect transition="in" filter="fade">
                                      <p:cBhvr>
                                        <p:cTn id="640" dur="500"/>
                                        <p:tgtEl>
                                          <p:spTgt spid="35024">
                                            <p:txEl>
                                              <p:pRg st="0" end="0"/>
                                            </p:txEl>
                                          </p:spTgt>
                                        </p:tgtEl>
                                      </p:cBhvr>
                                    </p:animEffect>
                                  </p:childTnLst>
                                  <p:subTnLst>
                                    <p:audio>
                                      <p:cMediaNode>
                                        <p:cTn display="0" masterRel="sameClick">
                                          <p:stCondLst>
                                            <p:cond evt="begin" delay="0">
                                              <p:tn val="636"/>
                                            </p:cond>
                                          </p:stCondLst>
                                          <p:endCondLst>
                                            <p:cond evt="onStopAudio" delay="0">
                                              <p:tgtEl>
                                                <p:sldTgt/>
                                              </p:tgtEl>
                                            </p:cond>
                                          </p:endCondLst>
                                        </p:cTn>
                                        <p:tgtEl>
                                          <p:sndTgt r:embed="rId2" name="hammer.wav"/>
                                        </p:tgtEl>
                                      </p:cMediaNode>
                                    </p:audio>
                                  </p:subTnLst>
                                </p:cTn>
                              </p:par>
                            </p:childTnLst>
                          </p:cTn>
                        </p:par>
                        <p:par>
                          <p:cTn id="641" fill="hold" nodeType="afterGroup">
                            <p:stCondLst>
                              <p:cond delay="6000"/>
                            </p:stCondLst>
                            <p:childTnLst>
                              <p:par>
                                <p:cTn id="642" presetID="53" presetClass="exit" presetSubtype="0" fill="hold" grpId="1" nodeType="afterEffect">
                                  <p:stCondLst>
                                    <p:cond delay="0"/>
                                  </p:stCondLst>
                                  <p:childTnLst>
                                    <p:anim calcmode="lin" valueType="num">
                                      <p:cBhvr>
                                        <p:cTn id="643" dur="500"/>
                                        <p:tgtEl>
                                          <p:spTgt spid="35024">
                                            <p:txEl>
                                              <p:pRg st="0" end="0"/>
                                            </p:txEl>
                                          </p:spTgt>
                                        </p:tgtEl>
                                        <p:attrNameLst>
                                          <p:attrName>ppt_w</p:attrName>
                                        </p:attrNameLst>
                                      </p:cBhvr>
                                      <p:tavLst>
                                        <p:tav tm="0">
                                          <p:val>
                                            <p:strVal val="ppt_w"/>
                                          </p:val>
                                        </p:tav>
                                        <p:tav tm="100000">
                                          <p:val>
                                            <p:fltVal val="0"/>
                                          </p:val>
                                        </p:tav>
                                      </p:tavLst>
                                    </p:anim>
                                    <p:anim calcmode="lin" valueType="num">
                                      <p:cBhvr>
                                        <p:cTn id="644" dur="500"/>
                                        <p:tgtEl>
                                          <p:spTgt spid="35024">
                                            <p:txEl>
                                              <p:pRg st="0" end="0"/>
                                            </p:txEl>
                                          </p:spTgt>
                                        </p:tgtEl>
                                        <p:attrNameLst>
                                          <p:attrName>ppt_h</p:attrName>
                                        </p:attrNameLst>
                                      </p:cBhvr>
                                      <p:tavLst>
                                        <p:tav tm="0">
                                          <p:val>
                                            <p:strVal val="ppt_h"/>
                                          </p:val>
                                        </p:tav>
                                        <p:tav tm="100000">
                                          <p:val>
                                            <p:fltVal val="0"/>
                                          </p:val>
                                        </p:tav>
                                      </p:tavLst>
                                    </p:anim>
                                    <p:animEffect transition="out" filter="fade">
                                      <p:cBhvr>
                                        <p:cTn id="645" dur="500"/>
                                        <p:tgtEl>
                                          <p:spTgt spid="35024">
                                            <p:txEl>
                                              <p:pRg st="0" end="0"/>
                                            </p:txEl>
                                          </p:spTgt>
                                        </p:tgtEl>
                                      </p:cBhvr>
                                    </p:animEffect>
                                    <p:set>
                                      <p:cBhvr>
                                        <p:cTn id="646" dur="1" fill="hold">
                                          <p:stCondLst>
                                            <p:cond delay="499"/>
                                          </p:stCondLst>
                                        </p:cTn>
                                        <p:tgtEl>
                                          <p:spTgt spid="35024">
                                            <p:txEl>
                                              <p:pRg st="0" end="0"/>
                                            </p:txEl>
                                          </p:spTgt>
                                        </p:tgtEl>
                                        <p:attrNameLst>
                                          <p:attrName>style.visibility</p:attrName>
                                        </p:attrNameLst>
                                      </p:cBhvr>
                                      <p:to>
                                        <p:strVal val="hidden"/>
                                      </p:to>
                                    </p:set>
                                  </p:childTnLst>
                                </p:cTn>
                              </p:par>
                            </p:childTnLst>
                          </p:cTn>
                        </p:par>
                        <p:par>
                          <p:cTn id="647" fill="hold" nodeType="afterGroup">
                            <p:stCondLst>
                              <p:cond delay="6500"/>
                            </p:stCondLst>
                            <p:childTnLst>
                              <p:par>
                                <p:cTn id="648" presetID="53" presetClass="entr" presetSubtype="0" fill="hold" grpId="0" nodeType="afterEffect">
                                  <p:stCondLst>
                                    <p:cond delay="0"/>
                                  </p:stCondLst>
                                  <p:childTnLst>
                                    <p:set>
                                      <p:cBhvr>
                                        <p:cTn id="649" dur="1" fill="hold">
                                          <p:stCondLst>
                                            <p:cond delay="0"/>
                                          </p:stCondLst>
                                        </p:cTn>
                                        <p:tgtEl>
                                          <p:spTgt spid="35026">
                                            <p:txEl>
                                              <p:pRg st="0" end="0"/>
                                            </p:txEl>
                                          </p:spTgt>
                                        </p:tgtEl>
                                        <p:attrNameLst>
                                          <p:attrName>style.visibility</p:attrName>
                                        </p:attrNameLst>
                                      </p:cBhvr>
                                      <p:to>
                                        <p:strVal val="visible"/>
                                      </p:to>
                                    </p:set>
                                    <p:anim calcmode="lin" valueType="num">
                                      <p:cBhvr>
                                        <p:cTn id="650" dur="500" fill="hold"/>
                                        <p:tgtEl>
                                          <p:spTgt spid="35026">
                                            <p:txEl>
                                              <p:pRg st="0" end="0"/>
                                            </p:txEl>
                                          </p:spTgt>
                                        </p:tgtEl>
                                        <p:attrNameLst>
                                          <p:attrName>ppt_w</p:attrName>
                                        </p:attrNameLst>
                                      </p:cBhvr>
                                      <p:tavLst>
                                        <p:tav tm="0">
                                          <p:val>
                                            <p:fltVal val="0"/>
                                          </p:val>
                                        </p:tav>
                                        <p:tav tm="100000">
                                          <p:val>
                                            <p:strVal val="#ppt_w"/>
                                          </p:val>
                                        </p:tav>
                                      </p:tavLst>
                                    </p:anim>
                                    <p:anim calcmode="lin" valueType="num">
                                      <p:cBhvr>
                                        <p:cTn id="651" dur="500" fill="hold"/>
                                        <p:tgtEl>
                                          <p:spTgt spid="35026">
                                            <p:txEl>
                                              <p:pRg st="0" end="0"/>
                                            </p:txEl>
                                          </p:spTgt>
                                        </p:tgtEl>
                                        <p:attrNameLst>
                                          <p:attrName>ppt_h</p:attrName>
                                        </p:attrNameLst>
                                      </p:cBhvr>
                                      <p:tavLst>
                                        <p:tav tm="0">
                                          <p:val>
                                            <p:fltVal val="0"/>
                                          </p:val>
                                        </p:tav>
                                        <p:tav tm="100000">
                                          <p:val>
                                            <p:strVal val="#ppt_h"/>
                                          </p:val>
                                        </p:tav>
                                      </p:tavLst>
                                    </p:anim>
                                    <p:animEffect transition="in" filter="fade">
                                      <p:cBhvr>
                                        <p:cTn id="652" dur="500"/>
                                        <p:tgtEl>
                                          <p:spTgt spid="35026">
                                            <p:txEl>
                                              <p:pRg st="0" end="0"/>
                                            </p:txEl>
                                          </p:spTgt>
                                        </p:tgtEl>
                                      </p:cBhvr>
                                    </p:animEffect>
                                  </p:childTnLst>
                                  <p:subTnLst>
                                    <p:audio>
                                      <p:cMediaNode>
                                        <p:cTn display="0" masterRel="sameClick">
                                          <p:stCondLst>
                                            <p:cond evt="begin" delay="0">
                                              <p:tn val="648"/>
                                            </p:cond>
                                          </p:stCondLst>
                                          <p:endCondLst>
                                            <p:cond evt="onStopAudio" delay="0">
                                              <p:tgtEl>
                                                <p:sldTgt/>
                                              </p:tgtEl>
                                            </p:cond>
                                          </p:endCondLst>
                                        </p:cTn>
                                        <p:tgtEl>
                                          <p:sndTgt r:embed="rId2" name="hammer.wav"/>
                                        </p:tgtEl>
                                      </p:cMediaNode>
                                    </p:audio>
                                  </p:subTnLst>
                                </p:cTn>
                              </p:par>
                            </p:childTnLst>
                          </p:cTn>
                        </p:par>
                        <p:par>
                          <p:cTn id="653" fill="hold" nodeType="afterGroup">
                            <p:stCondLst>
                              <p:cond delay="7000"/>
                            </p:stCondLst>
                            <p:childTnLst>
                              <p:par>
                                <p:cTn id="654" presetID="53" presetClass="exit" presetSubtype="0" fill="hold" grpId="1" nodeType="afterEffect">
                                  <p:stCondLst>
                                    <p:cond delay="0"/>
                                  </p:stCondLst>
                                  <p:childTnLst>
                                    <p:anim calcmode="lin" valueType="num">
                                      <p:cBhvr>
                                        <p:cTn id="655" dur="500"/>
                                        <p:tgtEl>
                                          <p:spTgt spid="35026">
                                            <p:txEl>
                                              <p:pRg st="0" end="0"/>
                                            </p:txEl>
                                          </p:spTgt>
                                        </p:tgtEl>
                                        <p:attrNameLst>
                                          <p:attrName>ppt_w</p:attrName>
                                        </p:attrNameLst>
                                      </p:cBhvr>
                                      <p:tavLst>
                                        <p:tav tm="0">
                                          <p:val>
                                            <p:strVal val="ppt_w"/>
                                          </p:val>
                                        </p:tav>
                                        <p:tav tm="100000">
                                          <p:val>
                                            <p:fltVal val="0"/>
                                          </p:val>
                                        </p:tav>
                                      </p:tavLst>
                                    </p:anim>
                                    <p:anim calcmode="lin" valueType="num">
                                      <p:cBhvr>
                                        <p:cTn id="656" dur="500"/>
                                        <p:tgtEl>
                                          <p:spTgt spid="35026">
                                            <p:txEl>
                                              <p:pRg st="0" end="0"/>
                                            </p:txEl>
                                          </p:spTgt>
                                        </p:tgtEl>
                                        <p:attrNameLst>
                                          <p:attrName>ppt_h</p:attrName>
                                        </p:attrNameLst>
                                      </p:cBhvr>
                                      <p:tavLst>
                                        <p:tav tm="0">
                                          <p:val>
                                            <p:strVal val="ppt_h"/>
                                          </p:val>
                                        </p:tav>
                                        <p:tav tm="100000">
                                          <p:val>
                                            <p:fltVal val="0"/>
                                          </p:val>
                                        </p:tav>
                                      </p:tavLst>
                                    </p:anim>
                                    <p:animEffect transition="out" filter="fade">
                                      <p:cBhvr>
                                        <p:cTn id="657" dur="500"/>
                                        <p:tgtEl>
                                          <p:spTgt spid="35026">
                                            <p:txEl>
                                              <p:pRg st="0" end="0"/>
                                            </p:txEl>
                                          </p:spTgt>
                                        </p:tgtEl>
                                      </p:cBhvr>
                                    </p:animEffect>
                                    <p:set>
                                      <p:cBhvr>
                                        <p:cTn id="658" dur="1" fill="hold">
                                          <p:stCondLst>
                                            <p:cond delay="499"/>
                                          </p:stCondLst>
                                        </p:cTn>
                                        <p:tgtEl>
                                          <p:spTgt spid="35026">
                                            <p:txEl>
                                              <p:pRg st="0" end="0"/>
                                            </p:txEl>
                                          </p:spTgt>
                                        </p:tgtEl>
                                        <p:attrNameLst>
                                          <p:attrName>style.visibility</p:attrName>
                                        </p:attrNameLst>
                                      </p:cBhvr>
                                      <p:to>
                                        <p:strVal val="hidden"/>
                                      </p:to>
                                    </p:set>
                                  </p:childTnLst>
                                </p:cTn>
                              </p:par>
                            </p:childTnLst>
                          </p:cTn>
                        </p:par>
                        <p:par>
                          <p:cTn id="659" fill="hold" nodeType="afterGroup">
                            <p:stCondLst>
                              <p:cond delay="7500"/>
                            </p:stCondLst>
                            <p:childTnLst>
                              <p:par>
                                <p:cTn id="660" presetID="53" presetClass="entr" presetSubtype="0" fill="hold" grpId="0" nodeType="afterEffect">
                                  <p:stCondLst>
                                    <p:cond delay="0"/>
                                  </p:stCondLst>
                                  <p:childTnLst>
                                    <p:set>
                                      <p:cBhvr>
                                        <p:cTn id="661" dur="1" fill="hold">
                                          <p:stCondLst>
                                            <p:cond delay="0"/>
                                          </p:stCondLst>
                                        </p:cTn>
                                        <p:tgtEl>
                                          <p:spTgt spid="35027">
                                            <p:txEl>
                                              <p:pRg st="0" end="0"/>
                                            </p:txEl>
                                          </p:spTgt>
                                        </p:tgtEl>
                                        <p:attrNameLst>
                                          <p:attrName>style.visibility</p:attrName>
                                        </p:attrNameLst>
                                      </p:cBhvr>
                                      <p:to>
                                        <p:strVal val="visible"/>
                                      </p:to>
                                    </p:set>
                                    <p:anim calcmode="lin" valueType="num">
                                      <p:cBhvr>
                                        <p:cTn id="662" dur="500" fill="hold"/>
                                        <p:tgtEl>
                                          <p:spTgt spid="35027">
                                            <p:txEl>
                                              <p:pRg st="0" end="0"/>
                                            </p:txEl>
                                          </p:spTgt>
                                        </p:tgtEl>
                                        <p:attrNameLst>
                                          <p:attrName>ppt_w</p:attrName>
                                        </p:attrNameLst>
                                      </p:cBhvr>
                                      <p:tavLst>
                                        <p:tav tm="0">
                                          <p:val>
                                            <p:fltVal val="0"/>
                                          </p:val>
                                        </p:tav>
                                        <p:tav tm="100000">
                                          <p:val>
                                            <p:strVal val="#ppt_w"/>
                                          </p:val>
                                        </p:tav>
                                      </p:tavLst>
                                    </p:anim>
                                    <p:anim calcmode="lin" valueType="num">
                                      <p:cBhvr>
                                        <p:cTn id="663" dur="500" fill="hold"/>
                                        <p:tgtEl>
                                          <p:spTgt spid="35027">
                                            <p:txEl>
                                              <p:pRg st="0" end="0"/>
                                            </p:txEl>
                                          </p:spTgt>
                                        </p:tgtEl>
                                        <p:attrNameLst>
                                          <p:attrName>ppt_h</p:attrName>
                                        </p:attrNameLst>
                                      </p:cBhvr>
                                      <p:tavLst>
                                        <p:tav tm="0">
                                          <p:val>
                                            <p:fltVal val="0"/>
                                          </p:val>
                                        </p:tav>
                                        <p:tav tm="100000">
                                          <p:val>
                                            <p:strVal val="#ppt_h"/>
                                          </p:val>
                                        </p:tav>
                                      </p:tavLst>
                                    </p:anim>
                                    <p:animEffect transition="in" filter="fade">
                                      <p:cBhvr>
                                        <p:cTn id="664" dur="500"/>
                                        <p:tgtEl>
                                          <p:spTgt spid="35027">
                                            <p:txEl>
                                              <p:pRg st="0" end="0"/>
                                            </p:txEl>
                                          </p:spTgt>
                                        </p:tgtEl>
                                      </p:cBhvr>
                                    </p:animEffect>
                                  </p:childTnLst>
                                  <p:subTnLst>
                                    <p:audio>
                                      <p:cMediaNode>
                                        <p:cTn display="0" masterRel="sameClick">
                                          <p:stCondLst>
                                            <p:cond evt="begin" delay="0">
                                              <p:tn val="660"/>
                                            </p:cond>
                                          </p:stCondLst>
                                          <p:endCondLst>
                                            <p:cond evt="onStopAudio" delay="0">
                                              <p:tgtEl>
                                                <p:sldTgt/>
                                              </p:tgtEl>
                                            </p:cond>
                                          </p:endCondLst>
                                        </p:cTn>
                                        <p:tgtEl>
                                          <p:sndTgt r:embed="rId2" name="hammer.wav"/>
                                        </p:tgtEl>
                                      </p:cMediaNode>
                                    </p:audio>
                                  </p:subTnLst>
                                </p:cTn>
                              </p:par>
                            </p:childTnLst>
                          </p:cTn>
                        </p:par>
                        <p:par>
                          <p:cTn id="665" fill="hold" nodeType="afterGroup">
                            <p:stCondLst>
                              <p:cond delay="8000"/>
                            </p:stCondLst>
                            <p:childTnLst>
                              <p:par>
                                <p:cTn id="666" presetID="53" presetClass="exit" presetSubtype="0" fill="hold" grpId="1" nodeType="afterEffect">
                                  <p:stCondLst>
                                    <p:cond delay="0"/>
                                  </p:stCondLst>
                                  <p:childTnLst>
                                    <p:anim calcmode="lin" valueType="num">
                                      <p:cBhvr>
                                        <p:cTn id="667" dur="500"/>
                                        <p:tgtEl>
                                          <p:spTgt spid="35027">
                                            <p:txEl>
                                              <p:pRg st="0" end="0"/>
                                            </p:txEl>
                                          </p:spTgt>
                                        </p:tgtEl>
                                        <p:attrNameLst>
                                          <p:attrName>ppt_w</p:attrName>
                                        </p:attrNameLst>
                                      </p:cBhvr>
                                      <p:tavLst>
                                        <p:tav tm="0">
                                          <p:val>
                                            <p:strVal val="ppt_w"/>
                                          </p:val>
                                        </p:tav>
                                        <p:tav tm="100000">
                                          <p:val>
                                            <p:fltVal val="0"/>
                                          </p:val>
                                        </p:tav>
                                      </p:tavLst>
                                    </p:anim>
                                    <p:anim calcmode="lin" valueType="num">
                                      <p:cBhvr>
                                        <p:cTn id="668" dur="500"/>
                                        <p:tgtEl>
                                          <p:spTgt spid="35027">
                                            <p:txEl>
                                              <p:pRg st="0" end="0"/>
                                            </p:txEl>
                                          </p:spTgt>
                                        </p:tgtEl>
                                        <p:attrNameLst>
                                          <p:attrName>ppt_h</p:attrName>
                                        </p:attrNameLst>
                                      </p:cBhvr>
                                      <p:tavLst>
                                        <p:tav tm="0">
                                          <p:val>
                                            <p:strVal val="ppt_h"/>
                                          </p:val>
                                        </p:tav>
                                        <p:tav tm="100000">
                                          <p:val>
                                            <p:fltVal val="0"/>
                                          </p:val>
                                        </p:tav>
                                      </p:tavLst>
                                    </p:anim>
                                    <p:animEffect transition="out" filter="fade">
                                      <p:cBhvr>
                                        <p:cTn id="669" dur="500"/>
                                        <p:tgtEl>
                                          <p:spTgt spid="35027">
                                            <p:txEl>
                                              <p:pRg st="0" end="0"/>
                                            </p:txEl>
                                          </p:spTgt>
                                        </p:tgtEl>
                                      </p:cBhvr>
                                    </p:animEffect>
                                    <p:set>
                                      <p:cBhvr>
                                        <p:cTn id="670" dur="1" fill="hold">
                                          <p:stCondLst>
                                            <p:cond delay="499"/>
                                          </p:stCondLst>
                                        </p:cTn>
                                        <p:tgtEl>
                                          <p:spTgt spid="35027">
                                            <p:txEl>
                                              <p:pRg st="0" end="0"/>
                                            </p:txEl>
                                          </p:spTgt>
                                        </p:tgtEl>
                                        <p:attrNameLst>
                                          <p:attrName>style.visibility</p:attrName>
                                        </p:attrNameLst>
                                      </p:cBhvr>
                                      <p:to>
                                        <p:strVal val="hidden"/>
                                      </p:to>
                                    </p:set>
                                  </p:childTnLst>
                                </p:cTn>
                              </p:par>
                            </p:childTnLst>
                          </p:cTn>
                        </p:par>
                        <p:par>
                          <p:cTn id="671" fill="hold" nodeType="afterGroup">
                            <p:stCondLst>
                              <p:cond delay="8500"/>
                            </p:stCondLst>
                            <p:childTnLst>
                              <p:par>
                                <p:cTn id="672" presetID="53" presetClass="entr" presetSubtype="0" fill="hold" grpId="0" nodeType="afterEffect">
                                  <p:stCondLst>
                                    <p:cond delay="0"/>
                                  </p:stCondLst>
                                  <p:childTnLst>
                                    <p:set>
                                      <p:cBhvr>
                                        <p:cTn id="673" dur="1" fill="hold">
                                          <p:stCondLst>
                                            <p:cond delay="0"/>
                                          </p:stCondLst>
                                        </p:cTn>
                                        <p:tgtEl>
                                          <p:spTgt spid="35028">
                                            <p:txEl>
                                              <p:pRg st="0" end="0"/>
                                            </p:txEl>
                                          </p:spTgt>
                                        </p:tgtEl>
                                        <p:attrNameLst>
                                          <p:attrName>style.visibility</p:attrName>
                                        </p:attrNameLst>
                                      </p:cBhvr>
                                      <p:to>
                                        <p:strVal val="visible"/>
                                      </p:to>
                                    </p:set>
                                    <p:anim calcmode="lin" valueType="num">
                                      <p:cBhvr>
                                        <p:cTn id="674" dur="500" fill="hold"/>
                                        <p:tgtEl>
                                          <p:spTgt spid="35028">
                                            <p:txEl>
                                              <p:pRg st="0" end="0"/>
                                            </p:txEl>
                                          </p:spTgt>
                                        </p:tgtEl>
                                        <p:attrNameLst>
                                          <p:attrName>ppt_w</p:attrName>
                                        </p:attrNameLst>
                                      </p:cBhvr>
                                      <p:tavLst>
                                        <p:tav tm="0">
                                          <p:val>
                                            <p:fltVal val="0"/>
                                          </p:val>
                                        </p:tav>
                                        <p:tav tm="100000">
                                          <p:val>
                                            <p:strVal val="#ppt_w"/>
                                          </p:val>
                                        </p:tav>
                                      </p:tavLst>
                                    </p:anim>
                                    <p:anim calcmode="lin" valueType="num">
                                      <p:cBhvr>
                                        <p:cTn id="675" dur="500" fill="hold"/>
                                        <p:tgtEl>
                                          <p:spTgt spid="35028">
                                            <p:txEl>
                                              <p:pRg st="0" end="0"/>
                                            </p:txEl>
                                          </p:spTgt>
                                        </p:tgtEl>
                                        <p:attrNameLst>
                                          <p:attrName>ppt_h</p:attrName>
                                        </p:attrNameLst>
                                      </p:cBhvr>
                                      <p:tavLst>
                                        <p:tav tm="0">
                                          <p:val>
                                            <p:fltVal val="0"/>
                                          </p:val>
                                        </p:tav>
                                        <p:tav tm="100000">
                                          <p:val>
                                            <p:strVal val="#ppt_h"/>
                                          </p:val>
                                        </p:tav>
                                      </p:tavLst>
                                    </p:anim>
                                    <p:animEffect transition="in" filter="fade">
                                      <p:cBhvr>
                                        <p:cTn id="676" dur="500"/>
                                        <p:tgtEl>
                                          <p:spTgt spid="35028">
                                            <p:txEl>
                                              <p:pRg st="0" end="0"/>
                                            </p:txEl>
                                          </p:spTgt>
                                        </p:tgtEl>
                                      </p:cBhvr>
                                    </p:animEffect>
                                  </p:childTnLst>
                                  <p:subTnLst>
                                    <p:audio>
                                      <p:cMediaNode>
                                        <p:cTn display="0" masterRel="sameClick">
                                          <p:stCondLst>
                                            <p:cond evt="begin" delay="0">
                                              <p:tn val="672"/>
                                            </p:cond>
                                          </p:stCondLst>
                                          <p:endCondLst>
                                            <p:cond evt="onStopAudio" delay="0">
                                              <p:tgtEl>
                                                <p:sldTgt/>
                                              </p:tgtEl>
                                            </p:cond>
                                          </p:endCondLst>
                                        </p:cTn>
                                        <p:tgtEl>
                                          <p:sndTgt r:embed="rId2" name="hammer.wav"/>
                                        </p:tgtEl>
                                      </p:cMediaNode>
                                    </p:audio>
                                  </p:subTnLst>
                                </p:cTn>
                              </p:par>
                            </p:childTnLst>
                          </p:cTn>
                        </p:par>
                        <p:par>
                          <p:cTn id="677" fill="hold" nodeType="afterGroup">
                            <p:stCondLst>
                              <p:cond delay="9000"/>
                            </p:stCondLst>
                            <p:childTnLst>
                              <p:par>
                                <p:cTn id="678" presetID="53" presetClass="exit" presetSubtype="0" fill="hold" grpId="1" nodeType="afterEffect">
                                  <p:stCondLst>
                                    <p:cond delay="0"/>
                                  </p:stCondLst>
                                  <p:childTnLst>
                                    <p:anim calcmode="lin" valueType="num">
                                      <p:cBhvr>
                                        <p:cTn id="679" dur="500"/>
                                        <p:tgtEl>
                                          <p:spTgt spid="35028">
                                            <p:txEl>
                                              <p:pRg st="0" end="0"/>
                                            </p:txEl>
                                          </p:spTgt>
                                        </p:tgtEl>
                                        <p:attrNameLst>
                                          <p:attrName>ppt_w</p:attrName>
                                        </p:attrNameLst>
                                      </p:cBhvr>
                                      <p:tavLst>
                                        <p:tav tm="0">
                                          <p:val>
                                            <p:strVal val="ppt_w"/>
                                          </p:val>
                                        </p:tav>
                                        <p:tav tm="100000">
                                          <p:val>
                                            <p:fltVal val="0"/>
                                          </p:val>
                                        </p:tav>
                                      </p:tavLst>
                                    </p:anim>
                                    <p:anim calcmode="lin" valueType="num">
                                      <p:cBhvr>
                                        <p:cTn id="680" dur="500"/>
                                        <p:tgtEl>
                                          <p:spTgt spid="35028">
                                            <p:txEl>
                                              <p:pRg st="0" end="0"/>
                                            </p:txEl>
                                          </p:spTgt>
                                        </p:tgtEl>
                                        <p:attrNameLst>
                                          <p:attrName>ppt_h</p:attrName>
                                        </p:attrNameLst>
                                      </p:cBhvr>
                                      <p:tavLst>
                                        <p:tav tm="0">
                                          <p:val>
                                            <p:strVal val="ppt_h"/>
                                          </p:val>
                                        </p:tav>
                                        <p:tav tm="100000">
                                          <p:val>
                                            <p:fltVal val="0"/>
                                          </p:val>
                                        </p:tav>
                                      </p:tavLst>
                                    </p:anim>
                                    <p:animEffect transition="out" filter="fade">
                                      <p:cBhvr>
                                        <p:cTn id="681" dur="500"/>
                                        <p:tgtEl>
                                          <p:spTgt spid="35028">
                                            <p:txEl>
                                              <p:pRg st="0" end="0"/>
                                            </p:txEl>
                                          </p:spTgt>
                                        </p:tgtEl>
                                      </p:cBhvr>
                                    </p:animEffect>
                                    <p:set>
                                      <p:cBhvr>
                                        <p:cTn id="682" dur="1" fill="hold">
                                          <p:stCondLst>
                                            <p:cond delay="499"/>
                                          </p:stCondLst>
                                        </p:cTn>
                                        <p:tgtEl>
                                          <p:spTgt spid="35028">
                                            <p:txEl>
                                              <p:pRg st="0" end="0"/>
                                            </p:txEl>
                                          </p:spTgt>
                                        </p:tgtEl>
                                        <p:attrNameLst>
                                          <p:attrName>style.visibility</p:attrName>
                                        </p:attrNameLst>
                                      </p:cBhvr>
                                      <p:to>
                                        <p:strVal val="hidden"/>
                                      </p:to>
                                    </p:set>
                                  </p:childTnLst>
                                </p:cTn>
                              </p:par>
                            </p:childTnLst>
                          </p:cTn>
                        </p:par>
                        <p:par>
                          <p:cTn id="683" fill="hold" nodeType="afterGroup">
                            <p:stCondLst>
                              <p:cond delay="9500"/>
                            </p:stCondLst>
                            <p:childTnLst>
                              <p:par>
                                <p:cTn id="684" presetID="53" presetClass="entr" presetSubtype="0" fill="hold" grpId="0" nodeType="afterEffect">
                                  <p:stCondLst>
                                    <p:cond delay="0"/>
                                  </p:stCondLst>
                                  <p:childTnLst>
                                    <p:set>
                                      <p:cBhvr>
                                        <p:cTn id="685" dur="1" fill="hold">
                                          <p:stCondLst>
                                            <p:cond delay="0"/>
                                          </p:stCondLst>
                                        </p:cTn>
                                        <p:tgtEl>
                                          <p:spTgt spid="35030">
                                            <p:txEl>
                                              <p:pRg st="0" end="0"/>
                                            </p:txEl>
                                          </p:spTgt>
                                        </p:tgtEl>
                                        <p:attrNameLst>
                                          <p:attrName>style.visibility</p:attrName>
                                        </p:attrNameLst>
                                      </p:cBhvr>
                                      <p:to>
                                        <p:strVal val="visible"/>
                                      </p:to>
                                    </p:set>
                                    <p:anim calcmode="lin" valueType="num">
                                      <p:cBhvr>
                                        <p:cTn id="686" dur="500" fill="hold"/>
                                        <p:tgtEl>
                                          <p:spTgt spid="35030">
                                            <p:txEl>
                                              <p:pRg st="0" end="0"/>
                                            </p:txEl>
                                          </p:spTgt>
                                        </p:tgtEl>
                                        <p:attrNameLst>
                                          <p:attrName>ppt_w</p:attrName>
                                        </p:attrNameLst>
                                      </p:cBhvr>
                                      <p:tavLst>
                                        <p:tav tm="0">
                                          <p:val>
                                            <p:fltVal val="0"/>
                                          </p:val>
                                        </p:tav>
                                        <p:tav tm="100000">
                                          <p:val>
                                            <p:strVal val="#ppt_w"/>
                                          </p:val>
                                        </p:tav>
                                      </p:tavLst>
                                    </p:anim>
                                    <p:anim calcmode="lin" valueType="num">
                                      <p:cBhvr>
                                        <p:cTn id="687" dur="500" fill="hold"/>
                                        <p:tgtEl>
                                          <p:spTgt spid="35030">
                                            <p:txEl>
                                              <p:pRg st="0" end="0"/>
                                            </p:txEl>
                                          </p:spTgt>
                                        </p:tgtEl>
                                        <p:attrNameLst>
                                          <p:attrName>ppt_h</p:attrName>
                                        </p:attrNameLst>
                                      </p:cBhvr>
                                      <p:tavLst>
                                        <p:tav tm="0">
                                          <p:val>
                                            <p:fltVal val="0"/>
                                          </p:val>
                                        </p:tav>
                                        <p:tav tm="100000">
                                          <p:val>
                                            <p:strVal val="#ppt_h"/>
                                          </p:val>
                                        </p:tav>
                                      </p:tavLst>
                                    </p:anim>
                                    <p:animEffect transition="in" filter="fade">
                                      <p:cBhvr>
                                        <p:cTn id="688" dur="500"/>
                                        <p:tgtEl>
                                          <p:spTgt spid="35030">
                                            <p:txEl>
                                              <p:pRg st="0" end="0"/>
                                            </p:txEl>
                                          </p:spTgt>
                                        </p:tgtEl>
                                      </p:cBhvr>
                                    </p:animEffect>
                                  </p:childTnLst>
                                  <p:subTnLst>
                                    <p:audio>
                                      <p:cMediaNode>
                                        <p:cTn display="0" masterRel="sameClick">
                                          <p:stCondLst>
                                            <p:cond evt="begin" delay="0">
                                              <p:tn val="684"/>
                                            </p:cond>
                                          </p:stCondLst>
                                          <p:endCondLst>
                                            <p:cond evt="onStopAudio" delay="0">
                                              <p:tgtEl>
                                                <p:sldTgt/>
                                              </p:tgtEl>
                                            </p:cond>
                                          </p:endCondLst>
                                        </p:cTn>
                                        <p:tgtEl>
                                          <p:sndTgt r:embed="rId2" name="hammer.wav"/>
                                        </p:tgtEl>
                                      </p:cMediaNode>
                                    </p:audio>
                                  </p:subTnLst>
                                </p:cTn>
                              </p:par>
                            </p:childTnLst>
                          </p:cTn>
                        </p:par>
                        <p:par>
                          <p:cTn id="689" fill="hold" nodeType="afterGroup">
                            <p:stCondLst>
                              <p:cond delay="10000"/>
                            </p:stCondLst>
                            <p:childTnLst>
                              <p:par>
                                <p:cTn id="690" presetID="53" presetClass="exit" presetSubtype="0" fill="hold" grpId="1" nodeType="afterEffect">
                                  <p:stCondLst>
                                    <p:cond delay="0"/>
                                  </p:stCondLst>
                                  <p:childTnLst>
                                    <p:anim calcmode="lin" valueType="num">
                                      <p:cBhvr>
                                        <p:cTn id="691" dur="500"/>
                                        <p:tgtEl>
                                          <p:spTgt spid="35030">
                                            <p:txEl>
                                              <p:pRg st="0" end="0"/>
                                            </p:txEl>
                                          </p:spTgt>
                                        </p:tgtEl>
                                        <p:attrNameLst>
                                          <p:attrName>ppt_w</p:attrName>
                                        </p:attrNameLst>
                                      </p:cBhvr>
                                      <p:tavLst>
                                        <p:tav tm="0">
                                          <p:val>
                                            <p:strVal val="ppt_w"/>
                                          </p:val>
                                        </p:tav>
                                        <p:tav tm="100000">
                                          <p:val>
                                            <p:fltVal val="0"/>
                                          </p:val>
                                        </p:tav>
                                      </p:tavLst>
                                    </p:anim>
                                    <p:anim calcmode="lin" valueType="num">
                                      <p:cBhvr>
                                        <p:cTn id="692" dur="500"/>
                                        <p:tgtEl>
                                          <p:spTgt spid="35030">
                                            <p:txEl>
                                              <p:pRg st="0" end="0"/>
                                            </p:txEl>
                                          </p:spTgt>
                                        </p:tgtEl>
                                        <p:attrNameLst>
                                          <p:attrName>ppt_h</p:attrName>
                                        </p:attrNameLst>
                                      </p:cBhvr>
                                      <p:tavLst>
                                        <p:tav tm="0">
                                          <p:val>
                                            <p:strVal val="ppt_h"/>
                                          </p:val>
                                        </p:tav>
                                        <p:tav tm="100000">
                                          <p:val>
                                            <p:fltVal val="0"/>
                                          </p:val>
                                        </p:tav>
                                      </p:tavLst>
                                    </p:anim>
                                    <p:animEffect transition="out" filter="fade">
                                      <p:cBhvr>
                                        <p:cTn id="693" dur="500"/>
                                        <p:tgtEl>
                                          <p:spTgt spid="35030">
                                            <p:txEl>
                                              <p:pRg st="0" end="0"/>
                                            </p:txEl>
                                          </p:spTgt>
                                        </p:tgtEl>
                                      </p:cBhvr>
                                    </p:animEffect>
                                    <p:set>
                                      <p:cBhvr>
                                        <p:cTn id="694" dur="1" fill="hold">
                                          <p:stCondLst>
                                            <p:cond delay="499"/>
                                          </p:stCondLst>
                                        </p:cTn>
                                        <p:tgtEl>
                                          <p:spTgt spid="35030">
                                            <p:txEl>
                                              <p:pRg st="0" end="0"/>
                                            </p:txEl>
                                          </p:spTgt>
                                        </p:tgtEl>
                                        <p:attrNameLst>
                                          <p:attrName>style.visibility</p:attrName>
                                        </p:attrNameLst>
                                      </p:cBhvr>
                                      <p:to>
                                        <p:strVal val="hidden"/>
                                      </p:to>
                                    </p:set>
                                  </p:childTnLst>
                                </p:cTn>
                              </p:par>
                            </p:childTnLst>
                          </p:cTn>
                        </p:par>
                        <p:par>
                          <p:cTn id="695" fill="hold" nodeType="afterGroup">
                            <p:stCondLst>
                              <p:cond delay="10500"/>
                            </p:stCondLst>
                            <p:childTnLst>
                              <p:par>
                                <p:cTn id="696" presetID="53" presetClass="entr" presetSubtype="0" fill="hold" nodeType="afterEffect">
                                  <p:stCondLst>
                                    <p:cond delay="0"/>
                                  </p:stCondLst>
                                  <p:childTnLst>
                                    <p:set>
                                      <p:cBhvr>
                                        <p:cTn id="697" dur="1" fill="hold">
                                          <p:stCondLst>
                                            <p:cond delay="0"/>
                                          </p:stCondLst>
                                        </p:cTn>
                                        <p:tgtEl>
                                          <p:spTgt spid="35031">
                                            <p:txEl>
                                              <p:pRg st="0" end="0"/>
                                            </p:txEl>
                                          </p:spTgt>
                                        </p:tgtEl>
                                        <p:attrNameLst>
                                          <p:attrName>style.visibility</p:attrName>
                                        </p:attrNameLst>
                                      </p:cBhvr>
                                      <p:to>
                                        <p:strVal val="visible"/>
                                      </p:to>
                                    </p:set>
                                    <p:anim calcmode="lin" valueType="num">
                                      <p:cBhvr>
                                        <p:cTn id="698" dur="500" fill="hold"/>
                                        <p:tgtEl>
                                          <p:spTgt spid="35031">
                                            <p:txEl>
                                              <p:pRg st="0" end="0"/>
                                            </p:txEl>
                                          </p:spTgt>
                                        </p:tgtEl>
                                        <p:attrNameLst>
                                          <p:attrName>ppt_w</p:attrName>
                                        </p:attrNameLst>
                                      </p:cBhvr>
                                      <p:tavLst>
                                        <p:tav tm="0">
                                          <p:val>
                                            <p:fltVal val="0"/>
                                          </p:val>
                                        </p:tav>
                                        <p:tav tm="100000">
                                          <p:val>
                                            <p:strVal val="#ppt_w"/>
                                          </p:val>
                                        </p:tav>
                                      </p:tavLst>
                                    </p:anim>
                                    <p:anim calcmode="lin" valueType="num">
                                      <p:cBhvr>
                                        <p:cTn id="699" dur="500" fill="hold"/>
                                        <p:tgtEl>
                                          <p:spTgt spid="35031">
                                            <p:txEl>
                                              <p:pRg st="0" end="0"/>
                                            </p:txEl>
                                          </p:spTgt>
                                        </p:tgtEl>
                                        <p:attrNameLst>
                                          <p:attrName>ppt_h</p:attrName>
                                        </p:attrNameLst>
                                      </p:cBhvr>
                                      <p:tavLst>
                                        <p:tav tm="0">
                                          <p:val>
                                            <p:fltVal val="0"/>
                                          </p:val>
                                        </p:tav>
                                        <p:tav tm="100000">
                                          <p:val>
                                            <p:strVal val="#ppt_h"/>
                                          </p:val>
                                        </p:tav>
                                      </p:tavLst>
                                    </p:anim>
                                    <p:animEffect transition="in" filter="fade">
                                      <p:cBhvr>
                                        <p:cTn id="700" dur="500"/>
                                        <p:tgtEl>
                                          <p:spTgt spid="35031">
                                            <p:txEl>
                                              <p:pRg st="0" end="0"/>
                                            </p:txEl>
                                          </p:spTgt>
                                        </p:tgtEl>
                                      </p:cBhvr>
                                    </p:animEffect>
                                  </p:childTnLst>
                                  <p:subTnLst>
                                    <p:audio>
                                      <p:cMediaNode>
                                        <p:cTn display="0" masterRel="sameClick">
                                          <p:stCondLst>
                                            <p:cond evt="begin" delay="0">
                                              <p:tn val="696"/>
                                            </p:cond>
                                          </p:stCondLst>
                                          <p:endCondLst>
                                            <p:cond evt="onStopAudio" delay="0">
                                              <p:tgtEl>
                                                <p:sldTgt/>
                                              </p:tgtEl>
                                            </p:cond>
                                          </p:endCondLst>
                                        </p:cTn>
                                        <p:tgtEl>
                                          <p:sndTgt r:embed="rId2" name="hammer.wav"/>
                                        </p:tgtEl>
                                      </p:cMediaNode>
                                    </p:audio>
                                  </p:subTnLst>
                                </p:cTn>
                              </p:par>
                            </p:childTnLst>
                          </p:cTn>
                        </p:par>
                        <p:par>
                          <p:cTn id="701" fill="hold" nodeType="afterGroup">
                            <p:stCondLst>
                              <p:cond delay="11000"/>
                            </p:stCondLst>
                            <p:childTnLst>
                              <p:par>
                                <p:cTn id="702" presetID="53" presetClass="exit" presetSubtype="0" fill="hold" grpId="0" nodeType="afterEffect">
                                  <p:stCondLst>
                                    <p:cond delay="0"/>
                                  </p:stCondLst>
                                  <p:childTnLst>
                                    <p:anim calcmode="lin" valueType="num">
                                      <p:cBhvr>
                                        <p:cTn id="703" dur="500"/>
                                        <p:tgtEl>
                                          <p:spTgt spid="35031">
                                            <p:txEl>
                                              <p:pRg st="0" end="0"/>
                                            </p:txEl>
                                          </p:spTgt>
                                        </p:tgtEl>
                                        <p:attrNameLst>
                                          <p:attrName>ppt_w</p:attrName>
                                        </p:attrNameLst>
                                      </p:cBhvr>
                                      <p:tavLst>
                                        <p:tav tm="0">
                                          <p:val>
                                            <p:strVal val="ppt_w"/>
                                          </p:val>
                                        </p:tav>
                                        <p:tav tm="100000">
                                          <p:val>
                                            <p:fltVal val="0"/>
                                          </p:val>
                                        </p:tav>
                                      </p:tavLst>
                                    </p:anim>
                                    <p:anim calcmode="lin" valueType="num">
                                      <p:cBhvr>
                                        <p:cTn id="704" dur="500"/>
                                        <p:tgtEl>
                                          <p:spTgt spid="35031">
                                            <p:txEl>
                                              <p:pRg st="0" end="0"/>
                                            </p:txEl>
                                          </p:spTgt>
                                        </p:tgtEl>
                                        <p:attrNameLst>
                                          <p:attrName>ppt_h</p:attrName>
                                        </p:attrNameLst>
                                      </p:cBhvr>
                                      <p:tavLst>
                                        <p:tav tm="0">
                                          <p:val>
                                            <p:strVal val="ppt_h"/>
                                          </p:val>
                                        </p:tav>
                                        <p:tav tm="100000">
                                          <p:val>
                                            <p:fltVal val="0"/>
                                          </p:val>
                                        </p:tav>
                                      </p:tavLst>
                                    </p:anim>
                                    <p:animEffect transition="out" filter="fade">
                                      <p:cBhvr>
                                        <p:cTn id="705" dur="500"/>
                                        <p:tgtEl>
                                          <p:spTgt spid="35031">
                                            <p:txEl>
                                              <p:pRg st="0" end="0"/>
                                            </p:txEl>
                                          </p:spTgt>
                                        </p:tgtEl>
                                      </p:cBhvr>
                                    </p:animEffect>
                                    <p:set>
                                      <p:cBhvr>
                                        <p:cTn id="706" dur="1" fill="hold">
                                          <p:stCondLst>
                                            <p:cond delay="499"/>
                                          </p:stCondLst>
                                        </p:cTn>
                                        <p:tgtEl>
                                          <p:spTgt spid="35031">
                                            <p:txEl>
                                              <p:pRg st="0" end="0"/>
                                            </p:txEl>
                                          </p:spTgt>
                                        </p:tgtEl>
                                        <p:attrNameLst>
                                          <p:attrName>style.visibility</p:attrName>
                                        </p:attrNameLst>
                                      </p:cBhvr>
                                      <p:to>
                                        <p:strVal val="hidden"/>
                                      </p:to>
                                    </p:set>
                                  </p:childTnLst>
                                </p:cTn>
                              </p:par>
                            </p:childTnLst>
                          </p:cTn>
                        </p:par>
                        <p:par>
                          <p:cTn id="707" fill="hold" nodeType="afterGroup">
                            <p:stCondLst>
                              <p:cond delay="11500"/>
                            </p:stCondLst>
                            <p:childTnLst>
                              <p:par>
                                <p:cTn id="708" presetID="53" presetClass="entr" presetSubtype="0" fill="hold" grpId="0" nodeType="afterEffect">
                                  <p:stCondLst>
                                    <p:cond delay="0"/>
                                  </p:stCondLst>
                                  <p:childTnLst>
                                    <p:set>
                                      <p:cBhvr>
                                        <p:cTn id="709" dur="1" fill="hold">
                                          <p:stCondLst>
                                            <p:cond delay="0"/>
                                          </p:stCondLst>
                                        </p:cTn>
                                        <p:tgtEl>
                                          <p:spTgt spid="35029">
                                            <p:txEl>
                                              <p:pRg st="0" end="0"/>
                                            </p:txEl>
                                          </p:spTgt>
                                        </p:tgtEl>
                                        <p:attrNameLst>
                                          <p:attrName>style.visibility</p:attrName>
                                        </p:attrNameLst>
                                      </p:cBhvr>
                                      <p:to>
                                        <p:strVal val="visible"/>
                                      </p:to>
                                    </p:set>
                                    <p:anim calcmode="lin" valueType="num">
                                      <p:cBhvr>
                                        <p:cTn id="710" dur="500" fill="hold"/>
                                        <p:tgtEl>
                                          <p:spTgt spid="35029">
                                            <p:txEl>
                                              <p:pRg st="0" end="0"/>
                                            </p:txEl>
                                          </p:spTgt>
                                        </p:tgtEl>
                                        <p:attrNameLst>
                                          <p:attrName>ppt_w</p:attrName>
                                        </p:attrNameLst>
                                      </p:cBhvr>
                                      <p:tavLst>
                                        <p:tav tm="0">
                                          <p:val>
                                            <p:fltVal val="0"/>
                                          </p:val>
                                        </p:tav>
                                        <p:tav tm="100000">
                                          <p:val>
                                            <p:strVal val="#ppt_w"/>
                                          </p:val>
                                        </p:tav>
                                      </p:tavLst>
                                    </p:anim>
                                    <p:anim calcmode="lin" valueType="num">
                                      <p:cBhvr>
                                        <p:cTn id="711" dur="500" fill="hold"/>
                                        <p:tgtEl>
                                          <p:spTgt spid="35029">
                                            <p:txEl>
                                              <p:pRg st="0" end="0"/>
                                            </p:txEl>
                                          </p:spTgt>
                                        </p:tgtEl>
                                        <p:attrNameLst>
                                          <p:attrName>ppt_h</p:attrName>
                                        </p:attrNameLst>
                                      </p:cBhvr>
                                      <p:tavLst>
                                        <p:tav tm="0">
                                          <p:val>
                                            <p:fltVal val="0"/>
                                          </p:val>
                                        </p:tav>
                                        <p:tav tm="100000">
                                          <p:val>
                                            <p:strVal val="#ppt_h"/>
                                          </p:val>
                                        </p:tav>
                                      </p:tavLst>
                                    </p:anim>
                                    <p:animEffect transition="in" filter="fade">
                                      <p:cBhvr>
                                        <p:cTn id="712" dur="500"/>
                                        <p:tgtEl>
                                          <p:spTgt spid="35029">
                                            <p:txEl>
                                              <p:pRg st="0" end="0"/>
                                            </p:txEl>
                                          </p:spTgt>
                                        </p:tgtEl>
                                      </p:cBhvr>
                                    </p:animEffect>
                                  </p:childTnLst>
                                  <p:subTnLst>
                                    <p:audio>
                                      <p:cMediaNode>
                                        <p:cTn display="0" masterRel="sameClick">
                                          <p:stCondLst>
                                            <p:cond evt="begin" delay="0">
                                              <p:tn val="708"/>
                                            </p:cond>
                                          </p:stCondLst>
                                          <p:endCondLst>
                                            <p:cond evt="onStopAudio" delay="0">
                                              <p:tgtEl>
                                                <p:sldTgt/>
                                              </p:tgtEl>
                                            </p:cond>
                                          </p:endCondLst>
                                        </p:cTn>
                                        <p:tgtEl>
                                          <p:sndTgt r:embed="rId2" name="hammer.wav"/>
                                        </p:tgtEl>
                                      </p:cMediaNode>
                                    </p:audio>
                                  </p:subTnLst>
                                </p:cTn>
                              </p:par>
                            </p:childTnLst>
                          </p:cTn>
                        </p:par>
                        <p:par>
                          <p:cTn id="713" fill="hold" nodeType="afterGroup">
                            <p:stCondLst>
                              <p:cond delay="12000"/>
                            </p:stCondLst>
                            <p:childTnLst>
                              <p:par>
                                <p:cTn id="714" presetID="53" presetClass="exit" presetSubtype="0" fill="hold" grpId="1" nodeType="afterEffect">
                                  <p:stCondLst>
                                    <p:cond delay="0"/>
                                  </p:stCondLst>
                                  <p:childTnLst>
                                    <p:anim calcmode="lin" valueType="num">
                                      <p:cBhvr>
                                        <p:cTn id="715" dur="500"/>
                                        <p:tgtEl>
                                          <p:spTgt spid="35029">
                                            <p:txEl>
                                              <p:pRg st="0" end="0"/>
                                            </p:txEl>
                                          </p:spTgt>
                                        </p:tgtEl>
                                        <p:attrNameLst>
                                          <p:attrName>ppt_w</p:attrName>
                                        </p:attrNameLst>
                                      </p:cBhvr>
                                      <p:tavLst>
                                        <p:tav tm="0">
                                          <p:val>
                                            <p:strVal val="ppt_w"/>
                                          </p:val>
                                        </p:tav>
                                        <p:tav tm="100000">
                                          <p:val>
                                            <p:fltVal val="0"/>
                                          </p:val>
                                        </p:tav>
                                      </p:tavLst>
                                    </p:anim>
                                    <p:anim calcmode="lin" valueType="num">
                                      <p:cBhvr>
                                        <p:cTn id="716" dur="500"/>
                                        <p:tgtEl>
                                          <p:spTgt spid="35029">
                                            <p:txEl>
                                              <p:pRg st="0" end="0"/>
                                            </p:txEl>
                                          </p:spTgt>
                                        </p:tgtEl>
                                        <p:attrNameLst>
                                          <p:attrName>ppt_h</p:attrName>
                                        </p:attrNameLst>
                                      </p:cBhvr>
                                      <p:tavLst>
                                        <p:tav tm="0">
                                          <p:val>
                                            <p:strVal val="ppt_h"/>
                                          </p:val>
                                        </p:tav>
                                        <p:tav tm="100000">
                                          <p:val>
                                            <p:fltVal val="0"/>
                                          </p:val>
                                        </p:tav>
                                      </p:tavLst>
                                    </p:anim>
                                    <p:animEffect transition="out" filter="fade">
                                      <p:cBhvr>
                                        <p:cTn id="717" dur="500"/>
                                        <p:tgtEl>
                                          <p:spTgt spid="35029">
                                            <p:txEl>
                                              <p:pRg st="0" end="0"/>
                                            </p:txEl>
                                          </p:spTgt>
                                        </p:tgtEl>
                                      </p:cBhvr>
                                    </p:animEffect>
                                    <p:set>
                                      <p:cBhvr>
                                        <p:cTn id="718" dur="1" fill="hold">
                                          <p:stCondLst>
                                            <p:cond delay="499"/>
                                          </p:stCondLst>
                                        </p:cTn>
                                        <p:tgtEl>
                                          <p:spTgt spid="35029">
                                            <p:txEl>
                                              <p:pRg st="0" end="0"/>
                                            </p:txEl>
                                          </p:spTgt>
                                        </p:tgtEl>
                                        <p:attrNameLst>
                                          <p:attrName>style.visibility</p:attrName>
                                        </p:attrNameLst>
                                      </p:cBhvr>
                                      <p:to>
                                        <p:strVal val="hidden"/>
                                      </p:to>
                                    </p:set>
                                  </p:childTnLst>
                                </p:cTn>
                              </p:par>
                            </p:childTnLst>
                          </p:cTn>
                        </p:par>
                        <p:par>
                          <p:cTn id="719" fill="hold" nodeType="afterGroup">
                            <p:stCondLst>
                              <p:cond delay="12500"/>
                            </p:stCondLst>
                            <p:childTnLst>
                              <p:par>
                                <p:cTn id="720" presetID="23" presetClass="entr" presetSubtype="16" fill="hold" grpId="0" nodeType="afterEffect">
                                  <p:stCondLst>
                                    <p:cond delay="0"/>
                                  </p:stCondLst>
                                  <p:iterate type="lt">
                                    <p:tmPct val="0"/>
                                  </p:iterate>
                                  <p:childTnLst>
                                    <p:set>
                                      <p:cBhvr>
                                        <p:cTn id="721" dur="1" fill="hold">
                                          <p:stCondLst>
                                            <p:cond delay="0"/>
                                          </p:stCondLst>
                                        </p:cTn>
                                        <p:tgtEl>
                                          <p:spTgt spid="35032"/>
                                        </p:tgtEl>
                                        <p:attrNameLst>
                                          <p:attrName>style.visibility</p:attrName>
                                        </p:attrNameLst>
                                      </p:cBhvr>
                                      <p:to>
                                        <p:strVal val="visible"/>
                                      </p:to>
                                    </p:set>
                                    <p:anim calcmode="lin" valueType="num">
                                      <p:cBhvr>
                                        <p:cTn id="722" dur="1000" fill="hold"/>
                                        <p:tgtEl>
                                          <p:spTgt spid="35032"/>
                                        </p:tgtEl>
                                        <p:attrNameLst>
                                          <p:attrName>ppt_w</p:attrName>
                                        </p:attrNameLst>
                                      </p:cBhvr>
                                      <p:tavLst>
                                        <p:tav tm="0">
                                          <p:val>
                                            <p:fltVal val="0"/>
                                          </p:val>
                                        </p:tav>
                                        <p:tav tm="100000">
                                          <p:val>
                                            <p:strVal val="#ppt_w"/>
                                          </p:val>
                                        </p:tav>
                                      </p:tavLst>
                                    </p:anim>
                                    <p:anim calcmode="lin" valueType="num">
                                      <p:cBhvr>
                                        <p:cTn id="723" dur="1000" fill="hold"/>
                                        <p:tgtEl>
                                          <p:spTgt spid="350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20"/>
                                            </p:cond>
                                          </p:stCondLst>
                                          <p:endCondLst>
                                            <p:cond evt="onStopAudio" delay="0">
                                              <p:tgtEl>
                                                <p:sldTgt/>
                                              </p:tgtEl>
                                            </p:cond>
                                          </p:endCondLst>
                                        </p:cTn>
                                        <p:tgtEl>
                                          <p:sndTgt r:embed="rId3" name="bomb.wav"/>
                                        </p:tgtEl>
                                      </p:cMediaNode>
                                    </p:audio>
                                  </p:subTnLst>
                                </p:cTn>
                              </p:par>
                            </p:childTnLst>
                          </p:cTn>
                        </p:par>
                        <p:par>
                          <p:cTn id="724" fill="hold" nodeType="afterGroup">
                            <p:stCondLst>
                              <p:cond delay="13500"/>
                            </p:stCondLst>
                            <p:childTnLst>
                              <p:par>
                                <p:cTn id="725" presetID="20" presetClass="emph" presetSubtype="0" fill="hold" grpId="2" nodeType="afterEffect">
                                  <p:stCondLst>
                                    <p:cond delay="0"/>
                                  </p:stCondLst>
                                  <p:iterate type="lt">
                                    <p:tmPct val="10000"/>
                                  </p:iterate>
                                  <p:childTnLst>
                                    <p:set>
                                      <p:cBhvr override="childStyle">
                                        <p:cTn id="726" dur="500" autoRev="1" fill="hold"/>
                                        <p:tgtEl>
                                          <p:spTgt spid="35032"/>
                                        </p:tgtEl>
                                        <p:attrNameLst>
                                          <p:attrName>style.color</p:attrName>
                                        </p:attrNameLst>
                                      </p:cBhvr>
                                      <p:to>
                                        <p:clrVal>
                                          <a:schemeClr val="hlink"/>
                                        </p:clrVal>
                                      </p:to>
                                    </p:set>
                                    <p:set>
                                      <p:cBhvr>
                                        <p:cTn id="727" dur="500" autoRev="1" fill="hold"/>
                                        <p:tgtEl>
                                          <p:spTgt spid="35032"/>
                                        </p:tgtEl>
                                        <p:attrNameLst>
                                          <p:attrName>fillcolor</p:attrName>
                                        </p:attrNameLst>
                                      </p:cBhvr>
                                      <p:to>
                                        <p:clrVal>
                                          <a:schemeClr val="hlink"/>
                                        </p:clrVal>
                                      </p:to>
                                    </p:set>
                                    <p:set>
                                      <p:cBhvr>
                                        <p:cTn id="728" dur="500" autoRev="1" fill="hold"/>
                                        <p:tgtEl>
                                          <p:spTgt spid="35032"/>
                                        </p:tgtEl>
                                        <p:attrNameLst>
                                          <p:attrName>fill.type</p:attrName>
                                        </p:attrNameLst>
                                      </p:cBhvr>
                                      <p:to>
                                        <p:strVal val="solid"/>
                                      </p:to>
                                    </p:set>
                                  </p:childTnLst>
                                </p:cTn>
                              </p:par>
                            </p:childTnLst>
                          </p:cTn>
                        </p:par>
                        <p:par>
                          <p:cTn id="729" fill="hold" nodeType="afterGroup">
                            <p:stCondLst>
                              <p:cond delay="15000"/>
                            </p:stCondLst>
                            <p:childTnLst>
                              <p:par>
                                <p:cTn id="730" presetID="23" presetClass="exit" presetSubtype="32" fill="hold" grpId="1" nodeType="afterEffect">
                                  <p:stCondLst>
                                    <p:cond delay="0"/>
                                  </p:stCondLst>
                                  <p:iterate type="lt">
                                    <p:tmPct val="0"/>
                                  </p:iterate>
                                  <p:childTnLst>
                                    <p:anim calcmode="lin" valueType="num">
                                      <p:cBhvr>
                                        <p:cTn id="731" dur="1000"/>
                                        <p:tgtEl>
                                          <p:spTgt spid="35032"/>
                                        </p:tgtEl>
                                        <p:attrNameLst>
                                          <p:attrName>ppt_w</p:attrName>
                                        </p:attrNameLst>
                                      </p:cBhvr>
                                      <p:tavLst>
                                        <p:tav tm="0">
                                          <p:val>
                                            <p:strVal val="ppt_w"/>
                                          </p:val>
                                        </p:tav>
                                        <p:tav tm="100000">
                                          <p:val>
                                            <p:fltVal val="0"/>
                                          </p:val>
                                        </p:tav>
                                      </p:tavLst>
                                    </p:anim>
                                    <p:anim calcmode="lin" valueType="num">
                                      <p:cBhvr>
                                        <p:cTn id="732" dur="1000"/>
                                        <p:tgtEl>
                                          <p:spTgt spid="35032"/>
                                        </p:tgtEl>
                                        <p:attrNameLst>
                                          <p:attrName>ppt_h</p:attrName>
                                        </p:attrNameLst>
                                      </p:cBhvr>
                                      <p:tavLst>
                                        <p:tav tm="0">
                                          <p:val>
                                            <p:strVal val="ppt_h"/>
                                          </p:val>
                                        </p:tav>
                                        <p:tav tm="100000">
                                          <p:val>
                                            <p:fltVal val="0"/>
                                          </p:val>
                                        </p:tav>
                                      </p:tavLst>
                                    </p:anim>
                                    <p:set>
                                      <p:cBhvr>
                                        <p:cTn id="733" dur="1" fill="hold">
                                          <p:stCondLst>
                                            <p:cond delay="999"/>
                                          </p:stCondLst>
                                        </p:cTn>
                                        <p:tgtEl>
                                          <p:spTgt spid="35032"/>
                                        </p:tgtEl>
                                        <p:attrNameLst>
                                          <p:attrName>style.visibility</p:attrName>
                                        </p:attrNameLst>
                                      </p:cBhvr>
                                      <p:to>
                                        <p:strVal val="hidden"/>
                                      </p:to>
                                    </p:set>
                                  </p:childTnLst>
                                </p:cTn>
                              </p:par>
                            </p:childTnLst>
                          </p:cTn>
                        </p:par>
                      </p:childTnLst>
                    </p:cTn>
                  </p:par>
                </p:childTnLst>
              </p:cTn>
              <p:nextCondLst>
                <p:cond evt="onClick" delay="0">
                  <p:tgtEl>
                    <p:spTgt spid="34931"/>
                  </p:tgtEl>
                </p:cond>
              </p:nextCondLst>
            </p:seq>
            <p:seq concurrent="1" nextAc="seek">
              <p:cTn id="734" restart="whenNotActive" fill="hold" evtFilter="cancelBubble" nodeType="interactiveSeq">
                <p:stCondLst>
                  <p:cond evt="onClick" delay="0">
                    <p:tgtEl>
                      <p:spTgt spid="34965"/>
                    </p:tgtEl>
                  </p:cond>
                </p:stCondLst>
                <p:endSync evt="end" delay="0">
                  <p:rtn val="all"/>
                </p:endSync>
                <p:childTnLst>
                  <p:par>
                    <p:cTn id="735" fill="hold" nodeType="clickPar">
                      <p:stCondLst>
                        <p:cond delay="0"/>
                      </p:stCondLst>
                      <p:childTnLst>
                        <p:par>
                          <p:cTn id="736" fill="hold" nodeType="withGroup">
                            <p:stCondLst>
                              <p:cond delay="0"/>
                            </p:stCondLst>
                            <p:childTnLst>
                              <p:par>
                                <p:cTn id="737" presetID="34" presetClass="entr" presetSubtype="0" fill="hold" grpId="0" nodeType="clickEffect">
                                  <p:stCondLst>
                                    <p:cond delay="0"/>
                                  </p:stCondLst>
                                  <p:iterate type="lt">
                                    <p:tmPct val="0"/>
                                  </p:iterate>
                                  <p:childTnLst>
                                    <p:set>
                                      <p:cBhvr>
                                        <p:cTn id="738" dur="1" fill="hold">
                                          <p:stCondLst>
                                            <p:cond delay="0"/>
                                          </p:stCondLst>
                                        </p:cTn>
                                        <p:tgtEl>
                                          <p:spTgt spid="34959"/>
                                        </p:tgtEl>
                                        <p:attrNameLst>
                                          <p:attrName>style.visibility</p:attrName>
                                        </p:attrNameLst>
                                      </p:cBhvr>
                                      <p:to>
                                        <p:strVal val="visible"/>
                                      </p:to>
                                    </p:set>
                                    <p:anim from="(-#ppt_w/2)" to="(#ppt_x)" calcmode="lin" valueType="num">
                                      <p:cBhvr>
                                        <p:cTn id="739" dur="600" fill="hold">
                                          <p:stCondLst>
                                            <p:cond delay="0"/>
                                          </p:stCondLst>
                                        </p:cTn>
                                        <p:tgtEl>
                                          <p:spTgt spid="34959"/>
                                        </p:tgtEl>
                                        <p:attrNameLst>
                                          <p:attrName>ppt_x</p:attrName>
                                        </p:attrNameLst>
                                      </p:cBhvr>
                                    </p:anim>
                                    <p:anim from="0" to="-1.0" calcmode="lin" valueType="num">
                                      <p:cBhvr>
                                        <p:cTn id="740" dur="200" decel="50000" autoRev="1" fill="hold">
                                          <p:stCondLst>
                                            <p:cond delay="600"/>
                                          </p:stCondLst>
                                        </p:cTn>
                                        <p:tgtEl>
                                          <p:spTgt spid="34959"/>
                                        </p:tgtEl>
                                        <p:attrNameLst>
                                          <p:attrName>xshear</p:attrName>
                                        </p:attrNameLst>
                                      </p:cBhvr>
                                    </p:anim>
                                    <p:animScale>
                                      <p:cBhvr>
                                        <p:cTn id="741" dur="200" decel="100000" autoRev="1" fill="hold">
                                          <p:stCondLst>
                                            <p:cond delay="600"/>
                                          </p:stCondLst>
                                        </p:cTn>
                                        <p:tgtEl>
                                          <p:spTgt spid="34959"/>
                                        </p:tgtEl>
                                      </p:cBhvr>
                                      <p:from x="100000" y="100000"/>
                                      <p:to x="80000" y="100000"/>
                                    </p:animScale>
                                    <p:anim by="(#ppt_h/3+#ppt_w*0.1)" calcmode="lin" valueType="num">
                                      <p:cBhvr additive="sum">
                                        <p:cTn id="742" dur="200" decel="100000" autoRev="1" fill="hold">
                                          <p:stCondLst>
                                            <p:cond delay="600"/>
                                          </p:stCondLst>
                                        </p:cTn>
                                        <p:tgtEl>
                                          <p:spTgt spid="34959"/>
                                        </p:tgtEl>
                                        <p:attrNameLst>
                                          <p:attrName>ppt_x</p:attrName>
                                        </p:attrNameLst>
                                      </p:cBhvr>
                                    </p:anim>
                                  </p:childTnLst>
                                </p:cTn>
                              </p:par>
                              <p:par>
                                <p:cTn id="743" presetID="1" presetClass="emph" presetSubtype="2" fill="hold" nodeType="withEffect">
                                  <p:stCondLst>
                                    <p:cond delay="0"/>
                                  </p:stCondLst>
                                  <p:childTnLst>
                                    <p:animClr clrSpc="rgb" dir="cw">
                                      <p:cBhvr>
                                        <p:cTn id="744" dur="2000" fill="hold"/>
                                        <p:tgtEl>
                                          <p:spTgt spid="34976"/>
                                        </p:tgtEl>
                                        <p:attrNameLst>
                                          <p:attrName>fillcolor</p:attrName>
                                        </p:attrNameLst>
                                      </p:cBhvr>
                                      <p:to>
                                        <a:srgbClr val="FF33CC"/>
                                      </p:to>
                                    </p:animClr>
                                    <p:set>
                                      <p:cBhvr>
                                        <p:cTn id="745" dur="2000" fill="hold"/>
                                        <p:tgtEl>
                                          <p:spTgt spid="34976"/>
                                        </p:tgtEl>
                                        <p:attrNameLst>
                                          <p:attrName>fill.type</p:attrName>
                                        </p:attrNameLst>
                                      </p:cBhvr>
                                      <p:to>
                                        <p:strVal val="solid"/>
                                      </p:to>
                                    </p:set>
                                    <p:set>
                                      <p:cBhvr>
                                        <p:cTn id="746" dur="2000" fill="hold"/>
                                        <p:tgtEl>
                                          <p:spTgt spid="34976"/>
                                        </p:tgtEl>
                                        <p:attrNameLst>
                                          <p:attrName>fill.on</p:attrName>
                                        </p:attrNameLst>
                                      </p:cBhvr>
                                      <p:to>
                                        <p:strVal val="true"/>
                                      </p:to>
                                    </p:set>
                                  </p:childTnLst>
                                </p:cTn>
                              </p:par>
                              <p:par>
                                <p:cTn id="747" presetID="1" presetClass="emph" presetSubtype="2" fill="hold" nodeType="withEffect">
                                  <p:stCondLst>
                                    <p:cond delay="0"/>
                                  </p:stCondLst>
                                  <p:childTnLst>
                                    <p:animClr clrSpc="rgb" dir="cw">
                                      <p:cBhvr>
                                        <p:cTn id="748" dur="2000" fill="hold"/>
                                        <p:tgtEl>
                                          <p:spTgt spid="34977"/>
                                        </p:tgtEl>
                                        <p:attrNameLst>
                                          <p:attrName>fillcolor</p:attrName>
                                        </p:attrNameLst>
                                      </p:cBhvr>
                                      <p:to>
                                        <a:srgbClr val="FF33CC"/>
                                      </p:to>
                                    </p:animClr>
                                    <p:set>
                                      <p:cBhvr>
                                        <p:cTn id="749" dur="2000" fill="hold"/>
                                        <p:tgtEl>
                                          <p:spTgt spid="34977"/>
                                        </p:tgtEl>
                                        <p:attrNameLst>
                                          <p:attrName>fill.type</p:attrName>
                                        </p:attrNameLst>
                                      </p:cBhvr>
                                      <p:to>
                                        <p:strVal val="solid"/>
                                      </p:to>
                                    </p:set>
                                    <p:set>
                                      <p:cBhvr>
                                        <p:cTn id="750" dur="2000" fill="hold"/>
                                        <p:tgtEl>
                                          <p:spTgt spid="34977"/>
                                        </p:tgtEl>
                                        <p:attrNameLst>
                                          <p:attrName>fill.on</p:attrName>
                                        </p:attrNameLst>
                                      </p:cBhvr>
                                      <p:to>
                                        <p:strVal val="true"/>
                                      </p:to>
                                    </p:set>
                                  </p:childTnLst>
                                </p:cTn>
                              </p:par>
                              <p:par>
                                <p:cTn id="751" presetID="1" presetClass="emph" presetSubtype="2" fill="hold" nodeType="withEffect">
                                  <p:stCondLst>
                                    <p:cond delay="0"/>
                                  </p:stCondLst>
                                  <p:childTnLst>
                                    <p:animClr clrSpc="rgb" dir="cw">
                                      <p:cBhvr>
                                        <p:cTn id="752" dur="2000" fill="hold"/>
                                        <p:tgtEl>
                                          <p:spTgt spid="35111"/>
                                        </p:tgtEl>
                                        <p:attrNameLst>
                                          <p:attrName>fillcolor</p:attrName>
                                        </p:attrNameLst>
                                      </p:cBhvr>
                                      <p:to>
                                        <a:srgbClr val="FF33CC"/>
                                      </p:to>
                                    </p:animClr>
                                    <p:set>
                                      <p:cBhvr>
                                        <p:cTn id="753" dur="2000" fill="hold"/>
                                        <p:tgtEl>
                                          <p:spTgt spid="35111"/>
                                        </p:tgtEl>
                                        <p:attrNameLst>
                                          <p:attrName>fill.type</p:attrName>
                                        </p:attrNameLst>
                                      </p:cBhvr>
                                      <p:to>
                                        <p:strVal val="solid"/>
                                      </p:to>
                                    </p:set>
                                    <p:set>
                                      <p:cBhvr>
                                        <p:cTn id="754" dur="2000" fill="hold"/>
                                        <p:tgtEl>
                                          <p:spTgt spid="35111"/>
                                        </p:tgtEl>
                                        <p:attrNameLst>
                                          <p:attrName>fill.on</p:attrName>
                                        </p:attrNameLst>
                                      </p:cBhvr>
                                      <p:to>
                                        <p:strVal val="true"/>
                                      </p:to>
                                    </p:set>
                                  </p:childTnLst>
                                </p:cTn>
                              </p:par>
                              <p:par>
                                <p:cTn id="755" presetID="1" presetClass="emph" presetSubtype="2" fill="hold" nodeType="withEffect">
                                  <p:stCondLst>
                                    <p:cond delay="0"/>
                                  </p:stCondLst>
                                  <p:childTnLst>
                                    <p:animClr clrSpc="rgb" dir="cw">
                                      <p:cBhvr>
                                        <p:cTn id="756" dur="2000" fill="hold"/>
                                        <p:tgtEl>
                                          <p:spTgt spid="35065"/>
                                        </p:tgtEl>
                                        <p:attrNameLst>
                                          <p:attrName>fillcolor</p:attrName>
                                        </p:attrNameLst>
                                      </p:cBhvr>
                                      <p:to>
                                        <a:srgbClr val="FF33CC"/>
                                      </p:to>
                                    </p:animClr>
                                    <p:set>
                                      <p:cBhvr>
                                        <p:cTn id="757" dur="2000" fill="hold"/>
                                        <p:tgtEl>
                                          <p:spTgt spid="35065"/>
                                        </p:tgtEl>
                                        <p:attrNameLst>
                                          <p:attrName>fill.type</p:attrName>
                                        </p:attrNameLst>
                                      </p:cBhvr>
                                      <p:to>
                                        <p:strVal val="solid"/>
                                      </p:to>
                                    </p:set>
                                    <p:set>
                                      <p:cBhvr>
                                        <p:cTn id="758" dur="2000" fill="hold"/>
                                        <p:tgtEl>
                                          <p:spTgt spid="35065"/>
                                        </p:tgtEl>
                                        <p:attrNameLst>
                                          <p:attrName>fill.on</p:attrName>
                                        </p:attrNameLst>
                                      </p:cBhvr>
                                      <p:to>
                                        <p:strVal val="true"/>
                                      </p:to>
                                    </p:set>
                                  </p:childTnLst>
                                </p:cTn>
                              </p:par>
                              <p:par>
                                <p:cTn id="759" presetID="1" presetClass="emph" presetSubtype="2" fill="hold" nodeType="withEffect">
                                  <p:stCondLst>
                                    <p:cond delay="0"/>
                                  </p:stCondLst>
                                  <p:childTnLst>
                                    <p:animClr clrSpc="rgb" dir="cw">
                                      <p:cBhvr>
                                        <p:cTn id="760" dur="2000" fill="hold"/>
                                        <p:tgtEl>
                                          <p:spTgt spid="35055"/>
                                        </p:tgtEl>
                                        <p:attrNameLst>
                                          <p:attrName>fillcolor</p:attrName>
                                        </p:attrNameLst>
                                      </p:cBhvr>
                                      <p:to>
                                        <a:srgbClr val="FF33CC"/>
                                      </p:to>
                                    </p:animClr>
                                    <p:set>
                                      <p:cBhvr>
                                        <p:cTn id="761" dur="2000" fill="hold"/>
                                        <p:tgtEl>
                                          <p:spTgt spid="35055"/>
                                        </p:tgtEl>
                                        <p:attrNameLst>
                                          <p:attrName>fill.type</p:attrName>
                                        </p:attrNameLst>
                                      </p:cBhvr>
                                      <p:to>
                                        <p:strVal val="solid"/>
                                      </p:to>
                                    </p:set>
                                    <p:set>
                                      <p:cBhvr>
                                        <p:cTn id="762" dur="2000" fill="hold"/>
                                        <p:tgtEl>
                                          <p:spTgt spid="35055"/>
                                        </p:tgtEl>
                                        <p:attrNameLst>
                                          <p:attrName>fill.on</p:attrName>
                                        </p:attrNameLst>
                                      </p:cBhvr>
                                      <p:to>
                                        <p:strVal val="true"/>
                                      </p:to>
                                    </p:set>
                                  </p:childTnLst>
                                </p:cTn>
                              </p:par>
                              <p:par>
                                <p:cTn id="763" presetID="1" presetClass="emph" presetSubtype="2" fill="hold" nodeType="withEffect">
                                  <p:stCondLst>
                                    <p:cond delay="0"/>
                                  </p:stCondLst>
                                  <p:childTnLst>
                                    <p:animClr clrSpc="rgb" dir="cw">
                                      <p:cBhvr>
                                        <p:cTn id="764" dur="2000" fill="hold"/>
                                        <p:tgtEl>
                                          <p:spTgt spid="35063"/>
                                        </p:tgtEl>
                                        <p:attrNameLst>
                                          <p:attrName>fillcolor</p:attrName>
                                        </p:attrNameLst>
                                      </p:cBhvr>
                                      <p:to>
                                        <a:srgbClr val="FF33CC"/>
                                      </p:to>
                                    </p:animClr>
                                    <p:set>
                                      <p:cBhvr>
                                        <p:cTn id="765" dur="2000" fill="hold"/>
                                        <p:tgtEl>
                                          <p:spTgt spid="35063"/>
                                        </p:tgtEl>
                                        <p:attrNameLst>
                                          <p:attrName>fill.type</p:attrName>
                                        </p:attrNameLst>
                                      </p:cBhvr>
                                      <p:to>
                                        <p:strVal val="solid"/>
                                      </p:to>
                                    </p:set>
                                    <p:set>
                                      <p:cBhvr>
                                        <p:cTn id="766" dur="2000" fill="hold"/>
                                        <p:tgtEl>
                                          <p:spTgt spid="35063"/>
                                        </p:tgtEl>
                                        <p:attrNameLst>
                                          <p:attrName>fill.on</p:attrName>
                                        </p:attrNameLst>
                                      </p:cBhvr>
                                      <p:to>
                                        <p:strVal val="true"/>
                                      </p:to>
                                    </p:set>
                                  </p:childTnLst>
                                </p:cTn>
                              </p:par>
                              <p:par>
                                <p:cTn id="767" presetID="1" presetClass="emph" presetSubtype="2" fill="hold" nodeType="withEffect">
                                  <p:stCondLst>
                                    <p:cond delay="0"/>
                                  </p:stCondLst>
                                  <p:childTnLst>
                                    <p:animClr clrSpc="rgb" dir="cw">
                                      <p:cBhvr>
                                        <p:cTn id="768" dur="2000" fill="hold"/>
                                        <p:tgtEl>
                                          <p:spTgt spid="35056"/>
                                        </p:tgtEl>
                                        <p:attrNameLst>
                                          <p:attrName>fillcolor</p:attrName>
                                        </p:attrNameLst>
                                      </p:cBhvr>
                                      <p:to>
                                        <a:srgbClr val="FF33CC"/>
                                      </p:to>
                                    </p:animClr>
                                    <p:set>
                                      <p:cBhvr>
                                        <p:cTn id="769" dur="2000" fill="hold"/>
                                        <p:tgtEl>
                                          <p:spTgt spid="35056"/>
                                        </p:tgtEl>
                                        <p:attrNameLst>
                                          <p:attrName>fill.type</p:attrName>
                                        </p:attrNameLst>
                                      </p:cBhvr>
                                      <p:to>
                                        <p:strVal val="solid"/>
                                      </p:to>
                                    </p:set>
                                    <p:set>
                                      <p:cBhvr>
                                        <p:cTn id="770" dur="2000" fill="hold"/>
                                        <p:tgtEl>
                                          <p:spTgt spid="35056"/>
                                        </p:tgtEl>
                                        <p:attrNameLst>
                                          <p:attrName>fill.on</p:attrName>
                                        </p:attrNameLst>
                                      </p:cBhvr>
                                      <p:to>
                                        <p:strVal val="true"/>
                                      </p:to>
                                    </p:set>
                                  </p:childTnLst>
                                </p:cTn>
                              </p:par>
                              <p:par>
                                <p:cTn id="771" presetID="1" presetClass="emph" presetSubtype="2" fill="hold" nodeType="withEffect">
                                  <p:stCondLst>
                                    <p:cond delay="0"/>
                                  </p:stCondLst>
                                  <p:childTnLst>
                                    <p:animClr clrSpc="rgb" dir="cw">
                                      <p:cBhvr>
                                        <p:cTn id="772" dur="2000" fill="hold"/>
                                        <p:tgtEl>
                                          <p:spTgt spid="35057"/>
                                        </p:tgtEl>
                                        <p:attrNameLst>
                                          <p:attrName>fillcolor</p:attrName>
                                        </p:attrNameLst>
                                      </p:cBhvr>
                                      <p:to>
                                        <a:srgbClr val="FF33CC"/>
                                      </p:to>
                                    </p:animClr>
                                    <p:set>
                                      <p:cBhvr>
                                        <p:cTn id="773" dur="2000" fill="hold"/>
                                        <p:tgtEl>
                                          <p:spTgt spid="35057"/>
                                        </p:tgtEl>
                                        <p:attrNameLst>
                                          <p:attrName>fill.type</p:attrName>
                                        </p:attrNameLst>
                                      </p:cBhvr>
                                      <p:to>
                                        <p:strVal val="solid"/>
                                      </p:to>
                                    </p:set>
                                    <p:set>
                                      <p:cBhvr>
                                        <p:cTn id="774" dur="2000" fill="hold"/>
                                        <p:tgtEl>
                                          <p:spTgt spid="35057"/>
                                        </p:tgtEl>
                                        <p:attrNameLst>
                                          <p:attrName>fill.on</p:attrName>
                                        </p:attrNameLst>
                                      </p:cBhvr>
                                      <p:to>
                                        <p:strVal val="true"/>
                                      </p:to>
                                    </p:set>
                                  </p:childTnLst>
                                </p:cTn>
                              </p:par>
                            </p:childTnLst>
                          </p:cTn>
                        </p:par>
                        <p:par>
                          <p:cTn id="775" fill="hold" nodeType="afterGroup">
                            <p:stCondLst>
                              <p:cond delay="2000"/>
                            </p:stCondLst>
                            <p:childTnLst>
                              <p:par>
                                <p:cTn id="776" presetID="23" presetClass="exit" presetSubtype="32" fill="hold" nodeType="afterEffect">
                                  <p:stCondLst>
                                    <p:cond delay="0"/>
                                  </p:stCondLst>
                                  <p:childTnLst>
                                    <p:anim calcmode="lin" valueType="num">
                                      <p:cBhvr>
                                        <p:cTn id="777" dur="500"/>
                                        <p:tgtEl>
                                          <p:spTgt spid="34965"/>
                                        </p:tgtEl>
                                        <p:attrNameLst>
                                          <p:attrName>ppt_w</p:attrName>
                                        </p:attrNameLst>
                                      </p:cBhvr>
                                      <p:tavLst>
                                        <p:tav tm="0">
                                          <p:val>
                                            <p:strVal val="ppt_w"/>
                                          </p:val>
                                        </p:tav>
                                        <p:tav tm="100000">
                                          <p:val>
                                            <p:fltVal val="0"/>
                                          </p:val>
                                        </p:tav>
                                      </p:tavLst>
                                    </p:anim>
                                    <p:anim calcmode="lin" valueType="num">
                                      <p:cBhvr>
                                        <p:cTn id="778" dur="500"/>
                                        <p:tgtEl>
                                          <p:spTgt spid="34965"/>
                                        </p:tgtEl>
                                        <p:attrNameLst>
                                          <p:attrName>ppt_h</p:attrName>
                                        </p:attrNameLst>
                                      </p:cBhvr>
                                      <p:tavLst>
                                        <p:tav tm="0">
                                          <p:val>
                                            <p:strVal val="ppt_h"/>
                                          </p:val>
                                        </p:tav>
                                        <p:tav tm="100000">
                                          <p:val>
                                            <p:fltVal val="0"/>
                                          </p:val>
                                        </p:tav>
                                      </p:tavLst>
                                    </p:anim>
                                    <p:set>
                                      <p:cBhvr>
                                        <p:cTn id="779" dur="1" fill="hold">
                                          <p:stCondLst>
                                            <p:cond delay="499"/>
                                          </p:stCondLst>
                                        </p:cTn>
                                        <p:tgtEl>
                                          <p:spTgt spid="34965"/>
                                        </p:tgtEl>
                                        <p:attrNameLst>
                                          <p:attrName>style.visibility</p:attrName>
                                        </p:attrNameLst>
                                      </p:cBhvr>
                                      <p:to>
                                        <p:strVal val="hidden"/>
                                      </p:to>
                                    </p:set>
                                  </p:childTnLst>
                                </p:cTn>
                              </p:par>
                            </p:childTnLst>
                          </p:cTn>
                        </p:par>
                        <p:par>
                          <p:cTn id="780" fill="hold" nodeType="afterGroup">
                            <p:stCondLst>
                              <p:cond delay="2500"/>
                            </p:stCondLst>
                            <p:childTnLst>
                              <p:par>
                                <p:cTn id="781" presetID="53" presetClass="entr" presetSubtype="0" fill="hold" grpId="0" nodeType="afterEffect">
                                  <p:stCondLst>
                                    <p:cond delay="0"/>
                                  </p:stCondLst>
                                  <p:childTnLst>
                                    <p:set>
                                      <p:cBhvr>
                                        <p:cTn id="782" dur="1" fill="hold">
                                          <p:stCondLst>
                                            <p:cond delay="0"/>
                                          </p:stCondLst>
                                        </p:cTn>
                                        <p:tgtEl>
                                          <p:spTgt spid="35011">
                                            <p:txEl>
                                              <p:pRg st="0" end="0"/>
                                            </p:txEl>
                                          </p:spTgt>
                                        </p:tgtEl>
                                        <p:attrNameLst>
                                          <p:attrName>style.visibility</p:attrName>
                                        </p:attrNameLst>
                                      </p:cBhvr>
                                      <p:to>
                                        <p:strVal val="visible"/>
                                      </p:to>
                                    </p:set>
                                    <p:anim calcmode="lin" valueType="num">
                                      <p:cBhvr>
                                        <p:cTn id="783" dur="500" fill="hold"/>
                                        <p:tgtEl>
                                          <p:spTgt spid="35011">
                                            <p:txEl>
                                              <p:pRg st="0" end="0"/>
                                            </p:txEl>
                                          </p:spTgt>
                                        </p:tgtEl>
                                        <p:attrNameLst>
                                          <p:attrName>ppt_w</p:attrName>
                                        </p:attrNameLst>
                                      </p:cBhvr>
                                      <p:tavLst>
                                        <p:tav tm="0">
                                          <p:val>
                                            <p:fltVal val="0"/>
                                          </p:val>
                                        </p:tav>
                                        <p:tav tm="100000">
                                          <p:val>
                                            <p:strVal val="#ppt_w"/>
                                          </p:val>
                                        </p:tav>
                                      </p:tavLst>
                                    </p:anim>
                                    <p:anim calcmode="lin" valueType="num">
                                      <p:cBhvr>
                                        <p:cTn id="784" dur="500" fill="hold"/>
                                        <p:tgtEl>
                                          <p:spTgt spid="35011">
                                            <p:txEl>
                                              <p:pRg st="0" end="0"/>
                                            </p:txEl>
                                          </p:spTgt>
                                        </p:tgtEl>
                                        <p:attrNameLst>
                                          <p:attrName>ppt_h</p:attrName>
                                        </p:attrNameLst>
                                      </p:cBhvr>
                                      <p:tavLst>
                                        <p:tav tm="0">
                                          <p:val>
                                            <p:fltVal val="0"/>
                                          </p:val>
                                        </p:tav>
                                        <p:tav tm="100000">
                                          <p:val>
                                            <p:strVal val="#ppt_h"/>
                                          </p:val>
                                        </p:tav>
                                      </p:tavLst>
                                    </p:anim>
                                    <p:animEffect transition="in" filter="fade">
                                      <p:cBhvr>
                                        <p:cTn id="785" dur="500"/>
                                        <p:tgtEl>
                                          <p:spTgt spid="35011">
                                            <p:txEl>
                                              <p:pRg st="0" end="0"/>
                                            </p:txEl>
                                          </p:spTgt>
                                        </p:tgtEl>
                                      </p:cBhvr>
                                    </p:animEffect>
                                  </p:childTnLst>
                                  <p:subTnLst>
                                    <p:audio>
                                      <p:cMediaNode>
                                        <p:cTn display="0" masterRel="sameClick">
                                          <p:stCondLst>
                                            <p:cond evt="begin" delay="0">
                                              <p:tn val="781"/>
                                            </p:cond>
                                          </p:stCondLst>
                                          <p:endCondLst>
                                            <p:cond evt="onStopAudio" delay="0">
                                              <p:tgtEl>
                                                <p:sldTgt/>
                                              </p:tgtEl>
                                            </p:cond>
                                          </p:endCondLst>
                                        </p:cTn>
                                        <p:tgtEl>
                                          <p:sndTgt r:embed="rId2" name="hammer.wav"/>
                                        </p:tgtEl>
                                      </p:cMediaNode>
                                    </p:audio>
                                  </p:subTnLst>
                                </p:cTn>
                              </p:par>
                            </p:childTnLst>
                          </p:cTn>
                        </p:par>
                        <p:par>
                          <p:cTn id="786" fill="hold" nodeType="afterGroup">
                            <p:stCondLst>
                              <p:cond delay="3000"/>
                            </p:stCondLst>
                            <p:childTnLst>
                              <p:par>
                                <p:cTn id="787" presetID="53" presetClass="exit" presetSubtype="0" fill="hold" grpId="1" nodeType="afterEffect">
                                  <p:stCondLst>
                                    <p:cond delay="0"/>
                                  </p:stCondLst>
                                  <p:childTnLst>
                                    <p:anim calcmode="lin" valueType="num">
                                      <p:cBhvr>
                                        <p:cTn id="788" dur="500"/>
                                        <p:tgtEl>
                                          <p:spTgt spid="35011">
                                            <p:txEl>
                                              <p:pRg st="0" end="0"/>
                                            </p:txEl>
                                          </p:spTgt>
                                        </p:tgtEl>
                                        <p:attrNameLst>
                                          <p:attrName>ppt_w</p:attrName>
                                        </p:attrNameLst>
                                      </p:cBhvr>
                                      <p:tavLst>
                                        <p:tav tm="0">
                                          <p:val>
                                            <p:strVal val="ppt_w"/>
                                          </p:val>
                                        </p:tav>
                                        <p:tav tm="100000">
                                          <p:val>
                                            <p:fltVal val="0"/>
                                          </p:val>
                                        </p:tav>
                                      </p:tavLst>
                                    </p:anim>
                                    <p:anim calcmode="lin" valueType="num">
                                      <p:cBhvr>
                                        <p:cTn id="789" dur="500"/>
                                        <p:tgtEl>
                                          <p:spTgt spid="35011">
                                            <p:txEl>
                                              <p:pRg st="0" end="0"/>
                                            </p:txEl>
                                          </p:spTgt>
                                        </p:tgtEl>
                                        <p:attrNameLst>
                                          <p:attrName>ppt_h</p:attrName>
                                        </p:attrNameLst>
                                      </p:cBhvr>
                                      <p:tavLst>
                                        <p:tav tm="0">
                                          <p:val>
                                            <p:strVal val="ppt_h"/>
                                          </p:val>
                                        </p:tav>
                                        <p:tav tm="100000">
                                          <p:val>
                                            <p:fltVal val="0"/>
                                          </p:val>
                                        </p:tav>
                                      </p:tavLst>
                                    </p:anim>
                                    <p:animEffect transition="out" filter="fade">
                                      <p:cBhvr>
                                        <p:cTn id="790" dur="500"/>
                                        <p:tgtEl>
                                          <p:spTgt spid="35011">
                                            <p:txEl>
                                              <p:pRg st="0" end="0"/>
                                            </p:txEl>
                                          </p:spTgt>
                                        </p:tgtEl>
                                      </p:cBhvr>
                                    </p:animEffect>
                                    <p:set>
                                      <p:cBhvr>
                                        <p:cTn id="791" dur="1" fill="hold">
                                          <p:stCondLst>
                                            <p:cond delay="499"/>
                                          </p:stCondLst>
                                        </p:cTn>
                                        <p:tgtEl>
                                          <p:spTgt spid="35011">
                                            <p:txEl>
                                              <p:pRg st="0" end="0"/>
                                            </p:txEl>
                                          </p:spTgt>
                                        </p:tgtEl>
                                        <p:attrNameLst>
                                          <p:attrName>style.visibility</p:attrName>
                                        </p:attrNameLst>
                                      </p:cBhvr>
                                      <p:to>
                                        <p:strVal val="hidden"/>
                                      </p:to>
                                    </p:set>
                                  </p:childTnLst>
                                </p:cTn>
                              </p:par>
                            </p:childTnLst>
                          </p:cTn>
                        </p:par>
                        <p:par>
                          <p:cTn id="792" fill="hold" nodeType="afterGroup">
                            <p:stCondLst>
                              <p:cond delay="3500"/>
                            </p:stCondLst>
                            <p:childTnLst>
                              <p:par>
                                <p:cTn id="793" presetID="53" presetClass="entr" presetSubtype="0" fill="hold" grpId="0" nodeType="afterEffect">
                                  <p:stCondLst>
                                    <p:cond delay="0"/>
                                  </p:stCondLst>
                                  <p:childTnLst>
                                    <p:set>
                                      <p:cBhvr>
                                        <p:cTn id="794" dur="1" fill="hold">
                                          <p:stCondLst>
                                            <p:cond delay="0"/>
                                          </p:stCondLst>
                                        </p:cTn>
                                        <p:tgtEl>
                                          <p:spTgt spid="35012">
                                            <p:txEl>
                                              <p:pRg st="0" end="0"/>
                                            </p:txEl>
                                          </p:spTgt>
                                        </p:tgtEl>
                                        <p:attrNameLst>
                                          <p:attrName>style.visibility</p:attrName>
                                        </p:attrNameLst>
                                      </p:cBhvr>
                                      <p:to>
                                        <p:strVal val="visible"/>
                                      </p:to>
                                    </p:set>
                                    <p:anim calcmode="lin" valueType="num">
                                      <p:cBhvr>
                                        <p:cTn id="795" dur="500" fill="hold"/>
                                        <p:tgtEl>
                                          <p:spTgt spid="35012">
                                            <p:txEl>
                                              <p:pRg st="0" end="0"/>
                                            </p:txEl>
                                          </p:spTgt>
                                        </p:tgtEl>
                                        <p:attrNameLst>
                                          <p:attrName>ppt_w</p:attrName>
                                        </p:attrNameLst>
                                      </p:cBhvr>
                                      <p:tavLst>
                                        <p:tav tm="0">
                                          <p:val>
                                            <p:fltVal val="0"/>
                                          </p:val>
                                        </p:tav>
                                        <p:tav tm="100000">
                                          <p:val>
                                            <p:strVal val="#ppt_w"/>
                                          </p:val>
                                        </p:tav>
                                      </p:tavLst>
                                    </p:anim>
                                    <p:anim calcmode="lin" valueType="num">
                                      <p:cBhvr>
                                        <p:cTn id="796" dur="500" fill="hold"/>
                                        <p:tgtEl>
                                          <p:spTgt spid="35012">
                                            <p:txEl>
                                              <p:pRg st="0" end="0"/>
                                            </p:txEl>
                                          </p:spTgt>
                                        </p:tgtEl>
                                        <p:attrNameLst>
                                          <p:attrName>ppt_h</p:attrName>
                                        </p:attrNameLst>
                                      </p:cBhvr>
                                      <p:tavLst>
                                        <p:tav tm="0">
                                          <p:val>
                                            <p:fltVal val="0"/>
                                          </p:val>
                                        </p:tav>
                                        <p:tav tm="100000">
                                          <p:val>
                                            <p:strVal val="#ppt_h"/>
                                          </p:val>
                                        </p:tav>
                                      </p:tavLst>
                                    </p:anim>
                                    <p:animEffect transition="in" filter="fade">
                                      <p:cBhvr>
                                        <p:cTn id="797" dur="500"/>
                                        <p:tgtEl>
                                          <p:spTgt spid="35012">
                                            <p:txEl>
                                              <p:pRg st="0" end="0"/>
                                            </p:txEl>
                                          </p:spTgt>
                                        </p:tgtEl>
                                      </p:cBhvr>
                                    </p:animEffect>
                                  </p:childTnLst>
                                  <p:subTnLst>
                                    <p:audio>
                                      <p:cMediaNode>
                                        <p:cTn display="0" masterRel="sameClick">
                                          <p:stCondLst>
                                            <p:cond evt="begin" delay="0">
                                              <p:tn val="793"/>
                                            </p:cond>
                                          </p:stCondLst>
                                          <p:endCondLst>
                                            <p:cond evt="onStopAudio" delay="0">
                                              <p:tgtEl>
                                                <p:sldTgt/>
                                              </p:tgtEl>
                                            </p:cond>
                                          </p:endCondLst>
                                        </p:cTn>
                                        <p:tgtEl>
                                          <p:sndTgt r:embed="rId2" name="hammer.wav"/>
                                        </p:tgtEl>
                                      </p:cMediaNode>
                                    </p:audio>
                                  </p:subTnLst>
                                </p:cTn>
                              </p:par>
                            </p:childTnLst>
                          </p:cTn>
                        </p:par>
                        <p:par>
                          <p:cTn id="798" fill="hold" nodeType="afterGroup">
                            <p:stCondLst>
                              <p:cond delay="4000"/>
                            </p:stCondLst>
                            <p:childTnLst>
                              <p:par>
                                <p:cTn id="799" presetID="53" presetClass="exit" presetSubtype="0" fill="hold" grpId="1" nodeType="afterEffect">
                                  <p:stCondLst>
                                    <p:cond delay="0"/>
                                  </p:stCondLst>
                                  <p:childTnLst>
                                    <p:anim calcmode="lin" valueType="num">
                                      <p:cBhvr>
                                        <p:cTn id="800" dur="500"/>
                                        <p:tgtEl>
                                          <p:spTgt spid="35012">
                                            <p:txEl>
                                              <p:pRg st="0" end="0"/>
                                            </p:txEl>
                                          </p:spTgt>
                                        </p:tgtEl>
                                        <p:attrNameLst>
                                          <p:attrName>ppt_w</p:attrName>
                                        </p:attrNameLst>
                                      </p:cBhvr>
                                      <p:tavLst>
                                        <p:tav tm="0">
                                          <p:val>
                                            <p:strVal val="ppt_w"/>
                                          </p:val>
                                        </p:tav>
                                        <p:tav tm="100000">
                                          <p:val>
                                            <p:fltVal val="0"/>
                                          </p:val>
                                        </p:tav>
                                      </p:tavLst>
                                    </p:anim>
                                    <p:anim calcmode="lin" valueType="num">
                                      <p:cBhvr>
                                        <p:cTn id="801" dur="500"/>
                                        <p:tgtEl>
                                          <p:spTgt spid="35012">
                                            <p:txEl>
                                              <p:pRg st="0" end="0"/>
                                            </p:txEl>
                                          </p:spTgt>
                                        </p:tgtEl>
                                        <p:attrNameLst>
                                          <p:attrName>ppt_h</p:attrName>
                                        </p:attrNameLst>
                                      </p:cBhvr>
                                      <p:tavLst>
                                        <p:tav tm="0">
                                          <p:val>
                                            <p:strVal val="ppt_h"/>
                                          </p:val>
                                        </p:tav>
                                        <p:tav tm="100000">
                                          <p:val>
                                            <p:fltVal val="0"/>
                                          </p:val>
                                        </p:tav>
                                      </p:tavLst>
                                    </p:anim>
                                    <p:animEffect transition="out" filter="fade">
                                      <p:cBhvr>
                                        <p:cTn id="802" dur="500"/>
                                        <p:tgtEl>
                                          <p:spTgt spid="35012">
                                            <p:txEl>
                                              <p:pRg st="0" end="0"/>
                                            </p:txEl>
                                          </p:spTgt>
                                        </p:tgtEl>
                                      </p:cBhvr>
                                    </p:animEffect>
                                    <p:set>
                                      <p:cBhvr>
                                        <p:cTn id="803" dur="1" fill="hold">
                                          <p:stCondLst>
                                            <p:cond delay="499"/>
                                          </p:stCondLst>
                                        </p:cTn>
                                        <p:tgtEl>
                                          <p:spTgt spid="35012">
                                            <p:txEl>
                                              <p:pRg st="0" end="0"/>
                                            </p:txEl>
                                          </p:spTgt>
                                        </p:tgtEl>
                                        <p:attrNameLst>
                                          <p:attrName>style.visibility</p:attrName>
                                        </p:attrNameLst>
                                      </p:cBhvr>
                                      <p:to>
                                        <p:strVal val="hidden"/>
                                      </p:to>
                                    </p:set>
                                  </p:childTnLst>
                                </p:cTn>
                              </p:par>
                            </p:childTnLst>
                          </p:cTn>
                        </p:par>
                        <p:par>
                          <p:cTn id="804" fill="hold" nodeType="afterGroup">
                            <p:stCondLst>
                              <p:cond delay="4500"/>
                            </p:stCondLst>
                            <p:childTnLst>
                              <p:par>
                                <p:cTn id="805" presetID="53" presetClass="entr" presetSubtype="0" fill="hold" grpId="0" nodeType="afterEffect">
                                  <p:stCondLst>
                                    <p:cond delay="0"/>
                                  </p:stCondLst>
                                  <p:childTnLst>
                                    <p:set>
                                      <p:cBhvr>
                                        <p:cTn id="806" dur="1" fill="hold">
                                          <p:stCondLst>
                                            <p:cond delay="0"/>
                                          </p:stCondLst>
                                        </p:cTn>
                                        <p:tgtEl>
                                          <p:spTgt spid="35014">
                                            <p:txEl>
                                              <p:pRg st="0" end="0"/>
                                            </p:txEl>
                                          </p:spTgt>
                                        </p:tgtEl>
                                        <p:attrNameLst>
                                          <p:attrName>style.visibility</p:attrName>
                                        </p:attrNameLst>
                                      </p:cBhvr>
                                      <p:to>
                                        <p:strVal val="visible"/>
                                      </p:to>
                                    </p:set>
                                    <p:anim calcmode="lin" valueType="num">
                                      <p:cBhvr>
                                        <p:cTn id="807" dur="500" fill="hold"/>
                                        <p:tgtEl>
                                          <p:spTgt spid="35014">
                                            <p:txEl>
                                              <p:pRg st="0" end="0"/>
                                            </p:txEl>
                                          </p:spTgt>
                                        </p:tgtEl>
                                        <p:attrNameLst>
                                          <p:attrName>ppt_w</p:attrName>
                                        </p:attrNameLst>
                                      </p:cBhvr>
                                      <p:tavLst>
                                        <p:tav tm="0">
                                          <p:val>
                                            <p:fltVal val="0"/>
                                          </p:val>
                                        </p:tav>
                                        <p:tav tm="100000">
                                          <p:val>
                                            <p:strVal val="#ppt_w"/>
                                          </p:val>
                                        </p:tav>
                                      </p:tavLst>
                                    </p:anim>
                                    <p:anim calcmode="lin" valueType="num">
                                      <p:cBhvr>
                                        <p:cTn id="808" dur="500" fill="hold"/>
                                        <p:tgtEl>
                                          <p:spTgt spid="35014">
                                            <p:txEl>
                                              <p:pRg st="0" end="0"/>
                                            </p:txEl>
                                          </p:spTgt>
                                        </p:tgtEl>
                                        <p:attrNameLst>
                                          <p:attrName>ppt_h</p:attrName>
                                        </p:attrNameLst>
                                      </p:cBhvr>
                                      <p:tavLst>
                                        <p:tav tm="0">
                                          <p:val>
                                            <p:fltVal val="0"/>
                                          </p:val>
                                        </p:tav>
                                        <p:tav tm="100000">
                                          <p:val>
                                            <p:strVal val="#ppt_h"/>
                                          </p:val>
                                        </p:tav>
                                      </p:tavLst>
                                    </p:anim>
                                    <p:animEffect transition="in" filter="fade">
                                      <p:cBhvr>
                                        <p:cTn id="809" dur="500"/>
                                        <p:tgtEl>
                                          <p:spTgt spid="35014">
                                            <p:txEl>
                                              <p:pRg st="0" end="0"/>
                                            </p:txEl>
                                          </p:spTgt>
                                        </p:tgtEl>
                                      </p:cBhvr>
                                    </p:animEffect>
                                  </p:childTnLst>
                                  <p:subTnLst>
                                    <p:audio>
                                      <p:cMediaNode>
                                        <p:cTn display="0" masterRel="sameClick">
                                          <p:stCondLst>
                                            <p:cond evt="begin" delay="0">
                                              <p:tn val="805"/>
                                            </p:cond>
                                          </p:stCondLst>
                                          <p:endCondLst>
                                            <p:cond evt="onStopAudio" delay="0">
                                              <p:tgtEl>
                                                <p:sldTgt/>
                                              </p:tgtEl>
                                            </p:cond>
                                          </p:endCondLst>
                                        </p:cTn>
                                        <p:tgtEl>
                                          <p:sndTgt r:embed="rId2" name="hammer.wav"/>
                                        </p:tgtEl>
                                      </p:cMediaNode>
                                    </p:audio>
                                  </p:subTnLst>
                                </p:cTn>
                              </p:par>
                            </p:childTnLst>
                          </p:cTn>
                        </p:par>
                        <p:par>
                          <p:cTn id="810" fill="hold" nodeType="afterGroup">
                            <p:stCondLst>
                              <p:cond delay="5000"/>
                            </p:stCondLst>
                            <p:childTnLst>
                              <p:par>
                                <p:cTn id="811" presetID="53" presetClass="exit" presetSubtype="0" fill="hold" grpId="1" nodeType="afterEffect">
                                  <p:stCondLst>
                                    <p:cond delay="0"/>
                                  </p:stCondLst>
                                  <p:childTnLst>
                                    <p:anim calcmode="lin" valueType="num">
                                      <p:cBhvr>
                                        <p:cTn id="812" dur="500"/>
                                        <p:tgtEl>
                                          <p:spTgt spid="35014">
                                            <p:txEl>
                                              <p:pRg st="0" end="0"/>
                                            </p:txEl>
                                          </p:spTgt>
                                        </p:tgtEl>
                                        <p:attrNameLst>
                                          <p:attrName>ppt_w</p:attrName>
                                        </p:attrNameLst>
                                      </p:cBhvr>
                                      <p:tavLst>
                                        <p:tav tm="0">
                                          <p:val>
                                            <p:strVal val="ppt_w"/>
                                          </p:val>
                                        </p:tav>
                                        <p:tav tm="100000">
                                          <p:val>
                                            <p:fltVal val="0"/>
                                          </p:val>
                                        </p:tav>
                                      </p:tavLst>
                                    </p:anim>
                                    <p:anim calcmode="lin" valueType="num">
                                      <p:cBhvr>
                                        <p:cTn id="813" dur="500"/>
                                        <p:tgtEl>
                                          <p:spTgt spid="35014">
                                            <p:txEl>
                                              <p:pRg st="0" end="0"/>
                                            </p:txEl>
                                          </p:spTgt>
                                        </p:tgtEl>
                                        <p:attrNameLst>
                                          <p:attrName>ppt_h</p:attrName>
                                        </p:attrNameLst>
                                      </p:cBhvr>
                                      <p:tavLst>
                                        <p:tav tm="0">
                                          <p:val>
                                            <p:strVal val="ppt_h"/>
                                          </p:val>
                                        </p:tav>
                                        <p:tav tm="100000">
                                          <p:val>
                                            <p:fltVal val="0"/>
                                          </p:val>
                                        </p:tav>
                                      </p:tavLst>
                                    </p:anim>
                                    <p:animEffect transition="out" filter="fade">
                                      <p:cBhvr>
                                        <p:cTn id="814" dur="500"/>
                                        <p:tgtEl>
                                          <p:spTgt spid="35014">
                                            <p:txEl>
                                              <p:pRg st="0" end="0"/>
                                            </p:txEl>
                                          </p:spTgt>
                                        </p:tgtEl>
                                      </p:cBhvr>
                                    </p:animEffect>
                                    <p:set>
                                      <p:cBhvr>
                                        <p:cTn id="815" dur="1" fill="hold">
                                          <p:stCondLst>
                                            <p:cond delay="499"/>
                                          </p:stCondLst>
                                        </p:cTn>
                                        <p:tgtEl>
                                          <p:spTgt spid="35014">
                                            <p:txEl>
                                              <p:pRg st="0" end="0"/>
                                            </p:txEl>
                                          </p:spTgt>
                                        </p:tgtEl>
                                        <p:attrNameLst>
                                          <p:attrName>style.visibility</p:attrName>
                                        </p:attrNameLst>
                                      </p:cBhvr>
                                      <p:to>
                                        <p:strVal val="hidden"/>
                                      </p:to>
                                    </p:set>
                                  </p:childTnLst>
                                </p:cTn>
                              </p:par>
                            </p:childTnLst>
                          </p:cTn>
                        </p:par>
                        <p:par>
                          <p:cTn id="816" fill="hold" nodeType="afterGroup">
                            <p:stCondLst>
                              <p:cond delay="5500"/>
                            </p:stCondLst>
                            <p:childTnLst>
                              <p:par>
                                <p:cTn id="817" presetID="53" presetClass="entr" presetSubtype="0" fill="hold" grpId="0" nodeType="afterEffect">
                                  <p:stCondLst>
                                    <p:cond delay="0"/>
                                  </p:stCondLst>
                                  <p:childTnLst>
                                    <p:set>
                                      <p:cBhvr>
                                        <p:cTn id="818" dur="1" fill="hold">
                                          <p:stCondLst>
                                            <p:cond delay="0"/>
                                          </p:stCondLst>
                                        </p:cTn>
                                        <p:tgtEl>
                                          <p:spTgt spid="35013">
                                            <p:txEl>
                                              <p:pRg st="0" end="0"/>
                                            </p:txEl>
                                          </p:spTgt>
                                        </p:tgtEl>
                                        <p:attrNameLst>
                                          <p:attrName>style.visibility</p:attrName>
                                        </p:attrNameLst>
                                      </p:cBhvr>
                                      <p:to>
                                        <p:strVal val="visible"/>
                                      </p:to>
                                    </p:set>
                                    <p:anim calcmode="lin" valueType="num">
                                      <p:cBhvr>
                                        <p:cTn id="819" dur="500" fill="hold"/>
                                        <p:tgtEl>
                                          <p:spTgt spid="35013">
                                            <p:txEl>
                                              <p:pRg st="0" end="0"/>
                                            </p:txEl>
                                          </p:spTgt>
                                        </p:tgtEl>
                                        <p:attrNameLst>
                                          <p:attrName>ppt_w</p:attrName>
                                        </p:attrNameLst>
                                      </p:cBhvr>
                                      <p:tavLst>
                                        <p:tav tm="0">
                                          <p:val>
                                            <p:fltVal val="0"/>
                                          </p:val>
                                        </p:tav>
                                        <p:tav tm="100000">
                                          <p:val>
                                            <p:strVal val="#ppt_w"/>
                                          </p:val>
                                        </p:tav>
                                      </p:tavLst>
                                    </p:anim>
                                    <p:anim calcmode="lin" valueType="num">
                                      <p:cBhvr>
                                        <p:cTn id="820" dur="500" fill="hold"/>
                                        <p:tgtEl>
                                          <p:spTgt spid="35013">
                                            <p:txEl>
                                              <p:pRg st="0" end="0"/>
                                            </p:txEl>
                                          </p:spTgt>
                                        </p:tgtEl>
                                        <p:attrNameLst>
                                          <p:attrName>ppt_h</p:attrName>
                                        </p:attrNameLst>
                                      </p:cBhvr>
                                      <p:tavLst>
                                        <p:tav tm="0">
                                          <p:val>
                                            <p:fltVal val="0"/>
                                          </p:val>
                                        </p:tav>
                                        <p:tav tm="100000">
                                          <p:val>
                                            <p:strVal val="#ppt_h"/>
                                          </p:val>
                                        </p:tav>
                                      </p:tavLst>
                                    </p:anim>
                                    <p:animEffect transition="in" filter="fade">
                                      <p:cBhvr>
                                        <p:cTn id="821" dur="500"/>
                                        <p:tgtEl>
                                          <p:spTgt spid="35013">
                                            <p:txEl>
                                              <p:pRg st="0" end="0"/>
                                            </p:txEl>
                                          </p:spTgt>
                                        </p:tgtEl>
                                      </p:cBhvr>
                                    </p:animEffect>
                                  </p:childTnLst>
                                  <p:subTnLst>
                                    <p:audio>
                                      <p:cMediaNode>
                                        <p:cTn display="0" masterRel="sameClick">
                                          <p:stCondLst>
                                            <p:cond evt="begin" delay="0">
                                              <p:tn val="817"/>
                                            </p:cond>
                                          </p:stCondLst>
                                          <p:endCondLst>
                                            <p:cond evt="onStopAudio" delay="0">
                                              <p:tgtEl>
                                                <p:sldTgt/>
                                              </p:tgtEl>
                                            </p:cond>
                                          </p:endCondLst>
                                        </p:cTn>
                                        <p:tgtEl>
                                          <p:sndTgt r:embed="rId2" name="hammer.wav"/>
                                        </p:tgtEl>
                                      </p:cMediaNode>
                                    </p:audio>
                                  </p:subTnLst>
                                </p:cTn>
                              </p:par>
                            </p:childTnLst>
                          </p:cTn>
                        </p:par>
                        <p:par>
                          <p:cTn id="822" fill="hold" nodeType="afterGroup">
                            <p:stCondLst>
                              <p:cond delay="6000"/>
                            </p:stCondLst>
                            <p:childTnLst>
                              <p:par>
                                <p:cTn id="823" presetID="53" presetClass="exit" presetSubtype="0" fill="hold" grpId="1" nodeType="afterEffect">
                                  <p:stCondLst>
                                    <p:cond delay="0"/>
                                  </p:stCondLst>
                                  <p:childTnLst>
                                    <p:anim calcmode="lin" valueType="num">
                                      <p:cBhvr>
                                        <p:cTn id="824" dur="500"/>
                                        <p:tgtEl>
                                          <p:spTgt spid="35013">
                                            <p:txEl>
                                              <p:pRg st="0" end="0"/>
                                            </p:txEl>
                                          </p:spTgt>
                                        </p:tgtEl>
                                        <p:attrNameLst>
                                          <p:attrName>ppt_w</p:attrName>
                                        </p:attrNameLst>
                                      </p:cBhvr>
                                      <p:tavLst>
                                        <p:tav tm="0">
                                          <p:val>
                                            <p:strVal val="ppt_w"/>
                                          </p:val>
                                        </p:tav>
                                        <p:tav tm="100000">
                                          <p:val>
                                            <p:fltVal val="0"/>
                                          </p:val>
                                        </p:tav>
                                      </p:tavLst>
                                    </p:anim>
                                    <p:anim calcmode="lin" valueType="num">
                                      <p:cBhvr>
                                        <p:cTn id="825" dur="500"/>
                                        <p:tgtEl>
                                          <p:spTgt spid="35013">
                                            <p:txEl>
                                              <p:pRg st="0" end="0"/>
                                            </p:txEl>
                                          </p:spTgt>
                                        </p:tgtEl>
                                        <p:attrNameLst>
                                          <p:attrName>ppt_h</p:attrName>
                                        </p:attrNameLst>
                                      </p:cBhvr>
                                      <p:tavLst>
                                        <p:tav tm="0">
                                          <p:val>
                                            <p:strVal val="ppt_h"/>
                                          </p:val>
                                        </p:tav>
                                        <p:tav tm="100000">
                                          <p:val>
                                            <p:fltVal val="0"/>
                                          </p:val>
                                        </p:tav>
                                      </p:tavLst>
                                    </p:anim>
                                    <p:animEffect transition="out" filter="fade">
                                      <p:cBhvr>
                                        <p:cTn id="826" dur="500"/>
                                        <p:tgtEl>
                                          <p:spTgt spid="35013">
                                            <p:txEl>
                                              <p:pRg st="0" end="0"/>
                                            </p:txEl>
                                          </p:spTgt>
                                        </p:tgtEl>
                                      </p:cBhvr>
                                    </p:animEffect>
                                    <p:set>
                                      <p:cBhvr>
                                        <p:cTn id="827" dur="1" fill="hold">
                                          <p:stCondLst>
                                            <p:cond delay="499"/>
                                          </p:stCondLst>
                                        </p:cTn>
                                        <p:tgtEl>
                                          <p:spTgt spid="35013">
                                            <p:txEl>
                                              <p:pRg st="0" end="0"/>
                                            </p:txEl>
                                          </p:spTgt>
                                        </p:tgtEl>
                                        <p:attrNameLst>
                                          <p:attrName>style.visibility</p:attrName>
                                        </p:attrNameLst>
                                      </p:cBhvr>
                                      <p:to>
                                        <p:strVal val="hidden"/>
                                      </p:to>
                                    </p:set>
                                  </p:childTnLst>
                                </p:cTn>
                              </p:par>
                            </p:childTnLst>
                          </p:cTn>
                        </p:par>
                        <p:par>
                          <p:cTn id="828" fill="hold" nodeType="afterGroup">
                            <p:stCondLst>
                              <p:cond delay="6500"/>
                            </p:stCondLst>
                            <p:childTnLst>
                              <p:par>
                                <p:cTn id="829" presetID="53" presetClass="entr" presetSubtype="0" fill="hold" grpId="0" nodeType="afterEffect">
                                  <p:stCondLst>
                                    <p:cond delay="0"/>
                                  </p:stCondLst>
                                  <p:childTnLst>
                                    <p:set>
                                      <p:cBhvr>
                                        <p:cTn id="830" dur="1" fill="hold">
                                          <p:stCondLst>
                                            <p:cond delay="0"/>
                                          </p:stCondLst>
                                        </p:cTn>
                                        <p:tgtEl>
                                          <p:spTgt spid="35015">
                                            <p:txEl>
                                              <p:pRg st="0" end="0"/>
                                            </p:txEl>
                                          </p:spTgt>
                                        </p:tgtEl>
                                        <p:attrNameLst>
                                          <p:attrName>style.visibility</p:attrName>
                                        </p:attrNameLst>
                                      </p:cBhvr>
                                      <p:to>
                                        <p:strVal val="visible"/>
                                      </p:to>
                                    </p:set>
                                    <p:anim calcmode="lin" valueType="num">
                                      <p:cBhvr>
                                        <p:cTn id="831" dur="500" fill="hold"/>
                                        <p:tgtEl>
                                          <p:spTgt spid="35015">
                                            <p:txEl>
                                              <p:pRg st="0" end="0"/>
                                            </p:txEl>
                                          </p:spTgt>
                                        </p:tgtEl>
                                        <p:attrNameLst>
                                          <p:attrName>ppt_w</p:attrName>
                                        </p:attrNameLst>
                                      </p:cBhvr>
                                      <p:tavLst>
                                        <p:tav tm="0">
                                          <p:val>
                                            <p:fltVal val="0"/>
                                          </p:val>
                                        </p:tav>
                                        <p:tav tm="100000">
                                          <p:val>
                                            <p:strVal val="#ppt_w"/>
                                          </p:val>
                                        </p:tav>
                                      </p:tavLst>
                                    </p:anim>
                                    <p:anim calcmode="lin" valueType="num">
                                      <p:cBhvr>
                                        <p:cTn id="832" dur="500" fill="hold"/>
                                        <p:tgtEl>
                                          <p:spTgt spid="35015">
                                            <p:txEl>
                                              <p:pRg st="0" end="0"/>
                                            </p:txEl>
                                          </p:spTgt>
                                        </p:tgtEl>
                                        <p:attrNameLst>
                                          <p:attrName>ppt_h</p:attrName>
                                        </p:attrNameLst>
                                      </p:cBhvr>
                                      <p:tavLst>
                                        <p:tav tm="0">
                                          <p:val>
                                            <p:fltVal val="0"/>
                                          </p:val>
                                        </p:tav>
                                        <p:tav tm="100000">
                                          <p:val>
                                            <p:strVal val="#ppt_h"/>
                                          </p:val>
                                        </p:tav>
                                      </p:tavLst>
                                    </p:anim>
                                    <p:animEffect transition="in" filter="fade">
                                      <p:cBhvr>
                                        <p:cTn id="833" dur="500"/>
                                        <p:tgtEl>
                                          <p:spTgt spid="35015">
                                            <p:txEl>
                                              <p:pRg st="0" end="0"/>
                                            </p:txEl>
                                          </p:spTgt>
                                        </p:tgtEl>
                                      </p:cBhvr>
                                    </p:animEffect>
                                  </p:childTnLst>
                                  <p:subTnLst>
                                    <p:audio>
                                      <p:cMediaNode>
                                        <p:cTn display="0" masterRel="sameClick">
                                          <p:stCondLst>
                                            <p:cond evt="begin" delay="0">
                                              <p:tn val="829"/>
                                            </p:cond>
                                          </p:stCondLst>
                                          <p:endCondLst>
                                            <p:cond evt="onStopAudio" delay="0">
                                              <p:tgtEl>
                                                <p:sldTgt/>
                                              </p:tgtEl>
                                            </p:cond>
                                          </p:endCondLst>
                                        </p:cTn>
                                        <p:tgtEl>
                                          <p:sndTgt r:embed="rId2" name="hammer.wav"/>
                                        </p:tgtEl>
                                      </p:cMediaNode>
                                    </p:audio>
                                  </p:subTnLst>
                                </p:cTn>
                              </p:par>
                            </p:childTnLst>
                          </p:cTn>
                        </p:par>
                        <p:par>
                          <p:cTn id="834" fill="hold" nodeType="afterGroup">
                            <p:stCondLst>
                              <p:cond delay="7000"/>
                            </p:stCondLst>
                            <p:childTnLst>
                              <p:par>
                                <p:cTn id="835" presetID="53" presetClass="exit" presetSubtype="0" fill="hold" grpId="1" nodeType="afterEffect">
                                  <p:stCondLst>
                                    <p:cond delay="0"/>
                                  </p:stCondLst>
                                  <p:childTnLst>
                                    <p:anim calcmode="lin" valueType="num">
                                      <p:cBhvr>
                                        <p:cTn id="836" dur="500"/>
                                        <p:tgtEl>
                                          <p:spTgt spid="35015">
                                            <p:txEl>
                                              <p:pRg st="0" end="0"/>
                                            </p:txEl>
                                          </p:spTgt>
                                        </p:tgtEl>
                                        <p:attrNameLst>
                                          <p:attrName>ppt_w</p:attrName>
                                        </p:attrNameLst>
                                      </p:cBhvr>
                                      <p:tavLst>
                                        <p:tav tm="0">
                                          <p:val>
                                            <p:strVal val="ppt_w"/>
                                          </p:val>
                                        </p:tav>
                                        <p:tav tm="100000">
                                          <p:val>
                                            <p:fltVal val="0"/>
                                          </p:val>
                                        </p:tav>
                                      </p:tavLst>
                                    </p:anim>
                                    <p:anim calcmode="lin" valueType="num">
                                      <p:cBhvr>
                                        <p:cTn id="837" dur="500"/>
                                        <p:tgtEl>
                                          <p:spTgt spid="35015">
                                            <p:txEl>
                                              <p:pRg st="0" end="0"/>
                                            </p:txEl>
                                          </p:spTgt>
                                        </p:tgtEl>
                                        <p:attrNameLst>
                                          <p:attrName>ppt_h</p:attrName>
                                        </p:attrNameLst>
                                      </p:cBhvr>
                                      <p:tavLst>
                                        <p:tav tm="0">
                                          <p:val>
                                            <p:strVal val="ppt_h"/>
                                          </p:val>
                                        </p:tav>
                                        <p:tav tm="100000">
                                          <p:val>
                                            <p:fltVal val="0"/>
                                          </p:val>
                                        </p:tav>
                                      </p:tavLst>
                                    </p:anim>
                                    <p:animEffect transition="out" filter="fade">
                                      <p:cBhvr>
                                        <p:cTn id="838" dur="500"/>
                                        <p:tgtEl>
                                          <p:spTgt spid="35015">
                                            <p:txEl>
                                              <p:pRg st="0" end="0"/>
                                            </p:txEl>
                                          </p:spTgt>
                                        </p:tgtEl>
                                      </p:cBhvr>
                                    </p:animEffect>
                                    <p:set>
                                      <p:cBhvr>
                                        <p:cTn id="839" dur="1" fill="hold">
                                          <p:stCondLst>
                                            <p:cond delay="499"/>
                                          </p:stCondLst>
                                        </p:cTn>
                                        <p:tgtEl>
                                          <p:spTgt spid="35015">
                                            <p:txEl>
                                              <p:pRg st="0" end="0"/>
                                            </p:txEl>
                                          </p:spTgt>
                                        </p:tgtEl>
                                        <p:attrNameLst>
                                          <p:attrName>style.visibility</p:attrName>
                                        </p:attrNameLst>
                                      </p:cBhvr>
                                      <p:to>
                                        <p:strVal val="hidden"/>
                                      </p:to>
                                    </p:set>
                                  </p:childTnLst>
                                </p:cTn>
                              </p:par>
                            </p:childTnLst>
                          </p:cTn>
                        </p:par>
                        <p:par>
                          <p:cTn id="840" fill="hold" nodeType="afterGroup">
                            <p:stCondLst>
                              <p:cond delay="7500"/>
                            </p:stCondLst>
                            <p:childTnLst>
                              <p:par>
                                <p:cTn id="841" presetID="53" presetClass="entr" presetSubtype="0" fill="hold" grpId="0" nodeType="afterEffect">
                                  <p:stCondLst>
                                    <p:cond delay="0"/>
                                  </p:stCondLst>
                                  <p:childTnLst>
                                    <p:set>
                                      <p:cBhvr>
                                        <p:cTn id="842" dur="1" fill="hold">
                                          <p:stCondLst>
                                            <p:cond delay="0"/>
                                          </p:stCondLst>
                                        </p:cTn>
                                        <p:tgtEl>
                                          <p:spTgt spid="35016">
                                            <p:txEl>
                                              <p:pRg st="0" end="0"/>
                                            </p:txEl>
                                          </p:spTgt>
                                        </p:tgtEl>
                                        <p:attrNameLst>
                                          <p:attrName>style.visibility</p:attrName>
                                        </p:attrNameLst>
                                      </p:cBhvr>
                                      <p:to>
                                        <p:strVal val="visible"/>
                                      </p:to>
                                    </p:set>
                                    <p:anim calcmode="lin" valueType="num">
                                      <p:cBhvr>
                                        <p:cTn id="843" dur="500" fill="hold"/>
                                        <p:tgtEl>
                                          <p:spTgt spid="35016">
                                            <p:txEl>
                                              <p:pRg st="0" end="0"/>
                                            </p:txEl>
                                          </p:spTgt>
                                        </p:tgtEl>
                                        <p:attrNameLst>
                                          <p:attrName>ppt_w</p:attrName>
                                        </p:attrNameLst>
                                      </p:cBhvr>
                                      <p:tavLst>
                                        <p:tav tm="0">
                                          <p:val>
                                            <p:fltVal val="0"/>
                                          </p:val>
                                        </p:tav>
                                        <p:tav tm="100000">
                                          <p:val>
                                            <p:strVal val="#ppt_w"/>
                                          </p:val>
                                        </p:tav>
                                      </p:tavLst>
                                    </p:anim>
                                    <p:anim calcmode="lin" valueType="num">
                                      <p:cBhvr>
                                        <p:cTn id="844" dur="500" fill="hold"/>
                                        <p:tgtEl>
                                          <p:spTgt spid="35016">
                                            <p:txEl>
                                              <p:pRg st="0" end="0"/>
                                            </p:txEl>
                                          </p:spTgt>
                                        </p:tgtEl>
                                        <p:attrNameLst>
                                          <p:attrName>ppt_h</p:attrName>
                                        </p:attrNameLst>
                                      </p:cBhvr>
                                      <p:tavLst>
                                        <p:tav tm="0">
                                          <p:val>
                                            <p:fltVal val="0"/>
                                          </p:val>
                                        </p:tav>
                                        <p:tav tm="100000">
                                          <p:val>
                                            <p:strVal val="#ppt_h"/>
                                          </p:val>
                                        </p:tav>
                                      </p:tavLst>
                                    </p:anim>
                                    <p:animEffect transition="in" filter="fade">
                                      <p:cBhvr>
                                        <p:cTn id="845" dur="500"/>
                                        <p:tgtEl>
                                          <p:spTgt spid="35016">
                                            <p:txEl>
                                              <p:pRg st="0" end="0"/>
                                            </p:txEl>
                                          </p:spTgt>
                                        </p:tgtEl>
                                      </p:cBhvr>
                                    </p:animEffect>
                                  </p:childTnLst>
                                  <p:subTnLst>
                                    <p:audio>
                                      <p:cMediaNode>
                                        <p:cTn display="0" masterRel="sameClick">
                                          <p:stCondLst>
                                            <p:cond evt="begin" delay="0">
                                              <p:tn val="841"/>
                                            </p:cond>
                                          </p:stCondLst>
                                          <p:endCondLst>
                                            <p:cond evt="onStopAudio" delay="0">
                                              <p:tgtEl>
                                                <p:sldTgt/>
                                              </p:tgtEl>
                                            </p:cond>
                                          </p:endCondLst>
                                        </p:cTn>
                                        <p:tgtEl>
                                          <p:sndTgt r:embed="rId2" name="hammer.wav"/>
                                        </p:tgtEl>
                                      </p:cMediaNode>
                                    </p:audio>
                                  </p:subTnLst>
                                </p:cTn>
                              </p:par>
                            </p:childTnLst>
                          </p:cTn>
                        </p:par>
                        <p:par>
                          <p:cTn id="846" fill="hold" nodeType="afterGroup">
                            <p:stCondLst>
                              <p:cond delay="8000"/>
                            </p:stCondLst>
                            <p:childTnLst>
                              <p:par>
                                <p:cTn id="847" presetID="53" presetClass="exit" presetSubtype="0" fill="hold" grpId="1" nodeType="afterEffect">
                                  <p:stCondLst>
                                    <p:cond delay="0"/>
                                  </p:stCondLst>
                                  <p:childTnLst>
                                    <p:anim calcmode="lin" valueType="num">
                                      <p:cBhvr>
                                        <p:cTn id="848" dur="500"/>
                                        <p:tgtEl>
                                          <p:spTgt spid="35016">
                                            <p:txEl>
                                              <p:pRg st="0" end="0"/>
                                            </p:txEl>
                                          </p:spTgt>
                                        </p:tgtEl>
                                        <p:attrNameLst>
                                          <p:attrName>ppt_w</p:attrName>
                                        </p:attrNameLst>
                                      </p:cBhvr>
                                      <p:tavLst>
                                        <p:tav tm="0">
                                          <p:val>
                                            <p:strVal val="ppt_w"/>
                                          </p:val>
                                        </p:tav>
                                        <p:tav tm="100000">
                                          <p:val>
                                            <p:fltVal val="0"/>
                                          </p:val>
                                        </p:tav>
                                      </p:tavLst>
                                    </p:anim>
                                    <p:anim calcmode="lin" valueType="num">
                                      <p:cBhvr>
                                        <p:cTn id="849" dur="500"/>
                                        <p:tgtEl>
                                          <p:spTgt spid="35016">
                                            <p:txEl>
                                              <p:pRg st="0" end="0"/>
                                            </p:txEl>
                                          </p:spTgt>
                                        </p:tgtEl>
                                        <p:attrNameLst>
                                          <p:attrName>ppt_h</p:attrName>
                                        </p:attrNameLst>
                                      </p:cBhvr>
                                      <p:tavLst>
                                        <p:tav tm="0">
                                          <p:val>
                                            <p:strVal val="ppt_h"/>
                                          </p:val>
                                        </p:tav>
                                        <p:tav tm="100000">
                                          <p:val>
                                            <p:fltVal val="0"/>
                                          </p:val>
                                        </p:tav>
                                      </p:tavLst>
                                    </p:anim>
                                    <p:animEffect transition="out" filter="fade">
                                      <p:cBhvr>
                                        <p:cTn id="850" dur="500"/>
                                        <p:tgtEl>
                                          <p:spTgt spid="35016">
                                            <p:txEl>
                                              <p:pRg st="0" end="0"/>
                                            </p:txEl>
                                          </p:spTgt>
                                        </p:tgtEl>
                                      </p:cBhvr>
                                    </p:animEffect>
                                    <p:set>
                                      <p:cBhvr>
                                        <p:cTn id="851" dur="1" fill="hold">
                                          <p:stCondLst>
                                            <p:cond delay="499"/>
                                          </p:stCondLst>
                                        </p:cTn>
                                        <p:tgtEl>
                                          <p:spTgt spid="35016">
                                            <p:txEl>
                                              <p:pRg st="0" end="0"/>
                                            </p:txEl>
                                          </p:spTgt>
                                        </p:tgtEl>
                                        <p:attrNameLst>
                                          <p:attrName>style.visibility</p:attrName>
                                        </p:attrNameLst>
                                      </p:cBhvr>
                                      <p:to>
                                        <p:strVal val="hidden"/>
                                      </p:to>
                                    </p:set>
                                  </p:childTnLst>
                                </p:cTn>
                              </p:par>
                            </p:childTnLst>
                          </p:cTn>
                        </p:par>
                        <p:par>
                          <p:cTn id="852" fill="hold" nodeType="afterGroup">
                            <p:stCondLst>
                              <p:cond delay="8500"/>
                            </p:stCondLst>
                            <p:childTnLst>
                              <p:par>
                                <p:cTn id="853" presetID="53" presetClass="entr" presetSubtype="0" fill="hold" grpId="0" nodeType="afterEffect">
                                  <p:stCondLst>
                                    <p:cond delay="0"/>
                                  </p:stCondLst>
                                  <p:childTnLst>
                                    <p:set>
                                      <p:cBhvr>
                                        <p:cTn id="854" dur="1" fill="hold">
                                          <p:stCondLst>
                                            <p:cond delay="0"/>
                                          </p:stCondLst>
                                        </p:cTn>
                                        <p:tgtEl>
                                          <p:spTgt spid="35017">
                                            <p:txEl>
                                              <p:pRg st="0" end="0"/>
                                            </p:txEl>
                                          </p:spTgt>
                                        </p:tgtEl>
                                        <p:attrNameLst>
                                          <p:attrName>style.visibility</p:attrName>
                                        </p:attrNameLst>
                                      </p:cBhvr>
                                      <p:to>
                                        <p:strVal val="visible"/>
                                      </p:to>
                                    </p:set>
                                    <p:anim calcmode="lin" valueType="num">
                                      <p:cBhvr>
                                        <p:cTn id="855" dur="500" fill="hold"/>
                                        <p:tgtEl>
                                          <p:spTgt spid="35017">
                                            <p:txEl>
                                              <p:pRg st="0" end="0"/>
                                            </p:txEl>
                                          </p:spTgt>
                                        </p:tgtEl>
                                        <p:attrNameLst>
                                          <p:attrName>ppt_w</p:attrName>
                                        </p:attrNameLst>
                                      </p:cBhvr>
                                      <p:tavLst>
                                        <p:tav tm="0">
                                          <p:val>
                                            <p:fltVal val="0"/>
                                          </p:val>
                                        </p:tav>
                                        <p:tav tm="100000">
                                          <p:val>
                                            <p:strVal val="#ppt_w"/>
                                          </p:val>
                                        </p:tav>
                                      </p:tavLst>
                                    </p:anim>
                                    <p:anim calcmode="lin" valueType="num">
                                      <p:cBhvr>
                                        <p:cTn id="856" dur="500" fill="hold"/>
                                        <p:tgtEl>
                                          <p:spTgt spid="35017">
                                            <p:txEl>
                                              <p:pRg st="0" end="0"/>
                                            </p:txEl>
                                          </p:spTgt>
                                        </p:tgtEl>
                                        <p:attrNameLst>
                                          <p:attrName>ppt_h</p:attrName>
                                        </p:attrNameLst>
                                      </p:cBhvr>
                                      <p:tavLst>
                                        <p:tav tm="0">
                                          <p:val>
                                            <p:fltVal val="0"/>
                                          </p:val>
                                        </p:tav>
                                        <p:tav tm="100000">
                                          <p:val>
                                            <p:strVal val="#ppt_h"/>
                                          </p:val>
                                        </p:tav>
                                      </p:tavLst>
                                    </p:anim>
                                    <p:animEffect transition="in" filter="fade">
                                      <p:cBhvr>
                                        <p:cTn id="857" dur="500"/>
                                        <p:tgtEl>
                                          <p:spTgt spid="35017">
                                            <p:txEl>
                                              <p:pRg st="0" end="0"/>
                                            </p:txEl>
                                          </p:spTgt>
                                        </p:tgtEl>
                                      </p:cBhvr>
                                    </p:animEffect>
                                  </p:childTnLst>
                                  <p:subTnLst>
                                    <p:audio>
                                      <p:cMediaNode>
                                        <p:cTn display="0" masterRel="sameClick">
                                          <p:stCondLst>
                                            <p:cond evt="begin" delay="0">
                                              <p:tn val="853"/>
                                            </p:cond>
                                          </p:stCondLst>
                                          <p:endCondLst>
                                            <p:cond evt="onStopAudio" delay="0">
                                              <p:tgtEl>
                                                <p:sldTgt/>
                                              </p:tgtEl>
                                            </p:cond>
                                          </p:endCondLst>
                                        </p:cTn>
                                        <p:tgtEl>
                                          <p:sndTgt r:embed="rId2" name="hammer.wav"/>
                                        </p:tgtEl>
                                      </p:cMediaNode>
                                    </p:audio>
                                  </p:subTnLst>
                                </p:cTn>
                              </p:par>
                            </p:childTnLst>
                          </p:cTn>
                        </p:par>
                        <p:par>
                          <p:cTn id="858" fill="hold" nodeType="afterGroup">
                            <p:stCondLst>
                              <p:cond delay="9000"/>
                            </p:stCondLst>
                            <p:childTnLst>
                              <p:par>
                                <p:cTn id="859" presetID="53" presetClass="exit" presetSubtype="0" fill="hold" grpId="1" nodeType="afterEffect">
                                  <p:stCondLst>
                                    <p:cond delay="0"/>
                                  </p:stCondLst>
                                  <p:childTnLst>
                                    <p:anim calcmode="lin" valueType="num">
                                      <p:cBhvr>
                                        <p:cTn id="860" dur="500"/>
                                        <p:tgtEl>
                                          <p:spTgt spid="35017">
                                            <p:txEl>
                                              <p:pRg st="0" end="0"/>
                                            </p:txEl>
                                          </p:spTgt>
                                        </p:tgtEl>
                                        <p:attrNameLst>
                                          <p:attrName>ppt_w</p:attrName>
                                        </p:attrNameLst>
                                      </p:cBhvr>
                                      <p:tavLst>
                                        <p:tav tm="0">
                                          <p:val>
                                            <p:strVal val="ppt_w"/>
                                          </p:val>
                                        </p:tav>
                                        <p:tav tm="100000">
                                          <p:val>
                                            <p:fltVal val="0"/>
                                          </p:val>
                                        </p:tav>
                                      </p:tavLst>
                                    </p:anim>
                                    <p:anim calcmode="lin" valueType="num">
                                      <p:cBhvr>
                                        <p:cTn id="861" dur="500"/>
                                        <p:tgtEl>
                                          <p:spTgt spid="35017">
                                            <p:txEl>
                                              <p:pRg st="0" end="0"/>
                                            </p:txEl>
                                          </p:spTgt>
                                        </p:tgtEl>
                                        <p:attrNameLst>
                                          <p:attrName>ppt_h</p:attrName>
                                        </p:attrNameLst>
                                      </p:cBhvr>
                                      <p:tavLst>
                                        <p:tav tm="0">
                                          <p:val>
                                            <p:strVal val="ppt_h"/>
                                          </p:val>
                                        </p:tav>
                                        <p:tav tm="100000">
                                          <p:val>
                                            <p:fltVal val="0"/>
                                          </p:val>
                                        </p:tav>
                                      </p:tavLst>
                                    </p:anim>
                                    <p:animEffect transition="out" filter="fade">
                                      <p:cBhvr>
                                        <p:cTn id="862" dur="500"/>
                                        <p:tgtEl>
                                          <p:spTgt spid="35017">
                                            <p:txEl>
                                              <p:pRg st="0" end="0"/>
                                            </p:txEl>
                                          </p:spTgt>
                                        </p:tgtEl>
                                      </p:cBhvr>
                                    </p:animEffect>
                                    <p:set>
                                      <p:cBhvr>
                                        <p:cTn id="863" dur="1" fill="hold">
                                          <p:stCondLst>
                                            <p:cond delay="499"/>
                                          </p:stCondLst>
                                        </p:cTn>
                                        <p:tgtEl>
                                          <p:spTgt spid="35017">
                                            <p:txEl>
                                              <p:pRg st="0" end="0"/>
                                            </p:txEl>
                                          </p:spTgt>
                                        </p:tgtEl>
                                        <p:attrNameLst>
                                          <p:attrName>style.visibility</p:attrName>
                                        </p:attrNameLst>
                                      </p:cBhvr>
                                      <p:to>
                                        <p:strVal val="hidden"/>
                                      </p:to>
                                    </p:set>
                                  </p:childTnLst>
                                </p:cTn>
                              </p:par>
                            </p:childTnLst>
                          </p:cTn>
                        </p:par>
                        <p:par>
                          <p:cTn id="864" fill="hold" nodeType="afterGroup">
                            <p:stCondLst>
                              <p:cond delay="9500"/>
                            </p:stCondLst>
                            <p:childTnLst>
                              <p:par>
                                <p:cTn id="865" presetID="53" presetClass="entr" presetSubtype="0" fill="hold" grpId="0" nodeType="afterEffect">
                                  <p:stCondLst>
                                    <p:cond delay="0"/>
                                  </p:stCondLst>
                                  <p:childTnLst>
                                    <p:set>
                                      <p:cBhvr>
                                        <p:cTn id="866" dur="1" fill="hold">
                                          <p:stCondLst>
                                            <p:cond delay="0"/>
                                          </p:stCondLst>
                                        </p:cTn>
                                        <p:tgtEl>
                                          <p:spTgt spid="35019">
                                            <p:txEl>
                                              <p:pRg st="0" end="0"/>
                                            </p:txEl>
                                          </p:spTgt>
                                        </p:tgtEl>
                                        <p:attrNameLst>
                                          <p:attrName>style.visibility</p:attrName>
                                        </p:attrNameLst>
                                      </p:cBhvr>
                                      <p:to>
                                        <p:strVal val="visible"/>
                                      </p:to>
                                    </p:set>
                                    <p:anim calcmode="lin" valueType="num">
                                      <p:cBhvr>
                                        <p:cTn id="867" dur="500" fill="hold"/>
                                        <p:tgtEl>
                                          <p:spTgt spid="35019">
                                            <p:txEl>
                                              <p:pRg st="0" end="0"/>
                                            </p:txEl>
                                          </p:spTgt>
                                        </p:tgtEl>
                                        <p:attrNameLst>
                                          <p:attrName>ppt_w</p:attrName>
                                        </p:attrNameLst>
                                      </p:cBhvr>
                                      <p:tavLst>
                                        <p:tav tm="0">
                                          <p:val>
                                            <p:fltVal val="0"/>
                                          </p:val>
                                        </p:tav>
                                        <p:tav tm="100000">
                                          <p:val>
                                            <p:strVal val="#ppt_w"/>
                                          </p:val>
                                        </p:tav>
                                      </p:tavLst>
                                    </p:anim>
                                    <p:anim calcmode="lin" valueType="num">
                                      <p:cBhvr>
                                        <p:cTn id="868" dur="500" fill="hold"/>
                                        <p:tgtEl>
                                          <p:spTgt spid="35019">
                                            <p:txEl>
                                              <p:pRg st="0" end="0"/>
                                            </p:txEl>
                                          </p:spTgt>
                                        </p:tgtEl>
                                        <p:attrNameLst>
                                          <p:attrName>ppt_h</p:attrName>
                                        </p:attrNameLst>
                                      </p:cBhvr>
                                      <p:tavLst>
                                        <p:tav tm="0">
                                          <p:val>
                                            <p:fltVal val="0"/>
                                          </p:val>
                                        </p:tav>
                                        <p:tav tm="100000">
                                          <p:val>
                                            <p:strVal val="#ppt_h"/>
                                          </p:val>
                                        </p:tav>
                                      </p:tavLst>
                                    </p:anim>
                                    <p:animEffect transition="in" filter="fade">
                                      <p:cBhvr>
                                        <p:cTn id="869" dur="500"/>
                                        <p:tgtEl>
                                          <p:spTgt spid="35019">
                                            <p:txEl>
                                              <p:pRg st="0" end="0"/>
                                            </p:txEl>
                                          </p:spTgt>
                                        </p:tgtEl>
                                      </p:cBhvr>
                                    </p:animEffect>
                                  </p:childTnLst>
                                  <p:subTnLst>
                                    <p:audio>
                                      <p:cMediaNode>
                                        <p:cTn display="0" masterRel="sameClick">
                                          <p:stCondLst>
                                            <p:cond evt="begin" delay="0">
                                              <p:tn val="865"/>
                                            </p:cond>
                                          </p:stCondLst>
                                          <p:endCondLst>
                                            <p:cond evt="onStopAudio" delay="0">
                                              <p:tgtEl>
                                                <p:sldTgt/>
                                              </p:tgtEl>
                                            </p:cond>
                                          </p:endCondLst>
                                        </p:cTn>
                                        <p:tgtEl>
                                          <p:sndTgt r:embed="rId2" name="hammer.wav"/>
                                        </p:tgtEl>
                                      </p:cMediaNode>
                                    </p:audio>
                                  </p:subTnLst>
                                </p:cTn>
                              </p:par>
                            </p:childTnLst>
                          </p:cTn>
                        </p:par>
                        <p:par>
                          <p:cTn id="870" fill="hold" nodeType="afterGroup">
                            <p:stCondLst>
                              <p:cond delay="10000"/>
                            </p:stCondLst>
                            <p:childTnLst>
                              <p:par>
                                <p:cTn id="871" presetID="53" presetClass="exit" presetSubtype="0" fill="hold" grpId="1" nodeType="afterEffect">
                                  <p:stCondLst>
                                    <p:cond delay="0"/>
                                  </p:stCondLst>
                                  <p:childTnLst>
                                    <p:anim calcmode="lin" valueType="num">
                                      <p:cBhvr>
                                        <p:cTn id="872" dur="500"/>
                                        <p:tgtEl>
                                          <p:spTgt spid="35019">
                                            <p:txEl>
                                              <p:pRg st="0" end="0"/>
                                            </p:txEl>
                                          </p:spTgt>
                                        </p:tgtEl>
                                        <p:attrNameLst>
                                          <p:attrName>ppt_w</p:attrName>
                                        </p:attrNameLst>
                                      </p:cBhvr>
                                      <p:tavLst>
                                        <p:tav tm="0">
                                          <p:val>
                                            <p:strVal val="ppt_w"/>
                                          </p:val>
                                        </p:tav>
                                        <p:tav tm="100000">
                                          <p:val>
                                            <p:fltVal val="0"/>
                                          </p:val>
                                        </p:tav>
                                      </p:tavLst>
                                    </p:anim>
                                    <p:anim calcmode="lin" valueType="num">
                                      <p:cBhvr>
                                        <p:cTn id="873" dur="500"/>
                                        <p:tgtEl>
                                          <p:spTgt spid="35019">
                                            <p:txEl>
                                              <p:pRg st="0" end="0"/>
                                            </p:txEl>
                                          </p:spTgt>
                                        </p:tgtEl>
                                        <p:attrNameLst>
                                          <p:attrName>ppt_h</p:attrName>
                                        </p:attrNameLst>
                                      </p:cBhvr>
                                      <p:tavLst>
                                        <p:tav tm="0">
                                          <p:val>
                                            <p:strVal val="ppt_h"/>
                                          </p:val>
                                        </p:tav>
                                        <p:tav tm="100000">
                                          <p:val>
                                            <p:fltVal val="0"/>
                                          </p:val>
                                        </p:tav>
                                      </p:tavLst>
                                    </p:anim>
                                    <p:animEffect transition="out" filter="fade">
                                      <p:cBhvr>
                                        <p:cTn id="874" dur="500"/>
                                        <p:tgtEl>
                                          <p:spTgt spid="35019">
                                            <p:txEl>
                                              <p:pRg st="0" end="0"/>
                                            </p:txEl>
                                          </p:spTgt>
                                        </p:tgtEl>
                                      </p:cBhvr>
                                    </p:animEffect>
                                    <p:set>
                                      <p:cBhvr>
                                        <p:cTn id="875" dur="1" fill="hold">
                                          <p:stCondLst>
                                            <p:cond delay="499"/>
                                          </p:stCondLst>
                                        </p:cTn>
                                        <p:tgtEl>
                                          <p:spTgt spid="35019">
                                            <p:txEl>
                                              <p:pRg st="0" end="0"/>
                                            </p:txEl>
                                          </p:spTgt>
                                        </p:tgtEl>
                                        <p:attrNameLst>
                                          <p:attrName>style.visibility</p:attrName>
                                        </p:attrNameLst>
                                      </p:cBhvr>
                                      <p:to>
                                        <p:strVal val="hidden"/>
                                      </p:to>
                                    </p:set>
                                  </p:childTnLst>
                                </p:cTn>
                              </p:par>
                            </p:childTnLst>
                          </p:cTn>
                        </p:par>
                        <p:par>
                          <p:cTn id="876" fill="hold" nodeType="afterGroup">
                            <p:stCondLst>
                              <p:cond delay="10500"/>
                            </p:stCondLst>
                            <p:childTnLst>
                              <p:par>
                                <p:cTn id="877" presetID="53" presetClass="entr" presetSubtype="0" fill="hold" nodeType="afterEffect">
                                  <p:stCondLst>
                                    <p:cond delay="0"/>
                                  </p:stCondLst>
                                  <p:childTnLst>
                                    <p:set>
                                      <p:cBhvr>
                                        <p:cTn id="878" dur="1" fill="hold">
                                          <p:stCondLst>
                                            <p:cond delay="0"/>
                                          </p:stCondLst>
                                        </p:cTn>
                                        <p:tgtEl>
                                          <p:spTgt spid="35020">
                                            <p:txEl>
                                              <p:pRg st="0" end="0"/>
                                            </p:txEl>
                                          </p:spTgt>
                                        </p:tgtEl>
                                        <p:attrNameLst>
                                          <p:attrName>style.visibility</p:attrName>
                                        </p:attrNameLst>
                                      </p:cBhvr>
                                      <p:to>
                                        <p:strVal val="visible"/>
                                      </p:to>
                                    </p:set>
                                    <p:anim calcmode="lin" valueType="num">
                                      <p:cBhvr>
                                        <p:cTn id="879" dur="500" fill="hold"/>
                                        <p:tgtEl>
                                          <p:spTgt spid="35020">
                                            <p:txEl>
                                              <p:pRg st="0" end="0"/>
                                            </p:txEl>
                                          </p:spTgt>
                                        </p:tgtEl>
                                        <p:attrNameLst>
                                          <p:attrName>ppt_w</p:attrName>
                                        </p:attrNameLst>
                                      </p:cBhvr>
                                      <p:tavLst>
                                        <p:tav tm="0">
                                          <p:val>
                                            <p:fltVal val="0"/>
                                          </p:val>
                                        </p:tav>
                                        <p:tav tm="100000">
                                          <p:val>
                                            <p:strVal val="#ppt_w"/>
                                          </p:val>
                                        </p:tav>
                                      </p:tavLst>
                                    </p:anim>
                                    <p:anim calcmode="lin" valueType="num">
                                      <p:cBhvr>
                                        <p:cTn id="880" dur="500" fill="hold"/>
                                        <p:tgtEl>
                                          <p:spTgt spid="35020">
                                            <p:txEl>
                                              <p:pRg st="0" end="0"/>
                                            </p:txEl>
                                          </p:spTgt>
                                        </p:tgtEl>
                                        <p:attrNameLst>
                                          <p:attrName>ppt_h</p:attrName>
                                        </p:attrNameLst>
                                      </p:cBhvr>
                                      <p:tavLst>
                                        <p:tav tm="0">
                                          <p:val>
                                            <p:fltVal val="0"/>
                                          </p:val>
                                        </p:tav>
                                        <p:tav tm="100000">
                                          <p:val>
                                            <p:strVal val="#ppt_h"/>
                                          </p:val>
                                        </p:tav>
                                      </p:tavLst>
                                    </p:anim>
                                    <p:animEffect transition="in" filter="fade">
                                      <p:cBhvr>
                                        <p:cTn id="881" dur="500"/>
                                        <p:tgtEl>
                                          <p:spTgt spid="35020">
                                            <p:txEl>
                                              <p:pRg st="0" end="0"/>
                                            </p:txEl>
                                          </p:spTgt>
                                        </p:tgtEl>
                                      </p:cBhvr>
                                    </p:animEffect>
                                  </p:childTnLst>
                                  <p:subTnLst>
                                    <p:audio>
                                      <p:cMediaNode>
                                        <p:cTn display="0" masterRel="sameClick">
                                          <p:stCondLst>
                                            <p:cond evt="begin" delay="0">
                                              <p:tn val="877"/>
                                            </p:cond>
                                          </p:stCondLst>
                                          <p:endCondLst>
                                            <p:cond evt="onStopAudio" delay="0">
                                              <p:tgtEl>
                                                <p:sldTgt/>
                                              </p:tgtEl>
                                            </p:cond>
                                          </p:endCondLst>
                                        </p:cTn>
                                        <p:tgtEl>
                                          <p:sndTgt r:embed="rId2" name="hammer.wav"/>
                                        </p:tgtEl>
                                      </p:cMediaNode>
                                    </p:audio>
                                  </p:subTnLst>
                                </p:cTn>
                              </p:par>
                            </p:childTnLst>
                          </p:cTn>
                        </p:par>
                        <p:par>
                          <p:cTn id="882" fill="hold" nodeType="afterGroup">
                            <p:stCondLst>
                              <p:cond delay="11000"/>
                            </p:stCondLst>
                            <p:childTnLst>
                              <p:par>
                                <p:cTn id="883" presetID="53" presetClass="exit" presetSubtype="0" fill="hold" grpId="0" nodeType="afterEffect">
                                  <p:stCondLst>
                                    <p:cond delay="0"/>
                                  </p:stCondLst>
                                  <p:childTnLst>
                                    <p:anim calcmode="lin" valueType="num">
                                      <p:cBhvr>
                                        <p:cTn id="884" dur="500"/>
                                        <p:tgtEl>
                                          <p:spTgt spid="35020">
                                            <p:txEl>
                                              <p:pRg st="0" end="0"/>
                                            </p:txEl>
                                          </p:spTgt>
                                        </p:tgtEl>
                                        <p:attrNameLst>
                                          <p:attrName>ppt_w</p:attrName>
                                        </p:attrNameLst>
                                      </p:cBhvr>
                                      <p:tavLst>
                                        <p:tav tm="0">
                                          <p:val>
                                            <p:strVal val="ppt_w"/>
                                          </p:val>
                                        </p:tav>
                                        <p:tav tm="100000">
                                          <p:val>
                                            <p:fltVal val="0"/>
                                          </p:val>
                                        </p:tav>
                                      </p:tavLst>
                                    </p:anim>
                                    <p:anim calcmode="lin" valueType="num">
                                      <p:cBhvr>
                                        <p:cTn id="885" dur="500"/>
                                        <p:tgtEl>
                                          <p:spTgt spid="35020">
                                            <p:txEl>
                                              <p:pRg st="0" end="0"/>
                                            </p:txEl>
                                          </p:spTgt>
                                        </p:tgtEl>
                                        <p:attrNameLst>
                                          <p:attrName>ppt_h</p:attrName>
                                        </p:attrNameLst>
                                      </p:cBhvr>
                                      <p:tavLst>
                                        <p:tav tm="0">
                                          <p:val>
                                            <p:strVal val="ppt_h"/>
                                          </p:val>
                                        </p:tav>
                                        <p:tav tm="100000">
                                          <p:val>
                                            <p:fltVal val="0"/>
                                          </p:val>
                                        </p:tav>
                                      </p:tavLst>
                                    </p:anim>
                                    <p:animEffect transition="out" filter="fade">
                                      <p:cBhvr>
                                        <p:cTn id="886" dur="500"/>
                                        <p:tgtEl>
                                          <p:spTgt spid="35020">
                                            <p:txEl>
                                              <p:pRg st="0" end="0"/>
                                            </p:txEl>
                                          </p:spTgt>
                                        </p:tgtEl>
                                      </p:cBhvr>
                                    </p:animEffect>
                                    <p:set>
                                      <p:cBhvr>
                                        <p:cTn id="887" dur="1" fill="hold">
                                          <p:stCondLst>
                                            <p:cond delay="499"/>
                                          </p:stCondLst>
                                        </p:cTn>
                                        <p:tgtEl>
                                          <p:spTgt spid="35020">
                                            <p:txEl>
                                              <p:pRg st="0" end="0"/>
                                            </p:txEl>
                                          </p:spTgt>
                                        </p:tgtEl>
                                        <p:attrNameLst>
                                          <p:attrName>style.visibility</p:attrName>
                                        </p:attrNameLst>
                                      </p:cBhvr>
                                      <p:to>
                                        <p:strVal val="hidden"/>
                                      </p:to>
                                    </p:set>
                                  </p:childTnLst>
                                </p:cTn>
                              </p:par>
                            </p:childTnLst>
                          </p:cTn>
                        </p:par>
                        <p:par>
                          <p:cTn id="888" fill="hold" nodeType="afterGroup">
                            <p:stCondLst>
                              <p:cond delay="11500"/>
                            </p:stCondLst>
                            <p:childTnLst>
                              <p:par>
                                <p:cTn id="889" presetID="53" presetClass="entr" presetSubtype="0" fill="hold" grpId="0" nodeType="afterEffect">
                                  <p:stCondLst>
                                    <p:cond delay="0"/>
                                  </p:stCondLst>
                                  <p:childTnLst>
                                    <p:set>
                                      <p:cBhvr>
                                        <p:cTn id="890" dur="1" fill="hold">
                                          <p:stCondLst>
                                            <p:cond delay="0"/>
                                          </p:stCondLst>
                                        </p:cTn>
                                        <p:tgtEl>
                                          <p:spTgt spid="35018">
                                            <p:txEl>
                                              <p:pRg st="0" end="0"/>
                                            </p:txEl>
                                          </p:spTgt>
                                        </p:tgtEl>
                                        <p:attrNameLst>
                                          <p:attrName>style.visibility</p:attrName>
                                        </p:attrNameLst>
                                      </p:cBhvr>
                                      <p:to>
                                        <p:strVal val="visible"/>
                                      </p:to>
                                    </p:set>
                                    <p:anim calcmode="lin" valueType="num">
                                      <p:cBhvr>
                                        <p:cTn id="891" dur="500" fill="hold"/>
                                        <p:tgtEl>
                                          <p:spTgt spid="35018">
                                            <p:txEl>
                                              <p:pRg st="0" end="0"/>
                                            </p:txEl>
                                          </p:spTgt>
                                        </p:tgtEl>
                                        <p:attrNameLst>
                                          <p:attrName>ppt_w</p:attrName>
                                        </p:attrNameLst>
                                      </p:cBhvr>
                                      <p:tavLst>
                                        <p:tav tm="0">
                                          <p:val>
                                            <p:fltVal val="0"/>
                                          </p:val>
                                        </p:tav>
                                        <p:tav tm="100000">
                                          <p:val>
                                            <p:strVal val="#ppt_w"/>
                                          </p:val>
                                        </p:tav>
                                      </p:tavLst>
                                    </p:anim>
                                    <p:anim calcmode="lin" valueType="num">
                                      <p:cBhvr>
                                        <p:cTn id="892" dur="500" fill="hold"/>
                                        <p:tgtEl>
                                          <p:spTgt spid="35018">
                                            <p:txEl>
                                              <p:pRg st="0" end="0"/>
                                            </p:txEl>
                                          </p:spTgt>
                                        </p:tgtEl>
                                        <p:attrNameLst>
                                          <p:attrName>ppt_h</p:attrName>
                                        </p:attrNameLst>
                                      </p:cBhvr>
                                      <p:tavLst>
                                        <p:tav tm="0">
                                          <p:val>
                                            <p:fltVal val="0"/>
                                          </p:val>
                                        </p:tav>
                                        <p:tav tm="100000">
                                          <p:val>
                                            <p:strVal val="#ppt_h"/>
                                          </p:val>
                                        </p:tav>
                                      </p:tavLst>
                                    </p:anim>
                                    <p:animEffect transition="in" filter="fade">
                                      <p:cBhvr>
                                        <p:cTn id="893" dur="500"/>
                                        <p:tgtEl>
                                          <p:spTgt spid="35018">
                                            <p:txEl>
                                              <p:pRg st="0" end="0"/>
                                            </p:txEl>
                                          </p:spTgt>
                                        </p:tgtEl>
                                      </p:cBhvr>
                                    </p:animEffect>
                                  </p:childTnLst>
                                  <p:subTnLst>
                                    <p:audio>
                                      <p:cMediaNode>
                                        <p:cTn display="0" masterRel="sameClick">
                                          <p:stCondLst>
                                            <p:cond evt="begin" delay="0">
                                              <p:tn val="889"/>
                                            </p:cond>
                                          </p:stCondLst>
                                          <p:endCondLst>
                                            <p:cond evt="onStopAudio" delay="0">
                                              <p:tgtEl>
                                                <p:sldTgt/>
                                              </p:tgtEl>
                                            </p:cond>
                                          </p:endCondLst>
                                        </p:cTn>
                                        <p:tgtEl>
                                          <p:sndTgt r:embed="rId2" name="hammer.wav"/>
                                        </p:tgtEl>
                                      </p:cMediaNode>
                                    </p:audio>
                                  </p:subTnLst>
                                </p:cTn>
                              </p:par>
                            </p:childTnLst>
                          </p:cTn>
                        </p:par>
                        <p:par>
                          <p:cTn id="894" fill="hold" nodeType="afterGroup">
                            <p:stCondLst>
                              <p:cond delay="12000"/>
                            </p:stCondLst>
                            <p:childTnLst>
                              <p:par>
                                <p:cTn id="895" presetID="53" presetClass="exit" presetSubtype="0" fill="hold" grpId="1" nodeType="afterEffect">
                                  <p:stCondLst>
                                    <p:cond delay="0"/>
                                  </p:stCondLst>
                                  <p:childTnLst>
                                    <p:anim calcmode="lin" valueType="num">
                                      <p:cBhvr>
                                        <p:cTn id="896" dur="500"/>
                                        <p:tgtEl>
                                          <p:spTgt spid="35018">
                                            <p:txEl>
                                              <p:pRg st="0" end="0"/>
                                            </p:txEl>
                                          </p:spTgt>
                                        </p:tgtEl>
                                        <p:attrNameLst>
                                          <p:attrName>ppt_w</p:attrName>
                                        </p:attrNameLst>
                                      </p:cBhvr>
                                      <p:tavLst>
                                        <p:tav tm="0">
                                          <p:val>
                                            <p:strVal val="ppt_w"/>
                                          </p:val>
                                        </p:tav>
                                        <p:tav tm="100000">
                                          <p:val>
                                            <p:fltVal val="0"/>
                                          </p:val>
                                        </p:tav>
                                      </p:tavLst>
                                    </p:anim>
                                    <p:anim calcmode="lin" valueType="num">
                                      <p:cBhvr>
                                        <p:cTn id="897" dur="500"/>
                                        <p:tgtEl>
                                          <p:spTgt spid="35018">
                                            <p:txEl>
                                              <p:pRg st="0" end="0"/>
                                            </p:txEl>
                                          </p:spTgt>
                                        </p:tgtEl>
                                        <p:attrNameLst>
                                          <p:attrName>ppt_h</p:attrName>
                                        </p:attrNameLst>
                                      </p:cBhvr>
                                      <p:tavLst>
                                        <p:tav tm="0">
                                          <p:val>
                                            <p:strVal val="ppt_h"/>
                                          </p:val>
                                        </p:tav>
                                        <p:tav tm="100000">
                                          <p:val>
                                            <p:fltVal val="0"/>
                                          </p:val>
                                        </p:tav>
                                      </p:tavLst>
                                    </p:anim>
                                    <p:animEffect transition="out" filter="fade">
                                      <p:cBhvr>
                                        <p:cTn id="898" dur="500"/>
                                        <p:tgtEl>
                                          <p:spTgt spid="35018">
                                            <p:txEl>
                                              <p:pRg st="0" end="0"/>
                                            </p:txEl>
                                          </p:spTgt>
                                        </p:tgtEl>
                                      </p:cBhvr>
                                    </p:animEffect>
                                    <p:set>
                                      <p:cBhvr>
                                        <p:cTn id="899" dur="1" fill="hold">
                                          <p:stCondLst>
                                            <p:cond delay="499"/>
                                          </p:stCondLst>
                                        </p:cTn>
                                        <p:tgtEl>
                                          <p:spTgt spid="35018">
                                            <p:txEl>
                                              <p:pRg st="0" end="0"/>
                                            </p:txEl>
                                          </p:spTgt>
                                        </p:tgtEl>
                                        <p:attrNameLst>
                                          <p:attrName>style.visibility</p:attrName>
                                        </p:attrNameLst>
                                      </p:cBhvr>
                                      <p:to>
                                        <p:strVal val="hidden"/>
                                      </p:to>
                                    </p:set>
                                  </p:childTnLst>
                                </p:cTn>
                              </p:par>
                            </p:childTnLst>
                          </p:cTn>
                        </p:par>
                        <p:par>
                          <p:cTn id="900" fill="hold" nodeType="afterGroup">
                            <p:stCondLst>
                              <p:cond delay="12500"/>
                            </p:stCondLst>
                            <p:childTnLst>
                              <p:par>
                                <p:cTn id="901" presetID="23" presetClass="entr" presetSubtype="16" fill="hold" grpId="0" nodeType="afterEffect">
                                  <p:stCondLst>
                                    <p:cond delay="0"/>
                                  </p:stCondLst>
                                  <p:iterate type="lt">
                                    <p:tmPct val="0"/>
                                  </p:iterate>
                                  <p:childTnLst>
                                    <p:set>
                                      <p:cBhvr>
                                        <p:cTn id="902" dur="1" fill="hold">
                                          <p:stCondLst>
                                            <p:cond delay="0"/>
                                          </p:stCondLst>
                                        </p:cTn>
                                        <p:tgtEl>
                                          <p:spTgt spid="35021"/>
                                        </p:tgtEl>
                                        <p:attrNameLst>
                                          <p:attrName>style.visibility</p:attrName>
                                        </p:attrNameLst>
                                      </p:cBhvr>
                                      <p:to>
                                        <p:strVal val="visible"/>
                                      </p:to>
                                    </p:set>
                                    <p:anim calcmode="lin" valueType="num">
                                      <p:cBhvr>
                                        <p:cTn id="903" dur="1000" fill="hold"/>
                                        <p:tgtEl>
                                          <p:spTgt spid="35021"/>
                                        </p:tgtEl>
                                        <p:attrNameLst>
                                          <p:attrName>ppt_w</p:attrName>
                                        </p:attrNameLst>
                                      </p:cBhvr>
                                      <p:tavLst>
                                        <p:tav tm="0">
                                          <p:val>
                                            <p:fltVal val="0"/>
                                          </p:val>
                                        </p:tav>
                                        <p:tav tm="100000">
                                          <p:val>
                                            <p:strVal val="#ppt_w"/>
                                          </p:val>
                                        </p:tav>
                                      </p:tavLst>
                                    </p:anim>
                                    <p:anim calcmode="lin" valueType="num">
                                      <p:cBhvr>
                                        <p:cTn id="904" dur="1000" fill="hold"/>
                                        <p:tgtEl>
                                          <p:spTgt spid="350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01"/>
                                            </p:cond>
                                          </p:stCondLst>
                                          <p:endCondLst>
                                            <p:cond evt="onStopAudio" delay="0">
                                              <p:tgtEl>
                                                <p:sldTgt/>
                                              </p:tgtEl>
                                            </p:cond>
                                          </p:endCondLst>
                                        </p:cTn>
                                        <p:tgtEl>
                                          <p:sndTgt r:embed="rId3" name="bomb.wav"/>
                                        </p:tgtEl>
                                      </p:cMediaNode>
                                    </p:audio>
                                  </p:subTnLst>
                                </p:cTn>
                              </p:par>
                            </p:childTnLst>
                          </p:cTn>
                        </p:par>
                        <p:par>
                          <p:cTn id="905" fill="hold" nodeType="afterGroup">
                            <p:stCondLst>
                              <p:cond delay="13500"/>
                            </p:stCondLst>
                            <p:childTnLst>
                              <p:par>
                                <p:cTn id="906" presetID="20" presetClass="emph" presetSubtype="0" fill="hold" grpId="2" nodeType="afterEffect">
                                  <p:stCondLst>
                                    <p:cond delay="0"/>
                                  </p:stCondLst>
                                  <p:iterate type="lt">
                                    <p:tmPct val="10000"/>
                                  </p:iterate>
                                  <p:childTnLst>
                                    <p:set>
                                      <p:cBhvr override="childStyle">
                                        <p:cTn id="907" dur="500" autoRev="1" fill="hold"/>
                                        <p:tgtEl>
                                          <p:spTgt spid="35021"/>
                                        </p:tgtEl>
                                        <p:attrNameLst>
                                          <p:attrName>style.color</p:attrName>
                                        </p:attrNameLst>
                                      </p:cBhvr>
                                      <p:to>
                                        <p:clrVal>
                                          <a:schemeClr val="hlink"/>
                                        </p:clrVal>
                                      </p:to>
                                    </p:set>
                                    <p:set>
                                      <p:cBhvr>
                                        <p:cTn id="908" dur="500" autoRev="1" fill="hold"/>
                                        <p:tgtEl>
                                          <p:spTgt spid="35021"/>
                                        </p:tgtEl>
                                        <p:attrNameLst>
                                          <p:attrName>fillcolor</p:attrName>
                                        </p:attrNameLst>
                                      </p:cBhvr>
                                      <p:to>
                                        <p:clrVal>
                                          <a:schemeClr val="hlink"/>
                                        </p:clrVal>
                                      </p:to>
                                    </p:set>
                                    <p:set>
                                      <p:cBhvr>
                                        <p:cTn id="909" dur="500" autoRev="1" fill="hold"/>
                                        <p:tgtEl>
                                          <p:spTgt spid="35021"/>
                                        </p:tgtEl>
                                        <p:attrNameLst>
                                          <p:attrName>fill.type</p:attrName>
                                        </p:attrNameLst>
                                      </p:cBhvr>
                                      <p:to>
                                        <p:strVal val="solid"/>
                                      </p:to>
                                    </p:set>
                                  </p:childTnLst>
                                </p:cTn>
                              </p:par>
                            </p:childTnLst>
                          </p:cTn>
                        </p:par>
                        <p:par>
                          <p:cTn id="910" fill="hold" nodeType="afterGroup">
                            <p:stCondLst>
                              <p:cond delay="15000"/>
                            </p:stCondLst>
                            <p:childTnLst>
                              <p:par>
                                <p:cTn id="911" presetID="23" presetClass="exit" presetSubtype="32" fill="hold" grpId="1" nodeType="afterEffect">
                                  <p:stCondLst>
                                    <p:cond delay="0"/>
                                  </p:stCondLst>
                                  <p:iterate type="lt">
                                    <p:tmPct val="0"/>
                                  </p:iterate>
                                  <p:childTnLst>
                                    <p:anim calcmode="lin" valueType="num">
                                      <p:cBhvr>
                                        <p:cTn id="912" dur="1000"/>
                                        <p:tgtEl>
                                          <p:spTgt spid="35021"/>
                                        </p:tgtEl>
                                        <p:attrNameLst>
                                          <p:attrName>ppt_w</p:attrName>
                                        </p:attrNameLst>
                                      </p:cBhvr>
                                      <p:tavLst>
                                        <p:tav tm="0">
                                          <p:val>
                                            <p:strVal val="ppt_w"/>
                                          </p:val>
                                        </p:tav>
                                        <p:tav tm="100000">
                                          <p:val>
                                            <p:fltVal val="0"/>
                                          </p:val>
                                        </p:tav>
                                      </p:tavLst>
                                    </p:anim>
                                    <p:anim calcmode="lin" valueType="num">
                                      <p:cBhvr>
                                        <p:cTn id="913" dur="1000"/>
                                        <p:tgtEl>
                                          <p:spTgt spid="35021"/>
                                        </p:tgtEl>
                                        <p:attrNameLst>
                                          <p:attrName>ppt_h</p:attrName>
                                        </p:attrNameLst>
                                      </p:cBhvr>
                                      <p:tavLst>
                                        <p:tav tm="0">
                                          <p:val>
                                            <p:strVal val="ppt_h"/>
                                          </p:val>
                                        </p:tav>
                                        <p:tav tm="100000">
                                          <p:val>
                                            <p:fltVal val="0"/>
                                          </p:val>
                                        </p:tav>
                                      </p:tavLst>
                                    </p:anim>
                                    <p:set>
                                      <p:cBhvr>
                                        <p:cTn id="914" dur="1" fill="hold">
                                          <p:stCondLst>
                                            <p:cond delay="999"/>
                                          </p:stCondLst>
                                        </p:cTn>
                                        <p:tgtEl>
                                          <p:spTgt spid="35021"/>
                                        </p:tgtEl>
                                        <p:attrNameLst>
                                          <p:attrName>style.visibility</p:attrName>
                                        </p:attrNameLst>
                                      </p:cBhvr>
                                      <p:to>
                                        <p:strVal val="hidden"/>
                                      </p:to>
                                    </p:set>
                                  </p:childTnLst>
                                </p:cTn>
                              </p:par>
                            </p:childTnLst>
                          </p:cTn>
                        </p:par>
                      </p:childTnLst>
                    </p:cTn>
                  </p:par>
                </p:childTnLst>
              </p:cTn>
              <p:nextCondLst>
                <p:cond evt="onClick" delay="0">
                  <p:tgtEl>
                    <p:spTgt spid="34965"/>
                  </p:tgtEl>
                </p:cond>
              </p:nextCondLst>
            </p:seq>
            <p:seq concurrent="1" nextAc="seek">
              <p:cTn id="915" restart="whenNotActive" fill="hold" evtFilter="cancelBubble" nodeType="interactiveSeq">
                <p:stCondLst>
                  <p:cond evt="onClick" delay="0">
                    <p:tgtEl>
                      <p:spTgt spid="34930"/>
                    </p:tgtEl>
                  </p:cond>
                </p:stCondLst>
                <p:endSync evt="end" delay="0">
                  <p:rtn val="all"/>
                </p:endSync>
                <p:childTnLst>
                  <p:par>
                    <p:cTn id="916" fill="hold" nodeType="clickPar">
                      <p:stCondLst>
                        <p:cond delay="0"/>
                      </p:stCondLst>
                      <p:childTnLst>
                        <p:par>
                          <p:cTn id="917" fill="hold" nodeType="withGroup">
                            <p:stCondLst>
                              <p:cond delay="0"/>
                            </p:stCondLst>
                            <p:childTnLst>
                              <p:par>
                                <p:cTn id="918" presetID="47" presetClass="entr" presetSubtype="0" fill="hold" grpId="0" nodeType="clickEffect">
                                  <p:stCondLst>
                                    <p:cond delay="0"/>
                                  </p:stCondLst>
                                  <p:childTnLst>
                                    <p:set>
                                      <p:cBhvr>
                                        <p:cTn id="919" dur="1" fill="hold">
                                          <p:stCondLst>
                                            <p:cond delay="0"/>
                                          </p:stCondLst>
                                        </p:cTn>
                                        <p:tgtEl>
                                          <p:spTgt spid="34958"/>
                                        </p:tgtEl>
                                        <p:attrNameLst>
                                          <p:attrName>style.visibility</p:attrName>
                                        </p:attrNameLst>
                                      </p:cBhvr>
                                      <p:to>
                                        <p:strVal val="visible"/>
                                      </p:to>
                                    </p:set>
                                    <p:animEffect transition="in" filter="fade">
                                      <p:cBhvr>
                                        <p:cTn id="920" dur="1000"/>
                                        <p:tgtEl>
                                          <p:spTgt spid="34958"/>
                                        </p:tgtEl>
                                      </p:cBhvr>
                                    </p:animEffect>
                                    <p:anim calcmode="lin" valueType="num">
                                      <p:cBhvr>
                                        <p:cTn id="921" dur="1000" fill="hold"/>
                                        <p:tgtEl>
                                          <p:spTgt spid="34958"/>
                                        </p:tgtEl>
                                        <p:attrNameLst>
                                          <p:attrName>ppt_x</p:attrName>
                                        </p:attrNameLst>
                                      </p:cBhvr>
                                      <p:tavLst>
                                        <p:tav tm="0">
                                          <p:val>
                                            <p:strVal val="#ppt_x"/>
                                          </p:val>
                                        </p:tav>
                                        <p:tav tm="100000">
                                          <p:val>
                                            <p:strVal val="#ppt_x"/>
                                          </p:val>
                                        </p:tav>
                                      </p:tavLst>
                                    </p:anim>
                                    <p:anim calcmode="lin" valueType="num">
                                      <p:cBhvr>
                                        <p:cTn id="922" dur="1000" fill="hold"/>
                                        <p:tgtEl>
                                          <p:spTgt spid="34958"/>
                                        </p:tgtEl>
                                        <p:attrNameLst>
                                          <p:attrName>ppt_y</p:attrName>
                                        </p:attrNameLst>
                                      </p:cBhvr>
                                      <p:tavLst>
                                        <p:tav tm="0">
                                          <p:val>
                                            <p:strVal val="#ppt_y-.1"/>
                                          </p:val>
                                        </p:tav>
                                        <p:tav tm="100000">
                                          <p:val>
                                            <p:strVal val="#ppt_y"/>
                                          </p:val>
                                        </p:tav>
                                      </p:tavLst>
                                    </p:anim>
                                  </p:childTnLst>
                                </p:cTn>
                              </p:par>
                              <p:par>
                                <p:cTn id="923" presetID="1" presetClass="emph" presetSubtype="2" fill="hold" nodeType="withEffect">
                                  <p:stCondLst>
                                    <p:cond delay="0"/>
                                  </p:stCondLst>
                                  <p:childTnLst>
                                    <p:animClr clrSpc="rgb" dir="cw">
                                      <p:cBhvr>
                                        <p:cTn id="924" dur="2000" fill="hold"/>
                                        <p:tgtEl>
                                          <p:spTgt spid="34974"/>
                                        </p:tgtEl>
                                        <p:attrNameLst>
                                          <p:attrName>fillcolor</p:attrName>
                                        </p:attrNameLst>
                                      </p:cBhvr>
                                      <p:to>
                                        <a:srgbClr val="FF33CC"/>
                                      </p:to>
                                    </p:animClr>
                                    <p:set>
                                      <p:cBhvr>
                                        <p:cTn id="925" dur="2000" fill="hold"/>
                                        <p:tgtEl>
                                          <p:spTgt spid="34974"/>
                                        </p:tgtEl>
                                        <p:attrNameLst>
                                          <p:attrName>fill.type</p:attrName>
                                        </p:attrNameLst>
                                      </p:cBhvr>
                                      <p:to>
                                        <p:strVal val="solid"/>
                                      </p:to>
                                    </p:set>
                                    <p:set>
                                      <p:cBhvr>
                                        <p:cTn id="926" dur="2000" fill="hold"/>
                                        <p:tgtEl>
                                          <p:spTgt spid="34974"/>
                                        </p:tgtEl>
                                        <p:attrNameLst>
                                          <p:attrName>fill.on</p:attrName>
                                        </p:attrNameLst>
                                      </p:cBhvr>
                                      <p:to>
                                        <p:strVal val="true"/>
                                      </p:to>
                                    </p:set>
                                  </p:childTnLst>
                                </p:cTn>
                              </p:par>
                              <p:par>
                                <p:cTn id="927" presetID="1" presetClass="emph" presetSubtype="2" fill="hold" nodeType="withEffect">
                                  <p:stCondLst>
                                    <p:cond delay="0"/>
                                  </p:stCondLst>
                                  <p:childTnLst>
                                    <p:animClr clrSpc="rgb" dir="cw">
                                      <p:cBhvr>
                                        <p:cTn id="928" dur="2000" fill="hold"/>
                                        <p:tgtEl>
                                          <p:spTgt spid="34975"/>
                                        </p:tgtEl>
                                        <p:attrNameLst>
                                          <p:attrName>fillcolor</p:attrName>
                                        </p:attrNameLst>
                                      </p:cBhvr>
                                      <p:to>
                                        <a:srgbClr val="FF33CC"/>
                                      </p:to>
                                    </p:animClr>
                                    <p:set>
                                      <p:cBhvr>
                                        <p:cTn id="929" dur="2000" fill="hold"/>
                                        <p:tgtEl>
                                          <p:spTgt spid="34975"/>
                                        </p:tgtEl>
                                        <p:attrNameLst>
                                          <p:attrName>fill.type</p:attrName>
                                        </p:attrNameLst>
                                      </p:cBhvr>
                                      <p:to>
                                        <p:strVal val="solid"/>
                                      </p:to>
                                    </p:set>
                                    <p:set>
                                      <p:cBhvr>
                                        <p:cTn id="930" dur="2000" fill="hold"/>
                                        <p:tgtEl>
                                          <p:spTgt spid="34975"/>
                                        </p:tgtEl>
                                        <p:attrNameLst>
                                          <p:attrName>fill.on</p:attrName>
                                        </p:attrNameLst>
                                      </p:cBhvr>
                                      <p:to>
                                        <p:strVal val="true"/>
                                      </p:to>
                                    </p:set>
                                  </p:childTnLst>
                                </p:cTn>
                              </p:par>
                              <p:par>
                                <p:cTn id="931" presetID="1" presetClass="emph" presetSubtype="2" fill="hold" nodeType="withEffect">
                                  <p:stCondLst>
                                    <p:cond delay="0"/>
                                  </p:stCondLst>
                                  <p:childTnLst>
                                    <p:animClr clrSpc="rgb" dir="cw">
                                      <p:cBhvr>
                                        <p:cTn id="932" dur="2000" fill="hold"/>
                                        <p:tgtEl>
                                          <p:spTgt spid="34973"/>
                                        </p:tgtEl>
                                        <p:attrNameLst>
                                          <p:attrName>fillcolor</p:attrName>
                                        </p:attrNameLst>
                                      </p:cBhvr>
                                      <p:to>
                                        <a:srgbClr val="FF33CC"/>
                                      </p:to>
                                    </p:animClr>
                                    <p:set>
                                      <p:cBhvr>
                                        <p:cTn id="933" dur="2000" fill="hold"/>
                                        <p:tgtEl>
                                          <p:spTgt spid="34973"/>
                                        </p:tgtEl>
                                        <p:attrNameLst>
                                          <p:attrName>fill.type</p:attrName>
                                        </p:attrNameLst>
                                      </p:cBhvr>
                                      <p:to>
                                        <p:strVal val="solid"/>
                                      </p:to>
                                    </p:set>
                                    <p:set>
                                      <p:cBhvr>
                                        <p:cTn id="934" dur="2000" fill="hold"/>
                                        <p:tgtEl>
                                          <p:spTgt spid="34973"/>
                                        </p:tgtEl>
                                        <p:attrNameLst>
                                          <p:attrName>fill.on</p:attrName>
                                        </p:attrNameLst>
                                      </p:cBhvr>
                                      <p:to>
                                        <p:strVal val="true"/>
                                      </p:to>
                                    </p:set>
                                  </p:childTnLst>
                                </p:cTn>
                              </p:par>
                              <p:par>
                                <p:cTn id="935" presetID="1" presetClass="emph" presetSubtype="2" fill="hold" nodeType="withEffect">
                                  <p:stCondLst>
                                    <p:cond delay="0"/>
                                  </p:stCondLst>
                                  <p:childTnLst>
                                    <p:animClr clrSpc="rgb" dir="cw">
                                      <p:cBhvr>
                                        <p:cTn id="936" dur="2000" fill="hold"/>
                                        <p:tgtEl>
                                          <p:spTgt spid="34972"/>
                                        </p:tgtEl>
                                        <p:attrNameLst>
                                          <p:attrName>fillcolor</p:attrName>
                                        </p:attrNameLst>
                                      </p:cBhvr>
                                      <p:to>
                                        <a:srgbClr val="FF33CC"/>
                                      </p:to>
                                    </p:animClr>
                                    <p:set>
                                      <p:cBhvr>
                                        <p:cTn id="937" dur="2000" fill="hold"/>
                                        <p:tgtEl>
                                          <p:spTgt spid="34972"/>
                                        </p:tgtEl>
                                        <p:attrNameLst>
                                          <p:attrName>fill.type</p:attrName>
                                        </p:attrNameLst>
                                      </p:cBhvr>
                                      <p:to>
                                        <p:strVal val="solid"/>
                                      </p:to>
                                    </p:set>
                                    <p:set>
                                      <p:cBhvr>
                                        <p:cTn id="938" dur="2000" fill="hold"/>
                                        <p:tgtEl>
                                          <p:spTgt spid="34972"/>
                                        </p:tgtEl>
                                        <p:attrNameLst>
                                          <p:attrName>fill.on</p:attrName>
                                        </p:attrNameLst>
                                      </p:cBhvr>
                                      <p:to>
                                        <p:strVal val="true"/>
                                      </p:to>
                                    </p:set>
                                  </p:childTnLst>
                                </p:cTn>
                              </p:par>
                              <p:par>
                                <p:cTn id="939" presetID="1" presetClass="emph" presetSubtype="2" fill="hold" nodeType="withEffect">
                                  <p:stCondLst>
                                    <p:cond delay="0"/>
                                  </p:stCondLst>
                                  <p:childTnLst>
                                    <p:animClr clrSpc="rgb" dir="cw">
                                      <p:cBhvr>
                                        <p:cTn id="940" dur="2000" fill="hold"/>
                                        <p:tgtEl>
                                          <p:spTgt spid="35105"/>
                                        </p:tgtEl>
                                        <p:attrNameLst>
                                          <p:attrName>fillcolor</p:attrName>
                                        </p:attrNameLst>
                                      </p:cBhvr>
                                      <p:to>
                                        <a:srgbClr val="FF33CC"/>
                                      </p:to>
                                    </p:animClr>
                                    <p:set>
                                      <p:cBhvr>
                                        <p:cTn id="941" dur="2000" fill="hold"/>
                                        <p:tgtEl>
                                          <p:spTgt spid="35105"/>
                                        </p:tgtEl>
                                        <p:attrNameLst>
                                          <p:attrName>fill.type</p:attrName>
                                        </p:attrNameLst>
                                      </p:cBhvr>
                                      <p:to>
                                        <p:strVal val="solid"/>
                                      </p:to>
                                    </p:set>
                                    <p:set>
                                      <p:cBhvr>
                                        <p:cTn id="942" dur="2000" fill="hold"/>
                                        <p:tgtEl>
                                          <p:spTgt spid="35105"/>
                                        </p:tgtEl>
                                        <p:attrNameLst>
                                          <p:attrName>fill.on</p:attrName>
                                        </p:attrNameLst>
                                      </p:cBhvr>
                                      <p:to>
                                        <p:strVal val="true"/>
                                      </p:to>
                                    </p:set>
                                  </p:childTnLst>
                                </p:cTn>
                              </p:par>
                            </p:childTnLst>
                          </p:cTn>
                        </p:par>
                        <p:par>
                          <p:cTn id="943" fill="hold" nodeType="afterGroup">
                            <p:stCondLst>
                              <p:cond delay="2000"/>
                            </p:stCondLst>
                            <p:childTnLst>
                              <p:par>
                                <p:cTn id="944" presetID="23" presetClass="exit" presetSubtype="32" fill="hold" nodeType="afterEffect">
                                  <p:stCondLst>
                                    <p:cond delay="0"/>
                                  </p:stCondLst>
                                  <p:childTnLst>
                                    <p:anim calcmode="lin" valueType="num">
                                      <p:cBhvr>
                                        <p:cTn id="945" dur="500"/>
                                        <p:tgtEl>
                                          <p:spTgt spid="34930"/>
                                        </p:tgtEl>
                                        <p:attrNameLst>
                                          <p:attrName>ppt_w</p:attrName>
                                        </p:attrNameLst>
                                      </p:cBhvr>
                                      <p:tavLst>
                                        <p:tav tm="0">
                                          <p:val>
                                            <p:strVal val="ppt_w"/>
                                          </p:val>
                                        </p:tav>
                                        <p:tav tm="100000">
                                          <p:val>
                                            <p:fltVal val="0"/>
                                          </p:val>
                                        </p:tav>
                                      </p:tavLst>
                                    </p:anim>
                                    <p:anim calcmode="lin" valueType="num">
                                      <p:cBhvr>
                                        <p:cTn id="946" dur="500"/>
                                        <p:tgtEl>
                                          <p:spTgt spid="34930"/>
                                        </p:tgtEl>
                                        <p:attrNameLst>
                                          <p:attrName>ppt_h</p:attrName>
                                        </p:attrNameLst>
                                      </p:cBhvr>
                                      <p:tavLst>
                                        <p:tav tm="0">
                                          <p:val>
                                            <p:strVal val="ppt_h"/>
                                          </p:val>
                                        </p:tav>
                                        <p:tav tm="100000">
                                          <p:val>
                                            <p:fltVal val="0"/>
                                          </p:val>
                                        </p:tav>
                                      </p:tavLst>
                                    </p:anim>
                                    <p:set>
                                      <p:cBhvr>
                                        <p:cTn id="947" dur="1" fill="hold">
                                          <p:stCondLst>
                                            <p:cond delay="499"/>
                                          </p:stCondLst>
                                        </p:cTn>
                                        <p:tgtEl>
                                          <p:spTgt spid="34930"/>
                                        </p:tgtEl>
                                        <p:attrNameLst>
                                          <p:attrName>style.visibility</p:attrName>
                                        </p:attrNameLst>
                                      </p:cBhvr>
                                      <p:to>
                                        <p:strVal val="hidden"/>
                                      </p:to>
                                    </p:set>
                                  </p:childTnLst>
                                </p:cTn>
                              </p:par>
                            </p:childTnLst>
                          </p:cTn>
                        </p:par>
                        <p:par>
                          <p:cTn id="948" fill="hold" nodeType="afterGroup">
                            <p:stCondLst>
                              <p:cond delay="2500"/>
                            </p:stCondLst>
                            <p:childTnLst>
                              <p:par>
                                <p:cTn id="949" presetID="53" presetClass="entr" presetSubtype="0" fill="hold" grpId="0" nodeType="afterEffect">
                                  <p:stCondLst>
                                    <p:cond delay="0"/>
                                  </p:stCondLst>
                                  <p:childTnLst>
                                    <p:set>
                                      <p:cBhvr>
                                        <p:cTn id="950" dur="1" fill="hold">
                                          <p:stCondLst>
                                            <p:cond delay="0"/>
                                          </p:stCondLst>
                                        </p:cTn>
                                        <p:tgtEl>
                                          <p:spTgt spid="35000">
                                            <p:txEl>
                                              <p:pRg st="0" end="0"/>
                                            </p:txEl>
                                          </p:spTgt>
                                        </p:tgtEl>
                                        <p:attrNameLst>
                                          <p:attrName>style.visibility</p:attrName>
                                        </p:attrNameLst>
                                      </p:cBhvr>
                                      <p:to>
                                        <p:strVal val="visible"/>
                                      </p:to>
                                    </p:set>
                                    <p:anim calcmode="lin" valueType="num">
                                      <p:cBhvr>
                                        <p:cTn id="951" dur="500" fill="hold"/>
                                        <p:tgtEl>
                                          <p:spTgt spid="35000">
                                            <p:txEl>
                                              <p:pRg st="0" end="0"/>
                                            </p:txEl>
                                          </p:spTgt>
                                        </p:tgtEl>
                                        <p:attrNameLst>
                                          <p:attrName>ppt_w</p:attrName>
                                        </p:attrNameLst>
                                      </p:cBhvr>
                                      <p:tavLst>
                                        <p:tav tm="0">
                                          <p:val>
                                            <p:fltVal val="0"/>
                                          </p:val>
                                        </p:tav>
                                        <p:tav tm="100000">
                                          <p:val>
                                            <p:strVal val="#ppt_w"/>
                                          </p:val>
                                        </p:tav>
                                      </p:tavLst>
                                    </p:anim>
                                    <p:anim calcmode="lin" valueType="num">
                                      <p:cBhvr>
                                        <p:cTn id="952" dur="500" fill="hold"/>
                                        <p:tgtEl>
                                          <p:spTgt spid="35000">
                                            <p:txEl>
                                              <p:pRg st="0" end="0"/>
                                            </p:txEl>
                                          </p:spTgt>
                                        </p:tgtEl>
                                        <p:attrNameLst>
                                          <p:attrName>ppt_h</p:attrName>
                                        </p:attrNameLst>
                                      </p:cBhvr>
                                      <p:tavLst>
                                        <p:tav tm="0">
                                          <p:val>
                                            <p:fltVal val="0"/>
                                          </p:val>
                                        </p:tav>
                                        <p:tav tm="100000">
                                          <p:val>
                                            <p:strVal val="#ppt_h"/>
                                          </p:val>
                                        </p:tav>
                                      </p:tavLst>
                                    </p:anim>
                                    <p:animEffect transition="in" filter="fade">
                                      <p:cBhvr>
                                        <p:cTn id="953" dur="500"/>
                                        <p:tgtEl>
                                          <p:spTgt spid="35000">
                                            <p:txEl>
                                              <p:pRg st="0" end="0"/>
                                            </p:txEl>
                                          </p:spTgt>
                                        </p:tgtEl>
                                      </p:cBhvr>
                                    </p:animEffect>
                                  </p:childTnLst>
                                  <p:subTnLst>
                                    <p:audio>
                                      <p:cMediaNode>
                                        <p:cTn display="0" masterRel="sameClick">
                                          <p:stCondLst>
                                            <p:cond evt="begin" delay="0">
                                              <p:tn val="949"/>
                                            </p:cond>
                                          </p:stCondLst>
                                          <p:endCondLst>
                                            <p:cond evt="onStopAudio" delay="0">
                                              <p:tgtEl>
                                                <p:sldTgt/>
                                              </p:tgtEl>
                                            </p:cond>
                                          </p:endCondLst>
                                        </p:cTn>
                                        <p:tgtEl>
                                          <p:sndTgt r:embed="rId2" name="hammer.wav"/>
                                        </p:tgtEl>
                                      </p:cMediaNode>
                                    </p:audio>
                                  </p:subTnLst>
                                </p:cTn>
                              </p:par>
                            </p:childTnLst>
                          </p:cTn>
                        </p:par>
                        <p:par>
                          <p:cTn id="954" fill="hold" nodeType="afterGroup">
                            <p:stCondLst>
                              <p:cond delay="3000"/>
                            </p:stCondLst>
                            <p:childTnLst>
                              <p:par>
                                <p:cTn id="955" presetID="53" presetClass="exit" presetSubtype="0" fill="hold" grpId="1" nodeType="afterEffect">
                                  <p:stCondLst>
                                    <p:cond delay="0"/>
                                  </p:stCondLst>
                                  <p:childTnLst>
                                    <p:anim calcmode="lin" valueType="num">
                                      <p:cBhvr>
                                        <p:cTn id="956" dur="500"/>
                                        <p:tgtEl>
                                          <p:spTgt spid="35000">
                                            <p:txEl>
                                              <p:pRg st="0" end="0"/>
                                            </p:txEl>
                                          </p:spTgt>
                                        </p:tgtEl>
                                        <p:attrNameLst>
                                          <p:attrName>ppt_w</p:attrName>
                                        </p:attrNameLst>
                                      </p:cBhvr>
                                      <p:tavLst>
                                        <p:tav tm="0">
                                          <p:val>
                                            <p:strVal val="ppt_w"/>
                                          </p:val>
                                        </p:tav>
                                        <p:tav tm="100000">
                                          <p:val>
                                            <p:fltVal val="0"/>
                                          </p:val>
                                        </p:tav>
                                      </p:tavLst>
                                    </p:anim>
                                    <p:anim calcmode="lin" valueType="num">
                                      <p:cBhvr>
                                        <p:cTn id="957" dur="500"/>
                                        <p:tgtEl>
                                          <p:spTgt spid="35000">
                                            <p:txEl>
                                              <p:pRg st="0" end="0"/>
                                            </p:txEl>
                                          </p:spTgt>
                                        </p:tgtEl>
                                        <p:attrNameLst>
                                          <p:attrName>ppt_h</p:attrName>
                                        </p:attrNameLst>
                                      </p:cBhvr>
                                      <p:tavLst>
                                        <p:tav tm="0">
                                          <p:val>
                                            <p:strVal val="ppt_h"/>
                                          </p:val>
                                        </p:tav>
                                        <p:tav tm="100000">
                                          <p:val>
                                            <p:fltVal val="0"/>
                                          </p:val>
                                        </p:tav>
                                      </p:tavLst>
                                    </p:anim>
                                    <p:animEffect transition="out" filter="fade">
                                      <p:cBhvr>
                                        <p:cTn id="958" dur="500"/>
                                        <p:tgtEl>
                                          <p:spTgt spid="35000">
                                            <p:txEl>
                                              <p:pRg st="0" end="0"/>
                                            </p:txEl>
                                          </p:spTgt>
                                        </p:tgtEl>
                                      </p:cBhvr>
                                    </p:animEffect>
                                    <p:set>
                                      <p:cBhvr>
                                        <p:cTn id="959" dur="1" fill="hold">
                                          <p:stCondLst>
                                            <p:cond delay="499"/>
                                          </p:stCondLst>
                                        </p:cTn>
                                        <p:tgtEl>
                                          <p:spTgt spid="35000">
                                            <p:txEl>
                                              <p:pRg st="0" end="0"/>
                                            </p:txEl>
                                          </p:spTgt>
                                        </p:tgtEl>
                                        <p:attrNameLst>
                                          <p:attrName>style.visibility</p:attrName>
                                        </p:attrNameLst>
                                      </p:cBhvr>
                                      <p:to>
                                        <p:strVal val="hidden"/>
                                      </p:to>
                                    </p:set>
                                  </p:childTnLst>
                                </p:cTn>
                              </p:par>
                            </p:childTnLst>
                          </p:cTn>
                        </p:par>
                        <p:par>
                          <p:cTn id="960" fill="hold" nodeType="afterGroup">
                            <p:stCondLst>
                              <p:cond delay="3500"/>
                            </p:stCondLst>
                            <p:childTnLst>
                              <p:par>
                                <p:cTn id="961" presetID="53" presetClass="entr" presetSubtype="0" fill="hold" grpId="0" nodeType="afterEffect">
                                  <p:stCondLst>
                                    <p:cond delay="0"/>
                                  </p:stCondLst>
                                  <p:childTnLst>
                                    <p:set>
                                      <p:cBhvr>
                                        <p:cTn id="962" dur="1" fill="hold">
                                          <p:stCondLst>
                                            <p:cond delay="0"/>
                                          </p:stCondLst>
                                        </p:cTn>
                                        <p:tgtEl>
                                          <p:spTgt spid="35001">
                                            <p:txEl>
                                              <p:pRg st="0" end="0"/>
                                            </p:txEl>
                                          </p:spTgt>
                                        </p:tgtEl>
                                        <p:attrNameLst>
                                          <p:attrName>style.visibility</p:attrName>
                                        </p:attrNameLst>
                                      </p:cBhvr>
                                      <p:to>
                                        <p:strVal val="visible"/>
                                      </p:to>
                                    </p:set>
                                    <p:anim calcmode="lin" valueType="num">
                                      <p:cBhvr>
                                        <p:cTn id="963" dur="500" fill="hold"/>
                                        <p:tgtEl>
                                          <p:spTgt spid="35001">
                                            <p:txEl>
                                              <p:pRg st="0" end="0"/>
                                            </p:txEl>
                                          </p:spTgt>
                                        </p:tgtEl>
                                        <p:attrNameLst>
                                          <p:attrName>ppt_w</p:attrName>
                                        </p:attrNameLst>
                                      </p:cBhvr>
                                      <p:tavLst>
                                        <p:tav tm="0">
                                          <p:val>
                                            <p:fltVal val="0"/>
                                          </p:val>
                                        </p:tav>
                                        <p:tav tm="100000">
                                          <p:val>
                                            <p:strVal val="#ppt_w"/>
                                          </p:val>
                                        </p:tav>
                                      </p:tavLst>
                                    </p:anim>
                                    <p:anim calcmode="lin" valueType="num">
                                      <p:cBhvr>
                                        <p:cTn id="964" dur="500" fill="hold"/>
                                        <p:tgtEl>
                                          <p:spTgt spid="35001">
                                            <p:txEl>
                                              <p:pRg st="0" end="0"/>
                                            </p:txEl>
                                          </p:spTgt>
                                        </p:tgtEl>
                                        <p:attrNameLst>
                                          <p:attrName>ppt_h</p:attrName>
                                        </p:attrNameLst>
                                      </p:cBhvr>
                                      <p:tavLst>
                                        <p:tav tm="0">
                                          <p:val>
                                            <p:fltVal val="0"/>
                                          </p:val>
                                        </p:tav>
                                        <p:tav tm="100000">
                                          <p:val>
                                            <p:strVal val="#ppt_h"/>
                                          </p:val>
                                        </p:tav>
                                      </p:tavLst>
                                    </p:anim>
                                    <p:animEffect transition="in" filter="fade">
                                      <p:cBhvr>
                                        <p:cTn id="965" dur="500"/>
                                        <p:tgtEl>
                                          <p:spTgt spid="35001">
                                            <p:txEl>
                                              <p:pRg st="0" end="0"/>
                                            </p:txEl>
                                          </p:spTgt>
                                        </p:tgtEl>
                                      </p:cBhvr>
                                    </p:animEffect>
                                  </p:childTnLst>
                                  <p:subTnLst>
                                    <p:audio>
                                      <p:cMediaNode>
                                        <p:cTn display="0" masterRel="sameClick">
                                          <p:stCondLst>
                                            <p:cond evt="begin" delay="0">
                                              <p:tn val="961"/>
                                            </p:cond>
                                          </p:stCondLst>
                                          <p:endCondLst>
                                            <p:cond evt="onStopAudio" delay="0">
                                              <p:tgtEl>
                                                <p:sldTgt/>
                                              </p:tgtEl>
                                            </p:cond>
                                          </p:endCondLst>
                                        </p:cTn>
                                        <p:tgtEl>
                                          <p:sndTgt r:embed="rId2" name="hammer.wav"/>
                                        </p:tgtEl>
                                      </p:cMediaNode>
                                    </p:audio>
                                  </p:subTnLst>
                                </p:cTn>
                              </p:par>
                            </p:childTnLst>
                          </p:cTn>
                        </p:par>
                        <p:par>
                          <p:cTn id="966" fill="hold" nodeType="afterGroup">
                            <p:stCondLst>
                              <p:cond delay="4000"/>
                            </p:stCondLst>
                            <p:childTnLst>
                              <p:par>
                                <p:cTn id="967" presetID="53" presetClass="exit" presetSubtype="0" fill="hold" grpId="1" nodeType="afterEffect">
                                  <p:stCondLst>
                                    <p:cond delay="0"/>
                                  </p:stCondLst>
                                  <p:childTnLst>
                                    <p:anim calcmode="lin" valueType="num">
                                      <p:cBhvr>
                                        <p:cTn id="968" dur="500"/>
                                        <p:tgtEl>
                                          <p:spTgt spid="35001">
                                            <p:txEl>
                                              <p:pRg st="0" end="0"/>
                                            </p:txEl>
                                          </p:spTgt>
                                        </p:tgtEl>
                                        <p:attrNameLst>
                                          <p:attrName>ppt_w</p:attrName>
                                        </p:attrNameLst>
                                      </p:cBhvr>
                                      <p:tavLst>
                                        <p:tav tm="0">
                                          <p:val>
                                            <p:strVal val="ppt_w"/>
                                          </p:val>
                                        </p:tav>
                                        <p:tav tm="100000">
                                          <p:val>
                                            <p:fltVal val="0"/>
                                          </p:val>
                                        </p:tav>
                                      </p:tavLst>
                                    </p:anim>
                                    <p:anim calcmode="lin" valueType="num">
                                      <p:cBhvr>
                                        <p:cTn id="969" dur="500"/>
                                        <p:tgtEl>
                                          <p:spTgt spid="35001">
                                            <p:txEl>
                                              <p:pRg st="0" end="0"/>
                                            </p:txEl>
                                          </p:spTgt>
                                        </p:tgtEl>
                                        <p:attrNameLst>
                                          <p:attrName>ppt_h</p:attrName>
                                        </p:attrNameLst>
                                      </p:cBhvr>
                                      <p:tavLst>
                                        <p:tav tm="0">
                                          <p:val>
                                            <p:strVal val="ppt_h"/>
                                          </p:val>
                                        </p:tav>
                                        <p:tav tm="100000">
                                          <p:val>
                                            <p:fltVal val="0"/>
                                          </p:val>
                                        </p:tav>
                                      </p:tavLst>
                                    </p:anim>
                                    <p:animEffect transition="out" filter="fade">
                                      <p:cBhvr>
                                        <p:cTn id="970" dur="500"/>
                                        <p:tgtEl>
                                          <p:spTgt spid="35001">
                                            <p:txEl>
                                              <p:pRg st="0" end="0"/>
                                            </p:txEl>
                                          </p:spTgt>
                                        </p:tgtEl>
                                      </p:cBhvr>
                                    </p:animEffect>
                                    <p:set>
                                      <p:cBhvr>
                                        <p:cTn id="971" dur="1" fill="hold">
                                          <p:stCondLst>
                                            <p:cond delay="499"/>
                                          </p:stCondLst>
                                        </p:cTn>
                                        <p:tgtEl>
                                          <p:spTgt spid="35001">
                                            <p:txEl>
                                              <p:pRg st="0" end="0"/>
                                            </p:txEl>
                                          </p:spTgt>
                                        </p:tgtEl>
                                        <p:attrNameLst>
                                          <p:attrName>style.visibility</p:attrName>
                                        </p:attrNameLst>
                                      </p:cBhvr>
                                      <p:to>
                                        <p:strVal val="hidden"/>
                                      </p:to>
                                    </p:set>
                                  </p:childTnLst>
                                </p:cTn>
                              </p:par>
                            </p:childTnLst>
                          </p:cTn>
                        </p:par>
                        <p:par>
                          <p:cTn id="972" fill="hold" nodeType="afterGroup">
                            <p:stCondLst>
                              <p:cond delay="4500"/>
                            </p:stCondLst>
                            <p:childTnLst>
                              <p:par>
                                <p:cTn id="973" presetID="53" presetClass="entr" presetSubtype="0" fill="hold" grpId="0" nodeType="afterEffect">
                                  <p:stCondLst>
                                    <p:cond delay="0"/>
                                  </p:stCondLst>
                                  <p:childTnLst>
                                    <p:set>
                                      <p:cBhvr>
                                        <p:cTn id="974" dur="1" fill="hold">
                                          <p:stCondLst>
                                            <p:cond delay="0"/>
                                          </p:stCondLst>
                                        </p:cTn>
                                        <p:tgtEl>
                                          <p:spTgt spid="35003">
                                            <p:txEl>
                                              <p:pRg st="0" end="0"/>
                                            </p:txEl>
                                          </p:spTgt>
                                        </p:tgtEl>
                                        <p:attrNameLst>
                                          <p:attrName>style.visibility</p:attrName>
                                        </p:attrNameLst>
                                      </p:cBhvr>
                                      <p:to>
                                        <p:strVal val="visible"/>
                                      </p:to>
                                    </p:set>
                                    <p:anim calcmode="lin" valueType="num">
                                      <p:cBhvr>
                                        <p:cTn id="975" dur="500" fill="hold"/>
                                        <p:tgtEl>
                                          <p:spTgt spid="35003">
                                            <p:txEl>
                                              <p:pRg st="0" end="0"/>
                                            </p:txEl>
                                          </p:spTgt>
                                        </p:tgtEl>
                                        <p:attrNameLst>
                                          <p:attrName>ppt_w</p:attrName>
                                        </p:attrNameLst>
                                      </p:cBhvr>
                                      <p:tavLst>
                                        <p:tav tm="0">
                                          <p:val>
                                            <p:fltVal val="0"/>
                                          </p:val>
                                        </p:tav>
                                        <p:tav tm="100000">
                                          <p:val>
                                            <p:strVal val="#ppt_w"/>
                                          </p:val>
                                        </p:tav>
                                      </p:tavLst>
                                    </p:anim>
                                    <p:anim calcmode="lin" valueType="num">
                                      <p:cBhvr>
                                        <p:cTn id="976" dur="500" fill="hold"/>
                                        <p:tgtEl>
                                          <p:spTgt spid="35003">
                                            <p:txEl>
                                              <p:pRg st="0" end="0"/>
                                            </p:txEl>
                                          </p:spTgt>
                                        </p:tgtEl>
                                        <p:attrNameLst>
                                          <p:attrName>ppt_h</p:attrName>
                                        </p:attrNameLst>
                                      </p:cBhvr>
                                      <p:tavLst>
                                        <p:tav tm="0">
                                          <p:val>
                                            <p:fltVal val="0"/>
                                          </p:val>
                                        </p:tav>
                                        <p:tav tm="100000">
                                          <p:val>
                                            <p:strVal val="#ppt_h"/>
                                          </p:val>
                                        </p:tav>
                                      </p:tavLst>
                                    </p:anim>
                                    <p:animEffect transition="in" filter="fade">
                                      <p:cBhvr>
                                        <p:cTn id="977" dur="500"/>
                                        <p:tgtEl>
                                          <p:spTgt spid="35003">
                                            <p:txEl>
                                              <p:pRg st="0" end="0"/>
                                            </p:txEl>
                                          </p:spTgt>
                                        </p:tgtEl>
                                      </p:cBhvr>
                                    </p:animEffect>
                                  </p:childTnLst>
                                  <p:subTnLst>
                                    <p:audio>
                                      <p:cMediaNode>
                                        <p:cTn display="0" masterRel="sameClick">
                                          <p:stCondLst>
                                            <p:cond evt="begin" delay="0">
                                              <p:tn val="973"/>
                                            </p:cond>
                                          </p:stCondLst>
                                          <p:endCondLst>
                                            <p:cond evt="onStopAudio" delay="0">
                                              <p:tgtEl>
                                                <p:sldTgt/>
                                              </p:tgtEl>
                                            </p:cond>
                                          </p:endCondLst>
                                        </p:cTn>
                                        <p:tgtEl>
                                          <p:sndTgt r:embed="rId2" name="hammer.wav"/>
                                        </p:tgtEl>
                                      </p:cMediaNode>
                                    </p:audio>
                                  </p:subTnLst>
                                </p:cTn>
                              </p:par>
                            </p:childTnLst>
                          </p:cTn>
                        </p:par>
                        <p:par>
                          <p:cTn id="978" fill="hold" nodeType="afterGroup">
                            <p:stCondLst>
                              <p:cond delay="5000"/>
                            </p:stCondLst>
                            <p:childTnLst>
                              <p:par>
                                <p:cTn id="979" presetID="53" presetClass="exit" presetSubtype="0" fill="hold" grpId="1" nodeType="afterEffect">
                                  <p:stCondLst>
                                    <p:cond delay="0"/>
                                  </p:stCondLst>
                                  <p:childTnLst>
                                    <p:anim calcmode="lin" valueType="num">
                                      <p:cBhvr>
                                        <p:cTn id="980" dur="500"/>
                                        <p:tgtEl>
                                          <p:spTgt spid="35003">
                                            <p:txEl>
                                              <p:pRg st="0" end="0"/>
                                            </p:txEl>
                                          </p:spTgt>
                                        </p:tgtEl>
                                        <p:attrNameLst>
                                          <p:attrName>ppt_w</p:attrName>
                                        </p:attrNameLst>
                                      </p:cBhvr>
                                      <p:tavLst>
                                        <p:tav tm="0">
                                          <p:val>
                                            <p:strVal val="ppt_w"/>
                                          </p:val>
                                        </p:tav>
                                        <p:tav tm="100000">
                                          <p:val>
                                            <p:fltVal val="0"/>
                                          </p:val>
                                        </p:tav>
                                      </p:tavLst>
                                    </p:anim>
                                    <p:anim calcmode="lin" valueType="num">
                                      <p:cBhvr>
                                        <p:cTn id="981" dur="500"/>
                                        <p:tgtEl>
                                          <p:spTgt spid="35003">
                                            <p:txEl>
                                              <p:pRg st="0" end="0"/>
                                            </p:txEl>
                                          </p:spTgt>
                                        </p:tgtEl>
                                        <p:attrNameLst>
                                          <p:attrName>ppt_h</p:attrName>
                                        </p:attrNameLst>
                                      </p:cBhvr>
                                      <p:tavLst>
                                        <p:tav tm="0">
                                          <p:val>
                                            <p:strVal val="ppt_h"/>
                                          </p:val>
                                        </p:tav>
                                        <p:tav tm="100000">
                                          <p:val>
                                            <p:fltVal val="0"/>
                                          </p:val>
                                        </p:tav>
                                      </p:tavLst>
                                    </p:anim>
                                    <p:animEffect transition="out" filter="fade">
                                      <p:cBhvr>
                                        <p:cTn id="982" dur="500"/>
                                        <p:tgtEl>
                                          <p:spTgt spid="35003">
                                            <p:txEl>
                                              <p:pRg st="0" end="0"/>
                                            </p:txEl>
                                          </p:spTgt>
                                        </p:tgtEl>
                                      </p:cBhvr>
                                    </p:animEffect>
                                    <p:set>
                                      <p:cBhvr>
                                        <p:cTn id="983" dur="1" fill="hold">
                                          <p:stCondLst>
                                            <p:cond delay="499"/>
                                          </p:stCondLst>
                                        </p:cTn>
                                        <p:tgtEl>
                                          <p:spTgt spid="35003">
                                            <p:txEl>
                                              <p:pRg st="0" end="0"/>
                                            </p:txEl>
                                          </p:spTgt>
                                        </p:tgtEl>
                                        <p:attrNameLst>
                                          <p:attrName>style.visibility</p:attrName>
                                        </p:attrNameLst>
                                      </p:cBhvr>
                                      <p:to>
                                        <p:strVal val="hidden"/>
                                      </p:to>
                                    </p:set>
                                  </p:childTnLst>
                                </p:cTn>
                              </p:par>
                            </p:childTnLst>
                          </p:cTn>
                        </p:par>
                        <p:par>
                          <p:cTn id="984" fill="hold" nodeType="afterGroup">
                            <p:stCondLst>
                              <p:cond delay="5500"/>
                            </p:stCondLst>
                            <p:childTnLst>
                              <p:par>
                                <p:cTn id="985" presetID="53" presetClass="entr" presetSubtype="0" fill="hold" grpId="0" nodeType="afterEffect">
                                  <p:stCondLst>
                                    <p:cond delay="0"/>
                                  </p:stCondLst>
                                  <p:childTnLst>
                                    <p:set>
                                      <p:cBhvr>
                                        <p:cTn id="986" dur="1" fill="hold">
                                          <p:stCondLst>
                                            <p:cond delay="0"/>
                                          </p:stCondLst>
                                        </p:cTn>
                                        <p:tgtEl>
                                          <p:spTgt spid="35002">
                                            <p:txEl>
                                              <p:pRg st="0" end="0"/>
                                            </p:txEl>
                                          </p:spTgt>
                                        </p:tgtEl>
                                        <p:attrNameLst>
                                          <p:attrName>style.visibility</p:attrName>
                                        </p:attrNameLst>
                                      </p:cBhvr>
                                      <p:to>
                                        <p:strVal val="visible"/>
                                      </p:to>
                                    </p:set>
                                    <p:anim calcmode="lin" valueType="num">
                                      <p:cBhvr>
                                        <p:cTn id="987" dur="500" fill="hold"/>
                                        <p:tgtEl>
                                          <p:spTgt spid="35002">
                                            <p:txEl>
                                              <p:pRg st="0" end="0"/>
                                            </p:txEl>
                                          </p:spTgt>
                                        </p:tgtEl>
                                        <p:attrNameLst>
                                          <p:attrName>ppt_w</p:attrName>
                                        </p:attrNameLst>
                                      </p:cBhvr>
                                      <p:tavLst>
                                        <p:tav tm="0">
                                          <p:val>
                                            <p:fltVal val="0"/>
                                          </p:val>
                                        </p:tav>
                                        <p:tav tm="100000">
                                          <p:val>
                                            <p:strVal val="#ppt_w"/>
                                          </p:val>
                                        </p:tav>
                                      </p:tavLst>
                                    </p:anim>
                                    <p:anim calcmode="lin" valueType="num">
                                      <p:cBhvr>
                                        <p:cTn id="988" dur="500" fill="hold"/>
                                        <p:tgtEl>
                                          <p:spTgt spid="35002">
                                            <p:txEl>
                                              <p:pRg st="0" end="0"/>
                                            </p:txEl>
                                          </p:spTgt>
                                        </p:tgtEl>
                                        <p:attrNameLst>
                                          <p:attrName>ppt_h</p:attrName>
                                        </p:attrNameLst>
                                      </p:cBhvr>
                                      <p:tavLst>
                                        <p:tav tm="0">
                                          <p:val>
                                            <p:fltVal val="0"/>
                                          </p:val>
                                        </p:tav>
                                        <p:tav tm="100000">
                                          <p:val>
                                            <p:strVal val="#ppt_h"/>
                                          </p:val>
                                        </p:tav>
                                      </p:tavLst>
                                    </p:anim>
                                    <p:animEffect transition="in" filter="fade">
                                      <p:cBhvr>
                                        <p:cTn id="989" dur="500"/>
                                        <p:tgtEl>
                                          <p:spTgt spid="35002">
                                            <p:txEl>
                                              <p:pRg st="0" end="0"/>
                                            </p:txEl>
                                          </p:spTgt>
                                        </p:tgtEl>
                                      </p:cBhvr>
                                    </p:animEffect>
                                  </p:childTnLst>
                                  <p:subTnLst>
                                    <p:audio>
                                      <p:cMediaNode>
                                        <p:cTn display="0" masterRel="sameClick">
                                          <p:stCondLst>
                                            <p:cond evt="begin" delay="0">
                                              <p:tn val="985"/>
                                            </p:cond>
                                          </p:stCondLst>
                                          <p:endCondLst>
                                            <p:cond evt="onStopAudio" delay="0">
                                              <p:tgtEl>
                                                <p:sldTgt/>
                                              </p:tgtEl>
                                            </p:cond>
                                          </p:endCondLst>
                                        </p:cTn>
                                        <p:tgtEl>
                                          <p:sndTgt r:embed="rId2" name="hammer.wav"/>
                                        </p:tgtEl>
                                      </p:cMediaNode>
                                    </p:audio>
                                  </p:subTnLst>
                                </p:cTn>
                              </p:par>
                            </p:childTnLst>
                          </p:cTn>
                        </p:par>
                        <p:par>
                          <p:cTn id="990" fill="hold" nodeType="afterGroup">
                            <p:stCondLst>
                              <p:cond delay="6000"/>
                            </p:stCondLst>
                            <p:childTnLst>
                              <p:par>
                                <p:cTn id="991" presetID="53" presetClass="exit" presetSubtype="0" fill="hold" grpId="1" nodeType="afterEffect">
                                  <p:stCondLst>
                                    <p:cond delay="0"/>
                                  </p:stCondLst>
                                  <p:childTnLst>
                                    <p:anim calcmode="lin" valueType="num">
                                      <p:cBhvr>
                                        <p:cTn id="992" dur="500"/>
                                        <p:tgtEl>
                                          <p:spTgt spid="35002">
                                            <p:txEl>
                                              <p:pRg st="0" end="0"/>
                                            </p:txEl>
                                          </p:spTgt>
                                        </p:tgtEl>
                                        <p:attrNameLst>
                                          <p:attrName>ppt_w</p:attrName>
                                        </p:attrNameLst>
                                      </p:cBhvr>
                                      <p:tavLst>
                                        <p:tav tm="0">
                                          <p:val>
                                            <p:strVal val="ppt_w"/>
                                          </p:val>
                                        </p:tav>
                                        <p:tav tm="100000">
                                          <p:val>
                                            <p:fltVal val="0"/>
                                          </p:val>
                                        </p:tav>
                                      </p:tavLst>
                                    </p:anim>
                                    <p:anim calcmode="lin" valueType="num">
                                      <p:cBhvr>
                                        <p:cTn id="993" dur="500"/>
                                        <p:tgtEl>
                                          <p:spTgt spid="35002">
                                            <p:txEl>
                                              <p:pRg st="0" end="0"/>
                                            </p:txEl>
                                          </p:spTgt>
                                        </p:tgtEl>
                                        <p:attrNameLst>
                                          <p:attrName>ppt_h</p:attrName>
                                        </p:attrNameLst>
                                      </p:cBhvr>
                                      <p:tavLst>
                                        <p:tav tm="0">
                                          <p:val>
                                            <p:strVal val="ppt_h"/>
                                          </p:val>
                                        </p:tav>
                                        <p:tav tm="100000">
                                          <p:val>
                                            <p:fltVal val="0"/>
                                          </p:val>
                                        </p:tav>
                                      </p:tavLst>
                                    </p:anim>
                                    <p:animEffect transition="out" filter="fade">
                                      <p:cBhvr>
                                        <p:cTn id="994" dur="500"/>
                                        <p:tgtEl>
                                          <p:spTgt spid="35002">
                                            <p:txEl>
                                              <p:pRg st="0" end="0"/>
                                            </p:txEl>
                                          </p:spTgt>
                                        </p:tgtEl>
                                      </p:cBhvr>
                                    </p:animEffect>
                                    <p:set>
                                      <p:cBhvr>
                                        <p:cTn id="995" dur="1" fill="hold">
                                          <p:stCondLst>
                                            <p:cond delay="499"/>
                                          </p:stCondLst>
                                        </p:cTn>
                                        <p:tgtEl>
                                          <p:spTgt spid="35002">
                                            <p:txEl>
                                              <p:pRg st="0" end="0"/>
                                            </p:txEl>
                                          </p:spTgt>
                                        </p:tgtEl>
                                        <p:attrNameLst>
                                          <p:attrName>style.visibility</p:attrName>
                                        </p:attrNameLst>
                                      </p:cBhvr>
                                      <p:to>
                                        <p:strVal val="hidden"/>
                                      </p:to>
                                    </p:set>
                                  </p:childTnLst>
                                </p:cTn>
                              </p:par>
                            </p:childTnLst>
                          </p:cTn>
                        </p:par>
                        <p:par>
                          <p:cTn id="996" fill="hold" nodeType="afterGroup">
                            <p:stCondLst>
                              <p:cond delay="6500"/>
                            </p:stCondLst>
                            <p:childTnLst>
                              <p:par>
                                <p:cTn id="997" presetID="53" presetClass="entr" presetSubtype="0" fill="hold" grpId="0" nodeType="afterEffect">
                                  <p:stCondLst>
                                    <p:cond delay="0"/>
                                  </p:stCondLst>
                                  <p:childTnLst>
                                    <p:set>
                                      <p:cBhvr>
                                        <p:cTn id="998" dur="1" fill="hold">
                                          <p:stCondLst>
                                            <p:cond delay="0"/>
                                          </p:stCondLst>
                                        </p:cTn>
                                        <p:tgtEl>
                                          <p:spTgt spid="35004">
                                            <p:txEl>
                                              <p:pRg st="0" end="0"/>
                                            </p:txEl>
                                          </p:spTgt>
                                        </p:tgtEl>
                                        <p:attrNameLst>
                                          <p:attrName>style.visibility</p:attrName>
                                        </p:attrNameLst>
                                      </p:cBhvr>
                                      <p:to>
                                        <p:strVal val="visible"/>
                                      </p:to>
                                    </p:set>
                                    <p:anim calcmode="lin" valueType="num">
                                      <p:cBhvr>
                                        <p:cTn id="999" dur="500" fill="hold"/>
                                        <p:tgtEl>
                                          <p:spTgt spid="35004">
                                            <p:txEl>
                                              <p:pRg st="0" end="0"/>
                                            </p:txEl>
                                          </p:spTgt>
                                        </p:tgtEl>
                                        <p:attrNameLst>
                                          <p:attrName>ppt_w</p:attrName>
                                        </p:attrNameLst>
                                      </p:cBhvr>
                                      <p:tavLst>
                                        <p:tav tm="0">
                                          <p:val>
                                            <p:fltVal val="0"/>
                                          </p:val>
                                        </p:tav>
                                        <p:tav tm="100000">
                                          <p:val>
                                            <p:strVal val="#ppt_w"/>
                                          </p:val>
                                        </p:tav>
                                      </p:tavLst>
                                    </p:anim>
                                    <p:anim calcmode="lin" valueType="num">
                                      <p:cBhvr>
                                        <p:cTn id="1000" dur="500" fill="hold"/>
                                        <p:tgtEl>
                                          <p:spTgt spid="35004">
                                            <p:txEl>
                                              <p:pRg st="0" end="0"/>
                                            </p:txEl>
                                          </p:spTgt>
                                        </p:tgtEl>
                                        <p:attrNameLst>
                                          <p:attrName>ppt_h</p:attrName>
                                        </p:attrNameLst>
                                      </p:cBhvr>
                                      <p:tavLst>
                                        <p:tav tm="0">
                                          <p:val>
                                            <p:fltVal val="0"/>
                                          </p:val>
                                        </p:tav>
                                        <p:tav tm="100000">
                                          <p:val>
                                            <p:strVal val="#ppt_h"/>
                                          </p:val>
                                        </p:tav>
                                      </p:tavLst>
                                    </p:anim>
                                    <p:animEffect transition="in" filter="fade">
                                      <p:cBhvr>
                                        <p:cTn id="1001" dur="500"/>
                                        <p:tgtEl>
                                          <p:spTgt spid="35004">
                                            <p:txEl>
                                              <p:pRg st="0" end="0"/>
                                            </p:txEl>
                                          </p:spTgt>
                                        </p:tgtEl>
                                      </p:cBhvr>
                                    </p:animEffect>
                                  </p:childTnLst>
                                  <p:subTnLst>
                                    <p:audio>
                                      <p:cMediaNode>
                                        <p:cTn display="0" masterRel="sameClick">
                                          <p:stCondLst>
                                            <p:cond evt="begin" delay="0">
                                              <p:tn val="997"/>
                                            </p:cond>
                                          </p:stCondLst>
                                          <p:endCondLst>
                                            <p:cond evt="onStopAudio" delay="0">
                                              <p:tgtEl>
                                                <p:sldTgt/>
                                              </p:tgtEl>
                                            </p:cond>
                                          </p:endCondLst>
                                        </p:cTn>
                                        <p:tgtEl>
                                          <p:sndTgt r:embed="rId2" name="hammer.wav"/>
                                        </p:tgtEl>
                                      </p:cMediaNode>
                                    </p:audio>
                                  </p:subTnLst>
                                </p:cTn>
                              </p:par>
                            </p:childTnLst>
                          </p:cTn>
                        </p:par>
                        <p:par>
                          <p:cTn id="1002" fill="hold" nodeType="afterGroup">
                            <p:stCondLst>
                              <p:cond delay="7000"/>
                            </p:stCondLst>
                            <p:childTnLst>
                              <p:par>
                                <p:cTn id="1003" presetID="53" presetClass="exit" presetSubtype="0" fill="hold" grpId="1" nodeType="afterEffect">
                                  <p:stCondLst>
                                    <p:cond delay="0"/>
                                  </p:stCondLst>
                                  <p:childTnLst>
                                    <p:anim calcmode="lin" valueType="num">
                                      <p:cBhvr>
                                        <p:cTn id="1004" dur="500"/>
                                        <p:tgtEl>
                                          <p:spTgt spid="35004">
                                            <p:txEl>
                                              <p:pRg st="0" end="0"/>
                                            </p:txEl>
                                          </p:spTgt>
                                        </p:tgtEl>
                                        <p:attrNameLst>
                                          <p:attrName>ppt_w</p:attrName>
                                        </p:attrNameLst>
                                      </p:cBhvr>
                                      <p:tavLst>
                                        <p:tav tm="0">
                                          <p:val>
                                            <p:strVal val="ppt_w"/>
                                          </p:val>
                                        </p:tav>
                                        <p:tav tm="100000">
                                          <p:val>
                                            <p:fltVal val="0"/>
                                          </p:val>
                                        </p:tav>
                                      </p:tavLst>
                                    </p:anim>
                                    <p:anim calcmode="lin" valueType="num">
                                      <p:cBhvr>
                                        <p:cTn id="1005" dur="500"/>
                                        <p:tgtEl>
                                          <p:spTgt spid="35004">
                                            <p:txEl>
                                              <p:pRg st="0" end="0"/>
                                            </p:txEl>
                                          </p:spTgt>
                                        </p:tgtEl>
                                        <p:attrNameLst>
                                          <p:attrName>ppt_h</p:attrName>
                                        </p:attrNameLst>
                                      </p:cBhvr>
                                      <p:tavLst>
                                        <p:tav tm="0">
                                          <p:val>
                                            <p:strVal val="ppt_h"/>
                                          </p:val>
                                        </p:tav>
                                        <p:tav tm="100000">
                                          <p:val>
                                            <p:fltVal val="0"/>
                                          </p:val>
                                        </p:tav>
                                      </p:tavLst>
                                    </p:anim>
                                    <p:animEffect transition="out" filter="fade">
                                      <p:cBhvr>
                                        <p:cTn id="1006" dur="500"/>
                                        <p:tgtEl>
                                          <p:spTgt spid="35004">
                                            <p:txEl>
                                              <p:pRg st="0" end="0"/>
                                            </p:txEl>
                                          </p:spTgt>
                                        </p:tgtEl>
                                      </p:cBhvr>
                                    </p:animEffect>
                                    <p:set>
                                      <p:cBhvr>
                                        <p:cTn id="1007" dur="1" fill="hold">
                                          <p:stCondLst>
                                            <p:cond delay="499"/>
                                          </p:stCondLst>
                                        </p:cTn>
                                        <p:tgtEl>
                                          <p:spTgt spid="35004">
                                            <p:txEl>
                                              <p:pRg st="0" end="0"/>
                                            </p:txEl>
                                          </p:spTgt>
                                        </p:tgtEl>
                                        <p:attrNameLst>
                                          <p:attrName>style.visibility</p:attrName>
                                        </p:attrNameLst>
                                      </p:cBhvr>
                                      <p:to>
                                        <p:strVal val="hidden"/>
                                      </p:to>
                                    </p:set>
                                  </p:childTnLst>
                                </p:cTn>
                              </p:par>
                            </p:childTnLst>
                          </p:cTn>
                        </p:par>
                        <p:par>
                          <p:cTn id="1008" fill="hold" nodeType="afterGroup">
                            <p:stCondLst>
                              <p:cond delay="7500"/>
                            </p:stCondLst>
                            <p:childTnLst>
                              <p:par>
                                <p:cTn id="1009" presetID="53" presetClass="entr" presetSubtype="0" fill="hold" grpId="0" nodeType="afterEffect">
                                  <p:stCondLst>
                                    <p:cond delay="0"/>
                                  </p:stCondLst>
                                  <p:childTnLst>
                                    <p:set>
                                      <p:cBhvr>
                                        <p:cTn id="1010" dur="1" fill="hold">
                                          <p:stCondLst>
                                            <p:cond delay="0"/>
                                          </p:stCondLst>
                                        </p:cTn>
                                        <p:tgtEl>
                                          <p:spTgt spid="35005">
                                            <p:txEl>
                                              <p:pRg st="0" end="0"/>
                                            </p:txEl>
                                          </p:spTgt>
                                        </p:tgtEl>
                                        <p:attrNameLst>
                                          <p:attrName>style.visibility</p:attrName>
                                        </p:attrNameLst>
                                      </p:cBhvr>
                                      <p:to>
                                        <p:strVal val="visible"/>
                                      </p:to>
                                    </p:set>
                                    <p:anim calcmode="lin" valueType="num">
                                      <p:cBhvr>
                                        <p:cTn id="1011" dur="500" fill="hold"/>
                                        <p:tgtEl>
                                          <p:spTgt spid="35005">
                                            <p:txEl>
                                              <p:pRg st="0" end="0"/>
                                            </p:txEl>
                                          </p:spTgt>
                                        </p:tgtEl>
                                        <p:attrNameLst>
                                          <p:attrName>ppt_w</p:attrName>
                                        </p:attrNameLst>
                                      </p:cBhvr>
                                      <p:tavLst>
                                        <p:tav tm="0">
                                          <p:val>
                                            <p:fltVal val="0"/>
                                          </p:val>
                                        </p:tav>
                                        <p:tav tm="100000">
                                          <p:val>
                                            <p:strVal val="#ppt_w"/>
                                          </p:val>
                                        </p:tav>
                                      </p:tavLst>
                                    </p:anim>
                                    <p:anim calcmode="lin" valueType="num">
                                      <p:cBhvr>
                                        <p:cTn id="1012" dur="500" fill="hold"/>
                                        <p:tgtEl>
                                          <p:spTgt spid="35005">
                                            <p:txEl>
                                              <p:pRg st="0" end="0"/>
                                            </p:txEl>
                                          </p:spTgt>
                                        </p:tgtEl>
                                        <p:attrNameLst>
                                          <p:attrName>ppt_h</p:attrName>
                                        </p:attrNameLst>
                                      </p:cBhvr>
                                      <p:tavLst>
                                        <p:tav tm="0">
                                          <p:val>
                                            <p:fltVal val="0"/>
                                          </p:val>
                                        </p:tav>
                                        <p:tav tm="100000">
                                          <p:val>
                                            <p:strVal val="#ppt_h"/>
                                          </p:val>
                                        </p:tav>
                                      </p:tavLst>
                                    </p:anim>
                                    <p:animEffect transition="in" filter="fade">
                                      <p:cBhvr>
                                        <p:cTn id="1013" dur="500"/>
                                        <p:tgtEl>
                                          <p:spTgt spid="35005">
                                            <p:txEl>
                                              <p:pRg st="0" end="0"/>
                                            </p:txEl>
                                          </p:spTgt>
                                        </p:tgtEl>
                                      </p:cBhvr>
                                    </p:animEffect>
                                  </p:childTnLst>
                                  <p:subTnLst>
                                    <p:audio>
                                      <p:cMediaNode>
                                        <p:cTn display="0" masterRel="sameClick">
                                          <p:stCondLst>
                                            <p:cond evt="begin" delay="0">
                                              <p:tn val="1009"/>
                                            </p:cond>
                                          </p:stCondLst>
                                          <p:endCondLst>
                                            <p:cond evt="onStopAudio" delay="0">
                                              <p:tgtEl>
                                                <p:sldTgt/>
                                              </p:tgtEl>
                                            </p:cond>
                                          </p:endCondLst>
                                        </p:cTn>
                                        <p:tgtEl>
                                          <p:sndTgt r:embed="rId2" name="hammer.wav"/>
                                        </p:tgtEl>
                                      </p:cMediaNode>
                                    </p:audio>
                                  </p:subTnLst>
                                </p:cTn>
                              </p:par>
                            </p:childTnLst>
                          </p:cTn>
                        </p:par>
                        <p:par>
                          <p:cTn id="1014" fill="hold" nodeType="afterGroup">
                            <p:stCondLst>
                              <p:cond delay="8000"/>
                            </p:stCondLst>
                            <p:childTnLst>
                              <p:par>
                                <p:cTn id="1015" presetID="53" presetClass="exit" presetSubtype="0" fill="hold" grpId="1" nodeType="afterEffect">
                                  <p:stCondLst>
                                    <p:cond delay="0"/>
                                  </p:stCondLst>
                                  <p:childTnLst>
                                    <p:anim calcmode="lin" valueType="num">
                                      <p:cBhvr>
                                        <p:cTn id="1016" dur="500"/>
                                        <p:tgtEl>
                                          <p:spTgt spid="35005">
                                            <p:txEl>
                                              <p:pRg st="0" end="0"/>
                                            </p:txEl>
                                          </p:spTgt>
                                        </p:tgtEl>
                                        <p:attrNameLst>
                                          <p:attrName>ppt_w</p:attrName>
                                        </p:attrNameLst>
                                      </p:cBhvr>
                                      <p:tavLst>
                                        <p:tav tm="0">
                                          <p:val>
                                            <p:strVal val="ppt_w"/>
                                          </p:val>
                                        </p:tav>
                                        <p:tav tm="100000">
                                          <p:val>
                                            <p:fltVal val="0"/>
                                          </p:val>
                                        </p:tav>
                                      </p:tavLst>
                                    </p:anim>
                                    <p:anim calcmode="lin" valueType="num">
                                      <p:cBhvr>
                                        <p:cTn id="1017" dur="500"/>
                                        <p:tgtEl>
                                          <p:spTgt spid="35005">
                                            <p:txEl>
                                              <p:pRg st="0" end="0"/>
                                            </p:txEl>
                                          </p:spTgt>
                                        </p:tgtEl>
                                        <p:attrNameLst>
                                          <p:attrName>ppt_h</p:attrName>
                                        </p:attrNameLst>
                                      </p:cBhvr>
                                      <p:tavLst>
                                        <p:tav tm="0">
                                          <p:val>
                                            <p:strVal val="ppt_h"/>
                                          </p:val>
                                        </p:tav>
                                        <p:tav tm="100000">
                                          <p:val>
                                            <p:fltVal val="0"/>
                                          </p:val>
                                        </p:tav>
                                      </p:tavLst>
                                    </p:anim>
                                    <p:animEffect transition="out" filter="fade">
                                      <p:cBhvr>
                                        <p:cTn id="1018" dur="500"/>
                                        <p:tgtEl>
                                          <p:spTgt spid="35005">
                                            <p:txEl>
                                              <p:pRg st="0" end="0"/>
                                            </p:txEl>
                                          </p:spTgt>
                                        </p:tgtEl>
                                      </p:cBhvr>
                                    </p:animEffect>
                                    <p:set>
                                      <p:cBhvr>
                                        <p:cTn id="1019" dur="1" fill="hold">
                                          <p:stCondLst>
                                            <p:cond delay="499"/>
                                          </p:stCondLst>
                                        </p:cTn>
                                        <p:tgtEl>
                                          <p:spTgt spid="35005">
                                            <p:txEl>
                                              <p:pRg st="0" end="0"/>
                                            </p:txEl>
                                          </p:spTgt>
                                        </p:tgtEl>
                                        <p:attrNameLst>
                                          <p:attrName>style.visibility</p:attrName>
                                        </p:attrNameLst>
                                      </p:cBhvr>
                                      <p:to>
                                        <p:strVal val="hidden"/>
                                      </p:to>
                                    </p:set>
                                  </p:childTnLst>
                                </p:cTn>
                              </p:par>
                            </p:childTnLst>
                          </p:cTn>
                        </p:par>
                        <p:par>
                          <p:cTn id="1020" fill="hold" nodeType="afterGroup">
                            <p:stCondLst>
                              <p:cond delay="8500"/>
                            </p:stCondLst>
                            <p:childTnLst>
                              <p:par>
                                <p:cTn id="1021" presetID="53" presetClass="entr" presetSubtype="0" fill="hold" grpId="0" nodeType="afterEffect">
                                  <p:stCondLst>
                                    <p:cond delay="0"/>
                                  </p:stCondLst>
                                  <p:childTnLst>
                                    <p:set>
                                      <p:cBhvr>
                                        <p:cTn id="1022" dur="1" fill="hold">
                                          <p:stCondLst>
                                            <p:cond delay="0"/>
                                          </p:stCondLst>
                                        </p:cTn>
                                        <p:tgtEl>
                                          <p:spTgt spid="35006">
                                            <p:txEl>
                                              <p:pRg st="0" end="0"/>
                                            </p:txEl>
                                          </p:spTgt>
                                        </p:tgtEl>
                                        <p:attrNameLst>
                                          <p:attrName>style.visibility</p:attrName>
                                        </p:attrNameLst>
                                      </p:cBhvr>
                                      <p:to>
                                        <p:strVal val="visible"/>
                                      </p:to>
                                    </p:set>
                                    <p:anim calcmode="lin" valueType="num">
                                      <p:cBhvr>
                                        <p:cTn id="1023" dur="500" fill="hold"/>
                                        <p:tgtEl>
                                          <p:spTgt spid="35006">
                                            <p:txEl>
                                              <p:pRg st="0" end="0"/>
                                            </p:txEl>
                                          </p:spTgt>
                                        </p:tgtEl>
                                        <p:attrNameLst>
                                          <p:attrName>ppt_w</p:attrName>
                                        </p:attrNameLst>
                                      </p:cBhvr>
                                      <p:tavLst>
                                        <p:tav tm="0">
                                          <p:val>
                                            <p:fltVal val="0"/>
                                          </p:val>
                                        </p:tav>
                                        <p:tav tm="100000">
                                          <p:val>
                                            <p:strVal val="#ppt_w"/>
                                          </p:val>
                                        </p:tav>
                                      </p:tavLst>
                                    </p:anim>
                                    <p:anim calcmode="lin" valueType="num">
                                      <p:cBhvr>
                                        <p:cTn id="1024" dur="500" fill="hold"/>
                                        <p:tgtEl>
                                          <p:spTgt spid="35006">
                                            <p:txEl>
                                              <p:pRg st="0" end="0"/>
                                            </p:txEl>
                                          </p:spTgt>
                                        </p:tgtEl>
                                        <p:attrNameLst>
                                          <p:attrName>ppt_h</p:attrName>
                                        </p:attrNameLst>
                                      </p:cBhvr>
                                      <p:tavLst>
                                        <p:tav tm="0">
                                          <p:val>
                                            <p:fltVal val="0"/>
                                          </p:val>
                                        </p:tav>
                                        <p:tav tm="100000">
                                          <p:val>
                                            <p:strVal val="#ppt_h"/>
                                          </p:val>
                                        </p:tav>
                                      </p:tavLst>
                                    </p:anim>
                                    <p:animEffect transition="in" filter="fade">
                                      <p:cBhvr>
                                        <p:cTn id="1025" dur="500"/>
                                        <p:tgtEl>
                                          <p:spTgt spid="35006">
                                            <p:txEl>
                                              <p:pRg st="0" end="0"/>
                                            </p:txEl>
                                          </p:spTgt>
                                        </p:tgtEl>
                                      </p:cBhvr>
                                    </p:animEffect>
                                  </p:childTnLst>
                                  <p:subTnLst>
                                    <p:audio>
                                      <p:cMediaNode>
                                        <p:cTn display="0" masterRel="sameClick">
                                          <p:stCondLst>
                                            <p:cond evt="begin" delay="0">
                                              <p:tn val="1021"/>
                                            </p:cond>
                                          </p:stCondLst>
                                          <p:endCondLst>
                                            <p:cond evt="onStopAudio" delay="0">
                                              <p:tgtEl>
                                                <p:sldTgt/>
                                              </p:tgtEl>
                                            </p:cond>
                                          </p:endCondLst>
                                        </p:cTn>
                                        <p:tgtEl>
                                          <p:sndTgt r:embed="rId2" name="hammer.wav"/>
                                        </p:tgtEl>
                                      </p:cMediaNode>
                                    </p:audio>
                                  </p:subTnLst>
                                </p:cTn>
                              </p:par>
                            </p:childTnLst>
                          </p:cTn>
                        </p:par>
                        <p:par>
                          <p:cTn id="1026" fill="hold" nodeType="afterGroup">
                            <p:stCondLst>
                              <p:cond delay="9000"/>
                            </p:stCondLst>
                            <p:childTnLst>
                              <p:par>
                                <p:cTn id="1027" presetID="53" presetClass="exit" presetSubtype="0" fill="hold" grpId="1" nodeType="afterEffect">
                                  <p:stCondLst>
                                    <p:cond delay="0"/>
                                  </p:stCondLst>
                                  <p:childTnLst>
                                    <p:anim calcmode="lin" valueType="num">
                                      <p:cBhvr>
                                        <p:cTn id="1028" dur="500"/>
                                        <p:tgtEl>
                                          <p:spTgt spid="35006">
                                            <p:txEl>
                                              <p:pRg st="0" end="0"/>
                                            </p:txEl>
                                          </p:spTgt>
                                        </p:tgtEl>
                                        <p:attrNameLst>
                                          <p:attrName>ppt_w</p:attrName>
                                        </p:attrNameLst>
                                      </p:cBhvr>
                                      <p:tavLst>
                                        <p:tav tm="0">
                                          <p:val>
                                            <p:strVal val="ppt_w"/>
                                          </p:val>
                                        </p:tav>
                                        <p:tav tm="100000">
                                          <p:val>
                                            <p:fltVal val="0"/>
                                          </p:val>
                                        </p:tav>
                                      </p:tavLst>
                                    </p:anim>
                                    <p:anim calcmode="lin" valueType="num">
                                      <p:cBhvr>
                                        <p:cTn id="1029" dur="500"/>
                                        <p:tgtEl>
                                          <p:spTgt spid="35006">
                                            <p:txEl>
                                              <p:pRg st="0" end="0"/>
                                            </p:txEl>
                                          </p:spTgt>
                                        </p:tgtEl>
                                        <p:attrNameLst>
                                          <p:attrName>ppt_h</p:attrName>
                                        </p:attrNameLst>
                                      </p:cBhvr>
                                      <p:tavLst>
                                        <p:tav tm="0">
                                          <p:val>
                                            <p:strVal val="ppt_h"/>
                                          </p:val>
                                        </p:tav>
                                        <p:tav tm="100000">
                                          <p:val>
                                            <p:fltVal val="0"/>
                                          </p:val>
                                        </p:tav>
                                      </p:tavLst>
                                    </p:anim>
                                    <p:animEffect transition="out" filter="fade">
                                      <p:cBhvr>
                                        <p:cTn id="1030" dur="500"/>
                                        <p:tgtEl>
                                          <p:spTgt spid="35006">
                                            <p:txEl>
                                              <p:pRg st="0" end="0"/>
                                            </p:txEl>
                                          </p:spTgt>
                                        </p:tgtEl>
                                      </p:cBhvr>
                                    </p:animEffect>
                                    <p:set>
                                      <p:cBhvr>
                                        <p:cTn id="1031" dur="1" fill="hold">
                                          <p:stCondLst>
                                            <p:cond delay="499"/>
                                          </p:stCondLst>
                                        </p:cTn>
                                        <p:tgtEl>
                                          <p:spTgt spid="35006">
                                            <p:txEl>
                                              <p:pRg st="0" end="0"/>
                                            </p:txEl>
                                          </p:spTgt>
                                        </p:tgtEl>
                                        <p:attrNameLst>
                                          <p:attrName>style.visibility</p:attrName>
                                        </p:attrNameLst>
                                      </p:cBhvr>
                                      <p:to>
                                        <p:strVal val="hidden"/>
                                      </p:to>
                                    </p:set>
                                  </p:childTnLst>
                                </p:cTn>
                              </p:par>
                            </p:childTnLst>
                          </p:cTn>
                        </p:par>
                        <p:par>
                          <p:cTn id="1032" fill="hold" nodeType="afterGroup">
                            <p:stCondLst>
                              <p:cond delay="9500"/>
                            </p:stCondLst>
                            <p:childTnLst>
                              <p:par>
                                <p:cTn id="1033" presetID="53" presetClass="entr" presetSubtype="0" fill="hold" grpId="0" nodeType="afterEffect">
                                  <p:stCondLst>
                                    <p:cond delay="0"/>
                                  </p:stCondLst>
                                  <p:childTnLst>
                                    <p:set>
                                      <p:cBhvr>
                                        <p:cTn id="1034" dur="1" fill="hold">
                                          <p:stCondLst>
                                            <p:cond delay="0"/>
                                          </p:stCondLst>
                                        </p:cTn>
                                        <p:tgtEl>
                                          <p:spTgt spid="35008">
                                            <p:txEl>
                                              <p:pRg st="0" end="0"/>
                                            </p:txEl>
                                          </p:spTgt>
                                        </p:tgtEl>
                                        <p:attrNameLst>
                                          <p:attrName>style.visibility</p:attrName>
                                        </p:attrNameLst>
                                      </p:cBhvr>
                                      <p:to>
                                        <p:strVal val="visible"/>
                                      </p:to>
                                    </p:set>
                                    <p:anim calcmode="lin" valueType="num">
                                      <p:cBhvr>
                                        <p:cTn id="1035" dur="500" fill="hold"/>
                                        <p:tgtEl>
                                          <p:spTgt spid="35008">
                                            <p:txEl>
                                              <p:pRg st="0" end="0"/>
                                            </p:txEl>
                                          </p:spTgt>
                                        </p:tgtEl>
                                        <p:attrNameLst>
                                          <p:attrName>ppt_w</p:attrName>
                                        </p:attrNameLst>
                                      </p:cBhvr>
                                      <p:tavLst>
                                        <p:tav tm="0">
                                          <p:val>
                                            <p:fltVal val="0"/>
                                          </p:val>
                                        </p:tav>
                                        <p:tav tm="100000">
                                          <p:val>
                                            <p:strVal val="#ppt_w"/>
                                          </p:val>
                                        </p:tav>
                                      </p:tavLst>
                                    </p:anim>
                                    <p:anim calcmode="lin" valueType="num">
                                      <p:cBhvr>
                                        <p:cTn id="1036" dur="500" fill="hold"/>
                                        <p:tgtEl>
                                          <p:spTgt spid="35008">
                                            <p:txEl>
                                              <p:pRg st="0" end="0"/>
                                            </p:txEl>
                                          </p:spTgt>
                                        </p:tgtEl>
                                        <p:attrNameLst>
                                          <p:attrName>ppt_h</p:attrName>
                                        </p:attrNameLst>
                                      </p:cBhvr>
                                      <p:tavLst>
                                        <p:tav tm="0">
                                          <p:val>
                                            <p:fltVal val="0"/>
                                          </p:val>
                                        </p:tav>
                                        <p:tav tm="100000">
                                          <p:val>
                                            <p:strVal val="#ppt_h"/>
                                          </p:val>
                                        </p:tav>
                                      </p:tavLst>
                                    </p:anim>
                                    <p:animEffect transition="in" filter="fade">
                                      <p:cBhvr>
                                        <p:cTn id="1037" dur="500"/>
                                        <p:tgtEl>
                                          <p:spTgt spid="35008">
                                            <p:txEl>
                                              <p:pRg st="0" end="0"/>
                                            </p:txEl>
                                          </p:spTgt>
                                        </p:tgtEl>
                                      </p:cBhvr>
                                    </p:animEffect>
                                  </p:childTnLst>
                                  <p:subTnLst>
                                    <p:audio>
                                      <p:cMediaNode>
                                        <p:cTn display="0" masterRel="sameClick">
                                          <p:stCondLst>
                                            <p:cond evt="begin" delay="0">
                                              <p:tn val="1033"/>
                                            </p:cond>
                                          </p:stCondLst>
                                          <p:endCondLst>
                                            <p:cond evt="onStopAudio" delay="0">
                                              <p:tgtEl>
                                                <p:sldTgt/>
                                              </p:tgtEl>
                                            </p:cond>
                                          </p:endCondLst>
                                        </p:cTn>
                                        <p:tgtEl>
                                          <p:sndTgt r:embed="rId2" name="hammer.wav"/>
                                        </p:tgtEl>
                                      </p:cMediaNode>
                                    </p:audio>
                                  </p:subTnLst>
                                </p:cTn>
                              </p:par>
                            </p:childTnLst>
                          </p:cTn>
                        </p:par>
                        <p:par>
                          <p:cTn id="1038" fill="hold" nodeType="afterGroup">
                            <p:stCondLst>
                              <p:cond delay="10000"/>
                            </p:stCondLst>
                            <p:childTnLst>
                              <p:par>
                                <p:cTn id="1039" presetID="53" presetClass="exit" presetSubtype="0" fill="hold" grpId="1" nodeType="afterEffect">
                                  <p:stCondLst>
                                    <p:cond delay="0"/>
                                  </p:stCondLst>
                                  <p:childTnLst>
                                    <p:anim calcmode="lin" valueType="num">
                                      <p:cBhvr>
                                        <p:cTn id="1040" dur="500"/>
                                        <p:tgtEl>
                                          <p:spTgt spid="35008">
                                            <p:txEl>
                                              <p:pRg st="0" end="0"/>
                                            </p:txEl>
                                          </p:spTgt>
                                        </p:tgtEl>
                                        <p:attrNameLst>
                                          <p:attrName>ppt_w</p:attrName>
                                        </p:attrNameLst>
                                      </p:cBhvr>
                                      <p:tavLst>
                                        <p:tav tm="0">
                                          <p:val>
                                            <p:strVal val="ppt_w"/>
                                          </p:val>
                                        </p:tav>
                                        <p:tav tm="100000">
                                          <p:val>
                                            <p:fltVal val="0"/>
                                          </p:val>
                                        </p:tav>
                                      </p:tavLst>
                                    </p:anim>
                                    <p:anim calcmode="lin" valueType="num">
                                      <p:cBhvr>
                                        <p:cTn id="1041" dur="500"/>
                                        <p:tgtEl>
                                          <p:spTgt spid="35008">
                                            <p:txEl>
                                              <p:pRg st="0" end="0"/>
                                            </p:txEl>
                                          </p:spTgt>
                                        </p:tgtEl>
                                        <p:attrNameLst>
                                          <p:attrName>ppt_h</p:attrName>
                                        </p:attrNameLst>
                                      </p:cBhvr>
                                      <p:tavLst>
                                        <p:tav tm="0">
                                          <p:val>
                                            <p:strVal val="ppt_h"/>
                                          </p:val>
                                        </p:tav>
                                        <p:tav tm="100000">
                                          <p:val>
                                            <p:fltVal val="0"/>
                                          </p:val>
                                        </p:tav>
                                      </p:tavLst>
                                    </p:anim>
                                    <p:animEffect transition="out" filter="fade">
                                      <p:cBhvr>
                                        <p:cTn id="1042" dur="500"/>
                                        <p:tgtEl>
                                          <p:spTgt spid="35008">
                                            <p:txEl>
                                              <p:pRg st="0" end="0"/>
                                            </p:txEl>
                                          </p:spTgt>
                                        </p:tgtEl>
                                      </p:cBhvr>
                                    </p:animEffect>
                                    <p:set>
                                      <p:cBhvr>
                                        <p:cTn id="1043" dur="1" fill="hold">
                                          <p:stCondLst>
                                            <p:cond delay="499"/>
                                          </p:stCondLst>
                                        </p:cTn>
                                        <p:tgtEl>
                                          <p:spTgt spid="35008">
                                            <p:txEl>
                                              <p:pRg st="0" end="0"/>
                                            </p:txEl>
                                          </p:spTgt>
                                        </p:tgtEl>
                                        <p:attrNameLst>
                                          <p:attrName>style.visibility</p:attrName>
                                        </p:attrNameLst>
                                      </p:cBhvr>
                                      <p:to>
                                        <p:strVal val="hidden"/>
                                      </p:to>
                                    </p:set>
                                  </p:childTnLst>
                                </p:cTn>
                              </p:par>
                            </p:childTnLst>
                          </p:cTn>
                        </p:par>
                        <p:par>
                          <p:cTn id="1044" fill="hold" nodeType="afterGroup">
                            <p:stCondLst>
                              <p:cond delay="10500"/>
                            </p:stCondLst>
                            <p:childTnLst>
                              <p:par>
                                <p:cTn id="1045" presetID="53" presetClass="entr" presetSubtype="0" fill="hold" nodeType="afterEffect">
                                  <p:stCondLst>
                                    <p:cond delay="0"/>
                                  </p:stCondLst>
                                  <p:childTnLst>
                                    <p:set>
                                      <p:cBhvr>
                                        <p:cTn id="1046" dur="1" fill="hold">
                                          <p:stCondLst>
                                            <p:cond delay="0"/>
                                          </p:stCondLst>
                                        </p:cTn>
                                        <p:tgtEl>
                                          <p:spTgt spid="35009">
                                            <p:txEl>
                                              <p:pRg st="0" end="0"/>
                                            </p:txEl>
                                          </p:spTgt>
                                        </p:tgtEl>
                                        <p:attrNameLst>
                                          <p:attrName>style.visibility</p:attrName>
                                        </p:attrNameLst>
                                      </p:cBhvr>
                                      <p:to>
                                        <p:strVal val="visible"/>
                                      </p:to>
                                    </p:set>
                                    <p:anim calcmode="lin" valueType="num">
                                      <p:cBhvr>
                                        <p:cTn id="1047" dur="500" fill="hold"/>
                                        <p:tgtEl>
                                          <p:spTgt spid="35009">
                                            <p:txEl>
                                              <p:pRg st="0" end="0"/>
                                            </p:txEl>
                                          </p:spTgt>
                                        </p:tgtEl>
                                        <p:attrNameLst>
                                          <p:attrName>ppt_w</p:attrName>
                                        </p:attrNameLst>
                                      </p:cBhvr>
                                      <p:tavLst>
                                        <p:tav tm="0">
                                          <p:val>
                                            <p:fltVal val="0"/>
                                          </p:val>
                                        </p:tav>
                                        <p:tav tm="100000">
                                          <p:val>
                                            <p:strVal val="#ppt_w"/>
                                          </p:val>
                                        </p:tav>
                                      </p:tavLst>
                                    </p:anim>
                                    <p:anim calcmode="lin" valueType="num">
                                      <p:cBhvr>
                                        <p:cTn id="1048" dur="500" fill="hold"/>
                                        <p:tgtEl>
                                          <p:spTgt spid="35009">
                                            <p:txEl>
                                              <p:pRg st="0" end="0"/>
                                            </p:txEl>
                                          </p:spTgt>
                                        </p:tgtEl>
                                        <p:attrNameLst>
                                          <p:attrName>ppt_h</p:attrName>
                                        </p:attrNameLst>
                                      </p:cBhvr>
                                      <p:tavLst>
                                        <p:tav tm="0">
                                          <p:val>
                                            <p:fltVal val="0"/>
                                          </p:val>
                                        </p:tav>
                                        <p:tav tm="100000">
                                          <p:val>
                                            <p:strVal val="#ppt_h"/>
                                          </p:val>
                                        </p:tav>
                                      </p:tavLst>
                                    </p:anim>
                                    <p:animEffect transition="in" filter="fade">
                                      <p:cBhvr>
                                        <p:cTn id="1049" dur="500"/>
                                        <p:tgtEl>
                                          <p:spTgt spid="35009">
                                            <p:txEl>
                                              <p:pRg st="0" end="0"/>
                                            </p:txEl>
                                          </p:spTgt>
                                        </p:tgtEl>
                                      </p:cBhvr>
                                    </p:animEffect>
                                  </p:childTnLst>
                                  <p:subTnLst>
                                    <p:audio>
                                      <p:cMediaNode>
                                        <p:cTn display="0" masterRel="sameClick">
                                          <p:stCondLst>
                                            <p:cond evt="begin" delay="0">
                                              <p:tn val="1045"/>
                                            </p:cond>
                                          </p:stCondLst>
                                          <p:endCondLst>
                                            <p:cond evt="onStopAudio" delay="0">
                                              <p:tgtEl>
                                                <p:sldTgt/>
                                              </p:tgtEl>
                                            </p:cond>
                                          </p:endCondLst>
                                        </p:cTn>
                                        <p:tgtEl>
                                          <p:sndTgt r:embed="rId2" name="hammer.wav"/>
                                        </p:tgtEl>
                                      </p:cMediaNode>
                                    </p:audio>
                                  </p:subTnLst>
                                </p:cTn>
                              </p:par>
                            </p:childTnLst>
                          </p:cTn>
                        </p:par>
                        <p:par>
                          <p:cTn id="1050" fill="hold" nodeType="afterGroup">
                            <p:stCondLst>
                              <p:cond delay="11000"/>
                            </p:stCondLst>
                            <p:childTnLst>
                              <p:par>
                                <p:cTn id="1051" presetID="53" presetClass="exit" presetSubtype="0" fill="hold" grpId="0" nodeType="afterEffect">
                                  <p:stCondLst>
                                    <p:cond delay="0"/>
                                  </p:stCondLst>
                                  <p:childTnLst>
                                    <p:anim calcmode="lin" valueType="num">
                                      <p:cBhvr>
                                        <p:cTn id="1052" dur="500"/>
                                        <p:tgtEl>
                                          <p:spTgt spid="35009">
                                            <p:txEl>
                                              <p:pRg st="0" end="0"/>
                                            </p:txEl>
                                          </p:spTgt>
                                        </p:tgtEl>
                                        <p:attrNameLst>
                                          <p:attrName>ppt_w</p:attrName>
                                        </p:attrNameLst>
                                      </p:cBhvr>
                                      <p:tavLst>
                                        <p:tav tm="0">
                                          <p:val>
                                            <p:strVal val="ppt_w"/>
                                          </p:val>
                                        </p:tav>
                                        <p:tav tm="100000">
                                          <p:val>
                                            <p:fltVal val="0"/>
                                          </p:val>
                                        </p:tav>
                                      </p:tavLst>
                                    </p:anim>
                                    <p:anim calcmode="lin" valueType="num">
                                      <p:cBhvr>
                                        <p:cTn id="1053" dur="500"/>
                                        <p:tgtEl>
                                          <p:spTgt spid="35009">
                                            <p:txEl>
                                              <p:pRg st="0" end="0"/>
                                            </p:txEl>
                                          </p:spTgt>
                                        </p:tgtEl>
                                        <p:attrNameLst>
                                          <p:attrName>ppt_h</p:attrName>
                                        </p:attrNameLst>
                                      </p:cBhvr>
                                      <p:tavLst>
                                        <p:tav tm="0">
                                          <p:val>
                                            <p:strVal val="ppt_h"/>
                                          </p:val>
                                        </p:tav>
                                        <p:tav tm="100000">
                                          <p:val>
                                            <p:fltVal val="0"/>
                                          </p:val>
                                        </p:tav>
                                      </p:tavLst>
                                    </p:anim>
                                    <p:animEffect transition="out" filter="fade">
                                      <p:cBhvr>
                                        <p:cTn id="1054" dur="500"/>
                                        <p:tgtEl>
                                          <p:spTgt spid="35009">
                                            <p:txEl>
                                              <p:pRg st="0" end="0"/>
                                            </p:txEl>
                                          </p:spTgt>
                                        </p:tgtEl>
                                      </p:cBhvr>
                                    </p:animEffect>
                                    <p:set>
                                      <p:cBhvr>
                                        <p:cTn id="1055" dur="1" fill="hold">
                                          <p:stCondLst>
                                            <p:cond delay="499"/>
                                          </p:stCondLst>
                                        </p:cTn>
                                        <p:tgtEl>
                                          <p:spTgt spid="35009">
                                            <p:txEl>
                                              <p:pRg st="0" end="0"/>
                                            </p:txEl>
                                          </p:spTgt>
                                        </p:tgtEl>
                                        <p:attrNameLst>
                                          <p:attrName>style.visibility</p:attrName>
                                        </p:attrNameLst>
                                      </p:cBhvr>
                                      <p:to>
                                        <p:strVal val="hidden"/>
                                      </p:to>
                                    </p:set>
                                  </p:childTnLst>
                                </p:cTn>
                              </p:par>
                            </p:childTnLst>
                          </p:cTn>
                        </p:par>
                        <p:par>
                          <p:cTn id="1056" fill="hold" nodeType="afterGroup">
                            <p:stCondLst>
                              <p:cond delay="11500"/>
                            </p:stCondLst>
                            <p:childTnLst>
                              <p:par>
                                <p:cTn id="1057" presetID="53" presetClass="entr" presetSubtype="0" fill="hold" grpId="0" nodeType="afterEffect">
                                  <p:stCondLst>
                                    <p:cond delay="0"/>
                                  </p:stCondLst>
                                  <p:childTnLst>
                                    <p:set>
                                      <p:cBhvr>
                                        <p:cTn id="1058" dur="1" fill="hold">
                                          <p:stCondLst>
                                            <p:cond delay="0"/>
                                          </p:stCondLst>
                                        </p:cTn>
                                        <p:tgtEl>
                                          <p:spTgt spid="35007">
                                            <p:txEl>
                                              <p:pRg st="0" end="0"/>
                                            </p:txEl>
                                          </p:spTgt>
                                        </p:tgtEl>
                                        <p:attrNameLst>
                                          <p:attrName>style.visibility</p:attrName>
                                        </p:attrNameLst>
                                      </p:cBhvr>
                                      <p:to>
                                        <p:strVal val="visible"/>
                                      </p:to>
                                    </p:set>
                                    <p:anim calcmode="lin" valueType="num">
                                      <p:cBhvr>
                                        <p:cTn id="1059" dur="500" fill="hold"/>
                                        <p:tgtEl>
                                          <p:spTgt spid="35007">
                                            <p:txEl>
                                              <p:pRg st="0" end="0"/>
                                            </p:txEl>
                                          </p:spTgt>
                                        </p:tgtEl>
                                        <p:attrNameLst>
                                          <p:attrName>ppt_w</p:attrName>
                                        </p:attrNameLst>
                                      </p:cBhvr>
                                      <p:tavLst>
                                        <p:tav tm="0">
                                          <p:val>
                                            <p:fltVal val="0"/>
                                          </p:val>
                                        </p:tav>
                                        <p:tav tm="100000">
                                          <p:val>
                                            <p:strVal val="#ppt_w"/>
                                          </p:val>
                                        </p:tav>
                                      </p:tavLst>
                                    </p:anim>
                                    <p:anim calcmode="lin" valueType="num">
                                      <p:cBhvr>
                                        <p:cTn id="1060" dur="500" fill="hold"/>
                                        <p:tgtEl>
                                          <p:spTgt spid="35007">
                                            <p:txEl>
                                              <p:pRg st="0" end="0"/>
                                            </p:txEl>
                                          </p:spTgt>
                                        </p:tgtEl>
                                        <p:attrNameLst>
                                          <p:attrName>ppt_h</p:attrName>
                                        </p:attrNameLst>
                                      </p:cBhvr>
                                      <p:tavLst>
                                        <p:tav tm="0">
                                          <p:val>
                                            <p:fltVal val="0"/>
                                          </p:val>
                                        </p:tav>
                                        <p:tav tm="100000">
                                          <p:val>
                                            <p:strVal val="#ppt_h"/>
                                          </p:val>
                                        </p:tav>
                                      </p:tavLst>
                                    </p:anim>
                                    <p:animEffect transition="in" filter="fade">
                                      <p:cBhvr>
                                        <p:cTn id="1061" dur="500"/>
                                        <p:tgtEl>
                                          <p:spTgt spid="35007">
                                            <p:txEl>
                                              <p:pRg st="0" end="0"/>
                                            </p:txEl>
                                          </p:spTgt>
                                        </p:tgtEl>
                                      </p:cBhvr>
                                    </p:animEffect>
                                  </p:childTnLst>
                                  <p:subTnLst>
                                    <p:audio>
                                      <p:cMediaNode>
                                        <p:cTn display="0" masterRel="sameClick">
                                          <p:stCondLst>
                                            <p:cond evt="begin" delay="0">
                                              <p:tn val="1057"/>
                                            </p:cond>
                                          </p:stCondLst>
                                          <p:endCondLst>
                                            <p:cond evt="onStopAudio" delay="0">
                                              <p:tgtEl>
                                                <p:sldTgt/>
                                              </p:tgtEl>
                                            </p:cond>
                                          </p:endCondLst>
                                        </p:cTn>
                                        <p:tgtEl>
                                          <p:sndTgt r:embed="rId2" name="hammer.wav"/>
                                        </p:tgtEl>
                                      </p:cMediaNode>
                                    </p:audio>
                                  </p:subTnLst>
                                </p:cTn>
                              </p:par>
                            </p:childTnLst>
                          </p:cTn>
                        </p:par>
                        <p:par>
                          <p:cTn id="1062" fill="hold" nodeType="afterGroup">
                            <p:stCondLst>
                              <p:cond delay="12000"/>
                            </p:stCondLst>
                            <p:childTnLst>
                              <p:par>
                                <p:cTn id="1063" presetID="53" presetClass="exit" presetSubtype="0" fill="hold" grpId="1" nodeType="afterEffect">
                                  <p:stCondLst>
                                    <p:cond delay="0"/>
                                  </p:stCondLst>
                                  <p:childTnLst>
                                    <p:anim calcmode="lin" valueType="num">
                                      <p:cBhvr>
                                        <p:cTn id="1064" dur="500"/>
                                        <p:tgtEl>
                                          <p:spTgt spid="35007">
                                            <p:txEl>
                                              <p:pRg st="0" end="0"/>
                                            </p:txEl>
                                          </p:spTgt>
                                        </p:tgtEl>
                                        <p:attrNameLst>
                                          <p:attrName>ppt_w</p:attrName>
                                        </p:attrNameLst>
                                      </p:cBhvr>
                                      <p:tavLst>
                                        <p:tav tm="0">
                                          <p:val>
                                            <p:strVal val="ppt_w"/>
                                          </p:val>
                                        </p:tav>
                                        <p:tav tm="100000">
                                          <p:val>
                                            <p:fltVal val="0"/>
                                          </p:val>
                                        </p:tav>
                                      </p:tavLst>
                                    </p:anim>
                                    <p:anim calcmode="lin" valueType="num">
                                      <p:cBhvr>
                                        <p:cTn id="1065" dur="500"/>
                                        <p:tgtEl>
                                          <p:spTgt spid="35007">
                                            <p:txEl>
                                              <p:pRg st="0" end="0"/>
                                            </p:txEl>
                                          </p:spTgt>
                                        </p:tgtEl>
                                        <p:attrNameLst>
                                          <p:attrName>ppt_h</p:attrName>
                                        </p:attrNameLst>
                                      </p:cBhvr>
                                      <p:tavLst>
                                        <p:tav tm="0">
                                          <p:val>
                                            <p:strVal val="ppt_h"/>
                                          </p:val>
                                        </p:tav>
                                        <p:tav tm="100000">
                                          <p:val>
                                            <p:fltVal val="0"/>
                                          </p:val>
                                        </p:tav>
                                      </p:tavLst>
                                    </p:anim>
                                    <p:animEffect transition="out" filter="fade">
                                      <p:cBhvr>
                                        <p:cTn id="1066" dur="500"/>
                                        <p:tgtEl>
                                          <p:spTgt spid="35007">
                                            <p:txEl>
                                              <p:pRg st="0" end="0"/>
                                            </p:txEl>
                                          </p:spTgt>
                                        </p:tgtEl>
                                      </p:cBhvr>
                                    </p:animEffect>
                                    <p:set>
                                      <p:cBhvr>
                                        <p:cTn id="1067" dur="1" fill="hold">
                                          <p:stCondLst>
                                            <p:cond delay="499"/>
                                          </p:stCondLst>
                                        </p:cTn>
                                        <p:tgtEl>
                                          <p:spTgt spid="35007">
                                            <p:txEl>
                                              <p:pRg st="0" end="0"/>
                                            </p:txEl>
                                          </p:spTgt>
                                        </p:tgtEl>
                                        <p:attrNameLst>
                                          <p:attrName>style.visibility</p:attrName>
                                        </p:attrNameLst>
                                      </p:cBhvr>
                                      <p:to>
                                        <p:strVal val="hidden"/>
                                      </p:to>
                                    </p:set>
                                  </p:childTnLst>
                                </p:cTn>
                              </p:par>
                            </p:childTnLst>
                          </p:cTn>
                        </p:par>
                        <p:par>
                          <p:cTn id="1068" fill="hold" nodeType="afterGroup">
                            <p:stCondLst>
                              <p:cond delay="12500"/>
                            </p:stCondLst>
                            <p:childTnLst>
                              <p:par>
                                <p:cTn id="1069" presetID="23" presetClass="entr" presetSubtype="16" fill="hold" grpId="0" nodeType="afterEffect">
                                  <p:stCondLst>
                                    <p:cond delay="0"/>
                                  </p:stCondLst>
                                  <p:iterate type="lt">
                                    <p:tmPct val="0"/>
                                  </p:iterate>
                                  <p:childTnLst>
                                    <p:set>
                                      <p:cBhvr>
                                        <p:cTn id="1070" dur="1" fill="hold">
                                          <p:stCondLst>
                                            <p:cond delay="0"/>
                                          </p:stCondLst>
                                        </p:cTn>
                                        <p:tgtEl>
                                          <p:spTgt spid="35010"/>
                                        </p:tgtEl>
                                        <p:attrNameLst>
                                          <p:attrName>style.visibility</p:attrName>
                                        </p:attrNameLst>
                                      </p:cBhvr>
                                      <p:to>
                                        <p:strVal val="visible"/>
                                      </p:to>
                                    </p:set>
                                    <p:anim calcmode="lin" valueType="num">
                                      <p:cBhvr>
                                        <p:cTn id="1071" dur="1000" fill="hold"/>
                                        <p:tgtEl>
                                          <p:spTgt spid="35010"/>
                                        </p:tgtEl>
                                        <p:attrNameLst>
                                          <p:attrName>ppt_w</p:attrName>
                                        </p:attrNameLst>
                                      </p:cBhvr>
                                      <p:tavLst>
                                        <p:tav tm="0">
                                          <p:val>
                                            <p:fltVal val="0"/>
                                          </p:val>
                                        </p:tav>
                                        <p:tav tm="100000">
                                          <p:val>
                                            <p:strVal val="#ppt_w"/>
                                          </p:val>
                                        </p:tav>
                                      </p:tavLst>
                                    </p:anim>
                                    <p:anim calcmode="lin" valueType="num">
                                      <p:cBhvr>
                                        <p:cTn id="1072" dur="1000" fill="hold"/>
                                        <p:tgtEl>
                                          <p:spTgt spid="350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69"/>
                                            </p:cond>
                                          </p:stCondLst>
                                          <p:endCondLst>
                                            <p:cond evt="onStopAudio" delay="0">
                                              <p:tgtEl>
                                                <p:sldTgt/>
                                              </p:tgtEl>
                                            </p:cond>
                                          </p:endCondLst>
                                        </p:cTn>
                                        <p:tgtEl>
                                          <p:sndTgt r:embed="rId3" name="bomb.wav"/>
                                        </p:tgtEl>
                                      </p:cMediaNode>
                                    </p:audio>
                                  </p:subTnLst>
                                </p:cTn>
                              </p:par>
                            </p:childTnLst>
                          </p:cTn>
                        </p:par>
                        <p:par>
                          <p:cTn id="1073" fill="hold" nodeType="afterGroup">
                            <p:stCondLst>
                              <p:cond delay="13500"/>
                            </p:stCondLst>
                            <p:childTnLst>
                              <p:par>
                                <p:cTn id="1074" presetID="20" presetClass="emph" presetSubtype="0" fill="hold" grpId="2" nodeType="afterEffect">
                                  <p:stCondLst>
                                    <p:cond delay="0"/>
                                  </p:stCondLst>
                                  <p:iterate type="lt">
                                    <p:tmPct val="10000"/>
                                  </p:iterate>
                                  <p:childTnLst>
                                    <p:set>
                                      <p:cBhvr override="childStyle">
                                        <p:cTn id="1075" dur="500" autoRev="1" fill="hold"/>
                                        <p:tgtEl>
                                          <p:spTgt spid="35010"/>
                                        </p:tgtEl>
                                        <p:attrNameLst>
                                          <p:attrName>style.color</p:attrName>
                                        </p:attrNameLst>
                                      </p:cBhvr>
                                      <p:to>
                                        <p:clrVal>
                                          <a:srgbClr val="FF66FF"/>
                                        </p:clrVal>
                                      </p:to>
                                    </p:set>
                                    <p:set>
                                      <p:cBhvr>
                                        <p:cTn id="1076" dur="500" autoRev="1" fill="hold"/>
                                        <p:tgtEl>
                                          <p:spTgt spid="35010"/>
                                        </p:tgtEl>
                                        <p:attrNameLst>
                                          <p:attrName>fillcolor</p:attrName>
                                        </p:attrNameLst>
                                      </p:cBhvr>
                                      <p:to>
                                        <p:clrVal>
                                          <a:srgbClr val="FF66FF"/>
                                        </p:clrVal>
                                      </p:to>
                                    </p:set>
                                    <p:set>
                                      <p:cBhvr>
                                        <p:cTn id="1077" dur="500" autoRev="1" fill="hold"/>
                                        <p:tgtEl>
                                          <p:spTgt spid="35010"/>
                                        </p:tgtEl>
                                        <p:attrNameLst>
                                          <p:attrName>fill.type</p:attrName>
                                        </p:attrNameLst>
                                      </p:cBhvr>
                                      <p:to>
                                        <p:strVal val="solid"/>
                                      </p:to>
                                    </p:set>
                                  </p:childTnLst>
                                </p:cTn>
                              </p:par>
                            </p:childTnLst>
                          </p:cTn>
                        </p:par>
                        <p:par>
                          <p:cTn id="1078" fill="hold" nodeType="afterGroup">
                            <p:stCondLst>
                              <p:cond delay="15000"/>
                            </p:stCondLst>
                            <p:childTnLst>
                              <p:par>
                                <p:cTn id="1079" presetID="23" presetClass="exit" presetSubtype="32" fill="hold" grpId="1" nodeType="afterEffect">
                                  <p:stCondLst>
                                    <p:cond delay="0"/>
                                  </p:stCondLst>
                                  <p:iterate type="lt">
                                    <p:tmPct val="0"/>
                                  </p:iterate>
                                  <p:childTnLst>
                                    <p:anim calcmode="lin" valueType="num">
                                      <p:cBhvr>
                                        <p:cTn id="1080" dur="2000"/>
                                        <p:tgtEl>
                                          <p:spTgt spid="35010"/>
                                        </p:tgtEl>
                                        <p:attrNameLst>
                                          <p:attrName>ppt_w</p:attrName>
                                        </p:attrNameLst>
                                      </p:cBhvr>
                                      <p:tavLst>
                                        <p:tav tm="0">
                                          <p:val>
                                            <p:strVal val="ppt_w"/>
                                          </p:val>
                                        </p:tav>
                                        <p:tav tm="100000">
                                          <p:val>
                                            <p:fltVal val="0"/>
                                          </p:val>
                                        </p:tav>
                                      </p:tavLst>
                                    </p:anim>
                                    <p:anim calcmode="lin" valueType="num">
                                      <p:cBhvr>
                                        <p:cTn id="1081" dur="2000"/>
                                        <p:tgtEl>
                                          <p:spTgt spid="35010"/>
                                        </p:tgtEl>
                                        <p:attrNameLst>
                                          <p:attrName>ppt_h</p:attrName>
                                        </p:attrNameLst>
                                      </p:cBhvr>
                                      <p:tavLst>
                                        <p:tav tm="0">
                                          <p:val>
                                            <p:strVal val="ppt_h"/>
                                          </p:val>
                                        </p:tav>
                                        <p:tav tm="100000">
                                          <p:val>
                                            <p:fltVal val="0"/>
                                          </p:val>
                                        </p:tav>
                                      </p:tavLst>
                                    </p:anim>
                                    <p:set>
                                      <p:cBhvr>
                                        <p:cTn id="1082" dur="1" fill="hold">
                                          <p:stCondLst>
                                            <p:cond delay="1999"/>
                                          </p:stCondLst>
                                        </p:cTn>
                                        <p:tgtEl>
                                          <p:spTgt spid="35010"/>
                                        </p:tgtEl>
                                        <p:attrNameLst>
                                          <p:attrName>style.visibility</p:attrName>
                                        </p:attrNameLst>
                                      </p:cBhvr>
                                      <p:to>
                                        <p:strVal val="hidden"/>
                                      </p:to>
                                    </p:set>
                                  </p:childTnLst>
                                </p:cTn>
                              </p:par>
                            </p:childTnLst>
                          </p:cTn>
                        </p:par>
                      </p:childTnLst>
                    </p:cTn>
                  </p:par>
                </p:childTnLst>
              </p:cTn>
              <p:nextCondLst>
                <p:cond evt="onClick" delay="0">
                  <p:tgtEl>
                    <p:spTgt spid="34930"/>
                  </p:tgtEl>
                </p:cond>
              </p:nextCondLst>
            </p:seq>
            <p:seq concurrent="1" nextAc="seek">
              <p:cTn id="1083" restart="whenNotActive" fill="hold" evtFilter="cancelBubble" nodeType="interactiveSeq">
                <p:stCondLst>
                  <p:cond evt="onClick" delay="0">
                    <p:tgtEl>
                      <p:spTgt spid="34956"/>
                    </p:tgtEl>
                  </p:cond>
                </p:stCondLst>
                <p:endSync evt="end" delay="0">
                  <p:rtn val="all"/>
                </p:endSync>
                <p:childTnLst>
                  <p:par>
                    <p:cTn id="1084" fill="hold" nodeType="clickPar">
                      <p:stCondLst>
                        <p:cond delay="0"/>
                      </p:stCondLst>
                      <p:childTnLst>
                        <p:par>
                          <p:cTn id="1085" fill="hold" nodeType="withGroup">
                            <p:stCondLst>
                              <p:cond delay="0"/>
                            </p:stCondLst>
                            <p:childTnLst>
                              <p:par>
                                <p:cTn id="1086" presetID="8" presetClass="exit" presetSubtype="16" fill="hold" nodeType="clickEffect">
                                  <p:stCondLst>
                                    <p:cond delay="0"/>
                                  </p:stCondLst>
                                  <p:childTnLst>
                                    <p:animEffect transition="out" filter="diamond(in)">
                                      <p:cBhvr>
                                        <p:cTn id="1087" dur="2000"/>
                                        <p:tgtEl>
                                          <p:spTgt spid="35084"/>
                                        </p:tgtEl>
                                      </p:cBhvr>
                                    </p:animEffect>
                                    <p:set>
                                      <p:cBhvr>
                                        <p:cTn id="1088" dur="1" fill="hold">
                                          <p:stCondLst>
                                            <p:cond delay="1999"/>
                                          </p:stCondLst>
                                        </p:cTn>
                                        <p:tgtEl>
                                          <p:spTgt spid="35084"/>
                                        </p:tgtEl>
                                        <p:attrNameLst>
                                          <p:attrName>style.visibility</p:attrName>
                                        </p:attrNameLst>
                                      </p:cBhvr>
                                      <p:to>
                                        <p:strVal val="hidden"/>
                                      </p:to>
                                    </p:set>
                                  </p:childTnLst>
                                  <p:subTnLst>
                                    <p:audio>
                                      <p:cMediaNode>
                                        <p:cTn display="0" masterRel="sameClick">
                                          <p:stCondLst>
                                            <p:cond evt="begin" delay="0">
                                              <p:tn val="108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4956"/>
                  </p:tgtEl>
                </p:cond>
              </p:nextCondLst>
            </p:seq>
            <p:seq concurrent="1" nextAc="seek">
              <p:cTn id="1089" restart="whenNotActive" fill="hold" evtFilter="cancelBubble" nodeType="interactiveSeq">
                <p:stCondLst>
                  <p:cond evt="onClick" delay="0">
                    <p:tgtEl>
                      <p:spTgt spid="34950"/>
                    </p:tgtEl>
                  </p:cond>
                </p:stCondLst>
                <p:endSync evt="end" delay="0">
                  <p:rtn val="all"/>
                </p:endSync>
                <p:childTnLst>
                  <p:par>
                    <p:cTn id="1090" fill="hold" nodeType="clickPar">
                      <p:stCondLst>
                        <p:cond delay="0"/>
                      </p:stCondLst>
                      <p:childTnLst>
                        <p:par>
                          <p:cTn id="1091" fill="hold" nodeType="withGroup">
                            <p:stCondLst>
                              <p:cond delay="0"/>
                            </p:stCondLst>
                            <p:childTnLst>
                              <p:par>
                                <p:cTn id="1092" presetID="21" presetClass="exit" presetSubtype="4" fill="hold" grpId="0" nodeType="clickEffect">
                                  <p:stCondLst>
                                    <p:cond delay="0"/>
                                  </p:stCondLst>
                                  <p:childTnLst>
                                    <p:animEffect transition="out" filter="wheel(4)">
                                      <p:cBhvr>
                                        <p:cTn id="1093" dur="2000"/>
                                        <p:tgtEl>
                                          <p:spTgt spid="34971"/>
                                        </p:tgtEl>
                                      </p:cBhvr>
                                    </p:animEffect>
                                    <p:set>
                                      <p:cBhvr>
                                        <p:cTn id="1094" dur="1" fill="hold">
                                          <p:stCondLst>
                                            <p:cond delay="1999"/>
                                          </p:stCondLst>
                                        </p:cTn>
                                        <p:tgtEl>
                                          <p:spTgt spid="34971"/>
                                        </p:tgtEl>
                                        <p:attrNameLst>
                                          <p:attrName>style.visibility</p:attrName>
                                        </p:attrNameLst>
                                      </p:cBhvr>
                                      <p:to>
                                        <p:strVal val="hidden"/>
                                      </p:to>
                                    </p:set>
                                  </p:childTnLst>
                                </p:cTn>
                              </p:par>
                              <p:par>
                                <p:cTn id="1095" presetID="21" presetClass="exit" presetSubtype="4" fill="hold" grpId="0" nodeType="withEffect">
                                  <p:stCondLst>
                                    <p:cond delay="0"/>
                                  </p:stCondLst>
                                  <p:childTnLst>
                                    <p:animEffect transition="out" filter="wheel(4)">
                                      <p:cBhvr>
                                        <p:cTn id="1096" dur="2000"/>
                                        <p:tgtEl>
                                          <p:spTgt spid="35104"/>
                                        </p:tgtEl>
                                      </p:cBhvr>
                                    </p:animEffect>
                                    <p:set>
                                      <p:cBhvr>
                                        <p:cTn id="1097" dur="1" fill="hold">
                                          <p:stCondLst>
                                            <p:cond delay="1999"/>
                                          </p:stCondLst>
                                        </p:cTn>
                                        <p:tgtEl>
                                          <p:spTgt spid="35104"/>
                                        </p:tgtEl>
                                        <p:attrNameLst>
                                          <p:attrName>style.visibility</p:attrName>
                                        </p:attrNameLst>
                                      </p:cBhvr>
                                      <p:to>
                                        <p:strVal val="hidden"/>
                                      </p:to>
                                    </p:set>
                                  </p:childTnLst>
                                </p:cTn>
                              </p:par>
                              <p:par>
                                <p:cTn id="1098" presetID="21" presetClass="exit" presetSubtype="4" fill="hold" grpId="0" nodeType="withEffect">
                                  <p:stCondLst>
                                    <p:cond delay="0"/>
                                  </p:stCondLst>
                                  <p:childTnLst>
                                    <p:animEffect transition="out" filter="wheel(4)">
                                      <p:cBhvr>
                                        <p:cTn id="1099" dur="2000"/>
                                        <p:tgtEl>
                                          <p:spTgt spid="34970"/>
                                        </p:tgtEl>
                                      </p:cBhvr>
                                    </p:animEffect>
                                    <p:set>
                                      <p:cBhvr>
                                        <p:cTn id="1100" dur="1" fill="hold">
                                          <p:stCondLst>
                                            <p:cond delay="1999"/>
                                          </p:stCondLst>
                                        </p:cTn>
                                        <p:tgtEl>
                                          <p:spTgt spid="34970"/>
                                        </p:tgtEl>
                                        <p:attrNameLst>
                                          <p:attrName>style.visibility</p:attrName>
                                        </p:attrNameLst>
                                      </p:cBhvr>
                                      <p:to>
                                        <p:strVal val="hidden"/>
                                      </p:to>
                                    </p:set>
                                  </p:childTnLst>
                                </p:cTn>
                              </p:par>
                              <p:par>
                                <p:cTn id="1101" presetID="21" presetClass="exit" presetSubtype="4" fill="hold" grpId="0" nodeType="withEffect">
                                  <p:stCondLst>
                                    <p:cond delay="0"/>
                                  </p:stCondLst>
                                  <p:childTnLst>
                                    <p:animEffect transition="out" filter="wheel(4)">
                                      <p:cBhvr>
                                        <p:cTn id="1102" dur="2000"/>
                                        <p:tgtEl>
                                          <p:spTgt spid="34969"/>
                                        </p:tgtEl>
                                      </p:cBhvr>
                                    </p:animEffect>
                                    <p:set>
                                      <p:cBhvr>
                                        <p:cTn id="1103" dur="1" fill="hold">
                                          <p:stCondLst>
                                            <p:cond delay="1999"/>
                                          </p:stCondLst>
                                        </p:cTn>
                                        <p:tgtEl>
                                          <p:spTgt spid="34969"/>
                                        </p:tgtEl>
                                        <p:attrNameLst>
                                          <p:attrName>style.visibility</p:attrName>
                                        </p:attrNameLst>
                                      </p:cBhvr>
                                      <p:to>
                                        <p:strVal val="hidden"/>
                                      </p:to>
                                    </p:set>
                                  </p:childTnLst>
                                </p:cTn>
                              </p:par>
                              <p:par>
                                <p:cTn id="1104" presetID="21" presetClass="exit" presetSubtype="4" fill="hold" grpId="0" nodeType="withEffect">
                                  <p:stCondLst>
                                    <p:cond delay="0"/>
                                  </p:stCondLst>
                                  <p:childTnLst>
                                    <p:animEffect transition="out" filter="wheel(4)">
                                      <p:cBhvr>
                                        <p:cTn id="1105" dur="2000"/>
                                        <p:tgtEl>
                                          <p:spTgt spid="34968"/>
                                        </p:tgtEl>
                                      </p:cBhvr>
                                    </p:animEffect>
                                    <p:set>
                                      <p:cBhvr>
                                        <p:cTn id="1106" dur="1" fill="hold">
                                          <p:stCondLst>
                                            <p:cond delay="1999"/>
                                          </p:stCondLst>
                                        </p:cTn>
                                        <p:tgtEl>
                                          <p:spTgt spid="34968"/>
                                        </p:tgtEl>
                                        <p:attrNameLst>
                                          <p:attrName>style.visibility</p:attrName>
                                        </p:attrNameLst>
                                      </p:cBhvr>
                                      <p:to>
                                        <p:strVal val="hidden"/>
                                      </p:to>
                                    </p:set>
                                  </p:childTnLst>
                                </p:cTn>
                              </p:par>
                              <p:par>
                                <p:cTn id="1107" presetID="21" presetClass="exit" presetSubtype="4" fill="hold" grpId="0" nodeType="withEffect">
                                  <p:stCondLst>
                                    <p:cond delay="0"/>
                                  </p:stCondLst>
                                  <p:childTnLst>
                                    <p:animEffect transition="out" filter="wheel(4)">
                                      <p:cBhvr>
                                        <p:cTn id="1108" dur="2000"/>
                                        <p:tgtEl>
                                          <p:spTgt spid="34967"/>
                                        </p:tgtEl>
                                      </p:cBhvr>
                                    </p:animEffect>
                                    <p:set>
                                      <p:cBhvr>
                                        <p:cTn id="1109" dur="1" fill="hold">
                                          <p:stCondLst>
                                            <p:cond delay="1999"/>
                                          </p:stCondLst>
                                        </p:cTn>
                                        <p:tgtEl>
                                          <p:spTgt spid="34967"/>
                                        </p:tgtEl>
                                        <p:attrNameLst>
                                          <p:attrName>style.visibility</p:attrName>
                                        </p:attrNameLst>
                                      </p:cBhvr>
                                      <p:to>
                                        <p:strVal val="hidden"/>
                                      </p:to>
                                    </p:set>
                                  </p:childTnLst>
                                </p:cTn>
                              </p:par>
                              <p:par>
                                <p:cTn id="1110" presetID="21" presetClass="exit" presetSubtype="4" fill="hold" grpId="0" nodeType="withEffect">
                                  <p:stCondLst>
                                    <p:cond delay="0"/>
                                  </p:stCondLst>
                                  <p:childTnLst>
                                    <p:animEffect transition="out" filter="wheel(4)">
                                      <p:cBhvr>
                                        <p:cTn id="1111" dur="2000"/>
                                        <p:tgtEl>
                                          <p:spTgt spid="34966"/>
                                        </p:tgtEl>
                                      </p:cBhvr>
                                    </p:animEffect>
                                    <p:set>
                                      <p:cBhvr>
                                        <p:cTn id="1112" dur="1" fill="hold">
                                          <p:stCondLst>
                                            <p:cond delay="1999"/>
                                          </p:stCondLst>
                                        </p:cTn>
                                        <p:tgtEl>
                                          <p:spTgt spid="34966"/>
                                        </p:tgtEl>
                                        <p:attrNameLst>
                                          <p:attrName>style.visibility</p:attrName>
                                        </p:attrNameLst>
                                      </p:cBhvr>
                                      <p:to>
                                        <p:strVal val="hidden"/>
                                      </p:to>
                                    </p:set>
                                  </p:childTnLst>
                                </p:cTn>
                              </p:par>
                            </p:childTnLst>
                          </p:cTn>
                        </p:par>
                        <p:par>
                          <p:cTn id="1113" fill="hold" nodeType="afterGroup">
                            <p:stCondLst>
                              <p:cond delay="2000"/>
                            </p:stCondLst>
                            <p:childTnLst>
                              <p:par>
                                <p:cTn id="1114" presetID="64" presetClass="path" presetSubtype="0" accel="50000" decel="50000" fill="hold" grpId="0" nodeType="afterEffect">
                                  <p:stCondLst>
                                    <p:cond delay="0"/>
                                  </p:stCondLst>
                                  <p:childTnLst>
                                    <p:animMotion origin="layout" path="M 4.58333E-6 4.81481E-6 L -0.04623 0.61689 " pathEditMode="relative" rAng="0" ptsTypes="AA">
                                      <p:cBhvr>
                                        <p:cTn id="1115" dur="2000" fill="hold"/>
                                        <p:tgtEl>
                                          <p:spTgt spid="35100"/>
                                        </p:tgtEl>
                                        <p:attrNameLst>
                                          <p:attrName>ppt_x</p:attrName>
                                          <p:attrName>ppt_y</p:attrName>
                                        </p:attrNameLst>
                                      </p:cBhvr>
                                      <p:rCtr x="-2318" y="30833"/>
                                    </p:animMotion>
                                  </p:childTnLst>
                                </p:cTn>
                              </p:par>
                              <p:par>
                                <p:cTn id="1116" presetID="23" presetClass="exit" presetSubtype="32" fill="hold" grpId="1" nodeType="withEffect">
                                  <p:stCondLst>
                                    <p:cond delay="0"/>
                                  </p:stCondLst>
                                  <p:childTnLst>
                                    <p:anim calcmode="lin" valueType="num">
                                      <p:cBhvr>
                                        <p:cTn id="1117" dur="2000"/>
                                        <p:tgtEl>
                                          <p:spTgt spid="34957"/>
                                        </p:tgtEl>
                                        <p:attrNameLst>
                                          <p:attrName>ppt_w</p:attrName>
                                        </p:attrNameLst>
                                      </p:cBhvr>
                                      <p:tavLst>
                                        <p:tav tm="0">
                                          <p:val>
                                            <p:strVal val="ppt_w"/>
                                          </p:val>
                                        </p:tav>
                                        <p:tav tm="100000">
                                          <p:val>
                                            <p:fltVal val="0"/>
                                          </p:val>
                                        </p:tav>
                                      </p:tavLst>
                                    </p:anim>
                                    <p:anim calcmode="lin" valueType="num">
                                      <p:cBhvr>
                                        <p:cTn id="1118" dur="2000"/>
                                        <p:tgtEl>
                                          <p:spTgt spid="34957"/>
                                        </p:tgtEl>
                                        <p:attrNameLst>
                                          <p:attrName>ppt_h</p:attrName>
                                        </p:attrNameLst>
                                      </p:cBhvr>
                                      <p:tavLst>
                                        <p:tav tm="0">
                                          <p:val>
                                            <p:strVal val="ppt_h"/>
                                          </p:val>
                                        </p:tav>
                                        <p:tav tm="100000">
                                          <p:val>
                                            <p:fltVal val="0"/>
                                          </p:val>
                                        </p:tav>
                                      </p:tavLst>
                                    </p:anim>
                                    <p:set>
                                      <p:cBhvr>
                                        <p:cTn id="1119" dur="1" fill="hold">
                                          <p:stCondLst>
                                            <p:cond delay="1999"/>
                                          </p:stCondLst>
                                        </p:cTn>
                                        <p:tgtEl>
                                          <p:spTgt spid="34957"/>
                                        </p:tgtEl>
                                        <p:attrNameLst>
                                          <p:attrName>style.visibility</p:attrName>
                                        </p:attrNameLst>
                                      </p:cBhvr>
                                      <p:to>
                                        <p:strVal val="hidden"/>
                                      </p:to>
                                    </p:set>
                                  </p:childTnLst>
                                </p:cTn>
                              </p:par>
                              <p:par>
                                <p:cTn id="1120" presetID="6" presetClass="exit" presetSubtype="16" fill="hold" nodeType="withEffect">
                                  <p:stCondLst>
                                    <p:cond delay="0"/>
                                  </p:stCondLst>
                                  <p:childTnLst>
                                    <p:animEffect transition="out" filter="circle(in)">
                                      <p:cBhvr>
                                        <p:cTn id="1121" dur="2000"/>
                                        <p:tgtEl>
                                          <p:spTgt spid="34950"/>
                                        </p:tgtEl>
                                      </p:cBhvr>
                                    </p:animEffect>
                                    <p:set>
                                      <p:cBhvr>
                                        <p:cTn id="1122" dur="1" fill="hold">
                                          <p:stCondLst>
                                            <p:cond delay="1999"/>
                                          </p:stCondLst>
                                        </p:cTn>
                                        <p:tgtEl>
                                          <p:spTgt spid="34950"/>
                                        </p:tgtEl>
                                        <p:attrNameLst>
                                          <p:attrName>style.visibility</p:attrName>
                                        </p:attrNameLst>
                                      </p:cBhvr>
                                      <p:to>
                                        <p:strVal val="hidden"/>
                                      </p:to>
                                    </p:set>
                                  </p:childTnLst>
                                  <p:subTnLst>
                                    <p:audio>
                                      <p:cMediaNode>
                                        <p:cTn display="0" masterRel="sameClick">
                                          <p:stCondLst>
                                            <p:cond evt="begin" delay="0">
                                              <p:tn val="112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950"/>
                  </p:tgtEl>
                </p:cond>
              </p:nextCondLst>
            </p:seq>
            <p:seq concurrent="1" nextAc="seek">
              <p:cTn id="1123" restart="whenNotActive" fill="hold" evtFilter="cancelBubble" nodeType="interactiveSeq">
                <p:stCondLst>
                  <p:cond evt="onClick" delay="0">
                    <p:tgtEl>
                      <p:spTgt spid="34951"/>
                    </p:tgtEl>
                  </p:cond>
                </p:stCondLst>
                <p:endSync evt="end" delay="0">
                  <p:rtn val="all"/>
                </p:endSync>
                <p:childTnLst>
                  <p:par>
                    <p:cTn id="1124" fill="hold" nodeType="clickPar">
                      <p:stCondLst>
                        <p:cond delay="0"/>
                      </p:stCondLst>
                      <p:childTnLst>
                        <p:par>
                          <p:cTn id="1125" fill="hold" nodeType="withGroup">
                            <p:stCondLst>
                              <p:cond delay="0"/>
                            </p:stCondLst>
                            <p:childTnLst>
                              <p:par>
                                <p:cTn id="1126" presetID="21" presetClass="exit" presetSubtype="4" fill="hold" grpId="0" nodeType="clickEffect">
                                  <p:stCondLst>
                                    <p:cond delay="0"/>
                                  </p:stCondLst>
                                  <p:childTnLst>
                                    <p:animEffect transition="out" filter="wheel(4)">
                                      <p:cBhvr>
                                        <p:cTn id="1127" dur="2000"/>
                                        <p:tgtEl>
                                          <p:spTgt spid="34974"/>
                                        </p:tgtEl>
                                      </p:cBhvr>
                                    </p:animEffect>
                                    <p:set>
                                      <p:cBhvr>
                                        <p:cTn id="1128" dur="1" fill="hold">
                                          <p:stCondLst>
                                            <p:cond delay="1999"/>
                                          </p:stCondLst>
                                        </p:cTn>
                                        <p:tgtEl>
                                          <p:spTgt spid="34974"/>
                                        </p:tgtEl>
                                        <p:attrNameLst>
                                          <p:attrName>style.visibility</p:attrName>
                                        </p:attrNameLst>
                                      </p:cBhvr>
                                      <p:to>
                                        <p:strVal val="hidden"/>
                                      </p:to>
                                    </p:set>
                                  </p:childTnLst>
                                </p:cTn>
                              </p:par>
                              <p:par>
                                <p:cTn id="1129" presetID="21" presetClass="exit" presetSubtype="4" fill="hold" grpId="0" nodeType="withEffect">
                                  <p:stCondLst>
                                    <p:cond delay="0"/>
                                  </p:stCondLst>
                                  <p:childTnLst>
                                    <p:animEffect transition="out" filter="wheel(4)">
                                      <p:cBhvr>
                                        <p:cTn id="1130" dur="2000"/>
                                        <p:tgtEl>
                                          <p:spTgt spid="34975"/>
                                        </p:tgtEl>
                                      </p:cBhvr>
                                    </p:animEffect>
                                    <p:set>
                                      <p:cBhvr>
                                        <p:cTn id="1131" dur="1" fill="hold">
                                          <p:stCondLst>
                                            <p:cond delay="1999"/>
                                          </p:stCondLst>
                                        </p:cTn>
                                        <p:tgtEl>
                                          <p:spTgt spid="34975"/>
                                        </p:tgtEl>
                                        <p:attrNameLst>
                                          <p:attrName>style.visibility</p:attrName>
                                        </p:attrNameLst>
                                      </p:cBhvr>
                                      <p:to>
                                        <p:strVal val="hidden"/>
                                      </p:to>
                                    </p:set>
                                  </p:childTnLst>
                                </p:cTn>
                              </p:par>
                              <p:par>
                                <p:cTn id="1132" presetID="21" presetClass="exit" presetSubtype="4" fill="hold" grpId="0" nodeType="withEffect">
                                  <p:stCondLst>
                                    <p:cond delay="0"/>
                                  </p:stCondLst>
                                  <p:childTnLst>
                                    <p:animEffect transition="out" filter="wheel(4)">
                                      <p:cBhvr>
                                        <p:cTn id="1133" dur="2000"/>
                                        <p:tgtEl>
                                          <p:spTgt spid="34973"/>
                                        </p:tgtEl>
                                      </p:cBhvr>
                                    </p:animEffect>
                                    <p:set>
                                      <p:cBhvr>
                                        <p:cTn id="1134" dur="1" fill="hold">
                                          <p:stCondLst>
                                            <p:cond delay="1999"/>
                                          </p:stCondLst>
                                        </p:cTn>
                                        <p:tgtEl>
                                          <p:spTgt spid="34973"/>
                                        </p:tgtEl>
                                        <p:attrNameLst>
                                          <p:attrName>style.visibility</p:attrName>
                                        </p:attrNameLst>
                                      </p:cBhvr>
                                      <p:to>
                                        <p:strVal val="hidden"/>
                                      </p:to>
                                    </p:set>
                                  </p:childTnLst>
                                </p:cTn>
                              </p:par>
                              <p:par>
                                <p:cTn id="1135" presetID="21" presetClass="exit" presetSubtype="4" fill="hold" grpId="0" nodeType="withEffect">
                                  <p:stCondLst>
                                    <p:cond delay="0"/>
                                  </p:stCondLst>
                                  <p:childTnLst>
                                    <p:animEffect transition="out" filter="wheel(4)">
                                      <p:cBhvr>
                                        <p:cTn id="1136" dur="2000"/>
                                        <p:tgtEl>
                                          <p:spTgt spid="34972"/>
                                        </p:tgtEl>
                                      </p:cBhvr>
                                    </p:animEffect>
                                    <p:set>
                                      <p:cBhvr>
                                        <p:cTn id="1137" dur="1" fill="hold">
                                          <p:stCondLst>
                                            <p:cond delay="1999"/>
                                          </p:stCondLst>
                                        </p:cTn>
                                        <p:tgtEl>
                                          <p:spTgt spid="34972"/>
                                        </p:tgtEl>
                                        <p:attrNameLst>
                                          <p:attrName>style.visibility</p:attrName>
                                        </p:attrNameLst>
                                      </p:cBhvr>
                                      <p:to>
                                        <p:strVal val="hidden"/>
                                      </p:to>
                                    </p:set>
                                  </p:childTnLst>
                                </p:cTn>
                              </p:par>
                              <p:par>
                                <p:cTn id="1138" presetID="21" presetClass="exit" presetSubtype="4" fill="hold" grpId="0" nodeType="withEffect">
                                  <p:stCondLst>
                                    <p:cond delay="0"/>
                                  </p:stCondLst>
                                  <p:childTnLst>
                                    <p:animEffect transition="out" filter="wheel(4)">
                                      <p:cBhvr>
                                        <p:cTn id="1139" dur="2000"/>
                                        <p:tgtEl>
                                          <p:spTgt spid="35105"/>
                                        </p:tgtEl>
                                      </p:cBhvr>
                                    </p:animEffect>
                                    <p:set>
                                      <p:cBhvr>
                                        <p:cTn id="1140" dur="1" fill="hold">
                                          <p:stCondLst>
                                            <p:cond delay="1999"/>
                                          </p:stCondLst>
                                        </p:cTn>
                                        <p:tgtEl>
                                          <p:spTgt spid="35105"/>
                                        </p:tgtEl>
                                        <p:attrNameLst>
                                          <p:attrName>style.visibility</p:attrName>
                                        </p:attrNameLst>
                                      </p:cBhvr>
                                      <p:to>
                                        <p:strVal val="hidden"/>
                                      </p:to>
                                    </p:set>
                                  </p:childTnLst>
                                </p:cTn>
                              </p:par>
                            </p:childTnLst>
                          </p:cTn>
                        </p:par>
                        <p:par>
                          <p:cTn id="1141" fill="hold" nodeType="afterGroup">
                            <p:stCondLst>
                              <p:cond delay="2000"/>
                            </p:stCondLst>
                            <p:childTnLst>
                              <p:par>
                                <p:cTn id="1142" presetID="64" presetClass="path" presetSubtype="0" accel="50000" decel="50000" fill="hold" grpId="0" nodeType="afterEffect">
                                  <p:stCondLst>
                                    <p:cond delay="0"/>
                                  </p:stCondLst>
                                  <p:childTnLst>
                                    <p:animMotion origin="layout" path="M -0.00222 4.07407E-6 L -0.21511 0.52013 " pathEditMode="relative" rAng="0" ptsTypes="AA">
                                      <p:cBhvr>
                                        <p:cTn id="1143" dur="2000" fill="hold"/>
                                        <p:tgtEl>
                                          <p:spTgt spid="35101"/>
                                        </p:tgtEl>
                                        <p:attrNameLst>
                                          <p:attrName>ppt_x</p:attrName>
                                          <p:attrName>ppt_y</p:attrName>
                                        </p:attrNameLst>
                                      </p:cBhvr>
                                      <p:rCtr x="-10651" y="25995"/>
                                    </p:animMotion>
                                  </p:childTnLst>
                                </p:cTn>
                              </p:par>
                              <p:par>
                                <p:cTn id="1144" presetID="5" presetClass="exit" presetSubtype="10" fill="hold" grpId="1" nodeType="withEffect">
                                  <p:stCondLst>
                                    <p:cond delay="0"/>
                                  </p:stCondLst>
                                  <p:childTnLst>
                                    <p:animEffect transition="out" filter="checkerboard(across)">
                                      <p:cBhvr>
                                        <p:cTn id="1145" dur="2000"/>
                                        <p:tgtEl>
                                          <p:spTgt spid="34958"/>
                                        </p:tgtEl>
                                      </p:cBhvr>
                                    </p:animEffect>
                                    <p:set>
                                      <p:cBhvr>
                                        <p:cTn id="1146" dur="1" fill="hold">
                                          <p:stCondLst>
                                            <p:cond delay="1999"/>
                                          </p:stCondLst>
                                        </p:cTn>
                                        <p:tgtEl>
                                          <p:spTgt spid="34958"/>
                                        </p:tgtEl>
                                        <p:attrNameLst>
                                          <p:attrName>style.visibility</p:attrName>
                                        </p:attrNameLst>
                                      </p:cBhvr>
                                      <p:to>
                                        <p:strVal val="hidden"/>
                                      </p:to>
                                    </p:set>
                                  </p:childTnLst>
                                </p:cTn>
                              </p:par>
                              <p:par>
                                <p:cTn id="1147" presetID="6" presetClass="exit" presetSubtype="16" fill="hold" nodeType="withEffect">
                                  <p:stCondLst>
                                    <p:cond delay="0"/>
                                  </p:stCondLst>
                                  <p:childTnLst>
                                    <p:animEffect transition="out" filter="circle(in)">
                                      <p:cBhvr>
                                        <p:cTn id="1148" dur="2000"/>
                                        <p:tgtEl>
                                          <p:spTgt spid="34951"/>
                                        </p:tgtEl>
                                      </p:cBhvr>
                                    </p:animEffect>
                                    <p:set>
                                      <p:cBhvr>
                                        <p:cTn id="1149" dur="1" fill="hold">
                                          <p:stCondLst>
                                            <p:cond delay="1999"/>
                                          </p:stCondLst>
                                        </p:cTn>
                                        <p:tgtEl>
                                          <p:spTgt spid="34951"/>
                                        </p:tgtEl>
                                        <p:attrNameLst>
                                          <p:attrName>style.visibility</p:attrName>
                                        </p:attrNameLst>
                                      </p:cBhvr>
                                      <p:to>
                                        <p:strVal val="hidden"/>
                                      </p:to>
                                    </p:set>
                                  </p:childTnLst>
                                  <p:subTnLst>
                                    <p:audio>
                                      <p:cMediaNode>
                                        <p:cTn display="0" masterRel="sameClick">
                                          <p:stCondLst>
                                            <p:cond evt="begin" delay="0">
                                              <p:tn val="114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951"/>
                  </p:tgtEl>
                </p:cond>
              </p:nextCondLst>
            </p:seq>
            <p:seq concurrent="1" nextAc="seek">
              <p:cTn id="1150" restart="whenNotActive" fill="hold" evtFilter="cancelBubble" nodeType="interactiveSeq">
                <p:stCondLst>
                  <p:cond evt="onClick" delay="0">
                    <p:tgtEl>
                      <p:spTgt spid="34952"/>
                    </p:tgtEl>
                  </p:cond>
                </p:stCondLst>
                <p:endSync evt="end" delay="0">
                  <p:rtn val="all"/>
                </p:endSync>
                <p:childTnLst>
                  <p:par>
                    <p:cTn id="1151" fill="hold" nodeType="clickPar">
                      <p:stCondLst>
                        <p:cond delay="0"/>
                      </p:stCondLst>
                      <p:childTnLst>
                        <p:par>
                          <p:cTn id="1152" fill="hold" nodeType="withGroup">
                            <p:stCondLst>
                              <p:cond delay="0"/>
                            </p:stCondLst>
                            <p:childTnLst>
                              <p:par>
                                <p:cTn id="1153" presetID="21" presetClass="exit" presetSubtype="4" fill="hold" grpId="0" nodeType="clickEffect">
                                  <p:stCondLst>
                                    <p:cond delay="0"/>
                                  </p:stCondLst>
                                  <p:childTnLst>
                                    <p:animEffect transition="out" filter="wheel(4)">
                                      <p:cBhvr>
                                        <p:cTn id="1154" dur="2000"/>
                                        <p:tgtEl>
                                          <p:spTgt spid="34976"/>
                                        </p:tgtEl>
                                      </p:cBhvr>
                                    </p:animEffect>
                                    <p:set>
                                      <p:cBhvr>
                                        <p:cTn id="1155" dur="1" fill="hold">
                                          <p:stCondLst>
                                            <p:cond delay="1999"/>
                                          </p:stCondLst>
                                        </p:cTn>
                                        <p:tgtEl>
                                          <p:spTgt spid="34976"/>
                                        </p:tgtEl>
                                        <p:attrNameLst>
                                          <p:attrName>style.visibility</p:attrName>
                                        </p:attrNameLst>
                                      </p:cBhvr>
                                      <p:to>
                                        <p:strVal val="hidden"/>
                                      </p:to>
                                    </p:set>
                                  </p:childTnLst>
                                </p:cTn>
                              </p:par>
                              <p:par>
                                <p:cTn id="1156" presetID="21" presetClass="exit" presetSubtype="4" fill="hold" grpId="0" nodeType="withEffect">
                                  <p:stCondLst>
                                    <p:cond delay="0"/>
                                  </p:stCondLst>
                                  <p:childTnLst>
                                    <p:animEffect transition="out" filter="wheel(4)">
                                      <p:cBhvr>
                                        <p:cTn id="1157" dur="2000"/>
                                        <p:tgtEl>
                                          <p:spTgt spid="34977"/>
                                        </p:tgtEl>
                                      </p:cBhvr>
                                    </p:animEffect>
                                    <p:set>
                                      <p:cBhvr>
                                        <p:cTn id="1158" dur="1" fill="hold">
                                          <p:stCondLst>
                                            <p:cond delay="1999"/>
                                          </p:stCondLst>
                                        </p:cTn>
                                        <p:tgtEl>
                                          <p:spTgt spid="34977"/>
                                        </p:tgtEl>
                                        <p:attrNameLst>
                                          <p:attrName>style.visibility</p:attrName>
                                        </p:attrNameLst>
                                      </p:cBhvr>
                                      <p:to>
                                        <p:strVal val="hidden"/>
                                      </p:to>
                                    </p:set>
                                  </p:childTnLst>
                                </p:cTn>
                              </p:par>
                              <p:par>
                                <p:cTn id="1159" presetID="21" presetClass="exit" presetSubtype="4" fill="hold" grpId="0" nodeType="withEffect">
                                  <p:stCondLst>
                                    <p:cond delay="0"/>
                                  </p:stCondLst>
                                  <p:childTnLst>
                                    <p:animEffect transition="out" filter="wheel(4)">
                                      <p:cBhvr>
                                        <p:cTn id="1160" dur="2000"/>
                                        <p:tgtEl>
                                          <p:spTgt spid="35111"/>
                                        </p:tgtEl>
                                      </p:cBhvr>
                                    </p:animEffect>
                                    <p:set>
                                      <p:cBhvr>
                                        <p:cTn id="1161" dur="1" fill="hold">
                                          <p:stCondLst>
                                            <p:cond delay="1999"/>
                                          </p:stCondLst>
                                        </p:cTn>
                                        <p:tgtEl>
                                          <p:spTgt spid="35111"/>
                                        </p:tgtEl>
                                        <p:attrNameLst>
                                          <p:attrName>style.visibility</p:attrName>
                                        </p:attrNameLst>
                                      </p:cBhvr>
                                      <p:to>
                                        <p:strVal val="hidden"/>
                                      </p:to>
                                    </p:set>
                                  </p:childTnLst>
                                </p:cTn>
                              </p:par>
                              <p:par>
                                <p:cTn id="1162" presetID="21" presetClass="exit" presetSubtype="4" fill="hold" grpId="0" nodeType="withEffect">
                                  <p:stCondLst>
                                    <p:cond delay="0"/>
                                  </p:stCondLst>
                                  <p:childTnLst>
                                    <p:animEffect transition="out" filter="wheel(4)">
                                      <p:cBhvr>
                                        <p:cTn id="1163" dur="2000"/>
                                        <p:tgtEl>
                                          <p:spTgt spid="35065"/>
                                        </p:tgtEl>
                                      </p:cBhvr>
                                    </p:animEffect>
                                    <p:set>
                                      <p:cBhvr>
                                        <p:cTn id="1164" dur="1" fill="hold">
                                          <p:stCondLst>
                                            <p:cond delay="1999"/>
                                          </p:stCondLst>
                                        </p:cTn>
                                        <p:tgtEl>
                                          <p:spTgt spid="35065"/>
                                        </p:tgtEl>
                                        <p:attrNameLst>
                                          <p:attrName>style.visibility</p:attrName>
                                        </p:attrNameLst>
                                      </p:cBhvr>
                                      <p:to>
                                        <p:strVal val="hidden"/>
                                      </p:to>
                                    </p:set>
                                  </p:childTnLst>
                                </p:cTn>
                              </p:par>
                              <p:par>
                                <p:cTn id="1165" presetID="21" presetClass="exit" presetSubtype="4" fill="hold" grpId="0" nodeType="withEffect">
                                  <p:stCondLst>
                                    <p:cond delay="0"/>
                                  </p:stCondLst>
                                  <p:childTnLst>
                                    <p:animEffect transition="out" filter="wheel(4)">
                                      <p:cBhvr>
                                        <p:cTn id="1166" dur="2000"/>
                                        <p:tgtEl>
                                          <p:spTgt spid="35055"/>
                                        </p:tgtEl>
                                      </p:cBhvr>
                                    </p:animEffect>
                                    <p:set>
                                      <p:cBhvr>
                                        <p:cTn id="1167" dur="1" fill="hold">
                                          <p:stCondLst>
                                            <p:cond delay="1999"/>
                                          </p:stCondLst>
                                        </p:cTn>
                                        <p:tgtEl>
                                          <p:spTgt spid="35055"/>
                                        </p:tgtEl>
                                        <p:attrNameLst>
                                          <p:attrName>style.visibility</p:attrName>
                                        </p:attrNameLst>
                                      </p:cBhvr>
                                      <p:to>
                                        <p:strVal val="hidden"/>
                                      </p:to>
                                    </p:set>
                                  </p:childTnLst>
                                </p:cTn>
                              </p:par>
                              <p:par>
                                <p:cTn id="1168" presetID="21" presetClass="exit" presetSubtype="4" fill="hold" grpId="0" nodeType="withEffect">
                                  <p:stCondLst>
                                    <p:cond delay="0"/>
                                  </p:stCondLst>
                                  <p:childTnLst>
                                    <p:animEffect transition="out" filter="wheel(4)">
                                      <p:cBhvr>
                                        <p:cTn id="1169" dur="2000"/>
                                        <p:tgtEl>
                                          <p:spTgt spid="35056"/>
                                        </p:tgtEl>
                                      </p:cBhvr>
                                    </p:animEffect>
                                    <p:set>
                                      <p:cBhvr>
                                        <p:cTn id="1170" dur="1" fill="hold">
                                          <p:stCondLst>
                                            <p:cond delay="1999"/>
                                          </p:stCondLst>
                                        </p:cTn>
                                        <p:tgtEl>
                                          <p:spTgt spid="35056"/>
                                        </p:tgtEl>
                                        <p:attrNameLst>
                                          <p:attrName>style.visibility</p:attrName>
                                        </p:attrNameLst>
                                      </p:cBhvr>
                                      <p:to>
                                        <p:strVal val="hidden"/>
                                      </p:to>
                                    </p:set>
                                  </p:childTnLst>
                                </p:cTn>
                              </p:par>
                              <p:par>
                                <p:cTn id="1171" presetID="21" presetClass="exit" presetSubtype="4" fill="hold" grpId="0" nodeType="withEffect">
                                  <p:stCondLst>
                                    <p:cond delay="0"/>
                                  </p:stCondLst>
                                  <p:childTnLst>
                                    <p:animEffect transition="out" filter="wheel(4)">
                                      <p:cBhvr>
                                        <p:cTn id="1172" dur="2000"/>
                                        <p:tgtEl>
                                          <p:spTgt spid="35057"/>
                                        </p:tgtEl>
                                      </p:cBhvr>
                                    </p:animEffect>
                                    <p:set>
                                      <p:cBhvr>
                                        <p:cTn id="1173" dur="1" fill="hold">
                                          <p:stCondLst>
                                            <p:cond delay="1999"/>
                                          </p:stCondLst>
                                        </p:cTn>
                                        <p:tgtEl>
                                          <p:spTgt spid="35057"/>
                                        </p:tgtEl>
                                        <p:attrNameLst>
                                          <p:attrName>style.visibility</p:attrName>
                                        </p:attrNameLst>
                                      </p:cBhvr>
                                      <p:to>
                                        <p:strVal val="hidden"/>
                                      </p:to>
                                    </p:set>
                                  </p:childTnLst>
                                </p:cTn>
                              </p:par>
                              <p:par>
                                <p:cTn id="1174" presetID="21" presetClass="exit" presetSubtype="4" fill="hold" grpId="0" nodeType="withEffect">
                                  <p:stCondLst>
                                    <p:cond delay="0"/>
                                  </p:stCondLst>
                                  <p:childTnLst>
                                    <p:animEffect transition="out" filter="wheel(4)">
                                      <p:cBhvr>
                                        <p:cTn id="1175" dur="2000"/>
                                        <p:tgtEl>
                                          <p:spTgt spid="35063"/>
                                        </p:tgtEl>
                                      </p:cBhvr>
                                    </p:animEffect>
                                    <p:set>
                                      <p:cBhvr>
                                        <p:cTn id="1176" dur="1" fill="hold">
                                          <p:stCondLst>
                                            <p:cond delay="1999"/>
                                          </p:stCondLst>
                                        </p:cTn>
                                        <p:tgtEl>
                                          <p:spTgt spid="35063"/>
                                        </p:tgtEl>
                                        <p:attrNameLst>
                                          <p:attrName>style.visibility</p:attrName>
                                        </p:attrNameLst>
                                      </p:cBhvr>
                                      <p:to>
                                        <p:strVal val="hidden"/>
                                      </p:to>
                                    </p:set>
                                  </p:childTnLst>
                                </p:cTn>
                              </p:par>
                            </p:childTnLst>
                          </p:cTn>
                        </p:par>
                        <p:par>
                          <p:cTn id="1177" fill="hold" nodeType="afterGroup">
                            <p:stCondLst>
                              <p:cond delay="2000"/>
                            </p:stCondLst>
                            <p:childTnLst>
                              <p:par>
                                <p:cTn id="1178" presetID="64" presetClass="path" presetSubtype="0" accel="50000" decel="50000" fill="hold" grpId="0" nodeType="afterEffect">
                                  <p:stCondLst>
                                    <p:cond delay="0"/>
                                  </p:stCondLst>
                                  <p:childTnLst>
                                    <p:animMotion origin="layout" path="M -8.33333E-7 2.59259E-6 L 0.25768 0.42615 " pathEditMode="relative" rAng="0" ptsTypes="AA">
                                      <p:cBhvr>
                                        <p:cTn id="1179" dur="2000" fill="hold"/>
                                        <p:tgtEl>
                                          <p:spTgt spid="35110"/>
                                        </p:tgtEl>
                                        <p:attrNameLst>
                                          <p:attrName>ppt_x</p:attrName>
                                          <p:attrName>ppt_y</p:attrName>
                                        </p:attrNameLst>
                                      </p:cBhvr>
                                      <p:rCtr x="12878" y="21296"/>
                                    </p:animMotion>
                                  </p:childTnLst>
                                </p:cTn>
                              </p:par>
                              <p:par>
                                <p:cTn id="1180" presetID="6" presetClass="exit" presetSubtype="16" fill="hold" grpId="1" nodeType="withEffect">
                                  <p:stCondLst>
                                    <p:cond delay="0"/>
                                  </p:stCondLst>
                                  <p:iterate type="lt">
                                    <p:tmPct val="0"/>
                                  </p:iterate>
                                  <p:childTnLst>
                                    <p:animEffect transition="out" filter="circle(in)">
                                      <p:cBhvr>
                                        <p:cTn id="1181" dur="2000"/>
                                        <p:tgtEl>
                                          <p:spTgt spid="34959"/>
                                        </p:tgtEl>
                                      </p:cBhvr>
                                    </p:animEffect>
                                    <p:set>
                                      <p:cBhvr>
                                        <p:cTn id="1182" dur="1" fill="hold">
                                          <p:stCondLst>
                                            <p:cond delay="1999"/>
                                          </p:stCondLst>
                                        </p:cTn>
                                        <p:tgtEl>
                                          <p:spTgt spid="34959"/>
                                        </p:tgtEl>
                                        <p:attrNameLst>
                                          <p:attrName>style.visibility</p:attrName>
                                        </p:attrNameLst>
                                      </p:cBhvr>
                                      <p:to>
                                        <p:strVal val="hidden"/>
                                      </p:to>
                                    </p:set>
                                  </p:childTnLst>
                                </p:cTn>
                              </p:par>
                              <p:par>
                                <p:cTn id="1183" presetID="6" presetClass="exit" presetSubtype="16" fill="hold" nodeType="withEffect">
                                  <p:stCondLst>
                                    <p:cond delay="0"/>
                                  </p:stCondLst>
                                  <p:childTnLst>
                                    <p:animEffect transition="out" filter="circle(in)">
                                      <p:cBhvr>
                                        <p:cTn id="1184" dur="2000"/>
                                        <p:tgtEl>
                                          <p:spTgt spid="34952"/>
                                        </p:tgtEl>
                                      </p:cBhvr>
                                    </p:animEffect>
                                    <p:set>
                                      <p:cBhvr>
                                        <p:cTn id="1185" dur="1" fill="hold">
                                          <p:stCondLst>
                                            <p:cond delay="1999"/>
                                          </p:stCondLst>
                                        </p:cTn>
                                        <p:tgtEl>
                                          <p:spTgt spid="34952"/>
                                        </p:tgtEl>
                                        <p:attrNameLst>
                                          <p:attrName>style.visibility</p:attrName>
                                        </p:attrNameLst>
                                      </p:cBhvr>
                                      <p:to>
                                        <p:strVal val="hidden"/>
                                      </p:to>
                                    </p:set>
                                  </p:childTnLst>
                                  <p:subTnLst>
                                    <p:audio>
                                      <p:cMediaNode>
                                        <p:cTn display="0" masterRel="sameClick">
                                          <p:stCondLst>
                                            <p:cond evt="begin" delay="0">
                                              <p:tn val="1183"/>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952"/>
                  </p:tgtEl>
                </p:cond>
              </p:nextCondLst>
            </p:seq>
            <p:seq concurrent="1" nextAc="seek">
              <p:cTn id="1186" restart="whenNotActive" fill="hold" evtFilter="cancelBubble" nodeType="interactiveSeq">
                <p:stCondLst>
                  <p:cond evt="onClick" delay="0">
                    <p:tgtEl>
                      <p:spTgt spid="34953"/>
                    </p:tgtEl>
                  </p:cond>
                </p:stCondLst>
                <p:endSync evt="end" delay="0">
                  <p:rtn val="all"/>
                </p:endSync>
                <p:childTnLst>
                  <p:par>
                    <p:cTn id="1187" fill="hold" nodeType="clickPar">
                      <p:stCondLst>
                        <p:cond delay="0"/>
                      </p:stCondLst>
                      <p:childTnLst>
                        <p:par>
                          <p:cTn id="1188" fill="hold" nodeType="withGroup">
                            <p:stCondLst>
                              <p:cond delay="0"/>
                            </p:stCondLst>
                            <p:childTnLst>
                              <p:par>
                                <p:cTn id="1189" presetID="21" presetClass="exit" presetSubtype="4" fill="hold" grpId="0" nodeType="clickEffect">
                                  <p:stCondLst>
                                    <p:cond delay="0"/>
                                  </p:stCondLst>
                                  <p:childTnLst>
                                    <p:animEffect transition="out" filter="wheel(4)">
                                      <p:cBhvr>
                                        <p:cTn id="1190" dur="2000"/>
                                        <p:tgtEl>
                                          <p:spTgt spid="35109"/>
                                        </p:tgtEl>
                                      </p:cBhvr>
                                    </p:animEffect>
                                    <p:set>
                                      <p:cBhvr>
                                        <p:cTn id="1191" dur="1" fill="hold">
                                          <p:stCondLst>
                                            <p:cond delay="1999"/>
                                          </p:stCondLst>
                                        </p:cTn>
                                        <p:tgtEl>
                                          <p:spTgt spid="35109"/>
                                        </p:tgtEl>
                                        <p:attrNameLst>
                                          <p:attrName>style.visibility</p:attrName>
                                        </p:attrNameLst>
                                      </p:cBhvr>
                                      <p:to>
                                        <p:strVal val="hidden"/>
                                      </p:to>
                                    </p:set>
                                  </p:childTnLst>
                                </p:cTn>
                              </p:par>
                              <p:par>
                                <p:cTn id="1192" presetID="21" presetClass="exit" presetSubtype="4" fill="hold" grpId="0" nodeType="withEffect">
                                  <p:stCondLst>
                                    <p:cond delay="0"/>
                                  </p:stCondLst>
                                  <p:childTnLst>
                                    <p:animEffect transition="out" filter="wheel(4)">
                                      <p:cBhvr>
                                        <p:cTn id="1193" dur="2000"/>
                                        <p:tgtEl>
                                          <p:spTgt spid="35060"/>
                                        </p:tgtEl>
                                      </p:cBhvr>
                                    </p:animEffect>
                                    <p:set>
                                      <p:cBhvr>
                                        <p:cTn id="1194" dur="1" fill="hold">
                                          <p:stCondLst>
                                            <p:cond delay="1999"/>
                                          </p:stCondLst>
                                        </p:cTn>
                                        <p:tgtEl>
                                          <p:spTgt spid="35060"/>
                                        </p:tgtEl>
                                        <p:attrNameLst>
                                          <p:attrName>style.visibility</p:attrName>
                                        </p:attrNameLst>
                                      </p:cBhvr>
                                      <p:to>
                                        <p:strVal val="hidden"/>
                                      </p:to>
                                    </p:set>
                                  </p:childTnLst>
                                </p:cTn>
                              </p:par>
                              <p:par>
                                <p:cTn id="1195" presetID="21" presetClass="exit" presetSubtype="4" fill="hold" grpId="0" nodeType="withEffect">
                                  <p:stCondLst>
                                    <p:cond delay="0"/>
                                  </p:stCondLst>
                                  <p:childTnLst>
                                    <p:animEffect transition="out" filter="wheel(4)">
                                      <p:cBhvr>
                                        <p:cTn id="1196" dur="2000"/>
                                        <p:tgtEl>
                                          <p:spTgt spid="34981"/>
                                        </p:tgtEl>
                                      </p:cBhvr>
                                    </p:animEffect>
                                    <p:set>
                                      <p:cBhvr>
                                        <p:cTn id="1197" dur="1" fill="hold">
                                          <p:stCondLst>
                                            <p:cond delay="1999"/>
                                          </p:stCondLst>
                                        </p:cTn>
                                        <p:tgtEl>
                                          <p:spTgt spid="34981"/>
                                        </p:tgtEl>
                                        <p:attrNameLst>
                                          <p:attrName>style.visibility</p:attrName>
                                        </p:attrNameLst>
                                      </p:cBhvr>
                                      <p:to>
                                        <p:strVal val="hidden"/>
                                      </p:to>
                                    </p:set>
                                  </p:childTnLst>
                                </p:cTn>
                              </p:par>
                              <p:par>
                                <p:cTn id="1198" presetID="21" presetClass="exit" presetSubtype="4" fill="hold" grpId="0" nodeType="withEffect">
                                  <p:stCondLst>
                                    <p:cond delay="0"/>
                                  </p:stCondLst>
                                  <p:childTnLst>
                                    <p:animEffect transition="out" filter="wheel(4)">
                                      <p:cBhvr>
                                        <p:cTn id="1199" dur="2000"/>
                                        <p:tgtEl>
                                          <p:spTgt spid="34980"/>
                                        </p:tgtEl>
                                      </p:cBhvr>
                                    </p:animEffect>
                                    <p:set>
                                      <p:cBhvr>
                                        <p:cTn id="1200" dur="1" fill="hold">
                                          <p:stCondLst>
                                            <p:cond delay="1999"/>
                                          </p:stCondLst>
                                        </p:cTn>
                                        <p:tgtEl>
                                          <p:spTgt spid="34980"/>
                                        </p:tgtEl>
                                        <p:attrNameLst>
                                          <p:attrName>style.visibility</p:attrName>
                                        </p:attrNameLst>
                                      </p:cBhvr>
                                      <p:to>
                                        <p:strVal val="hidden"/>
                                      </p:to>
                                    </p:set>
                                  </p:childTnLst>
                                </p:cTn>
                              </p:par>
                              <p:par>
                                <p:cTn id="1201" presetID="21" presetClass="exit" presetSubtype="4" fill="hold" grpId="0" nodeType="withEffect">
                                  <p:stCondLst>
                                    <p:cond delay="0"/>
                                  </p:stCondLst>
                                  <p:childTnLst>
                                    <p:animEffect transition="out" filter="wheel(4)">
                                      <p:cBhvr>
                                        <p:cTn id="1202" dur="2000"/>
                                        <p:tgtEl>
                                          <p:spTgt spid="34979"/>
                                        </p:tgtEl>
                                      </p:cBhvr>
                                    </p:animEffect>
                                    <p:set>
                                      <p:cBhvr>
                                        <p:cTn id="1203" dur="1" fill="hold">
                                          <p:stCondLst>
                                            <p:cond delay="1999"/>
                                          </p:stCondLst>
                                        </p:cTn>
                                        <p:tgtEl>
                                          <p:spTgt spid="34979"/>
                                        </p:tgtEl>
                                        <p:attrNameLst>
                                          <p:attrName>style.visibility</p:attrName>
                                        </p:attrNameLst>
                                      </p:cBhvr>
                                      <p:to>
                                        <p:strVal val="hidden"/>
                                      </p:to>
                                    </p:set>
                                  </p:childTnLst>
                                </p:cTn>
                              </p:par>
                              <p:par>
                                <p:cTn id="1204" presetID="21" presetClass="exit" presetSubtype="4" fill="hold" grpId="0" nodeType="withEffect">
                                  <p:stCondLst>
                                    <p:cond delay="0"/>
                                  </p:stCondLst>
                                  <p:childTnLst>
                                    <p:animEffect transition="out" filter="wheel(4)">
                                      <p:cBhvr>
                                        <p:cTn id="1205" dur="2000"/>
                                        <p:tgtEl>
                                          <p:spTgt spid="34978"/>
                                        </p:tgtEl>
                                      </p:cBhvr>
                                    </p:animEffect>
                                    <p:set>
                                      <p:cBhvr>
                                        <p:cTn id="1206" dur="1" fill="hold">
                                          <p:stCondLst>
                                            <p:cond delay="1999"/>
                                          </p:stCondLst>
                                        </p:cTn>
                                        <p:tgtEl>
                                          <p:spTgt spid="34978"/>
                                        </p:tgtEl>
                                        <p:attrNameLst>
                                          <p:attrName>style.visibility</p:attrName>
                                        </p:attrNameLst>
                                      </p:cBhvr>
                                      <p:to>
                                        <p:strVal val="hidden"/>
                                      </p:to>
                                    </p:set>
                                  </p:childTnLst>
                                </p:cTn>
                              </p:par>
                              <p:par>
                                <p:cTn id="1207" presetID="21" presetClass="exit" presetSubtype="4" fill="hold" grpId="0" nodeType="withEffect">
                                  <p:stCondLst>
                                    <p:cond delay="0"/>
                                  </p:stCondLst>
                                  <p:childTnLst>
                                    <p:animEffect transition="out" filter="wheel(4)">
                                      <p:cBhvr>
                                        <p:cTn id="1208" dur="2000"/>
                                        <p:tgtEl>
                                          <p:spTgt spid="35058"/>
                                        </p:tgtEl>
                                      </p:cBhvr>
                                    </p:animEffect>
                                    <p:set>
                                      <p:cBhvr>
                                        <p:cTn id="1209" dur="1" fill="hold">
                                          <p:stCondLst>
                                            <p:cond delay="1999"/>
                                          </p:stCondLst>
                                        </p:cTn>
                                        <p:tgtEl>
                                          <p:spTgt spid="35058"/>
                                        </p:tgtEl>
                                        <p:attrNameLst>
                                          <p:attrName>style.visibility</p:attrName>
                                        </p:attrNameLst>
                                      </p:cBhvr>
                                      <p:to>
                                        <p:strVal val="hidden"/>
                                      </p:to>
                                    </p:set>
                                  </p:childTnLst>
                                </p:cTn>
                              </p:par>
                              <p:par>
                                <p:cTn id="1210" presetID="21" presetClass="exit" presetSubtype="4" fill="hold" grpId="0" nodeType="withEffect">
                                  <p:stCondLst>
                                    <p:cond delay="0"/>
                                  </p:stCondLst>
                                  <p:childTnLst>
                                    <p:animEffect transition="out" filter="wheel(4)">
                                      <p:cBhvr>
                                        <p:cTn id="1211" dur="2000"/>
                                        <p:tgtEl>
                                          <p:spTgt spid="35059"/>
                                        </p:tgtEl>
                                      </p:cBhvr>
                                    </p:animEffect>
                                    <p:set>
                                      <p:cBhvr>
                                        <p:cTn id="1212" dur="1" fill="hold">
                                          <p:stCondLst>
                                            <p:cond delay="1999"/>
                                          </p:stCondLst>
                                        </p:cTn>
                                        <p:tgtEl>
                                          <p:spTgt spid="35059"/>
                                        </p:tgtEl>
                                        <p:attrNameLst>
                                          <p:attrName>style.visibility</p:attrName>
                                        </p:attrNameLst>
                                      </p:cBhvr>
                                      <p:to>
                                        <p:strVal val="hidden"/>
                                      </p:to>
                                    </p:set>
                                  </p:childTnLst>
                                </p:cTn>
                              </p:par>
                            </p:childTnLst>
                          </p:cTn>
                        </p:par>
                        <p:par>
                          <p:cTn id="1213" fill="hold" nodeType="afterGroup">
                            <p:stCondLst>
                              <p:cond delay="2000"/>
                            </p:stCondLst>
                            <p:childTnLst>
                              <p:par>
                                <p:cTn id="1214" presetID="42" presetClass="path" presetSubtype="0" accel="50000" decel="50000" fill="hold" grpId="0" nodeType="afterEffect">
                                  <p:stCondLst>
                                    <p:cond delay="0"/>
                                  </p:stCondLst>
                                  <p:childTnLst>
                                    <p:animMotion origin="layout" path="M 0.00222 -2.22222E-6 L 0.33334 0.33658 " pathEditMode="relative" rAng="0" ptsTypes="AA">
                                      <p:cBhvr>
                                        <p:cTn id="1215" dur="2000" fill="hold"/>
                                        <p:tgtEl>
                                          <p:spTgt spid="35108"/>
                                        </p:tgtEl>
                                        <p:attrNameLst>
                                          <p:attrName>ppt_x</p:attrName>
                                          <p:attrName>ppt_y</p:attrName>
                                        </p:attrNameLst>
                                      </p:cBhvr>
                                      <p:rCtr x="16549" y="16829"/>
                                    </p:animMotion>
                                  </p:childTnLst>
                                </p:cTn>
                              </p:par>
                              <p:par>
                                <p:cTn id="1216" presetID="4" presetClass="exit" presetSubtype="16" fill="hold" grpId="2" nodeType="withEffect">
                                  <p:stCondLst>
                                    <p:cond delay="0"/>
                                  </p:stCondLst>
                                  <p:childTnLst>
                                    <p:animEffect transition="out" filter="box(in)">
                                      <p:cBhvr>
                                        <p:cTn id="1217" dur="1000"/>
                                        <p:tgtEl>
                                          <p:spTgt spid="34960"/>
                                        </p:tgtEl>
                                      </p:cBhvr>
                                    </p:animEffect>
                                    <p:set>
                                      <p:cBhvr>
                                        <p:cTn id="1218" dur="1" fill="hold">
                                          <p:stCondLst>
                                            <p:cond delay="999"/>
                                          </p:stCondLst>
                                        </p:cTn>
                                        <p:tgtEl>
                                          <p:spTgt spid="34960"/>
                                        </p:tgtEl>
                                        <p:attrNameLst>
                                          <p:attrName>style.visibility</p:attrName>
                                        </p:attrNameLst>
                                      </p:cBhvr>
                                      <p:to>
                                        <p:strVal val="hidden"/>
                                      </p:to>
                                    </p:set>
                                  </p:childTnLst>
                                </p:cTn>
                              </p:par>
                              <p:par>
                                <p:cTn id="1219" presetID="6" presetClass="exit" presetSubtype="16" fill="hold" nodeType="withEffect">
                                  <p:stCondLst>
                                    <p:cond delay="0"/>
                                  </p:stCondLst>
                                  <p:childTnLst>
                                    <p:animEffect transition="out" filter="circle(in)">
                                      <p:cBhvr>
                                        <p:cTn id="1220" dur="2000"/>
                                        <p:tgtEl>
                                          <p:spTgt spid="34953"/>
                                        </p:tgtEl>
                                      </p:cBhvr>
                                    </p:animEffect>
                                    <p:set>
                                      <p:cBhvr>
                                        <p:cTn id="1221" dur="1" fill="hold">
                                          <p:stCondLst>
                                            <p:cond delay="1999"/>
                                          </p:stCondLst>
                                        </p:cTn>
                                        <p:tgtEl>
                                          <p:spTgt spid="34953"/>
                                        </p:tgtEl>
                                        <p:attrNameLst>
                                          <p:attrName>style.visibility</p:attrName>
                                        </p:attrNameLst>
                                      </p:cBhvr>
                                      <p:to>
                                        <p:strVal val="hidden"/>
                                      </p:to>
                                    </p:set>
                                  </p:childTnLst>
                                  <p:subTnLst>
                                    <p:audio>
                                      <p:cMediaNode>
                                        <p:cTn display="0" masterRel="sameClick">
                                          <p:stCondLst>
                                            <p:cond evt="begin" delay="0">
                                              <p:tn val="1219"/>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953"/>
                  </p:tgtEl>
                </p:cond>
              </p:nextCondLst>
            </p:seq>
            <p:seq concurrent="1" nextAc="seek">
              <p:cTn id="1222" restart="whenNotActive" fill="hold" evtFilter="cancelBubble" nodeType="interactiveSeq">
                <p:stCondLst>
                  <p:cond evt="onClick" delay="0">
                    <p:tgtEl>
                      <p:spTgt spid="34954"/>
                    </p:tgtEl>
                  </p:cond>
                </p:stCondLst>
                <p:endSync evt="end" delay="0">
                  <p:rtn val="all"/>
                </p:endSync>
                <p:childTnLst>
                  <p:par>
                    <p:cTn id="1223" fill="hold" nodeType="clickPar">
                      <p:stCondLst>
                        <p:cond delay="0"/>
                      </p:stCondLst>
                      <p:childTnLst>
                        <p:par>
                          <p:cTn id="1224" fill="hold" nodeType="withGroup">
                            <p:stCondLst>
                              <p:cond delay="0"/>
                            </p:stCondLst>
                            <p:childTnLst>
                              <p:par>
                                <p:cTn id="1225" presetID="21" presetClass="exit" presetSubtype="4" fill="hold" grpId="0" nodeType="clickEffect">
                                  <p:stCondLst>
                                    <p:cond delay="0"/>
                                  </p:stCondLst>
                                  <p:childTnLst>
                                    <p:animEffect transition="out" filter="wheel(4)">
                                      <p:cBhvr>
                                        <p:cTn id="1226" dur="2000"/>
                                        <p:tgtEl>
                                          <p:spTgt spid="34985"/>
                                        </p:tgtEl>
                                      </p:cBhvr>
                                    </p:animEffect>
                                    <p:set>
                                      <p:cBhvr>
                                        <p:cTn id="1227" dur="1" fill="hold">
                                          <p:stCondLst>
                                            <p:cond delay="1999"/>
                                          </p:stCondLst>
                                        </p:cTn>
                                        <p:tgtEl>
                                          <p:spTgt spid="34985"/>
                                        </p:tgtEl>
                                        <p:attrNameLst>
                                          <p:attrName>style.visibility</p:attrName>
                                        </p:attrNameLst>
                                      </p:cBhvr>
                                      <p:to>
                                        <p:strVal val="hidden"/>
                                      </p:to>
                                    </p:set>
                                  </p:childTnLst>
                                </p:cTn>
                              </p:par>
                              <p:par>
                                <p:cTn id="1228" presetID="21" presetClass="exit" presetSubtype="4" fill="hold" grpId="0" nodeType="withEffect">
                                  <p:stCondLst>
                                    <p:cond delay="0"/>
                                  </p:stCondLst>
                                  <p:childTnLst>
                                    <p:animEffect transition="out" filter="wheel(4)">
                                      <p:cBhvr>
                                        <p:cTn id="1229" dur="2000"/>
                                        <p:tgtEl>
                                          <p:spTgt spid="35106"/>
                                        </p:tgtEl>
                                      </p:cBhvr>
                                    </p:animEffect>
                                    <p:set>
                                      <p:cBhvr>
                                        <p:cTn id="1230" dur="1" fill="hold">
                                          <p:stCondLst>
                                            <p:cond delay="1999"/>
                                          </p:stCondLst>
                                        </p:cTn>
                                        <p:tgtEl>
                                          <p:spTgt spid="35106"/>
                                        </p:tgtEl>
                                        <p:attrNameLst>
                                          <p:attrName>style.visibility</p:attrName>
                                        </p:attrNameLst>
                                      </p:cBhvr>
                                      <p:to>
                                        <p:strVal val="hidden"/>
                                      </p:to>
                                    </p:set>
                                  </p:childTnLst>
                                </p:cTn>
                              </p:par>
                              <p:par>
                                <p:cTn id="1231" presetID="21" presetClass="exit" presetSubtype="4" fill="hold" grpId="0" nodeType="withEffect">
                                  <p:stCondLst>
                                    <p:cond delay="0"/>
                                  </p:stCondLst>
                                  <p:childTnLst>
                                    <p:animEffect transition="out" filter="wheel(4)">
                                      <p:cBhvr>
                                        <p:cTn id="1232" dur="2000"/>
                                        <p:tgtEl>
                                          <p:spTgt spid="35067"/>
                                        </p:tgtEl>
                                      </p:cBhvr>
                                    </p:animEffect>
                                    <p:set>
                                      <p:cBhvr>
                                        <p:cTn id="1233" dur="1" fill="hold">
                                          <p:stCondLst>
                                            <p:cond delay="1999"/>
                                          </p:stCondLst>
                                        </p:cTn>
                                        <p:tgtEl>
                                          <p:spTgt spid="35067"/>
                                        </p:tgtEl>
                                        <p:attrNameLst>
                                          <p:attrName>style.visibility</p:attrName>
                                        </p:attrNameLst>
                                      </p:cBhvr>
                                      <p:to>
                                        <p:strVal val="hidden"/>
                                      </p:to>
                                    </p:set>
                                  </p:childTnLst>
                                </p:cTn>
                              </p:par>
                              <p:par>
                                <p:cTn id="1234" presetID="21" presetClass="exit" presetSubtype="4" fill="hold" grpId="0" nodeType="withEffect">
                                  <p:stCondLst>
                                    <p:cond delay="0"/>
                                  </p:stCondLst>
                                  <p:childTnLst>
                                    <p:animEffect transition="out" filter="wheel(4)">
                                      <p:cBhvr>
                                        <p:cTn id="1235" dur="2000"/>
                                        <p:tgtEl>
                                          <p:spTgt spid="34984"/>
                                        </p:tgtEl>
                                      </p:cBhvr>
                                    </p:animEffect>
                                    <p:set>
                                      <p:cBhvr>
                                        <p:cTn id="1236" dur="1" fill="hold">
                                          <p:stCondLst>
                                            <p:cond delay="1999"/>
                                          </p:stCondLst>
                                        </p:cTn>
                                        <p:tgtEl>
                                          <p:spTgt spid="34984"/>
                                        </p:tgtEl>
                                        <p:attrNameLst>
                                          <p:attrName>style.visibility</p:attrName>
                                        </p:attrNameLst>
                                      </p:cBhvr>
                                      <p:to>
                                        <p:strVal val="hidden"/>
                                      </p:to>
                                    </p:set>
                                  </p:childTnLst>
                                </p:cTn>
                              </p:par>
                              <p:par>
                                <p:cTn id="1237" presetID="21" presetClass="exit" presetSubtype="4" fill="hold" grpId="0" nodeType="withEffect">
                                  <p:stCondLst>
                                    <p:cond delay="0"/>
                                  </p:stCondLst>
                                  <p:childTnLst>
                                    <p:animEffect transition="out" filter="wheel(4)">
                                      <p:cBhvr>
                                        <p:cTn id="1238" dur="2000"/>
                                        <p:tgtEl>
                                          <p:spTgt spid="34983"/>
                                        </p:tgtEl>
                                      </p:cBhvr>
                                    </p:animEffect>
                                    <p:set>
                                      <p:cBhvr>
                                        <p:cTn id="1239" dur="1" fill="hold">
                                          <p:stCondLst>
                                            <p:cond delay="1999"/>
                                          </p:stCondLst>
                                        </p:cTn>
                                        <p:tgtEl>
                                          <p:spTgt spid="34983"/>
                                        </p:tgtEl>
                                        <p:attrNameLst>
                                          <p:attrName>style.visibility</p:attrName>
                                        </p:attrNameLst>
                                      </p:cBhvr>
                                      <p:to>
                                        <p:strVal val="hidden"/>
                                      </p:to>
                                    </p:set>
                                  </p:childTnLst>
                                </p:cTn>
                              </p:par>
                              <p:par>
                                <p:cTn id="1240" presetID="21" presetClass="exit" presetSubtype="4" fill="hold" grpId="0" nodeType="withEffect">
                                  <p:stCondLst>
                                    <p:cond delay="0"/>
                                  </p:stCondLst>
                                  <p:childTnLst>
                                    <p:animEffect transition="out" filter="wheel(4)">
                                      <p:cBhvr>
                                        <p:cTn id="1241" dur="2000"/>
                                        <p:tgtEl>
                                          <p:spTgt spid="34982"/>
                                        </p:tgtEl>
                                      </p:cBhvr>
                                    </p:animEffect>
                                    <p:set>
                                      <p:cBhvr>
                                        <p:cTn id="1242" dur="1" fill="hold">
                                          <p:stCondLst>
                                            <p:cond delay="1999"/>
                                          </p:stCondLst>
                                        </p:cTn>
                                        <p:tgtEl>
                                          <p:spTgt spid="34982"/>
                                        </p:tgtEl>
                                        <p:attrNameLst>
                                          <p:attrName>style.visibility</p:attrName>
                                        </p:attrNameLst>
                                      </p:cBhvr>
                                      <p:to>
                                        <p:strVal val="hidden"/>
                                      </p:to>
                                    </p:set>
                                  </p:childTnLst>
                                </p:cTn>
                              </p:par>
                              <p:par>
                                <p:cTn id="1243" presetID="21" presetClass="exit" presetSubtype="4" fill="hold" grpId="0" nodeType="withEffect">
                                  <p:stCondLst>
                                    <p:cond delay="0"/>
                                  </p:stCondLst>
                                  <p:childTnLst>
                                    <p:animEffect transition="out" filter="wheel(4)">
                                      <p:cBhvr>
                                        <p:cTn id="1244" dur="2000"/>
                                        <p:tgtEl>
                                          <p:spTgt spid="35064"/>
                                        </p:tgtEl>
                                      </p:cBhvr>
                                    </p:animEffect>
                                    <p:set>
                                      <p:cBhvr>
                                        <p:cTn id="1245" dur="1" fill="hold">
                                          <p:stCondLst>
                                            <p:cond delay="1999"/>
                                          </p:stCondLst>
                                        </p:cTn>
                                        <p:tgtEl>
                                          <p:spTgt spid="35064"/>
                                        </p:tgtEl>
                                        <p:attrNameLst>
                                          <p:attrName>style.visibility</p:attrName>
                                        </p:attrNameLst>
                                      </p:cBhvr>
                                      <p:to>
                                        <p:strVal val="hidden"/>
                                      </p:to>
                                    </p:set>
                                  </p:childTnLst>
                                </p:cTn>
                              </p:par>
                              <p:par>
                                <p:cTn id="1246" presetID="21" presetClass="exit" presetSubtype="4" fill="hold" grpId="0" nodeType="withEffect">
                                  <p:stCondLst>
                                    <p:cond delay="0"/>
                                  </p:stCondLst>
                                  <p:childTnLst>
                                    <p:animEffect transition="out" filter="wheel(4)">
                                      <p:cBhvr>
                                        <p:cTn id="1247" dur="2000"/>
                                        <p:tgtEl>
                                          <p:spTgt spid="35061"/>
                                        </p:tgtEl>
                                      </p:cBhvr>
                                    </p:animEffect>
                                    <p:set>
                                      <p:cBhvr>
                                        <p:cTn id="1248" dur="1" fill="hold">
                                          <p:stCondLst>
                                            <p:cond delay="1999"/>
                                          </p:stCondLst>
                                        </p:cTn>
                                        <p:tgtEl>
                                          <p:spTgt spid="35061"/>
                                        </p:tgtEl>
                                        <p:attrNameLst>
                                          <p:attrName>style.visibility</p:attrName>
                                        </p:attrNameLst>
                                      </p:cBhvr>
                                      <p:to>
                                        <p:strVal val="hidden"/>
                                      </p:to>
                                    </p:set>
                                  </p:childTnLst>
                                </p:cTn>
                              </p:par>
                            </p:childTnLst>
                          </p:cTn>
                        </p:par>
                        <p:par>
                          <p:cTn id="1249" fill="hold" nodeType="afterGroup">
                            <p:stCondLst>
                              <p:cond delay="2000"/>
                            </p:stCondLst>
                            <p:childTnLst>
                              <p:par>
                                <p:cTn id="1250" presetID="42" presetClass="path" presetSubtype="0" accel="50000" decel="50000" fill="hold" grpId="0" nodeType="afterEffect">
                                  <p:stCondLst>
                                    <p:cond delay="0"/>
                                  </p:stCondLst>
                                  <p:childTnLst>
                                    <p:animMotion origin="layout" path="M 8.33333E-7 -4.44444E-6 L 0.33398 0.24584 " pathEditMode="relative" rAng="0" ptsTypes="AA">
                                      <p:cBhvr>
                                        <p:cTn id="1251" dur="2000" fill="hold"/>
                                        <p:tgtEl>
                                          <p:spTgt spid="35102"/>
                                        </p:tgtEl>
                                        <p:attrNameLst>
                                          <p:attrName>ppt_x</p:attrName>
                                          <p:attrName>ppt_y</p:attrName>
                                        </p:attrNameLst>
                                      </p:cBhvr>
                                      <p:rCtr x="16693" y="12292"/>
                                    </p:animMotion>
                                  </p:childTnLst>
                                </p:cTn>
                              </p:par>
                              <p:par>
                                <p:cTn id="1252" presetID="5" presetClass="exit" presetSubtype="10" fill="hold" grpId="2" nodeType="withEffect">
                                  <p:stCondLst>
                                    <p:cond delay="0"/>
                                  </p:stCondLst>
                                  <p:childTnLst>
                                    <p:animEffect transition="out" filter="checkerboard(across)">
                                      <p:cBhvr>
                                        <p:cTn id="1253" dur="2000"/>
                                        <p:tgtEl>
                                          <p:spTgt spid="34961"/>
                                        </p:tgtEl>
                                      </p:cBhvr>
                                    </p:animEffect>
                                    <p:set>
                                      <p:cBhvr>
                                        <p:cTn id="1254" dur="1" fill="hold">
                                          <p:stCondLst>
                                            <p:cond delay="1999"/>
                                          </p:stCondLst>
                                        </p:cTn>
                                        <p:tgtEl>
                                          <p:spTgt spid="34961"/>
                                        </p:tgtEl>
                                        <p:attrNameLst>
                                          <p:attrName>style.visibility</p:attrName>
                                        </p:attrNameLst>
                                      </p:cBhvr>
                                      <p:to>
                                        <p:strVal val="hidden"/>
                                      </p:to>
                                    </p:set>
                                  </p:childTnLst>
                                </p:cTn>
                              </p:par>
                              <p:par>
                                <p:cTn id="1255" presetID="6" presetClass="exit" presetSubtype="16" fill="hold" nodeType="withEffect">
                                  <p:stCondLst>
                                    <p:cond delay="0"/>
                                  </p:stCondLst>
                                  <p:childTnLst>
                                    <p:animEffect transition="out" filter="circle(in)">
                                      <p:cBhvr>
                                        <p:cTn id="1256" dur="2000"/>
                                        <p:tgtEl>
                                          <p:spTgt spid="34954"/>
                                        </p:tgtEl>
                                      </p:cBhvr>
                                    </p:animEffect>
                                    <p:set>
                                      <p:cBhvr>
                                        <p:cTn id="1257" dur="1" fill="hold">
                                          <p:stCondLst>
                                            <p:cond delay="1999"/>
                                          </p:stCondLst>
                                        </p:cTn>
                                        <p:tgtEl>
                                          <p:spTgt spid="34954"/>
                                        </p:tgtEl>
                                        <p:attrNameLst>
                                          <p:attrName>style.visibility</p:attrName>
                                        </p:attrNameLst>
                                      </p:cBhvr>
                                      <p:to>
                                        <p:strVal val="hidden"/>
                                      </p:to>
                                    </p:set>
                                  </p:childTnLst>
                                  <p:subTnLst>
                                    <p:audio>
                                      <p:cMediaNode>
                                        <p:cTn display="0" masterRel="sameClick">
                                          <p:stCondLst>
                                            <p:cond evt="begin" delay="0">
                                              <p:tn val="125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954"/>
                  </p:tgtEl>
                </p:cond>
              </p:nextCondLst>
            </p:seq>
            <p:seq concurrent="1" nextAc="seek">
              <p:cTn id="1258" restart="whenNotActive" fill="hold" evtFilter="cancelBubble" nodeType="interactiveSeq">
                <p:stCondLst>
                  <p:cond evt="onClick" delay="0">
                    <p:tgtEl>
                      <p:spTgt spid="34955"/>
                    </p:tgtEl>
                  </p:cond>
                </p:stCondLst>
                <p:endSync evt="end" delay="0">
                  <p:rtn val="all"/>
                </p:endSync>
                <p:childTnLst>
                  <p:par>
                    <p:cTn id="1259" fill="hold" nodeType="clickPar">
                      <p:stCondLst>
                        <p:cond delay="0"/>
                      </p:stCondLst>
                      <p:childTnLst>
                        <p:par>
                          <p:cTn id="1260" fill="hold" nodeType="withGroup">
                            <p:stCondLst>
                              <p:cond delay="0"/>
                            </p:stCondLst>
                            <p:childTnLst>
                              <p:par>
                                <p:cTn id="1261" presetID="21" presetClass="exit" presetSubtype="4" fill="hold" grpId="0" nodeType="clickEffect">
                                  <p:stCondLst>
                                    <p:cond delay="0"/>
                                  </p:stCondLst>
                                  <p:childTnLst>
                                    <p:animEffect transition="out" filter="wheel(4)">
                                      <p:cBhvr>
                                        <p:cTn id="1262" dur="2000"/>
                                        <p:tgtEl>
                                          <p:spTgt spid="34986"/>
                                        </p:tgtEl>
                                      </p:cBhvr>
                                    </p:animEffect>
                                    <p:set>
                                      <p:cBhvr>
                                        <p:cTn id="1263" dur="1" fill="hold">
                                          <p:stCondLst>
                                            <p:cond delay="1999"/>
                                          </p:stCondLst>
                                        </p:cTn>
                                        <p:tgtEl>
                                          <p:spTgt spid="34986"/>
                                        </p:tgtEl>
                                        <p:attrNameLst>
                                          <p:attrName>style.visibility</p:attrName>
                                        </p:attrNameLst>
                                      </p:cBhvr>
                                      <p:to>
                                        <p:strVal val="hidden"/>
                                      </p:to>
                                    </p:set>
                                  </p:childTnLst>
                                </p:cTn>
                              </p:par>
                              <p:par>
                                <p:cTn id="1264" presetID="21" presetClass="exit" presetSubtype="4" fill="hold" grpId="0" nodeType="withEffect">
                                  <p:stCondLst>
                                    <p:cond delay="0"/>
                                  </p:stCondLst>
                                  <p:childTnLst>
                                    <p:animEffect transition="out" filter="wheel(4)">
                                      <p:cBhvr>
                                        <p:cTn id="1265" dur="2000"/>
                                        <p:tgtEl>
                                          <p:spTgt spid="35107"/>
                                        </p:tgtEl>
                                      </p:cBhvr>
                                    </p:animEffect>
                                    <p:set>
                                      <p:cBhvr>
                                        <p:cTn id="1266" dur="1" fill="hold">
                                          <p:stCondLst>
                                            <p:cond delay="1999"/>
                                          </p:stCondLst>
                                        </p:cTn>
                                        <p:tgtEl>
                                          <p:spTgt spid="35107"/>
                                        </p:tgtEl>
                                        <p:attrNameLst>
                                          <p:attrName>style.visibility</p:attrName>
                                        </p:attrNameLst>
                                      </p:cBhvr>
                                      <p:to>
                                        <p:strVal val="hidden"/>
                                      </p:to>
                                    </p:set>
                                  </p:childTnLst>
                                </p:cTn>
                              </p:par>
                              <p:par>
                                <p:cTn id="1267" presetID="21" presetClass="exit" presetSubtype="4" fill="hold" grpId="0" nodeType="withEffect">
                                  <p:stCondLst>
                                    <p:cond delay="0"/>
                                  </p:stCondLst>
                                  <p:childTnLst>
                                    <p:animEffect transition="out" filter="wheel(4)">
                                      <p:cBhvr>
                                        <p:cTn id="1268" dur="2000"/>
                                        <p:tgtEl>
                                          <p:spTgt spid="34988"/>
                                        </p:tgtEl>
                                      </p:cBhvr>
                                    </p:animEffect>
                                    <p:set>
                                      <p:cBhvr>
                                        <p:cTn id="1269" dur="1" fill="hold">
                                          <p:stCondLst>
                                            <p:cond delay="1999"/>
                                          </p:stCondLst>
                                        </p:cTn>
                                        <p:tgtEl>
                                          <p:spTgt spid="34988"/>
                                        </p:tgtEl>
                                        <p:attrNameLst>
                                          <p:attrName>style.visibility</p:attrName>
                                        </p:attrNameLst>
                                      </p:cBhvr>
                                      <p:to>
                                        <p:strVal val="hidden"/>
                                      </p:to>
                                    </p:set>
                                  </p:childTnLst>
                                </p:cTn>
                              </p:par>
                              <p:par>
                                <p:cTn id="1270" presetID="21" presetClass="exit" presetSubtype="4" fill="hold" grpId="0" nodeType="withEffect">
                                  <p:stCondLst>
                                    <p:cond delay="0"/>
                                  </p:stCondLst>
                                  <p:childTnLst>
                                    <p:animEffect transition="out" filter="wheel(4)">
                                      <p:cBhvr>
                                        <p:cTn id="1271" dur="2000"/>
                                        <p:tgtEl>
                                          <p:spTgt spid="35066"/>
                                        </p:tgtEl>
                                      </p:cBhvr>
                                    </p:animEffect>
                                    <p:set>
                                      <p:cBhvr>
                                        <p:cTn id="1272" dur="1" fill="hold">
                                          <p:stCondLst>
                                            <p:cond delay="1999"/>
                                          </p:stCondLst>
                                        </p:cTn>
                                        <p:tgtEl>
                                          <p:spTgt spid="35066"/>
                                        </p:tgtEl>
                                        <p:attrNameLst>
                                          <p:attrName>style.visibility</p:attrName>
                                        </p:attrNameLst>
                                      </p:cBhvr>
                                      <p:to>
                                        <p:strVal val="hidden"/>
                                      </p:to>
                                    </p:set>
                                  </p:childTnLst>
                                </p:cTn>
                              </p:par>
                              <p:par>
                                <p:cTn id="1273" presetID="21" presetClass="exit" presetSubtype="4" fill="hold" grpId="0" nodeType="withEffect">
                                  <p:stCondLst>
                                    <p:cond delay="0"/>
                                  </p:stCondLst>
                                  <p:childTnLst>
                                    <p:animEffect transition="out" filter="wheel(4)">
                                      <p:cBhvr>
                                        <p:cTn id="1274" dur="2000"/>
                                        <p:tgtEl>
                                          <p:spTgt spid="34987"/>
                                        </p:tgtEl>
                                      </p:cBhvr>
                                    </p:animEffect>
                                    <p:set>
                                      <p:cBhvr>
                                        <p:cTn id="1275" dur="1" fill="hold">
                                          <p:stCondLst>
                                            <p:cond delay="1999"/>
                                          </p:stCondLst>
                                        </p:cTn>
                                        <p:tgtEl>
                                          <p:spTgt spid="34987"/>
                                        </p:tgtEl>
                                        <p:attrNameLst>
                                          <p:attrName>style.visibility</p:attrName>
                                        </p:attrNameLst>
                                      </p:cBhvr>
                                      <p:to>
                                        <p:strVal val="hidden"/>
                                      </p:to>
                                    </p:set>
                                  </p:childTnLst>
                                </p:cTn>
                              </p:par>
                              <p:par>
                                <p:cTn id="1276" presetID="21" presetClass="exit" presetSubtype="4" fill="hold" grpId="0" nodeType="withEffect">
                                  <p:stCondLst>
                                    <p:cond delay="0"/>
                                  </p:stCondLst>
                                  <p:childTnLst>
                                    <p:animEffect transition="out" filter="wheel(4)">
                                      <p:cBhvr>
                                        <p:cTn id="1277" dur="2000"/>
                                        <p:tgtEl>
                                          <p:spTgt spid="35062"/>
                                        </p:tgtEl>
                                      </p:cBhvr>
                                    </p:animEffect>
                                    <p:set>
                                      <p:cBhvr>
                                        <p:cTn id="1278" dur="1" fill="hold">
                                          <p:stCondLst>
                                            <p:cond delay="1999"/>
                                          </p:stCondLst>
                                        </p:cTn>
                                        <p:tgtEl>
                                          <p:spTgt spid="35062"/>
                                        </p:tgtEl>
                                        <p:attrNameLst>
                                          <p:attrName>style.visibility</p:attrName>
                                        </p:attrNameLst>
                                      </p:cBhvr>
                                      <p:to>
                                        <p:strVal val="hidden"/>
                                      </p:to>
                                    </p:set>
                                  </p:childTnLst>
                                </p:cTn>
                              </p:par>
                            </p:childTnLst>
                          </p:cTn>
                        </p:par>
                        <p:par>
                          <p:cTn id="1279" fill="hold" nodeType="afterGroup">
                            <p:stCondLst>
                              <p:cond delay="2000"/>
                            </p:stCondLst>
                            <p:childTnLst>
                              <p:par>
                                <p:cTn id="1280" presetID="42" presetClass="path" presetSubtype="0" accel="50000" decel="50000" fill="hold" grpId="0" nodeType="afterEffect">
                                  <p:stCondLst>
                                    <p:cond delay="0"/>
                                  </p:stCondLst>
                                  <p:childTnLst>
                                    <p:animMotion origin="layout" path="M 2.70833E-6 -1.85185E-6 L 0.41888 0.15093 " pathEditMode="relative" rAng="0" ptsTypes="AA">
                                      <p:cBhvr>
                                        <p:cTn id="1281" dur="2000" fill="hold"/>
                                        <p:tgtEl>
                                          <p:spTgt spid="35103"/>
                                        </p:tgtEl>
                                        <p:attrNameLst>
                                          <p:attrName>ppt_x</p:attrName>
                                          <p:attrName>ppt_y</p:attrName>
                                        </p:attrNameLst>
                                      </p:cBhvr>
                                      <p:rCtr x="20937" y="7546"/>
                                    </p:animMotion>
                                  </p:childTnLst>
                                </p:cTn>
                              </p:par>
                              <p:par>
                                <p:cTn id="1282" presetID="8" presetClass="exit" presetSubtype="16" fill="hold" nodeType="withEffect">
                                  <p:stCondLst>
                                    <p:cond delay="0"/>
                                  </p:stCondLst>
                                  <p:childTnLst>
                                    <p:animEffect transition="out" filter="diamond(in)">
                                      <p:cBhvr>
                                        <p:cTn id="1283" dur="2000"/>
                                        <p:tgtEl>
                                          <p:spTgt spid="34962"/>
                                        </p:tgtEl>
                                      </p:cBhvr>
                                    </p:animEffect>
                                    <p:set>
                                      <p:cBhvr>
                                        <p:cTn id="1284" dur="1" fill="hold">
                                          <p:stCondLst>
                                            <p:cond delay="1999"/>
                                          </p:stCondLst>
                                        </p:cTn>
                                        <p:tgtEl>
                                          <p:spTgt spid="34962"/>
                                        </p:tgtEl>
                                        <p:attrNameLst>
                                          <p:attrName>style.visibility</p:attrName>
                                        </p:attrNameLst>
                                      </p:cBhvr>
                                      <p:to>
                                        <p:strVal val="hidden"/>
                                      </p:to>
                                    </p:set>
                                  </p:childTnLst>
                                </p:cTn>
                              </p:par>
                              <p:par>
                                <p:cTn id="1285" presetID="6" presetClass="exit" presetSubtype="16" fill="hold" nodeType="withEffect">
                                  <p:stCondLst>
                                    <p:cond delay="0"/>
                                  </p:stCondLst>
                                  <p:childTnLst>
                                    <p:animEffect transition="out" filter="circle(in)">
                                      <p:cBhvr>
                                        <p:cTn id="1286" dur="2000"/>
                                        <p:tgtEl>
                                          <p:spTgt spid="34955"/>
                                        </p:tgtEl>
                                      </p:cBhvr>
                                    </p:animEffect>
                                    <p:set>
                                      <p:cBhvr>
                                        <p:cTn id="1287" dur="1" fill="hold">
                                          <p:stCondLst>
                                            <p:cond delay="1999"/>
                                          </p:stCondLst>
                                        </p:cTn>
                                        <p:tgtEl>
                                          <p:spTgt spid="34955"/>
                                        </p:tgtEl>
                                        <p:attrNameLst>
                                          <p:attrName>style.visibility</p:attrName>
                                        </p:attrNameLst>
                                      </p:cBhvr>
                                      <p:to>
                                        <p:strVal val="hidden"/>
                                      </p:to>
                                    </p:set>
                                  </p:childTnLst>
                                  <p:subTnLst>
                                    <p:audio>
                                      <p:cMediaNode>
                                        <p:cTn display="0" masterRel="sameClick">
                                          <p:stCondLst>
                                            <p:cond evt="begin" delay="0">
                                              <p:tn val="12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955"/>
                  </p:tgtEl>
                </p:cond>
              </p:nextCondLst>
            </p:seq>
          </p:childTnLst>
        </p:cTn>
      </p:par>
    </p:tnLst>
    <p:bldLst>
      <p:bldP spid="34957" grpId="0" animBg="1"/>
      <p:bldP spid="34957" grpId="1" animBg="1"/>
      <p:bldP spid="34958" grpId="0" animBg="1"/>
      <p:bldP spid="34958" grpId="1" animBg="1"/>
      <p:bldP spid="34959" grpId="0" animBg="1"/>
      <p:bldP spid="34959" grpId="1" animBg="1"/>
      <p:bldP spid="34960" grpId="0" animBg="1"/>
      <p:bldP spid="34960" grpId="1" animBg="1"/>
      <p:bldP spid="34960" grpId="2" animBg="1"/>
      <p:bldP spid="34961" grpId="0" animBg="1"/>
      <p:bldP spid="34961" grpId="1" animBg="1"/>
      <p:bldP spid="34961" grpId="2" animBg="1"/>
      <p:bldP spid="34962" grpId="0" animBg="1"/>
      <p:bldP spid="34963" grpId="0" animBg="1"/>
      <p:bldP spid="34964" grpId="0"/>
      <p:bldP spid="34966" grpId="0" animBg="1"/>
      <p:bldP spid="34967" grpId="0" animBg="1"/>
      <p:bldP spid="34968" grpId="0" animBg="1"/>
      <p:bldP spid="34969" grpId="0" animBg="1"/>
      <p:bldP spid="34970" grpId="0" animBg="1"/>
      <p:bldP spid="34971" grpId="0" animBg="1"/>
      <p:bldP spid="34972" grpId="0" animBg="1"/>
      <p:bldP spid="34973" grpId="0" animBg="1"/>
      <p:bldP spid="34974" grpId="0" animBg="1"/>
      <p:bldP spid="34975" grpId="0" animBg="1"/>
      <p:bldP spid="34976" grpId="0" animBg="1"/>
      <p:bldP spid="34977" grpId="0" animBg="1"/>
      <p:bldP spid="34978" grpId="0" animBg="1"/>
      <p:bldP spid="34979" grpId="0" animBg="1"/>
      <p:bldP spid="34980" grpId="0" animBg="1"/>
      <p:bldP spid="34981" grpId="0" animBg="1"/>
      <p:bldP spid="34982" grpId="0" animBg="1"/>
      <p:bldP spid="34983" grpId="0" animBg="1"/>
      <p:bldP spid="34984" grpId="0" animBg="1"/>
      <p:bldP spid="34985" grpId="0" animBg="1"/>
      <p:bldP spid="34986" grpId="0" animBg="1"/>
      <p:bldP spid="34987" grpId="0" animBg="1"/>
      <p:bldP spid="34988" grpId="0" animBg="1"/>
      <p:bldP spid="34989" grpId="0" build="p" advAuto="0"/>
      <p:bldP spid="34989" grpId="1" build="p" advAuto="0"/>
      <p:bldP spid="34990" grpId="0" build="p" advAuto="0"/>
      <p:bldP spid="34990" grpId="1" build="p" advAuto="0"/>
      <p:bldP spid="34991" grpId="0" build="p" advAuto="0"/>
      <p:bldP spid="34991" grpId="1" build="p" advAuto="0"/>
      <p:bldP spid="34992" grpId="0" build="p" advAuto="0"/>
      <p:bldP spid="34992" grpId="1" build="p" advAuto="0"/>
      <p:bldP spid="34993" grpId="0" build="p" advAuto="0"/>
      <p:bldP spid="34993" grpId="1" build="p" advAuto="0"/>
      <p:bldP spid="34994" grpId="0" build="p" advAuto="0"/>
      <p:bldP spid="34994" grpId="1" build="p" advAuto="0"/>
      <p:bldP spid="34995" grpId="0" build="p" advAuto="0"/>
      <p:bldP spid="34995" grpId="1" build="p" advAuto="0"/>
      <p:bldP spid="34996" grpId="0" build="p" advAuto="0"/>
      <p:bldP spid="34996" grpId="1" build="p" advAuto="0"/>
      <p:bldP spid="34997" grpId="0" build="p" advAuto="0"/>
      <p:bldP spid="34997" grpId="1" build="p" advAuto="0"/>
      <p:bldP spid="34998" grpId="0" build="p" advAuto="0"/>
      <p:bldP spid="34999" grpId="0"/>
      <p:bldP spid="34999" grpId="1"/>
      <p:bldP spid="34999" grpId="2"/>
      <p:bldP spid="35000" grpId="0" build="p" advAuto="0"/>
      <p:bldP spid="35000" grpId="1" build="p" advAuto="0"/>
      <p:bldP spid="35001" grpId="0" build="p" advAuto="0"/>
      <p:bldP spid="35001" grpId="1" build="p" advAuto="0"/>
      <p:bldP spid="35002" grpId="0" build="p" advAuto="0"/>
      <p:bldP spid="35002" grpId="1" build="p" advAuto="0"/>
      <p:bldP spid="35003" grpId="0" build="p" advAuto="0"/>
      <p:bldP spid="35003" grpId="1" build="p" advAuto="0"/>
      <p:bldP spid="35004" grpId="0" build="p" advAuto="0"/>
      <p:bldP spid="35004" grpId="1" build="p" advAuto="0"/>
      <p:bldP spid="35005" grpId="0" build="p" advAuto="0"/>
      <p:bldP spid="35005" grpId="1" build="p" advAuto="0"/>
      <p:bldP spid="35006" grpId="0" build="p" advAuto="0"/>
      <p:bldP spid="35006" grpId="1" build="p" advAuto="0"/>
      <p:bldP spid="35007" grpId="0" build="p" advAuto="0"/>
      <p:bldP spid="35007" grpId="1" build="p" advAuto="0"/>
      <p:bldP spid="35008" grpId="0" build="p" advAuto="0"/>
      <p:bldP spid="35008" grpId="1" build="p" advAuto="0"/>
      <p:bldP spid="35009" grpId="0" build="p" advAuto="0"/>
      <p:bldP spid="35010" grpId="0"/>
      <p:bldP spid="35010" grpId="1"/>
      <p:bldP spid="35010" grpId="2"/>
      <p:bldP spid="35011" grpId="0" build="p" advAuto="0"/>
      <p:bldP spid="35011" grpId="1" build="p" advAuto="0"/>
      <p:bldP spid="35012" grpId="0" build="p" advAuto="0"/>
      <p:bldP spid="35012" grpId="1" build="p" advAuto="0"/>
      <p:bldP spid="35013" grpId="0" build="p" advAuto="0"/>
      <p:bldP spid="35013" grpId="1" build="p" advAuto="0"/>
      <p:bldP spid="35014" grpId="0" build="p" advAuto="0"/>
      <p:bldP spid="35014" grpId="1" build="p" advAuto="0"/>
      <p:bldP spid="35015" grpId="0" build="p" advAuto="0"/>
      <p:bldP spid="35015" grpId="1" build="p" advAuto="0"/>
      <p:bldP spid="35016" grpId="0" build="p" advAuto="0"/>
      <p:bldP spid="35016" grpId="1" build="p" advAuto="0"/>
      <p:bldP spid="35017" grpId="0" build="p" advAuto="0"/>
      <p:bldP spid="35017" grpId="1" build="p" advAuto="0"/>
      <p:bldP spid="35018" grpId="0" build="p" advAuto="0"/>
      <p:bldP spid="35018" grpId="1" build="p" advAuto="0"/>
      <p:bldP spid="35019" grpId="0" build="p" advAuto="0"/>
      <p:bldP spid="35019" grpId="1" build="p" advAuto="0"/>
      <p:bldP spid="35020" grpId="0" build="p" advAuto="0"/>
      <p:bldP spid="35021" grpId="0"/>
      <p:bldP spid="35021" grpId="1"/>
      <p:bldP spid="35021" grpId="2"/>
      <p:bldP spid="35022" grpId="0" build="p" advAuto="0"/>
      <p:bldP spid="35022" grpId="1" build="p" advAuto="0"/>
      <p:bldP spid="35023" grpId="0" build="p" advAuto="0"/>
      <p:bldP spid="35023" grpId="1" build="p" advAuto="0"/>
      <p:bldP spid="35024" grpId="0" build="p" advAuto="0"/>
      <p:bldP spid="35024" grpId="1" build="p" advAuto="0"/>
      <p:bldP spid="35025" grpId="0" build="p" advAuto="0"/>
      <p:bldP spid="35025" grpId="1" build="p" advAuto="0"/>
      <p:bldP spid="35026" grpId="0" build="p" advAuto="0"/>
      <p:bldP spid="35026" grpId="1" build="p" advAuto="0"/>
      <p:bldP spid="35027" grpId="0" build="p" advAuto="0"/>
      <p:bldP spid="35027" grpId="1" build="p" advAuto="0"/>
      <p:bldP spid="35028" grpId="0" build="p" advAuto="0"/>
      <p:bldP spid="35028" grpId="1" build="p" advAuto="0"/>
      <p:bldP spid="35029" grpId="0" build="p" advAuto="0"/>
      <p:bldP spid="35029" grpId="1" build="p" advAuto="0"/>
      <p:bldP spid="35030" grpId="0" build="p" advAuto="0"/>
      <p:bldP spid="35030" grpId="1" build="p" advAuto="0"/>
      <p:bldP spid="35031" grpId="0" build="p" advAuto="0"/>
      <p:bldP spid="35032" grpId="0"/>
      <p:bldP spid="35032" grpId="1"/>
      <p:bldP spid="35032" grpId="2"/>
      <p:bldP spid="35033" grpId="0" build="p" advAuto="0"/>
      <p:bldP spid="35033" grpId="1" build="p" advAuto="0"/>
      <p:bldP spid="35034" grpId="0" build="p" advAuto="0"/>
      <p:bldP spid="35034" grpId="1" build="p" advAuto="0"/>
      <p:bldP spid="35035" grpId="0" build="p" advAuto="0"/>
      <p:bldP spid="35035" grpId="1" build="p" advAuto="0"/>
      <p:bldP spid="35036" grpId="0" build="p" advAuto="0"/>
      <p:bldP spid="35036" grpId="1" build="p" advAuto="0"/>
      <p:bldP spid="35037" grpId="0" build="p" advAuto="0"/>
      <p:bldP spid="35037" grpId="1" build="p" advAuto="0"/>
      <p:bldP spid="35038" grpId="0" build="p" advAuto="0"/>
      <p:bldP spid="35038" grpId="1" build="p" advAuto="0"/>
      <p:bldP spid="35039" grpId="0" build="p" advAuto="0"/>
      <p:bldP spid="35039" grpId="1" build="p" advAuto="0"/>
      <p:bldP spid="35040" grpId="0" build="p" advAuto="0"/>
      <p:bldP spid="35040" grpId="1" build="p" advAuto="0"/>
      <p:bldP spid="35041" grpId="0" build="p" advAuto="0"/>
      <p:bldP spid="35041" grpId="1" build="p" advAuto="0"/>
      <p:bldP spid="35042" grpId="0" build="p" advAuto="0"/>
      <p:bldP spid="35043" grpId="0"/>
      <p:bldP spid="35043" grpId="1"/>
      <p:bldP spid="35043" grpId="2"/>
      <p:bldP spid="35044" grpId="0" build="p" advAuto="0"/>
      <p:bldP spid="35044" grpId="1" build="p" advAuto="0"/>
      <p:bldP spid="35045" grpId="0" build="p" advAuto="0"/>
      <p:bldP spid="35045" grpId="1" build="p" advAuto="0"/>
      <p:bldP spid="35046" grpId="0" build="p" advAuto="0"/>
      <p:bldP spid="35046" grpId="1" build="p" advAuto="0"/>
      <p:bldP spid="35047" grpId="0" build="p" advAuto="0"/>
      <p:bldP spid="35047" grpId="1" build="p" advAuto="0"/>
      <p:bldP spid="35048" grpId="0" build="p" advAuto="0"/>
      <p:bldP spid="35048" grpId="1" build="p" advAuto="0"/>
      <p:bldP spid="35049" grpId="0" build="p" advAuto="0"/>
      <p:bldP spid="35049" grpId="1" build="p" advAuto="0"/>
      <p:bldP spid="35050" grpId="0" build="p" advAuto="0"/>
      <p:bldP spid="35050" grpId="1" build="p" advAuto="0"/>
      <p:bldP spid="35051" grpId="0" build="p" advAuto="0"/>
      <p:bldP spid="35051" grpId="1" build="p" advAuto="0"/>
      <p:bldP spid="35052" grpId="0" build="p" advAuto="0"/>
      <p:bldP spid="35052" grpId="1" build="p" advAuto="0"/>
      <p:bldP spid="35053" grpId="0" build="p" advAuto="0"/>
      <p:bldP spid="35054" grpId="0"/>
      <p:bldP spid="35054" grpId="1"/>
      <p:bldP spid="35054" grpId="2"/>
      <p:bldP spid="35055" grpId="0" animBg="1"/>
      <p:bldP spid="35056" grpId="0" animBg="1"/>
      <p:bldP spid="35057" grpId="0" animBg="1"/>
      <p:bldP spid="35058" grpId="0" animBg="1"/>
      <p:bldP spid="35059" grpId="0" animBg="1"/>
      <p:bldP spid="35060" grpId="0" animBg="1"/>
      <p:bldP spid="35061" grpId="0" animBg="1"/>
      <p:bldP spid="35062" grpId="0" animBg="1"/>
      <p:bldP spid="35063" grpId="0" animBg="1"/>
      <p:bldP spid="35064" grpId="0" animBg="1"/>
      <p:bldP spid="35065" grpId="0" animBg="1"/>
      <p:bldP spid="35066" grpId="0" animBg="1"/>
      <p:bldP spid="35067" grpId="0" animBg="1"/>
      <p:bldP spid="35100" grpId="0"/>
      <p:bldP spid="35101" grpId="0"/>
      <p:bldP spid="35102" grpId="0"/>
      <p:bldP spid="35103" grpId="0"/>
      <p:bldP spid="35104" grpId="0" animBg="1"/>
      <p:bldP spid="35105" grpId="0" animBg="1"/>
      <p:bldP spid="35106" grpId="0" animBg="1"/>
      <p:bldP spid="35107" grpId="0" animBg="1"/>
      <p:bldP spid="35108" grpId="0"/>
      <p:bldP spid="35109" grpId="0" animBg="1"/>
      <p:bldP spid="35110" grpId="0"/>
      <p:bldP spid="351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15" name="Text Box 19">
            <a:extLst>
              <a:ext uri="{FF2B5EF4-FFF2-40B4-BE49-F238E27FC236}">
                <a16:creationId xmlns:a16="http://schemas.microsoft.com/office/drawing/2014/main" id="{282C362A-2230-4E21-BAC9-FECC61FF1C32}"/>
              </a:ext>
            </a:extLst>
          </p:cNvPr>
          <p:cNvSpPr txBox="1">
            <a:spLocks noChangeArrowheads="1"/>
          </p:cNvSpPr>
          <p:nvPr/>
        </p:nvSpPr>
        <p:spPr bwMode="auto">
          <a:xfrm>
            <a:off x="6019800" y="2278064"/>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endParaRPr lang="en-US" altLang="en-US" sz="2400">
              <a:latin typeface="Times New Roman" panose="02020603050405020304" pitchFamily="18" charset="0"/>
              <a:cs typeface="Times New Roman" panose="02020603050405020304" pitchFamily="18" charset="0"/>
            </a:endParaRPr>
          </a:p>
        </p:txBody>
      </p:sp>
      <p:sp>
        <p:nvSpPr>
          <p:cNvPr id="16" name="Rectangle 25">
            <a:extLst>
              <a:ext uri="{FF2B5EF4-FFF2-40B4-BE49-F238E27FC236}">
                <a16:creationId xmlns:a16="http://schemas.microsoft.com/office/drawing/2014/main" id="{0EDD8720-7EDC-4CF7-BB21-DC20604833C3}"/>
              </a:ext>
            </a:extLst>
          </p:cNvPr>
          <p:cNvSpPr>
            <a:spLocks noChangeArrowheads="1"/>
          </p:cNvSpPr>
          <p:nvPr/>
        </p:nvSpPr>
        <p:spPr bwMode="auto">
          <a:xfrm>
            <a:off x="1524000" y="1066801"/>
            <a:ext cx="9601200" cy="830997"/>
          </a:xfrm>
          <a:prstGeom prst="rect">
            <a:avLst/>
          </a:prstGeom>
          <a:noFill/>
          <a:ln w="9525">
            <a:noFill/>
            <a:miter lim="800000"/>
            <a:headEnd/>
            <a:tailEnd/>
          </a:ln>
          <a:effectLst/>
        </p:spPr>
        <p:txBody>
          <a:bodyPr wrap="square">
            <a:spAutoFit/>
          </a:bodyPr>
          <a:lstStyle/>
          <a:p>
            <a:pPr eaLnBrk="0" hangingPunct="0">
              <a:defRPr/>
            </a:pPr>
            <a:r>
              <a:rPr lang="en-US" sz="2400" b="1">
                <a:effectLst>
                  <a:outerShdw blurRad="38100" dist="38100" dir="2700000" algn="tl">
                    <a:srgbClr val="FFFFFF"/>
                  </a:outerShdw>
                </a:effectLst>
                <a:latin typeface="Times New Roman" panose="02020603050405020304" pitchFamily="18" charset="0"/>
                <a:cs typeface="Times New Roman" panose="02020603050405020304" pitchFamily="18" charset="0"/>
              </a:rPr>
              <a:t>Bài tập 3: </a:t>
            </a:r>
            <a:r>
              <a:rPr lang="en-US" sz="2400" b="1" i="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Theo em, việc làm nào dưới đây là đúng?</a:t>
            </a:r>
          </a:p>
          <a:p>
            <a:pPr eaLnBrk="0" hangingPunct="0">
              <a:defRPr/>
            </a:pPr>
            <a:endPar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7" name="Rectangle 27">
            <a:extLst>
              <a:ext uri="{FF2B5EF4-FFF2-40B4-BE49-F238E27FC236}">
                <a16:creationId xmlns:a16="http://schemas.microsoft.com/office/drawing/2014/main" id="{71947900-F814-4283-AFA7-19DFD046A8F0}"/>
              </a:ext>
            </a:extLst>
          </p:cNvPr>
          <p:cNvSpPr>
            <a:spLocks noChangeArrowheads="1"/>
          </p:cNvSpPr>
          <p:nvPr/>
        </p:nvSpPr>
        <p:spPr bwMode="auto">
          <a:xfrm>
            <a:off x="1066800" y="1524000"/>
            <a:ext cx="10287000" cy="830997"/>
          </a:xfrm>
          <a:prstGeom prst="rect">
            <a:avLst/>
          </a:prstGeom>
          <a:noFill/>
          <a:ln w="9525">
            <a:noFill/>
            <a:miter lim="800000"/>
            <a:headEnd/>
            <a:tailEnd/>
          </a:ln>
          <a:effectLst/>
        </p:spPr>
        <p:txBody>
          <a:bodyPr wrap="square">
            <a:spAutoFit/>
          </a:bodyPr>
          <a:lstStyle/>
          <a:p>
            <a:pPr>
              <a:spcBef>
                <a:spcPct val="20000"/>
              </a:spcBef>
              <a:buClr>
                <a:schemeClr val="hlink"/>
              </a:buClr>
              <a:buSzPct val="60000"/>
              <a:buFont typeface="Wingdings" pitchFamily="2" charset="2"/>
              <a:buNone/>
              <a:defRPr/>
            </a:pPr>
            <a:r>
              <a:rPr lang="en-US" sz="24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a:t>
            </a:r>
            <a:r>
              <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Được lớp giao nhiệm vụ trang trí báo tường, ba bạn Tâm, Nga, Hoan phân công nhau: Tâm viết tên báo, Nga vẽ đường diềm, Còn Hoan thì sắp xếp các bài báo</a:t>
            </a:r>
            <a:r>
              <a:rPr lang="en-US" sz="2400" b="1">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8" name="Text Box 28">
            <a:extLst>
              <a:ext uri="{FF2B5EF4-FFF2-40B4-BE49-F238E27FC236}">
                <a16:creationId xmlns:a16="http://schemas.microsoft.com/office/drawing/2014/main" id="{E243E0D7-3A25-4AF0-9E5F-AAE4C7EF7EBF}"/>
              </a:ext>
            </a:extLst>
          </p:cNvPr>
          <p:cNvSpPr txBox="1">
            <a:spLocks noChangeArrowheads="1"/>
          </p:cNvSpPr>
          <p:nvPr/>
        </p:nvSpPr>
        <p:spPr bwMode="auto">
          <a:xfrm>
            <a:off x="10804902" y="1840805"/>
            <a:ext cx="129540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Đúng</a:t>
            </a:r>
            <a:endParaRPr lang="en-US" altLang="en-US" sz="2400" b="1">
              <a:solidFill>
                <a:schemeClr val="bg1"/>
              </a:solidFill>
              <a:latin typeface="Times New Roman" panose="02020603050405020304" pitchFamily="18" charset="0"/>
              <a:cs typeface="Times New Roman" panose="02020603050405020304" pitchFamily="18" charset="0"/>
            </a:endParaRPr>
          </a:p>
        </p:txBody>
      </p:sp>
      <p:sp>
        <p:nvSpPr>
          <p:cNvPr id="19" name="Rectangle 29">
            <a:extLst>
              <a:ext uri="{FF2B5EF4-FFF2-40B4-BE49-F238E27FC236}">
                <a16:creationId xmlns:a16="http://schemas.microsoft.com/office/drawing/2014/main" id="{E201A53F-6D45-427F-BA5D-1E5E511A78E2}"/>
              </a:ext>
            </a:extLst>
          </p:cNvPr>
          <p:cNvSpPr>
            <a:spLocks noChangeArrowheads="1"/>
          </p:cNvSpPr>
          <p:nvPr/>
        </p:nvSpPr>
        <p:spPr bwMode="auto">
          <a:xfrm>
            <a:off x="1066800" y="2477780"/>
            <a:ext cx="10058400" cy="830997"/>
          </a:xfrm>
          <a:prstGeom prst="rect">
            <a:avLst/>
          </a:prstGeom>
          <a:noFill/>
          <a:ln w="9525">
            <a:noFill/>
            <a:miter lim="800000"/>
            <a:headEnd/>
            <a:tailEnd/>
          </a:ln>
          <a:effectLst/>
        </p:spPr>
        <p:txBody>
          <a:bodyPr wrap="square">
            <a:spAutoFit/>
          </a:bodyPr>
          <a:lstStyle/>
          <a:p>
            <a:pPr>
              <a:spcBef>
                <a:spcPct val="20000"/>
              </a:spcBef>
              <a:buClr>
                <a:schemeClr val="hlink"/>
              </a:buClr>
              <a:buSzPct val="60000"/>
              <a:buFont typeface="Wingdings" pitchFamily="2" charset="2"/>
              <a:buNone/>
              <a:defRPr/>
            </a:pPr>
            <a:r>
              <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rPr>
              <a:t>b)</a:t>
            </a:r>
            <a:r>
              <a:rPr lang="vi-VN" sz="2400">
                <a:latin typeface="Times New Roman" panose="02020603050405020304" pitchFamily="18" charset="0"/>
                <a:cs typeface="Times New Roman" panose="02020603050405020304" pitchFamily="18" charset="0"/>
              </a:rPr>
              <a:t> Hàng tuần các hộ gia đình nơi Long ở cùng nhau làm vệ sinh khu tập thể . Long thường tự chọn công việc nhẹ nhàng nhất, làm cho nhanh để về xem ti vi.</a:t>
            </a:r>
            <a:endPar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20" name="Text Box 30">
            <a:extLst>
              <a:ext uri="{FF2B5EF4-FFF2-40B4-BE49-F238E27FC236}">
                <a16:creationId xmlns:a16="http://schemas.microsoft.com/office/drawing/2014/main" id="{557CA2AE-0FAA-407A-8414-C258DC9634A3}"/>
              </a:ext>
            </a:extLst>
          </p:cNvPr>
          <p:cNvSpPr txBox="1">
            <a:spLocks noChangeArrowheads="1"/>
          </p:cNvSpPr>
          <p:nvPr/>
        </p:nvSpPr>
        <p:spPr bwMode="auto">
          <a:xfrm>
            <a:off x="10804902" y="2819400"/>
            <a:ext cx="1295400" cy="461963"/>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  </a:t>
            </a:r>
            <a:r>
              <a:rPr lang="en-US" altLang="en-US" sz="2400" b="1">
                <a:solidFill>
                  <a:schemeClr val="bg1"/>
                </a:solidFill>
                <a:latin typeface="Times New Roman" panose="02020603050405020304" pitchFamily="18" charset="0"/>
                <a:cs typeface="Times New Roman" panose="02020603050405020304" pitchFamily="18" charset="0"/>
              </a:rPr>
              <a:t>Sai</a:t>
            </a:r>
          </a:p>
        </p:txBody>
      </p:sp>
      <p:sp>
        <p:nvSpPr>
          <p:cNvPr id="21" name="Text Box 37">
            <a:extLst>
              <a:ext uri="{FF2B5EF4-FFF2-40B4-BE49-F238E27FC236}">
                <a16:creationId xmlns:a16="http://schemas.microsoft.com/office/drawing/2014/main" id="{3B99EC8A-BFBC-48A1-9CE3-1717DB2DA158}"/>
              </a:ext>
            </a:extLst>
          </p:cNvPr>
          <p:cNvSpPr txBox="1">
            <a:spLocks noChangeArrowheads="1"/>
          </p:cNvSpPr>
          <p:nvPr/>
        </p:nvSpPr>
        <p:spPr bwMode="auto">
          <a:xfrm>
            <a:off x="1043553" y="3424176"/>
            <a:ext cx="1005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c)Tổ1, hôm nay phải làm việc nhóm để chuẩn bị trang phục cho buổi biểu diễn văn nghệ.Khi đó cả tổ đang làm thì Minh có vẻ không thích làm,cũng không cho ý kiến gì với các bạn.</a:t>
            </a:r>
          </a:p>
        </p:txBody>
      </p:sp>
      <p:sp>
        <p:nvSpPr>
          <p:cNvPr id="22" name="Text Box 38">
            <a:extLst>
              <a:ext uri="{FF2B5EF4-FFF2-40B4-BE49-F238E27FC236}">
                <a16:creationId xmlns:a16="http://schemas.microsoft.com/office/drawing/2014/main" id="{0191A7DB-EC09-4960-863A-401C633288FE}"/>
              </a:ext>
            </a:extLst>
          </p:cNvPr>
          <p:cNvSpPr txBox="1">
            <a:spLocks noChangeArrowheads="1"/>
          </p:cNvSpPr>
          <p:nvPr/>
        </p:nvSpPr>
        <p:spPr bwMode="auto">
          <a:xfrm>
            <a:off x="1043553" y="4721210"/>
            <a:ext cx="100583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d) Mai được cả tổ cử sang tổ 2 để giúp đỡ các bạn giải bài toán khó. Mai vui vẻ trả lời câu hỏi của các bạn và lắng nghe ý kiến của các bạn rồi góp ý.</a:t>
            </a:r>
          </a:p>
        </p:txBody>
      </p:sp>
      <p:sp>
        <p:nvSpPr>
          <p:cNvPr id="23" name="Text Box 40">
            <a:extLst>
              <a:ext uri="{FF2B5EF4-FFF2-40B4-BE49-F238E27FC236}">
                <a16:creationId xmlns:a16="http://schemas.microsoft.com/office/drawing/2014/main" id="{D0CFB64E-19F3-4A31-B5E8-423002DEC65C}"/>
              </a:ext>
            </a:extLst>
          </p:cNvPr>
          <p:cNvSpPr txBox="1">
            <a:spLocks noChangeArrowheads="1"/>
          </p:cNvSpPr>
          <p:nvPr/>
        </p:nvSpPr>
        <p:spPr bwMode="auto">
          <a:xfrm>
            <a:off x="10843002" y="3770305"/>
            <a:ext cx="1219200" cy="461963"/>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spcBef>
                <a:spcPct val="50000"/>
              </a:spcBef>
            </a:pPr>
            <a:r>
              <a:rPr lang="en-US" altLang="en-US" sz="2400">
                <a:latin typeface="Times New Roman" panose="02020603050405020304" pitchFamily="18" charset="0"/>
                <a:cs typeface="Times New Roman" panose="02020603050405020304" pitchFamily="18" charset="0"/>
              </a:rPr>
              <a:t>  </a:t>
            </a:r>
            <a:r>
              <a:rPr lang="en-US" altLang="en-US" sz="2400" b="1">
                <a:solidFill>
                  <a:schemeClr val="bg1"/>
                </a:solidFill>
                <a:latin typeface="Times New Roman" panose="02020603050405020304" pitchFamily="18" charset="0"/>
                <a:cs typeface="Times New Roman" panose="02020603050405020304" pitchFamily="18" charset="0"/>
              </a:rPr>
              <a:t>Sai</a:t>
            </a:r>
          </a:p>
        </p:txBody>
      </p:sp>
      <p:sp>
        <p:nvSpPr>
          <p:cNvPr id="24" name="Text Box 41">
            <a:extLst>
              <a:ext uri="{FF2B5EF4-FFF2-40B4-BE49-F238E27FC236}">
                <a16:creationId xmlns:a16="http://schemas.microsoft.com/office/drawing/2014/main" id="{28A62A6D-CFEC-4DB1-9C87-461E3F422475}"/>
              </a:ext>
            </a:extLst>
          </p:cNvPr>
          <p:cNvSpPr txBox="1">
            <a:spLocks noChangeArrowheads="1"/>
          </p:cNvSpPr>
          <p:nvPr/>
        </p:nvSpPr>
        <p:spPr bwMode="auto">
          <a:xfrm>
            <a:off x="10843002" y="4976082"/>
            <a:ext cx="114300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Đúng</a:t>
            </a:r>
            <a:endParaRPr lang="en-US" altLang="en-US" sz="2400" b="1">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30F0791-B0A1-4F5E-91C9-046427953058}"/>
              </a:ext>
            </a:extLst>
          </p:cNvPr>
          <p:cNvSpPr txBox="1"/>
          <p:nvPr/>
        </p:nvSpPr>
        <p:spPr>
          <a:xfrm>
            <a:off x="4915546" y="329626"/>
            <a:ext cx="2360908" cy="461665"/>
          </a:xfrm>
          <a:prstGeom prst="rect">
            <a:avLst/>
          </a:prstGeom>
          <a:noFill/>
        </p:spPr>
        <p:txBody>
          <a:bodyPr wrap="square">
            <a:spAutoFit/>
          </a:bodyPr>
          <a:lstStyle/>
          <a:p>
            <a:r>
              <a:rPr lang="en-US" sz="24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Hoạt động1</a:t>
            </a:r>
            <a:r>
              <a:rPr lang="en-US" sz="2400" b="1">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amond(in)">
                                      <p:cBhvr>
                                        <p:cTn id="11" dur="2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amond(in)">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amond(in)">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amond(in)">
                                      <p:cBhvr>
                                        <p:cTn id="26" dur="2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770" decel="100000"/>
                                        <p:tgtEl>
                                          <p:spTgt spid="18"/>
                                        </p:tgtEl>
                                      </p:cBhvr>
                                    </p:animEffect>
                                    <p:animScale>
                                      <p:cBhvr>
                                        <p:cTn id="32" dur="770" decel="100000"/>
                                        <p:tgtEl>
                                          <p:spTgt spid="18"/>
                                        </p:tgtEl>
                                      </p:cBhvr>
                                      <p:from x="10000" y="10000"/>
                                      <p:to x="200000" y="450000"/>
                                    </p:animScale>
                                    <p:animScale>
                                      <p:cBhvr>
                                        <p:cTn id="33" dur="1230" accel="100000" fill="hold">
                                          <p:stCondLst>
                                            <p:cond delay="770"/>
                                          </p:stCondLst>
                                        </p:cTn>
                                        <p:tgtEl>
                                          <p:spTgt spid="18"/>
                                        </p:tgtEl>
                                      </p:cBhvr>
                                      <p:from x="200000" y="450000"/>
                                      <p:to x="100000" y="100000"/>
                                    </p:animScale>
                                    <p:set>
                                      <p:cBhvr>
                                        <p:cTn id="34" dur="770" fill="hold"/>
                                        <p:tgtEl>
                                          <p:spTgt spid="18"/>
                                        </p:tgtEl>
                                        <p:attrNameLst>
                                          <p:attrName>ppt_x</p:attrName>
                                        </p:attrNameLst>
                                      </p:cBhvr>
                                      <p:to>
                                        <p:strVal val="(0.5)"/>
                                      </p:to>
                                    </p:set>
                                    <p:anim from="(0.5)" to="(#ppt_x)" calcmode="lin" valueType="num">
                                      <p:cBhvr>
                                        <p:cTn id="35" dur="1230" accel="100000" fill="hold">
                                          <p:stCondLst>
                                            <p:cond delay="770"/>
                                          </p:stCondLst>
                                        </p:cTn>
                                        <p:tgtEl>
                                          <p:spTgt spid="18"/>
                                        </p:tgtEl>
                                        <p:attrNameLst>
                                          <p:attrName>ppt_x</p:attrName>
                                        </p:attrNameLst>
                                      </p:cBhvr>
                                    </p:anim>
                                    <p:set>
                                      <p:cBhvr>
                                        <p:cTn id="36" dur="770" fill="hold"/>
                                        <p:tgtEl>
                                          <p:spTgt spid="18"/>
                                        </p:tgtEl>
                                        <p:attrNameLst>
                                          <p:attrName>ppt_y</p:attrName>
                                        </p:attrNameLst>
                                      </p:cBhvr>
                                      <p:to>
                                        <p:strVal val="(#ppt_y+0.4)"/>
                                      </p:to>
                                    </p:set>
                                    <p:anim from="(#ppt_y+0.4)" to="(#ppt_y)" calcmode="lin" valueType="num">
                                      <p:cBhvr>
                                        <p:cTn id="37" dur="1230" accel="100000" fill="hold">
                                          <p:stCondLst>
                                            <p:cond delay="770"/>
                                          </p:stCondLst>
                                        </p:cTn>
                                        <p:tgtEl>
                                          <p:spTgt spid="18"/>
                                        </p:tgtEl>
                                        <p:attrNameLst>
                                          <p:attrName>ppt_y</p:attrName>
                                        </p:attrNameLst>
                                      </p:cBhvr>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5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770" decel="100000"/>
                                        <p:tgtEl>
                                          <p:spTgt spid="20"/>
                                        </p:tgtEl>
                                      </p:cBhvr>
                                    </p:animEffect>
                                    <p:animScale>
                                      <p:cBhvr>
                                        <p:cTn id="43" dur="770" decel="100000"/>
                                        <p:tgtEl>
                                          <p:spTgt spid="20"/>
                                        </p:tgtEl>
                                      </p:cBhvr>
                                      <p:from x="10000" y="10000"/>
                                      <p:to x="200000" y="450000"/>
                                    </p:animScale>
                                    <p:animScale>
                                      <p:cBhvr>
                                        <p:cTn id="44" dur="1230" accel="100000" fill="hold">
                                          <p:stCondLst>
                                            <p:cond delay="770"/>
                                          </p:stCondLst>
                                        </p:cTn>
                                        <p:tgtEl>
                                          <p:spTgt spid="20"/>
                                        </p:tgtEl>
                                      </p:cBhvr>
                                      <p:from x="200000" y="450000"/>
                                      <p:to x="100000" y="100000"/>
                                    </p:animScale>
                                    <p:set>
                                      <p:cBhvr>
                                        <p:cTn id="45" dur="770" fill="hold"/>
                                        <p:tgtEl>
                                          <p:spTgt spid="20"/>
                                        </p:tgtEl>
                                        <p:attrNameLst>
                                          <p:attrName>ppt_x</p:attrName>
                                        </p:attrNameLst>
                                      </p:cBhvr>
                                      <p:to>
                                        <p:strVal val="(0.5)"/>
                                      </p:to>
                                    </p:set>
                                    <p:anim from="(0.5)" to="(#ppt_x)" calcmode="lin" valueType="num">
                                      <p:cBhvr>
                                        <p:cTn id="46" dur="1230" accel="100000" fill="hold">
                                          <p:stCondLst>
                                            <p:cond delay="770"/>
                                          </p:stCondLst>
                                        </p:cTn>
                                        <p:tgtEl>
                                          <p:spTgt spid="20"/>
                                        </p:tgtEl>
                                        <p:attrNameLst>
                                          <p:attrName>ppt_x</p:attrName>
                                        </p:attrNameLst>
                                      </p:cBhvr>
                                    </p:anim>
                                    <p:set>
                                      <p:cBhvr>
                                        <p:cTn id="47" dur="770" fill="hold"/>
                                        <p:tgtEl>
                                          <p:spTgt spid="20"/>
                                        </p:tgtEl>
                                        <p:attrNameLst>
                                          <p:attrName>ppt_y</p:attrName>
                                        </p:attrNameLst>
                                      </p:cBhvr>
                                      <p:to>
                                        <p:strVal val="(#ppt_y+0.4)"/>
                                      </p:to>
                                    </p:set>
                                    <p:anim from="(#ppt_y+0.4)" to="(#ppt_y)" calcmode="lin" valueType="num">
                                      <p:cBhvr>
                                        <p:cTn id="48" dur="1230" accel="100000" fill="hold">
                                          <p:stCondLst>
                                            <p:cond delay="770"/>
                                          </p:stCondLst>
                                        </p:cTn>
                                        <p:tgtEl>
                                          <p:spTgt spid="20"/>
                                        </p:tgtEl>
                                        <p:attrNameLst>
                                          <p:attrName>ppt_y</p:attrName>
                                        </p:attrNameLst>
                                      </p:cBhvr>
                                    </p:anim>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9" fill="hold">
                      <p:stCondLst>
                        <p:cond delay="indefinite"/>
                      </p:stCondLst>
                      <p:childTnLst>
                        <p:par>
                          <p:cTn id="50" fill="hold">
                            <p:stCondLst>
                              <p:cond delay="0"/>
                            </p:stCondLst>
                            <p:childTnLst>
                              <p:par>
                                <p:cTn id="51" presetID="5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770" decel="100000"/>
                                        <p:tgtEl>
                                          <p:spTgt spid="23"/>
                                        </p:tgtEl>
                                      </p:cBhvr>
                                    </p:animEffect>
                                    <p:animScale>
                                      <p:cBhvr>
                                        <p:cTn id="54" dur="770" decel="100000"/>
                                        <p:tgtEl>
                                          <p:spTgt spid="23"/>
                                        </p:tgtEl>
                                      </p:cBhvr>
                                      <p:from x="10000" y="10000"/>
                                      <p:to x="200000" y="450000"/>
                                    </p:animScale>
                                    <p:animScale>
                                      <p:cBhvr>
                                        <p:cTn id="55" dur="1230" accel="100000" fill="hold">
                                          <p:stCondLst>
                                            <p:cond delay="770"/>
                                          </p:stCondLst>
                                        </p:cTn>
                                        <p:tgtEl>
                                          <p:spTgt spid="23"/>
                                        </p:tgtEl>
                                      </p:cBhvr>
                                      <p:from x="200000" y="450000"/>
                                      <p:to x="100000" y="100000"/>
                                    </p:animScale>
                                    <p:set>
                                      <p:cBhvr>
                                        <p:cTn id="56" dur="770" fill="hold"/>
                                        <p:tgtEl>
                                          <p:spTgt spid="23"/>
                                        </p:tgtEl>
                                        <p:attrNameLst>
                                          <p:attrName>ppt_x</p:attrName>
                                        </p:attrNameLst>
                                      </p:cBhvr>
                                      <p:to>
                                        <p:strVal val="(0.5)"/>
                                      </p:to>
                                    </p:set>
                                    <p:anim from="(0.5)" to="(#ppt_x)" calcmode="lin" valueType="num">
                                      <p:cBhvr>
                                        <p:cTn id="57" dur="1230" accel="100000" fill="hold">
                                          <p:stCondLst>
                                            <p:cond delay="770"/>
                                          </p:stCondLst>
                                        </p:cTn>
                                        <p:tgtEl>
                                          <p:spTgt spid="23"/>
                                        </p:tgtEl>
                                        <p:attrNameLst>
                                          <p:attrName>ppt_x</p:attrName>
                                        </p:attrNameLst>
                                      </p:cBhvr>
                                    </p:anim>
                                    <p:set>
                                      <p:cBhvr>
                                        <p:cTn id="58" dur="770" fill="hold"/>
                                        <p:tgtEl>
                                          <p:spTgt spid="23"/>
                                        </p:tgtEl>
                                        <p:attrNameLst>
                                          <p:attrName>ppt_y</p:attrName>
                                        </p:attrNameLst>
                                      </p:cBhvr>
                                      <p:to>
                                        <p:strVal val="(#ppt_y+0.4)"/>
                                      </p:to>
                                    </p:set>
                                    <p:anim from="(#ppt_y+0.4)" to="(#ppt_y)" calcmode="lin" valueType="num">
                                      <p:cBhvr>
                                        <p:cTn id="59" dur="1230" accel="100000" fill="hold">
                                          <p:stCondLst>
                                            <p:cond delay="770"/>
                                          </p:stCondLst>
                                        </p:cTn>
                                        <p:tgtEl>
                                          <p:spTgt spid="23"/>
                                        </p:tgtEl>
                                        <p:attrNameLst>
                                          <p:attrName>ppt_y</p:attrName>
                                        </p:attrNameLst>
                                      </p:cBhvr>
                                    </p:anim>
                                  </p:childTnLst>
                                  <p:subTnLst>
                                    <p:audio>
                                      <p:cMediaNode>
                                        <p:cTn display="0" masterRel="sameClick">
                                          <p:stCondLst>
                                            <p:cond evt="begin" delay="0">
                                              <p:tn val="51"/>
                                            </p:cond>
                                          </p:stCondLst>
                                          <p:endCondLst>
                                            <p:cond evt="onStopAudio" delay="0">
                                              <p:tgtEl>
                                                <p:sldTgt/>
                                              </p:tgtEl>
                                            </p:cond>
                                          </p:endCondLst>
                                        </p:cTn>
                                        <p:tgtEl>
                                          <p:sndTgt r:embed="rId3"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1"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770" decel="100000"/>
                                        <p:tgtEl>
                                          <p:spTgt spid="24"/>
                                        </p:tgtEl>
                                      </p:cBhvr>
                                    </p:animEffect>
                                    <p:animScale>
                                      <p:cBhvr>
                                        <p:cTn id="65" dur="770" decel="100000"/>
                                        <p:tgtEl>
                                          <p:spTgt spid="24"/>
                                        </p:tgtEl>
                                      </p:cBhvr>
                                      <p:from x="10000" y="10000"/>
                                      <p:to x="200000" y="450000"/>
                                    </p:animScale>
                                    <p:animScale>
                                      <p:cBhvr>
                                        <p:cTn id="66" dur="1230" accel="100000" fill="hold">
                                          <p:stCondLst>
                                            <p:cond delay="770"/>
                                          </p:stCondLst>
                                        </p:cTn>
                                        <p:tgtEl>
                                          <p:spTgt spid="24"/>
                                        </p:tgtEl>
                                      </p:cBhvr>
                                      <p:from x="200000" y="450000"/>
                                      <p:to x="100000" y="100000"/>
                                    </p:animScale>
                                    <p:set>
                                      <p:cBhvr>
                                        <p:cTn id="67" dur="770" fill="hold"/>
                                        <p:tgtEl>
                                          <p:spTgt spid="24"/>
                                        </p:tgtEl>
                                        <p:attrNameLst>
                                          <p:attrName>ppt_x</p:attrName>
                                        </p:attrNameLst>
                                      </p:cBhvr>
                                      <p:to>
                                        <p:strVal val="(0.5)"/>
                                      </p:to>
                                    </p:set>
                                    <p:anim from="(0.5)" to="(#ppt_x)" calcmode="lin" valueType="num">
                                      <p:cBhvr>
                                        <p:cTn id="68" dur="1230" accel="100000" fill="hold">
                                          <p:stCondLst>
                                            <p:cond delay="770"/>
                                          </p:stCondLst>
                                        </p:cTn>
                                        <p:tgtEl>
                                          <p:spTgt spid="24"/>
                                        </p:tgtEl>
                                        <p:attrNameLst>
                                          <p:attrName>ppt_x</p:attrName>
                                        </p:attrNameLst>
                                      </p:cBhvr>
                                    </p:anim>
                                    <p:set>
                                      <p:cBhvr>
                                        <p:cTn id="69" dur="770" fill="hold"/>
                                        <p:tgtEl>
                                          <p:spTgt spid="24"/>
                                        </p:tgtEl>
                                        <p:attrNameLst>
                                          <p:attrName>ppt_y</p:attrName>
                                        </p:attrNameLst>
                                      </p:cBhvr>
                                      <p:to>
                                        <p:strVal val="(#ppt_y+0.4)"/>
                                      </p:to>
                                    </p:set>
                                    <p:anim from="(#ppt_y+0.4)" to="(#ppt_y)" calcmode="lin" valueType="num">
                                      <p:cBhvr>
                                        <p:cTn id="70" dur="1230" accel="100000" fill="hold">
                                          <p:stCondLst>
                                            <p:cond delay="770"/>
                                          </p:stCondLst>
                                        </p:cTn>
                                        <p:tgtEl>
                                          <p:spTgt spid="24"/>
                                        </p:tgtEl>
                                        <p:attrNameLst>
                                          <p:attrName>ppt_y</p:attrName>
                                        </p:attrNameLst>
                                      </p:cBhvr>
                                    </p:anim>
                                  </p:childTnLst>
                                  <p:subTnLst>
                                    <p:audio>
                                      <p:cMediaNode>
                                        <p:cTn display="0" masterRel="sameClick">
                                          <p:stCondLst>
                                            <p:cond evt="begin" delay="0">
                                              <p:tn val="6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P spid="20" grpId="0" animBg="1"/>
      <p:bldP spid="21" grpId="0"/>
      <p:bldP spid="22"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25">
            <a:extLst>
              <a:ext uri="{FF2B5EF4-FFF2-40B4-BE49-F238E27FC236}">
                <a16:creationId xmlns:a16="http://schemas.microsoft.com/office/drawing/2014/main" id="{39B97F82-BBA5-4126-ABF4-8097843DEF09}"/>
              </a:ext>
            </a:extLst>
          </p:cNvPr>
          <p:cNvSpPr>
            <a:spLocks noChangeArrowheads="1"/>
          </p:cNvSpPr>
          <p:nvPr/>
        </p:nvSpPr>
        <p:spPr bwMode="auto">
          <a:xfrm>
            <a:off x="4267200" y="2844225"/>
            <a:ext cx="7543800" cy="584775"/>
          </a:xfrm>
          <a:prstGeom prst="rect">
            <a:avLst/>
          </a:prstGeom>
          <a:noFill/>
          <a:ln w="9525">
            <a:noFill/>
            <a:miter lim="800000"/>
            <a:headEnd/>
            <a:tailEnd/>
          </a:ln>
          <a:effectLst/>
        </p:spPr>
        <p:txBody>
          <a:bodyPr wrap="square">
            <a:spAutoFit/>
          </a:bodyPr>
          <a:lstStyle/>
          <a:p>
            <a:pPr algn="ctr"/>
            <a:r>
              <a:rPr lang="en-US" b="1"/>
              <a:t>Xử lí tình huống: Thảo luận </a:t>
            </a:r>
          </a:p>
        </p:txBody>
      </p:sp>
      <p:sp>
        <p:nvSpPr>
          <p:cNvPr id="5" name="TextBox 4">
            <a:extLst>
              <a:ext uri="{FF2B5EF4-FFF2-40B4-BE49-F238E27FC236}">
                <a16:creationId xmlns:a16="http://schemas.microsoft.com/office/drawing/2014/main" id="{DEE256BB-8984-4E82-818D-5C4137484571}"/>
              </a:ext>
            </a:extLst>
          </p:cNvPr>
          <p:cNvSpPr txBox="1"/>
          <p:nvPr/>
        </p:nvSpPr>
        <p:spPr>
          <a:xfrm>
            <a:off x="6438900" y="2225583"/>
            <a:ext cx="3200400" cy="584775"/>
          </a:xfrm>
          <a:prstGeom prst="rect">
            <a:avLst/>
          </a:prstGeom>
          <a:noFill/>
        </p:spPr>
        <p:txBody>
          <a:bodyPr wrap="square">
            <a:spAutoFit/>
          </a:bodyPr>
          <a:lstStyle/>
          <a:p>
            <a:pPr algn="ctr"/>
            <a:r>
              <a:rPr lang="en-US" b="1">
                <a:solidFill>
                  <a:schemeClr val="accent1"/>
                </a:solidFill>
              </a:rPr>
              <a:t>Hoạt động 2: </a:t>
            </a:r>
            <a:endParaRPr lang="en-US">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4400277-A80A-4355-9E7F-6939497EA009}"/>
              </a:ext>
            </a:extLst>
          </p:cNvPr>
          <p:cNvSpPr/>
          <p:nvPr/>
        </p:nvSpPr>
        <p:spPr>
          <a:xfrm>
            <a:off x="240771" y="84666"/>
            <a:ext cx="11582400" cy="656854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95" name="Rectangle 27">
            <a:extLst>
              <a:ext uri="{FF2B5EF4-FFF2-40B4-BE49-F238E27FC236}">
                <a16:creationId xmlns:a16="http://schemas.microsoft.com/office/drawing/2014/main" id="{7A8B89B5-AE0F-42B3-BB2C-C5A65DBBA97D}"/>
              </a:ext>
            </a:extLst>
          </p:cNvPr>
          <p:cNvSpPr>
            <a:spLocks noChangeArrowheads="1"/>
          </p:cNvSpPr>
          <p:nvPr/>
        </p:nvSpPr>
        <p:spPr bwMode="auto">
          <a:xfrm>
            <a:off x="1620838" y="955668"/>
            <a:ext cx="9144000" cy="1643527"/>
          </a:xfrm>
          <a:prstGeom prst="rect">
            <a:avLst/>
          </a:prstGeom>
          <a:noFill/>
          <a:ln w="9525">
            <a:noFill/>
            <a:miter lim="800000"/>
            <a:headEnd/>
            <a:tailEnd/>
          </a:ln>
          <a:effectLst/>
        </p:spPr>
        <p:txBody>
          <a:bodyPr wrap="square">
            <a:spAutoFit/>
          </a:bodyPr>
          <a:lstStyle/>
          <a:p>
            <a:pPr>
              <a:spcBef>
                <a:spcPct val="20000"/>
              </a:spcBef>
              <a:defRPr/>
            </a:pPr>
            <a:r>
              <a:rPr lang="en-US" sz="2400" b="1" u="sng" dirty="0">
                <a:solidFill>
                  <a:srgbClr val="FF3300"/>
                </a:solidFill>
                <a:effectLst>
                  <a:outerShdw blurRad="38100" dist="38100" dir="2700000" algn="tl">
                    <a:srgbClr val="C0C0C0"/>
                  </a:outerShdw>
                </a:effectLst>
                <a:latin typeface="Arial" charset="0"/>
              </a:rPr>
              <a:t>Tình huống 1:</a:t>
            </a:r>
            <a:r>
              <a:rPr lang="en-US" sz="2400" b="1" dirty="0">
                <a:latin typeface="Arial" charset="0"/>
              </a:rPr>
              <a:t> Tuần tới, lớp 5B tổ chức </a:t>
            </a:r>
            <a:r>
              <a:rPr lang="en-US" sz="2400" b="1" i="1" u="sng" dirty="0">
                <a:solidFill>
                  <a:srgbClr val="FF0000"/>
                </a:solidFill>
                <a:latin typeface="Arial" charset="0"/>
              </a:rPr>
              <a:t>hái hoa dân chủ</a:t>
            </a:r>
            <a:r>
              <a:rPr lang="en-US" sz="2400" b="1" dirty="0">
                <a:latin typeface="Arial" charset="0"/>
              </a:rPr>
              <a:t> và tổ 2 được giao nhiệm vụ chuẩn bị cho cuộc vui này.</a:t>
            </a:r>
          </a:p>
          <a:p>
            <a:pPr>
              <a:spcBef>
                <a:spcPct val="20000"/>
              </a:spcBef>
              <a:defRPr/>
            </a:pPr>
            <a:r>
              <a:rPr lang="en-US" sz="2400" b="1" dirty="0">
                <a:latin typeface="Arial" charset="0"/>
              </a:rPr>
              <a:t>Nếu là thành viên tổ 2, các em dự kiến sẽ thực hiện nhiệm vụ trên như thế nào?</a:t>
            </a:r>
          </a:p>
        </p:txBody>
      </p:sp>
      <p:pic>
        <p:nvPicPr>
          <p:cNvPr id="32800" name="chuong reng reng.mp3">
            <a:hlinkClick r:id="" action="ppaction://media"/>
            <a:extLst>
              <a:ext uri="{FF2B5EF4-FFF2-40B4-BE49-F238E27FC236}">
                <a16:creationId xmlns:a16="http://schemas.microsoft.com/office/drawing/2014/main" id="{3B7D8A79-A54E-4B57-B142-108D3FF23128}"/>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0166350" y="63484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AutoShape 36">
            <a:extLst>
              <a:ext uri="{FF2B5EF4-FFF2-40B4-BE49-F238E27FC236}">
                <a16:creationId xmlns:a16="http://schemas.microsoft.com/office/drawing/2014/main" id="{825FB6B6-AE17-44E4-8D05-432B24834A11}"/>
              </a:ext>
            </a:extLst>
          </p:cNvPr>
          <p:cNvSpPr>
            <a:spLocks noChangeArrowheads="1"/>
          </p:cNvSpPr>
          <p:nvPr/>
        </p:nvSpPr>
        <p:spPr bwMode="auto">
          <a:xfrm>
            <a:off x="2447925" y="549276"/>
            <a:ext cx="4070350" cy="2879725"/>
          </a:xfrm>
          <a:prstGeom prst="wedgeRoundRectCallout">
            <a:avLst>
              <a:gd name="adj1" fmla="val -43750"/>
              <a:gd name="adj2" fmla="val 700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a:p>
        </p:txBody>
      </p:sp>
      <p:sp>
        <p:nvSpPr>
          <p:cNvPr id="32805" name="AutoShape 37">
            <a:extLst>
              <a:ext uri="{FF2B5EF4-FFF2-40B4-BE49-F238E27FC236}">
                <a16:creationId xmlns:a16="http://schemas.microsoft.com/office/drawing/2014/main" id="{55735C46-4843-4ABF-B81E-2F30E53D555D}"/>
              </a:ext>
            </a:extLst>
          </p:cNvPr>
          <p:cNvSpPr>
            <a:spLocks noChangeArrowheads="1"/>
          </p:cNvSpPr>
          <p:nvPr/>
        </p:nvSpPr>
        <p:spPr bwMode="auto">
          <a:xfrm>
            <a:off x="3716338" y="2639760"/>
            <a:ext cx="4953000" cy="914400"/>
          </a:xfrm>
          <a:prstGeom prst="wedgeRoundRectCallout">
            <a:avLst>
              <a:gd name="adj1" fmla="val 24343"/>
              <a:gd name="adj2" fmla="val -48204"/>
              <a:gd name="adj3" fmla="val 16667"/>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400">
                <a:solidFill>
                  <a:srgbClr val="FF0000"/>
                </a:solidFill>
              </a:rPr>
              <a:t>Theo em hiểu, </a:t>
            </a:r>
            <a:r>
              <a:rPr lang="en-US" altLang="en-US" sz="2400" b="1">
                <a:solidFill>
                  <a:srgbClr val="0000CC"/>
                </a:solidFill>
              </a:rPr>
              <a:t>“</a:t>
            </a:r>
            <a:r>
              <a:rPr lang="en-US" altLang="en-US" sz="2400" b="1" u="sng">
                <a:solidFill>
                  <a:srgbClr val="0000CC"/>
                </a:solidFill>
              </a:rPr>
              <a:t>hái hoa dân chủ”</a:t>
            </a:r>
            <a:r>
              <a:rPr lang="en-US" altLang="en-US" sz="2400">
                <a:solidFill>
                  <a:srgbClr val="FF0000"/>
                </a:solidFill>
              </a:rPr>
              <a:t> có nghĩa là gì?</a:t>
            </a:r>
          </a:p>
        </p:txBody>
      </p:sp>
      <p:sp>
        <p:nvSpPr>
          <p:cNvPr id="9222" name="AutoShape 38">
            <a:extLst>
              <a:ext uri="{FF2B5EF4-FFF2-40B4-BE49-F238E27FC236}">
                <a16:creationId xmlns:a16="http://schemas.microsoft.com/office/drawing/2014/main" id="{26713AF5-5E45-45D3-927B-2B6E800088DC}"/>
              </a:ext>
            </a:extLst>
          </p:cNvPr>
          <p:cNvSpPr>
            <a:spLocks noChangeArrowheads="1"/>
          </p:cNvSpPr>
          <p:nvPr/>
        </p:nvSpPr>
        <p:spPr bwMode="auto">
          <a:xfrm>
            <a:off x="8669338" y="3082926"/>
            <a:ext cx="1536700" cy="10763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 name="TextBox 19">
            <a:extLst>
              <a:ext uri="{FF2B5EF4-FFF2-40B4-BE49-F238E27FC236}">
                <a16:creationId xmlns:a16="http://schemas.microsoft.com/office/drawing/2014/main" id="{8CD3DE88-3AF3-4B02-9166-5329A4C0D0C4}"/>
              </a:ext>
            </a:extLst>
          </p:cNvPr>
          <p:cNvSpPr txBox="1"/>
          <p:nvPr/>
        </p:nvSpPr>
        <p:spPr>
          <a:xfrm>
            <a:off x="1752601" y="3763913"/>
            <a:ext cx="9144000" cy="1938992"/>
          </a:xfrm>
          <a:prstGeom prst="rect">
            <a:avLst/>
          </a:prstGeom>
          <a:noFill/>
        </p:spPr>
        <p:txBody>
          <a:bodyPr wrap="square">
            <a:spAutoFit/>
          </a:bodyPr>
          <a:lstStyle/>
          <a:p>
            <a:pPr algn="just">
              <a:defRPr/>
            </a:pPr>
            <a:r>
              <a:rPr lang="en-US" sz="2400" dirty="0">
                <a:solidFill>
                  <a:schemeClr val="accent2">
                    <a:lumMod val="75000"/>
                  </a:schemeClr>
                </a:solidFill>
                <a:latin typeface="Arial" charset="0"/>
              </a:rPr>
              <a:t>Trong khi thực hiện công việc chung, cần phải biết phân công nhiệm vụ cho từng người hợp lý, phối hợp, giúp đỡ lẫn nhau để hoàn thành công việc. Cụ thể: phân công các bạn cắt hoa, viết câu hỏi và đáp án theo chủ đề định tổ chức, trang trí cây hoa, cử bạn dẫn chương trình, tập văn nghệ ... </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795"/>
                                        </p:tgtEl>
                                        <p:attrNameLst>
                                          <p:attrName>style.visibility</p:attrName>
                                        </p:attrNameLst>
                                      </p:cBhvr>
                                      <p:to>
                                        <p:strVal val="visible"/>
                                      </p:to>
                                    </p:set>
                                    <p:animEffect transition="in" filter="wipe(down)">
                                      <p:cBhvr>
                                        <p:cTn id="7" dur="580">
                                          <p:stCondLst>
                                            <p:cond delay="0"/>
                                          </p:stCondLst>
                                        </p:cTn>
                                        <p:tgtEl>
                                          <p:spTgt spid="32795"/>
                                        </p:tgtEl>
                                      </p:cBhvr>
                                    </p:animEffect>
                                    <p:anim calcmode="lin" valueType="num">
                                      <p:cBhvr>
                                        <p:cTn id="8" dur="1822" tmFilter="0,0; 0.14,0.36; 0.43,0.73; 0.71,0.91; 1.0,1.0">
                                          <p:stCondLst>
                                            <p:cond delay="0"/>
                                          </p:stCondLst>
                                        </p:cTn>
                                        <p:tgtEl>
                                          <p:spTgt spid="3279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79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79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79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795"/>
                                        </p:tgtEl>
                                        <p:attrNameLst>
                                          <p:attrName>ppt_y</p:attrName>
                                        </p:attrNameLst>
                                      </p:cBhvr>
                                      <p:tavLst>
                                        <p:tav tm="0" fmla="#ppt_y-sin(pi*$)/81">
                                          <p:val>
                                            <p:fltVal val="0"/>
                                          </p:val>
                                        </p:tav>
                                        <p:tav tm="100000">
                                          <p:val>
                                            <p:fltVal val="1"/>
                                          </p:val>
                                        </p:tav>
                                      </p:tavLst>
                                    </p:anim>
                                    <p:animScale>
                                      <p:cBhvr>
                                        <p:cTn id="13" dur="26">
                                          <p:stCondLst>
                                            <p:cond delay="650"/>
                                          </p:stCondLst>
                                        </p:cTn>
                                        <p:tgtEl>
                                          <p:spTgt spid="32795"/>
                                        </p:tgtEl>
                                      </p:cBhvr>
                                      <p:to x="100000" y="60000"/>
                                    </p:animScale>
                                    <p:animScale>
                                      <p:cBhvr>
                                        <p:cTn id="14" dur="166" decel="50000">
                                          <p:stCondLst>
                                            <p:cond delay="676"/>
                                          </p:stCondLst>
                                        </p:cTn>
                                        <p:tgtEl>
                                          <p:spTgt spid="32795"/>
                                        </p:tgtEl>
                                      </p:cBhvr>
                                      <p:to x="100000" y="100000"/>
                                    </p:animScale>
                                    <p:animScale>
                                      <p:cBhvr>
                                        <p:cTn id="15" dur="26">
                                          <p:stCondLst>
                                            <p:cond delay="1312"/>
                                          </p:stCondLst>
                                        </p:cTn>
                                        <p:tgtEl>
                                          <p:spTgt spid="32795"/>
                                        </p:tgtEl>
                                      </p:cBhvr>
                                      <p:to x="100000" y="80000"/>
                                    </p:animScale>
                                    <p:animScale>
                                      <p:cBhvr>
                                        <p:cTn id="16" dur="166" decel="50000">
                                          <p:stCondLst>
                                            <p:cond delay="1338"/>
                                          </p:stCondLst>
                                        </p:cTn>
                                        <p:tgtEl>
                                          <p:spTgt spid="32795"/>
                                        </p:tgtEl>
                                      </p:cBhvr>
                                      <p:to x="100000" y="100000"/>
                                    </p:animScale>
                                    <p:animScale>
                                      <p:cBhvr>
                                        <p:cTn id="17" dur="26">
                                          <p:stCondLst>
                                            <p:cond delay="1642"/>
                                          </p:stCondLst>
                                        </p:cTn>
                                        <p:tgtEl>
                                          <p:spTgt spid="32795"/>
                                        </p:tgtEl>
                                      </p:cBhvr>
                                      <p:to x="100000" y="90000"/>
                                    </p:animScale>
                                    <p:animScale>
                                      <p:cBhvr>
                                        <p:cTn id="18" dur="166" decel="50000">
                                          <p:stCondLst>
                                            <p:cond delay="1668"/>
                                          </p:stCondLst>
                                        </p:cTn>
                                        <p:tgtEl>
                                          <p:spTgt spid="32795"/>
                                        </p:tgtEl>
                                      </p:cBhvr>
                                      <p:to x="100000" y="100000"/>
                                    </p:animScale>
                                    <p:animScale>
                                      <p:cBhvr>
                                        <p:cTn id="19" dur="26">
                                          <p:stCondLst>
                                            <p:cond delay="1808"/>
                                          </p:stCondLst>
                                        </p:cTn>
                                        <p:tgtEl>
                                          <p:spTgt spid="32795"/>
                                        </p:tgtEl>
                                      </p:cBhvr>
                                      <p:to x="100000" y="95000"/>
                                    </p:animScale>
                                    <p:animScale>
                                      <p:cBhvr>
                                        <p:cTn id="20" dur="166" decel="50000">
                                          <p:stCondLst>
                                            <p:cond delay="1834"/>
                                          </p:stCondLst>
                                        </p:cTn>
                                        <p:tgtEl>
                                          <p:spTgt spid="3279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2805"/>
                                        </p:tgtEl>
                                        <p:attrNameLst>
                                          <p:attrName>style.visibility</p:attrName>
                                        </p:attrNameLst>
                                      </p:cBhvr>
                                      <p:to>
                                        <p:strVal val="visible"/>
                                      </p:to>
                                    </p:set>
                                    <p:anim calcmode="lin" valueType="num">
                                      <p:cBhvr>
                                        <p:cTn id="25" dur="500" fill="hold"/>
                                        <p:tgtEl>
                                          <p:spTgt spid="32805"/>
                                        </p:tgtEl>
                                        <p:attrNameLst>
                                          <p:attrName>ppt_w</p:attrName>
                                        </p:attrNameLst>
                                      </p:cBhvr>
                                      <p:tavLst>
                                        <p:tav tm="0">
                                          <p:val>
                                            <p:fltVal val="0"/>
                                          </p:val>
                                        </p:tav>
                                        <p:tav tm="100000">
                                          <p:val>
                                            <p:strVal val="#ppt_w"/>
                                          </p:val>
                                        </p:tav>
                                      </p:tavLst>
                                    </p:anim>
                                    <p:anim calcmode="lin" valueType="num">
                                      <p:cBhvr>
                                        <p:cTn id="26" dur="500" fill="hold"/>
                                        <p:tgtEl>
                                          <p:spTgt spid="32805"/>
                                        </p:tgtEl>
                                        <p:attrNameLst>
                                          <p:attrName>ppt_h</p:attrName>
                                        </p:attrNameLst>
                                      </p:cBhvr>
                                      <p:tavLst>
                                        <p:tav tm="0">
                                          <p:val>
                                            <p:fltVal val="0"/>
                                          </p:val>
                                        </p:tav>
                                        <p:tav tm="100000">
                                          <p:val>
                                            <p:strVal val="#ppt_h"/>
                                          </p:val>
                                        </p:tav>
                                      </p:tavLst>
                                    </p:anim>
                                  </p:childTnLst>
                                </p:cTn>
                              </p:par>
                              <p:par>
                                <p:cTn id="27" presetID="4" presetClass="entr" presetSubtype="16" fill="hold" grpId="1" nodeType="withEffect">
                                  <p:stCondLst>
                                    <p:cond delay="0"/>
                                  </p:stCondLst>
                                  <p:childTnLst>
                                    <p:set>
                                      <p:cBhvr>
                                        <p:cTn id="28" dur="1" fill="hold">
                                          <p:stCondLst>
                                            <p:cond delay="0"/>
                                          </p:stCondLst>
                                        </p:cTn>
                                        <p:tgtEl>
                                          <p:spTgt spid="32805"/>
                                        </p:tgtEl>
                                        <p:attrNameLst>
                                          <p:attrName>style.visibility</p:attrName>
                                        </p:attrNameLst>
                                      </p:cBhvr>
                                      <p:to>
                                        <p:strVal val="visible"/>
                                      </p:to>
                                    </p:set>
                                    <p:animEffect transition="in" filter="box(in)">
                                      <p:cBhvr>
                                        <p:cTn id="29" dur="500"/>
                                        <p:tgtEl>
                                          <p:spTgt spid="328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0" fill="hold"/>
                                        <p:tgtEl>
                                          <p:spTgt spid="20"/>
                                        </p:tgtEl>
                                        <p:attrNameLst>
                                          <p:attrName>ppt_x</p:attrName>
                                        </p:attrNameLst>
                                      </p:cBhvr>
                                      <p:tavLst>
                                        <p:tav tm="0">
                                          <p:val>
                                            <p:strVal val="#ppt_x"/>
                                          </p:val>
                                        </p:tav>
                                        <p:tav tm="100000">
                                          <p:val>
                                            <p:strVal val="#ppt_x"/>
                                          </p:val>
                                        </p:tav>
                                      </p:tavLst>
                                    </p:anim>
                                    <p:anim calcmode="lin" valueType="num">
                                      <p:cBhvr additive="base">
                                        <p:cTn id="35" dur="5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32800"/>
                </p:tgtEl>
              </p:cMediaNode>
            </p:audio>
          </p:childTnLst>
        </p:cTn>
      </p:par>
    </p:tnLst>
    <p:bldLst>
      <p:bldP spid="32795" grpId="0"/>
      <p:bldP spid="32805" grpId="0" animBg="1"/>
      <p:bldP spid="32805" grpId="1"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F7E76C3-678D-4396-BCE3-038802378524}"/>
              </a:ext>
            </a:extLst>
          </p:cNvPr>
          <p:cNvSpPr/>
          <p:nvPr/>
        </p:nvSpPr>
        <p:spPr>
          <a:xfrm>
            <a:off x="228600" y="152400"/>
            <a:ext cx="11734800" cy="6477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ext Box 10">
            <a:extLst>
              <a:ext uri="{FF2B5EF4-FFF2-40B4-BE49-F238E27FC236}">
                <a16:creationId xmlns:a16="http://schemas.microsoft.com/office/drawing/2014/main" id="{2787FE39-A363-404F-BF61-CAAED16ECE30}"/>
              </a:ext>
            </a:extLst>
          </p:cNvPr>
          <p:cNvSpPr txBox="1">
            <a:spLocks noChangeArrowheads="1"/>
          </p:cNvSpPr>
          <p:nvPr/>
        </p:nvSpPr>
        <p:spPr bwMode="auto">
          <a:xfrm>
            <a:off x="6019800" y="2514601"/>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endParaRPr lang="en-US" altLang="en-US" sz="2000"/>
          </a:p>
        </p:txBody>
      </p:sp>
      <p:sp>
        <p:nvSpPr>
          <p:cNvPr id="6" name="Rectangle 28">
            <a:extLst>
              <a:ext uri="{FF2B5EF4-FFF2-40B4-BE49-F238E27FC236}">
                <a16:creationId xmlns:a16="http://schemas.microsoft.com/office/drawing/2014/main" id="{A19139D4-E2D6-469D-BBC3-95A885EFF016}"/>
              </a:ext>
            </a:extLst>
          </p:cNvPr>
          <p:cNvSpPr>
            <a:spLocks noChangeArrowheads="1"/>
          </p:cNvSpPr>
          <p:nvPr/>
        </p:nvSpPr>
        <p:spPr bwMode="auto">
          <a:xfrm>
            <a:off x="1524000" y="816770"/>
            <a:ext cx="9174163" cy="1963738"/>
          </a:xfrm>
          <a:prstGeom prst="rect">
            <a:avLst/>
          </a:prstGeom>
          <a:noFill/>
          <a:ln w="9525">
            <a:noFill/>
            <a:miter lim="800000"/>
            <a:headEnd/>
            <a:tailEnd/>
          </a:ln>
          <a:effectLst/>
        </p:spPr>
        <p:txBody>
          <a:bodyPr wrap="square">
            <a:spAutoFit/>
          </a:bodyPr>
          <a:lstStyle/>
          <a:p>
            <a:pPr algn="just">
              <a:spcBef>
                <a:spcPct val="20000"/>
              </a:spcBef>
              <a:defRPr/>
            </a:pPr>
            <a:r>
              <a:rPr lang="en-US" b="1" u="sng" dirty="0">
                <a:solidFill>
                  <a:srgbClr val="FF3300"/>
                </a:solidFill>
                <a:effectLst>
                  <a:outerShdw blurRad="38100" dist="38100" dir="2700000" algn="tl">
                    <a:srgbClr val="C0C0C0"/>
                  </a:outerShdw>
                </a:effectLst>
                <a:latin typeface="Arial" charset="0"/>
              </a:rPr>
              <a:t>Tình huống 2:</a:t>
            </a:r>
            <a:r>
              <a:rPr lang="en-US" b="1" dirty="0">
                <a:latin typeface="Arial" charset="0"/>
              </a:rPr>
              <a:t> V</a:t>
            </a:r>
            <a:r>
              <a:rPr lang="en-US" sz="2800" b="1" dirty="0">
                <a:latin typeface="Arial" charset="0"/>
              </a:rPr>
              <a:t>ào dịp hè, ba má Hà dự định đưa cả nhà về thăm quê ngoại.</a:t>
            </a:r>
          </a:p>
          <a:p>
            <a:pPr algn="just">
              <a:spcBef>
                <a:spcPct val="20000"/>
              </a:spcBef>
              <a:defRPr/>
            </a:pPr>
            <a:r>
              <a:rPr lang="en-US" sz="2800" b="1" dirty="0">
                <a:latin typeface="Arial" charset="0"/>
              </a:rPr>
              <a:t>Theo các em, bạn Hà nên làm gì để cùng gia đình chuẩn bị cho chuyến đi xa đó?</a:t>
            </a:r>
          </a:p>
        </p:txBody>
      </p:sp>
      <p:sp>
        <p:nvSpPr>
          <p:cNvPr id="9" name="TextBox 8">
            <a:extLst>
              <a:ext uri="{FF2B5EF4-FFF2-40B4-BE49-F238E27FC236}">
                <a16:creationId xmlns:a16="http://schemas.microsoft.com/office/drawing/2014/main" id="{30C58911-8CE4-4C44-9EC6-FADE7BE1E907}"/>
              </a:ext>
            </a:extLst>
          </p:cNvPr>
          <p:cNvSpPr txBox="1"/>
          <p:nvPr/>
        </p:nvSpPr>
        <p:spPr>
          <a:xfrm>
            <a:off x="1676400" y="3124200"/>
            <a:ext cx="9174162" cy="2432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defRPr/>
            </a:pPr>
            <a:r>
              <a:rPr lang="en-US" sz="2400" b="1" dirty="0">
                <a:effectLst>
                  <a:outerShdw blurRad="38100" dist="38100" dir="2700000" algn="tl">
                    <a:srgbClr val="000000"/>
                  </a:outerShdw>
                </a:effectLst>
                <a:latin typeface="Arial" panose="020B0604020202020204" pitchFamily="34" charset="0"/>
                <a:cs typeface="Arial" panose="020B0604020202020204" pitchFamily="34" charset="0"/>
              </a:rPr>
              <a:t>2/ Bạn Hà có thể bàn với ba, mẹ mình về việc cần mang theo những đồ dùng cá nhân gì, và cùng ba, mẹ chuẩn bị đầy đủ hành trang cần thiết cho chuyến đi.</a:t>
            </a:r>
          </a:p>
          <a:p>
            <a:pPr>
              <a:defRPr/>
            </a:pPr>
            <a:r>
              <a:rPr lang="en-US" sz="2400" b="1" i="1" dirty="0">
                <a:effectLst>
                  <a:outerShdw blurRad="38100" dist="38100" dir="2700000" algn="tl">
                    <a:srgbClr val="000000"/>
                  </a:outerShdw>
                </a:effectLst>
                <a:latin typeface="Arial" panose="020B0604020202020204" pitchFamily="34" charset="0"/>
                <a:cs typeface="Arial" panose="020B0604020202020204" pitchFamily="34" charset="0"/>
              </a:rPr>
              <a:t>Ví dụ: Quần áo, đồ dùng cá nhân, quà biếu ông bà ngoại và họ hàng.... </a:t>
            </a:r>
          </a:p>
          <a:p>
            <a:pPr>
              <a:defRPr/>
            </a:pP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0" fill="hold"/>
                                        <p:tgtEl>
                                          <p:spTgt spid="9"/>
                                        </p:tgtEl>
                                        <p:attrNameLst>
                                          <p:attrName>ppt_x</p:attrName>
                                        </p:attrNameLst>
                                      </p:cBhvr>
                                      <p:tavLst>
                                        <p:tav tm="0">
                                          <p:val>
                                            <p:strVal val="#ppt_x"/>
                                          </p:val>
                                        </p:tav>
                                        <p:tav tm="100000">
                                          <p:val>
                                            <p:strVal val="#ppt_x"/>
                                          </p:val>
                                        </p:tav>
                                      </p:tavLst>
                                    </p:anim>
                                    <p:anim calcmode="lin" valueType="num">
                                      <p:cBhvr additive="base">
                                        <p:cTn id="16"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95B1A38-1EA1-46E4-A61C-2E494AA34D76}"/>
              </a:ext>
            </a:extLst>
          </p:cNvPr>
          <p:cNvSpPr/>
          <p:nvPr/>
        </p:nvSpPr>
        <p:spPr>
          <a:xfrm>
            <a:off x="381000" y="152400"/>
            <a:ext cx="11506200" cy="642027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6">
            <a:extLst>
              <a:ext uri="{FF2B5EF4-FFF2-40B4-BE49-F238E27FC236}">
                <a16:creationId xmlns:a16="http://schemas.microsoft.com/office/drawing/2014/main" id="{97CEC7C7-DCA7-49D0-B8A0-533D63E6C542}"/>
              </a:ext>
            </a:extLst>
          </p:cNvPr>
          <p:cNvSpPr>
            <a:spLocks noChangeArrowheads="1"/>
          </p:cNvSpPr>
          <p:nvPr/>
        </p:nvSpPr>
        <p:spPr bwMode="auto">
          <a:xfrm>
            <a:off x="1341966" y="1066800"/>
            <a:ext cx="9508067" cy="1200329"/>
          </a:xfrm>
          <a:prstGeom prst="rect">
            <a:avLst/>
          </a:prstGeom>
          <a:noFill/>
          <a:ln w="9525">
            <a:noFill/>
            <a:miter lim="800000"/>
            <a:headEnd/>
            <a:tailEnd/>
          </a:ln>
          <a:effectLst/>
        </p:spPr>
        <p:txBody>
          <a:bodyPr wrap="square">
            <a:spAutoFit/>
          </a:bodyPr>
          <a:lstStyle/>
          <a:p>
            <a:pPr algn="just"/>
            <a:r>
              <a:rPr lang="vi-VN" sz="2400">
                <a:latin typeface="Times New Roman" panose="02020603050405020304" pitchFamily="18" charset="0"/>
                <a:cs typeface="Times New Roman" panose="02020603050405020304" pitchFamily="18" charset="0"/>
              </a:rPr>
              <a:t>Em hãy liệt kê theo mẫu sau những việc mình có thể hợp tác với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người khác ( những người trong gia đình, bạn bè, thầy giáo, cô giáo,</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hàng xóm láng giềng,.)</a:t>
            </a:r>
            <a:endParaRPr lang="en-US" sz="2400">
              <a:latin typeface="Times New Roman" panose="02020603050405020304" pitchFamily="18" charset="0"/>
              <a:cs typeface="Times New Roman" panose="02020603050405020304" pitchFamily="18" charset="0"/>
            </a:endParaRPr>
          </a:p>
        </p:txBody>
      </p:sp>
      <p:sp>
        <p:nvSpPr>
          <p:cNvPr id="6" name="Rectangle 25">
            <a:extLst>
              <a:ext uri="{FF2B5EF4-FFF2-40B4-BE49-F238E27FC236}">
                <a16:creationId xmlns:a16="http://schemas.microsoft.com/office/drawing/2014/main" id="{68C81161-A2EE-4BBF-A87F-275EFE1AF556}"/>
              </a:ext>
            </a:extLst>
          </p:cNvPr>
          <p:cNvSpPr>
            <a:spLocks noChangeArrowheads="1"/>
          </p:cNvSpPr>
          <p:nvPr/>
        </p:nvSpPr>
        <p:spPr bwMode="auto">
          <a:xfrm>
            <a:off x="3962400" y="533400"/>
            <a:ext cx="4724400" cy="584775"/>
          </a:xfrm>
          <a:prstGeom prst="rect">
            <a:avLst/>
          </a:prstGeom>
          <a:noFill/>
          <a:ln w="9525">
            <a:noFill/>
            <a:miter lim="800000"/>
            <a:headEnd/>
            <a:tailEnd/>
          </a:ln>
          <a:effectLst/>
        </p:spPr>
        <p:txBody>
          <a:bodyPr wrap="square">
            <a:spAutoFit/>
          </a:bodyPr>
          <a:lstStyle/>
          <a:p>
            <a:pPr eaLnBrk="0" hangingPunct="0">
              <a:defRPr/>
            </a:pPr>
            <a:r>
              <a:rPr lang="en-US"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Hoạt động 3</a:t>
            </a:r>
            <a:r>
              <a:rPr lang="en-US"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Bài tập 5</a:t>
            </a:r>
            <a:endParaRPr lang="en-US"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300BF3AB-F0E1-4222-B563-4D46BAB27F3E}"/>
              </a:ext>
            </a:extLst>
          </p:cNvPr>
          <p:cNvGraphicFramePr>
            <a:graphicFrameLocks noGrp="1"/>
          </p:cNvGraphicFramePr>
          <p:nvPr>
            <p:extLst>
              <p:ext uri="{D42A27DB-BD31-4B8C-83A1-F6EECF244321}">
                <p14:modId xmlns:p14="http://schemas.microsoft.com/office/powerpoint/2010/main" val="2458297052"/>
              </p:ext>
            </p:extLst>
          </p:nvPr>
        </p:nvGraphicFramePr>
        <p:xfrm>
          <a:off x="1600200" y="2277604"/>
          <a:ext cx="9144000" cy="3840452"/>
        </p:xfrm>
        <a:graphic>
          <a:graphicData uri="http://schemas.openxmlformats.org/drawingml/2006/table">
            <a:tbl>
              <a:tblPr/>
              <a:tblGrid>
                <a:gridCol w="807312">
                  <a:extLst>
                    <a:ext uri="{9D8B030D-6E8A-4147-A177-3AD203B41FA5}">
                      <a16:colId xmlns:a16="http://schemas.microsoft.com/office/drawing/2014/main" val="20000"/>
                    </a:ext>
                  </a:extLst>
                </a:gridCol>
                <a:gridCol w="2339046">
                  <a:extLst>
                    <a:ext uri="{9D8B030D-6E8A-4147-A177-3AD203B41FA5}">
                      <a16:colId xmlns:a16="http://schemas.microsoft.com/office/drawing/2014/main" val="20001"/>
                    </a:ext>
                  </a:extLst>
                </a:gridCol>
                <a:gridCol w="2297605">
                  <a:extLst>
                    <a:ext uri="{9D8B030D-6E8A-4147-A177-3AD203B41FA5}">
                      <a16:colId xmlns:a16="http://schemas.microsoft.com/office/drawing/2014/main" val="20002"/>
                    </a:ext>
                  </a:extLst>
                </a:gridCol>
                <a:gridCol w="3700037">
                  <a:extLst>
                    <a:ext uri="{9D8B030D-6E8A-4147-A177-3AD203B41FA5}">
                      <a16:colId xmlns:a16="http://schemas.microsoft.com/office/drawing/2014/main" val="20003"/>
                    </a:ext>
                  </a:extLst>
                </a:gridCol>
              </a:tblGrid>
              <a:tr h="77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Số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Nội dung công việc</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Người hợp tác</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Cách hợp tác</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26084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Trực nhật lớp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Các bạn trong nhóm (tổ, bàn)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Phân công mỗi người 1 việc: bạn quét lớp, bạn lau bảng, bàn ghế...</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6"/>
                                        </p:tgtEl>
                                        <p:attrNameLst>
                                          <p:attrName>style.visibility</p:attrName>
                                        </p:attrNameLst>
                                      </p:cBhvr>
                                      <p:to>
                                        <p:strVal val="visible"/>
                                      </p:to>
                                    </p:set>
                                    <p:animEffect transition="in" filter="fade">
                                      <p:cBhvr>
                                        <p:cTn id="14" dur="1000"/>
                                        <p:tgtEl>
                                          <p:spTgt spid="25606"/>
                                        </p:tgtEl>
                                      </p:cBhvr>
                                    </p:animEffect>
                                    <p:anim calcmode="lin" valueType="num">
                                      <p:cBhvr>
                                        <p:cTn id="15" dur="1000" fill="hold"/>
                                        <p:tgtEl>
                                          <p:spTgt spid="25606"/>
                                        </p:tgtEl>
                                        <p:attrNameLst>
                                          <p:attrName>ppt_x</p:attrName>
                                        </p:attrNameLst>
                                      </p:cBhvr>
                                      <p:tavLst>
                                        <p:tav tm="0">
                                          <p:val>
                                            <p:strVal val="#ppt_x"/>
                                          </p:val>
                                        </p:tav>
                                        <p:tav tm="100000">
                                          <p:val>
                                            <p:strVal val="#ppt_x"/>
                                          </p:val>
                                        </p:tav>
                                      </p:tavLst>
                                    </p:anim>
                                    <p:anim calcmode="lin" valueType="num">
                                      <p:cBhvr>
                                        <p:cTn id="16"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1A1B8CA-D284-4C5A-86FC-7B4A43A1C5F1}"/>
              </a:ext>
            </a:extLst>
          </p:cNvPr>
          <p:cNvSpPr>
            <a:spLocks noGrp="1"/>
          </p:cNvSpPr>
          <p:nvPr>
            <p:ph type="title"/>
          </p:nvPr>
        </p:nvSpPr>
        <p:spPr/>
        <p:txBody>
          <a:bodyPr/>
          <a:lstStyle/>
          <a:p>
            <a:pPr eaLnBrk="1" hangingPunct="1"/>
            <a:endParaRPr lang="en-US" altLang="en-US"/>
          </a:p>
        </p:txBody>
      </p:sp>
      <p:graphicFrame>
        <p:nvGraphicFramePr>
          <p:cNvPr id="4" name="Content Placeholder 3">
            <a:extLst>
              <a:ext uri="{FF2B5EF4-FFF2-40B4-BE49-F238E27FC236}">
                <a16:creationId xmlns:a16="http://schemas.microsoft.com/office/drawing/2014/main" id="{7CD50773-1AA1-44B0-A03B-89596D1A7FAC}"/>
              </a:ext>
            </a:extLst>
          </p:cNvPr>
          <p:cNvGraphicFramePr>
            <a:graphicFrameLocks noGrp="1"/>
          </p:cNvGraphicFramePr>
          <p:nvPr>
            <p:ph idx="1"/>
            <p:extLst>
              <p:ext uri="{D42A27DB-BD31-4B8C-83A1-F6EECF244321}">
                <p14:modId xmlns:p14="http://schemas.microsoft.com/office/powerpoint/2010/main" val="863038060"/>
              </p:ext>
            </p:extLst>
          </p:nvPr>
        </p:nvGraphicFramePr>
        <p:xfrm>
          <a:off x="0" y="0"/>
          <a:ext cx="12192002" cy="6858002"/>
        </p:xfrm>
        <a:graphic>
          <a:graphicData uri="http://schemas.openxmlformats.org/drawingml/2006/table">
            <a:tbl>
              <a:tblPr/>
              <a:tblGrid>
                <a:gridCol w="963086">
                  <a:extLst>
                    <a:ext uri="{9D8B030D-6E8A-4147-A177-3AD203B41FA5}">
                      <a16:colId xmlns:a16="http://schemas.microsoft.com/office/drawing/2014/main" val="20000"/>
                    </a:ext>
                  </a:extLst>
                </a:gridCol>
                <a:gridCol w="2520951">
                  <a:extLst>
                    <a:ext uri="{9D8B030D-6E8A-4147-A177-3AD203B41FA5}">
                      <a16:colId xmlns:a16="http://schemas.microsoft.com/office/drawing/2014/main" val="20001"/>
                    </a:ext>
                  </a:extLst>
                </a:gridCol>
                <a:gridCol w="3414183">
                  <a:extLst>
                    <a:ext uri="{9D8B030D-6E8A-4147-A177-3AD203B41FA5}">
                      <a16:colId xmlns:a16="http://schemas.microsoft.com/office/drawing/2014/main" val="20002"/>
                    </a:ext>
                  </a:extLst>
                </a:gridCol>
                <a:gridCol w="5293782">
                  <a:extLst>
                    <a:ext uri="{9D8B030D-6E8A-4147-A177-3AD203B41FA5}">
                      <a16:colId xmlns:a16="http://schemas.microsoft.com/office/drawing/2014/main" val="20003"/>
                    </a:ext>
                  </a:extLst>
                </a:gridCol>
              </a:tblGrid>
              <a:tr h="7761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Số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TT</a:t>
                      </a:r>
                      <a:endParaRPr kumimoji="0" lang="en-US" sz="1600" b="0" i="0" u="none" strike="noStrike" cap="none" normalizeH="0" baseline="0" dirty="0">
                        <a:ln>
                          <a:noFill/>
                        </a:ln>
                        <a:solidFill>
                          <a:schemeClr val="tx1"/>
                        </a:solidFill>
                        <a:effectLst/>
                        <a:latin typeface="Arial" charset="0"/>
                      </a:endParaRP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Nội dung công việc</a:t>
                      </a:r>
                      <a:endParaRPr kumimoji="0" lang="en-US" sz="1600" b="0" i="0" u="none" strike="noStrike" cap="none" normalizeH="0" baseline="0" dirty="0">
                        <a:ln>
                          <a:noFill/>
                        </a:ln>
                        <a:solidFill>
                          <a:schemeClr val="tx1"/>
                        </a:solidFill>
                        <a:effectLst/>
                        <a:latin typeface="Arial" charset="0"/>
                      </a:endParaRP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Người hợp tác</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Cách hợp tác</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0507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Trực nhật lớp</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Các bạn trong nhóm (tổ, bàn).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Phân công mỗi người 1 việc: bạn quét lớp, bạn lau bảng, bàn ghế...</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1"/>
                  </a:ext>
                </a:extLst>
              </a:tr>
              <a:tr h="12407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Lao động (trồng cây...)</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Các bạn của lớp (Nhóm, tổ).</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Phân công các bạn trong lớp lấy dụng cụ: cuốc, dao, thuổng, cây rào, dây buộc ... </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2"/>
                  </a:ext>
                </a:extLst>
              </a:tr>
              <a:tr h="1135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3</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Thảo luận nhóm (tổ).</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Các bạn trong nhóm.</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rPr>
                        <a:t>Cùng nhau trao đổi, thảo luận để làm bài tập, trả lời câu hỏi mà thầy cô giáo giao cho.</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3"/>
                  </a:ext>
                </a:extLst>
              </a:tr>
              <a:tr h="1293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Giúp bố, mẹ công việc ở nhà.</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Anh, chị em trong gia đình.</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Làm những công việc phù hợp với tuổi, và sức của mình ... </a:t>
                      </a:r>
                      <a:r>
                        <a:rPr kumimoji="0" lang="en-US" sz="1600" b="0" i="1" u="none" strike="noStrike" cap="none" normalizeH="0" baseline="0" dirty="0">
                          <a:ln>
                            <a:noFill/>
                          </a:ln>
                          <a:solidFill>
                            <a:schemeClr val="tx1"/>
                          </a:solidFill>
                          <a:effectLst/>
                          <a:latin typeface="Arial" charset="0"/>
                        </a:rPr>
                        <a:t>(nấu cơm, rửa bát đũa, quét nhà, trông em, chăn trâu, bò ...)</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4"/>
                  </a:ext>
                </a:extLst>
              </a:tr>
              <a:tr h="912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Giúp đỡ bạn học chưa tiến bộ.</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Các bạn học tốt.</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Cùng các bạn kèm cặp, giúp đỡ bạn học chưa tốt học tiến bộ hơn...</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5"/>
                  </a:ext>
                </a:extLst>
              </a:tr>
              <a:tr h="4487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6"/>
                  </a:ext>
                </a:extLst>
              </a:tr>
            </a:tbl>
          </a:graphicData>
        </a:graphic>
      </p:graphicFrame>
    </p:spTree>
  </p:cSld>
  <p:clrMapOvr>
    <a:masterClrMapping/>
  </p:clrMapOvr>
  <p:transition>
    <p:dissolve/>
  </p:transition>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TotalTime>
  <Words>1658</Words>
  <Application>Microsoft Office PowerPoint</Application>
  <PresentationFormat>Widescreen</PresentationFormat>
  <Paragraphs>312</Paragraphs>
  <Slides>16</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Times New Roman</vt:lpstr>
      <vt:lpstr>.VnTime</vt:lpstr>
      <vt:lpstr>VNI-Times</vt:lpstr>
      <vt:lpstr>Wingdings</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 xuanan</dc:creator>
  <cp:lastModifiedBy>84356215876</cp:lastModifiedBy>
  <cp:revision>78</cp:revision>
  <dcterms:created xsi:type="dcterms:W3CDTF">2009-02-14T17:28:10Z</dcterms:created>
  <dcterms:modified xsi:type="dcterms:W3CDTF">2021-12-24T15:20:46Z</dcterms:modified>
</cp:coreProperties>
</file>