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87" r:id="rId20"/>
    <p:sldId id="365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03/01/2022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E2DC18D-DEE4-444F-936C-0DB71D03C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6912A2A8-1E03-4A06-A742-984D2456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7F954C09-223C-45AF-B21B-B414EEAA4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7508B55-0F3A-4B15-A495-EAAE3F3C3C2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FBD338-91AF-480F-A690-899CAAF9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65D5DE21-F211-4281-978C-F3E17FCE3CC0}"/>
              </a:ext>
            </a:extLst>
          </p:cNvPr>
          <p:cNvSpPr txBox="1">
            <a:spLocks/>
          </p:cNvSpPr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b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</a:b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>             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87- 88</a:t>
            </a:r>
            <a:endParaRPr lang="en-US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E90EC-AD51-416E-AD4F-CB35F58DFF2D}"/>
              </a:ext>
            </a:extLst>
          </p:cNvPr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5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pic>
        <p:nvPicPr>
          <p:cNvPr id="15366" name="Nhạc Nhật Bản Không Lời Hay Nhất - Nhạc Anime Không Lời Nhẹ Nhàng Thư Giãn Cafe Piano Sâu Lắng.mp3">
            <a:hlinkClick r:id="" action="ppaction://media"/>
            <a:extLst>
              <a:ext uri="{FF2B5EF4-FFF2-40B4-BE49-F238E27FC236}">
                <a16:creationId xmlns:a16="http://schemas.microsoft.com/office/drawing/2014/main" id="{D13735EC-5C08-49F3-8D87-E45DED4B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2543" y="2867025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543" y="809625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3" y="1190625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3" y="1571625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 cắt theo đường cao để thành hai mảnh tam giác 1 và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831" y="23336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nhật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43" y="2714625"/>
            <a:ext cx="847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Ghép hai mảnh 1 và 2 vào hình tam giác còn lại để được hình chữ nhật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743" y="4162425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72418" y="4281488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7130143" y="4238625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743" y="46958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543" y="46958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743" y="4238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143" y="4238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0743" y="4238625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743" y="5381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68" y="37814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743" y="37814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743" y="5534025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3" y="55340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143" y="37814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543" y="55340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318" y="348031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61518" y="279451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18" y="737118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18" y="111811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243" y="451219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18" y="1499118"/>
            <a:ext cx="8132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61518" y="2337318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18518" y="2489718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518" y="2337318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18518" y="2489718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8" y="18801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8" y="18801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8" y="363271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718" y="355651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118" y="393751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118" y="56901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70918" y="4361381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231" y="439471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993" y="5509143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718" y="576631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118" y="576631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918" y="3632718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481" y="2108718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918" y="2337318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881" y="3327918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281" y="4547118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613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09800" y="33528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09800" y="33528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43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43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004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1956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3434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812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5720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004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08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29813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925" y="44718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971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054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86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4486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47609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795838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85838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62326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348038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662238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2662238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338638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443038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1963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52838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95638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656013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2813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248151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719638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3038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94026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846388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2863851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5591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3638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cm.: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8 x 6 : 2 = 24 (cm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2,3 x 1,2 : 2 = 1,38 (dm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24cm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1,38dm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+mn-lt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C00000"/>
                </a:solidFill>
                <a:latin typeface="+mn-lt"/>
                <a:cs typeface="Arial"/>
                <a:sym typeface="Arial"/>
              </a:rPr>
              <a:t> 1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diện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tích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hình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giác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  24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2,4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5 x 2,4 : 2 = 6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a.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42,5 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5,2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Giải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42,5 x 5,2 : 2 = 110,5 (m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: </a:t>
            </a:r>
            <a:r>
              <a:rPr lang="en-US" sz="28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110,5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3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85800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altLang="en-US" sz="4000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Khởi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động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2800" kern="0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/>
              </a:rPr>
              <a:t>Khám phá</a:t>
            </a:r>
            <a:endParaRPr sz="2800" kern="0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Luyện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tập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Vận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dụng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 thuộc qui tắc và công thức tính diện tích hình tam giác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thành các bài đã làm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 bị bài: Luyện tập</a:t>
            </a:r>
            <a:endParaRPr lang="zh-CN" altLang="en-US">
              <a:solidFill>
                <a:srgbClr val="53A69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600" noProof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3" y="-7553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1: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Vậy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chúng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mình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cùng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tìm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cách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nhé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2:Khám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Từ hai hình tam giác bằng nhau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714" y="4065588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84714" y="4217988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847114" y="4084638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1914" y="3836988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14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7714" y="4065588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714" y="5132388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76058" y="3550444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314" y="453707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714" y="4522788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1041</Words>
  <Application>Microsoft Office PowerPoint</Application>
  <PresentationFormat>Widescreen</PresentationFormat>
  <Paragraphs>200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KaiTi</vt:lpstr>
      <vt:lpstr>Arial</vt:lpstr>
      <vt:lpstr>Bungee Inline</vt:lpstr>
      <vt:lpstr>Calibri</vt:lpstr>
      <vt:lpstr>Calibri Light</vt:lpstr>
      <vt:lpstr>Garamond</vt:lpstr>
      <vt:lpstr>HP001 4 hàng</vt:lpstr>
      <vt:lpstr>Montserrat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Quoc Hung</cp:lastModifiedBy>
  <cp:revision>29</cp:revision>
  <dcterms:created xsi:type="dcterms:W3CDTF">2020-07-28T08:39:47Z</dcterms:created>
  <dcterms:modified xsi:type="dcterms:W3CDTF">2022-01-03T13:56:51Z</dcterms:modified>
</cp:coreProperties>
</file>