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  <p:sldMasterId id="2147483705" r:id="rId3"/>
    <p:sldMasterId id="2147483717" r:id="rId4"/>
    <p:sldMasterId id="2147483729" r:id="rId5"/>
    <p:sldMasterId id="2147483741" r:id="rId6"/>
    <p:sldMasterId id="2147483753" r:id="rId7"/>
  </p:sldMasterIdLst>
  <p:notesMasterIdLst>
    <p:notesMasterId r:id="rId22"/>
  </p:notesMasterIdLst>
  <p:sldIdLst>
    <p:sldId id="298" r:id="rId8"/>
    <p:sldId id="296" r:id="rId9"/>
    <p:sldId id="299" r:id="rId10"/>
    <p:sldId id="300" r:id="rId11"/>
    <p:sldId id="301" r:id="rId12"/>
    <p:sldId id="302" r:id="rId13"/>
    <p:sldId id="303" r:id="rId14"/>
    <p:sldId id="256" r:id="rId15"/>
    <p:sldId id="304" r:id="rId16"/>
    <p:sldId id="294" r:id="rId17"/>
    <p:sldId id="284" r:id="rId18"/>
    <p:sldId id="295" r:id="rId19"/>
    <p:sldId id="287" r:id="rId20"/>
    <p:sldId id="293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0DB49-A481-473C-BE21-F16095D4C9A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14D0D-385E-4FBA-93CC-278D06F4B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6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Thầy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gõ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60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54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173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129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60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21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366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848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407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350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1339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462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8606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931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58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7590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0223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9104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3474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7981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309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3900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9315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2491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36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3572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787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6145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114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6212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2718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5889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530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2660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58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8260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5564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052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1875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7661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3334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6804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1680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0487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43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5553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0092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622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5736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04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6227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2866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9423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9427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54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5590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0486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0095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3663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3930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0746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1398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0668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3061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72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3030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93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39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50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42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95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F9D3E-4EA2-4F72-8A82-588E2BC4C7D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B4158-D3EF-467F-93DE-8704A44FE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92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37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microsoft.com/office/2007/relationships/hdphoto" Target="../media/hdphoto6.wdp"/><Relationship Id="rId10" Type="http://schemas.openxmlformats.org/officeDocument/2006/relationships/image" Target="../media/image60.png"/><Relationship Id="rId4" Type="http://schemas.openxmlformats.org/officeDocument/2006/relationships/image" Target="../media/image23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microsoft.com/office/2007/relationships/hdphoto" Target="../media/hdphoto5.wdp"/><Relationship Id="rId7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microsoft.com/office/2007/relationships/hdphoto" Target="../media/hdphoto1.wdp"/><Relationship Id="rId3" Type="http://schemas.openxmlformats.org/officeDocument/2006/relationships/slide" Target="slide5.xml"/><Relationship Id="rId7" Type="http://schemas.openxmlformats.org/officeDocument/2006/relationships/slide" Target="slide7.xml"/><Relationship Id="rId12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4.xml"/><Relationship Id="rId6" Type="http://schemas.microsoft.com/office/2007/relationships/hdphoto" Target="../media/hdphoto2.wdp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5" Type="http://schemas.openxmlformats.org/officeDocument/2006/relationships/image" Target="../media/image8.GIF"/><Relationship Id="rId10" Type="http://schemas.microsoft.com/office/2007/relationships/hdphoto" Target="../media/hdphoto3.wdp"/><Relationship Id="rId4" Type="http://schemas.openxmlformats.org/officeDocument/2006/relationships/slide" Target="slide6.xml"/><Relationship Id="rId9" Type="http://schemas.openxmlformats.org/officeDocument/2006/relationships/image" Target="../media/image7.png"/><Relationship Id="rId1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10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.jpeg"/><Relationship Id="rId5" Type="http://schemas.openxmlformats.org/officeDocument/2006/relationships/audio" Target="../media/audio5.wav"/><Relationship Id="rId10" Type="http://schemas.microsoft.com/office/2007/relationships/hdphoto" Target="../media/hdphoto4.wdp"/><Relationship Id="rId4" Type="http://schemas.openxmlformats.org/officeDocument/2006/relationships/audio" Target="../media/audio4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10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9.jpe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10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9.jpe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image" Target="../media/image13.emf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30315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749721" y="2191642"/>
            <a:ext cx="4203395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+mj-lt"/>
              </a:rPr>
              <a:t>KHÁM PHÁ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087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E9261C-C6C1-4220-BD06-1C4A5A07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455669"/>
            <a:ext cx="5364885" cy="48001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B3AA5C1-C3F9-4A2D-A8B4-0B474B756413}"/>
              </a:ext>
            </a:extLst>
          </p:cNvPr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B28AB4C-ACA9-4D61-8A25-93726888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36455E5-7ECA-4D54-9A80-C350A628F71A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</a:p>
            <a:p>
              <a:pPr algn="ctr"/>
              <a:r>
                <a:rPr lang="vi-VN" sz="2800" i="1" dirty="0"/>
                <a:t>bao nhiêu con cá?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DCEB0CA-5CAC-48E0-9056-08CE950C444E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EDE63A1-9CF1-4D36-8BCD-7122625B5AA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82C874F-CC82-49E0-A4E2-DF9A3B5DA7F3}"/>
              </a:ext>
            </a:extLst>
          </p:cNvPr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31D7D1A-CA2A-4D59-AE5E-E645F8422B38}"/>
              </a:ext>
            </a:extLst>
          </p:cNvPr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2299A72-9CBC-4F10-AA61-B9FA24991E63}"/>
              </a:ext>
            </a:extLst>
          </p:cNvPr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0A1BF30-5710-4DA3-A8B9-8B1B3CAE292A}"/>
              </a:ext>
            </a:extLst>
          </p:cNvPr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4755E20-B4E6-4FF7-A6F5-CEBBAFC37B14}"/>
              </a:ext>
            </a:extLst>
          </p:cNvPr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C88E889-F6F2-4371-8F13-776AE55B7D42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F2F8D2A1-1B38-46F7-8C08-88E09E252A57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9CCCC13-129D-4D6C-AFD8-7D3494AE6A58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21EC5F4-7E6C-49AE-AEEB-B22F63A665DD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EE6A297-4D48-4950-A492-C613F8395B18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A15DEC4-0EE5-4429-B05B-9A5708A62330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60987CA6-B69B-406E-B1AA-38A1A8EC015B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5DE0DE9F-1104-4304-AFC8-5EC63D10728B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1B99899C-F897-4DB8-917E-C7364A2C5C59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E52B404-3B2A-4B64-A5CA-1E349F433DA2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B89E9D6-FFE6-4A6B-A865-21591B0AD5C8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501271A-BE6B-4774-805F-2E8658625613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AE79ABA0-12B4-4612-B2D2-CE85901FB81E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436881" y="2191642"/>
            <a:ext cx="4829079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+mj-lt"/>
              </a:rPr>
              <a:t>HOẠT ĐỘNG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102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xmlns="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xmlns="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952931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68" t="-7692" r="-30193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322" t="-7692" r="-20096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90" t="-7692" r="-101613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7692" r="-1286" b="-326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D834039-7C5B-4644-B947-8C24ED0AF206}"/>
              </a:ext>
            </a:extLst>
          </p:cNvPr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D90CB2E3-F165-4BF2-9148-E4B89825A486}"/>
              </a:ext>
            </a:extLst>
          </p:cNvPr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B8FA7547-FFF2-4347-952E-FB6FC8FE9976}"/>
              </a:ext>
            </a:extLst>
          </p:cNvPr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xmlns="" id="{5843F87D-4C25-4550-929F-932E2DC57EE5}"/>
              </a:ext>
            </a:extLst>
          </p:cNvPr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585C150-977A-4AA5-A22B-6A2262ACC9E9}"/>
              </a:ext>
            </a:extLst>
          </p:cNvPr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5818FEA4-2599-47A9-A6F0-748E6B03344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xmlns="" id="{303A5151-652D-4F1D-AE32-7E0F80D257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680A1E17-0872-4815-B397-BCB58AEBBB9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0B38F0F2-CF86-4CF5-AF1E-A71572BF2F8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3888B9D-A61F-4790-85F8-2E79CAF36C9A}"/>
              </a:ext>
            </a:extLst>
          </p:cNvPr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4D2ED27B-487C-4BCA-B552-F825FA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C36DE3F0-992A-454E-A58A-E61C51C876AE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6"/>
                <a:stretch>
                  <a:fillRect l="-4638" t="-9333" r="-3768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7600C2D2-256D-4686-9F8B-157F938796B9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xmlns="" id="{684EDA40-11FC-40C3-A7BC-808A0937604C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9CAF013C-9CF4-4C71-A1C4-9A374E77128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xmlns="" id="{F6875AA4-4DDC-418D-A005-D3939BD664E5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33ADE782-58A1-4A1F-A5EF-E14FB0DC300A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6FDC1B4C-5843-4E34-BA53-1304924F7635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xmlns="" id="{AEEAC8E6-F0DC-4C4A-A142-14457189EE79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xmlns="" id="{52B1CBF4-138D-4F20-8621-B407184D11CD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xmlns="" id="{EC2851F1-C66F-4AF5-9C44-14117DF3E942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xmlns="" id="{C72C8416-1D73-4095-9423-3DB3F9D25255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2895397F-51B1-440F-899F-EEBC60AE52E2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19BA4F46-7C69-4083-89C4-2923F7D70E07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94E4DFA8-985E-4DFF-8198-FDC551BA48FE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4765E574-F2FF-461C-8CC4-52FF32DD273C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29545C92-B464-4D4A-9B8D-CEE5E152278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C9F49F8B-E406-421B-A696-A38F2FC3DB2A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2410FA6C-5E42-4652-BD5C-8E5EC771386A}"/>
              </a:ext>
            </a:extLst>
          </p:cNvPr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93" name="Table 6">
            <a:extLst>
              <a:ext uri="{FF2B5EF4-FFF2-40B4-BE49-F238E27FC236}">
                <a16:creationId xmlns:a16="http://schemas.microsoft.com/office/drawing/2014/main" xmlns="" id="{90EED238-A815-4734-9311-9916A046C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90099"/>
              </p:ext>
            </p:extLst>
          </p:nvPr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xmlns="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2931485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02E6BE56-9365-4651-A8F8-CCE2E9694C19}"/>
              </a:ext>
            </a:extLst>
          </p:cNvPr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C9ED8759-D818-4BA3-B757-E5E94BA44238}"/>
              </a:ext>
            </a:extLst>
          </p:cNvPr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76A2CC1D-1ACD-4648-BE3F-E7AC74981D94}"/>
              </a:ext>
            </a:extLst>
          </p:cNvPr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FFF488FD-2D0D-4B9E-BE72-54E5D49A5B42}"/>
              </a:ext>
            </a:extLst>
          </p:cNvPr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9ECE6BF8-5784-445C-A945-5056A45B466C}"/>
              </a:ext>
            </a:extLst>
          </p:cNvPr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432E3B1B-9E61-4F5A-8125-4419B522A8C1}"/>
              </a:ext>
            </a:extLst>
          </p:cNvPr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937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hà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00" l="29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7" t="3333" r="1"/>
          <a:stretch>
            <a:fillRect/>
          </a:stretch>
        </p:blipFill>
        <p:spPr>
          <a:xfrm>
            <a:off x="8327378" y="1458711"/>
            <a:ext cx="3914586" cy="5218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6" r="-896" b="26000"/>
          <a:stretch>
            <a:fillRect/>
          </a:stretch>
        </p:blipFill>
        <p:spPr>
          <a:xfrm>
            <a:off x="8563429" y="5442857"/>
            <a:ext cx="3628572" cy="156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Nhí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5771">
            <a:off x="332173" y="5374297"/>
            <a:ext cx="1687688" cy="11970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7176" y="1458711"/>
            <a:ext cx="8682954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8800" b="1" dirty="0" err="1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sz="8800" b="1" dirty="0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8800" b="1" dirty="0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8800" b="1" dirty="0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8800" b="1" cap="none" spc="0" dirty="0">
              <a:ln w="0">
                <a:solidFill>
                  <a:srgbClr val="FFFF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8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C 0.06368 0.00811 0.13151 0.06598 0.19115 0.06713 C 0.25066 0.06852 0.30026 0.00834 0.35638 0.00672 C 0.41237 0.00533 0.48763 0.06412 0.52735 0.05811 C 0.59141 0.04954 0.64987 0.00811 0.7142 -3.33333E-6 " pathEditMode="relative" rAng="0" ptsTypes="AAAAA">
                                      <p:cBhvr>
                                        <p:cTn id="6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03" y="3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1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8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875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875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875" fill="hold">
                                          <p:stCondLst>
                                            <p:cond delay="2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6" r="-896" b="26000"/>
          <a:stretch>
            <a:fillRect/>
          </a:stretch>
        </p:blipFill>
        <p:spPr>
          <a:xfrm>
            <a:off x="8563429" y="5442857"/>
            <a:ext cx="3628572" cy="156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 Diagonal Corner Rectangle 7"/>
          <p:cNvSpPr/>
          <p:nvPr/>
        </p:nvSpPr>
        <p:spPr>
          <a:xfrm>
            <a:off x="481702" y="197784"/>
            <a:ext cx="11084656" cy="6345823"/>
          </a:xfrm>
          <a:prstGeom prst="round2DiagRect">
            <a:avLst/>
          </a:prstGeom>
          <a:solidFill>
            <a:schemeClr val="bg1">
              <a:alpha val="85000"/>
            </a:schemeClr>
          </a:solidFill>
          <a:ln w="76200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nhím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vượt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chướng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chướng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nhà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400" l="29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7" t="3333" r="1"/>
          <a:stretch>
            <a:fillRect/>
          </a:stretch>
        </p:blipFill>
        <p:spPr>
          <a:xfrm>
            <a:off x="10017531" y="3676094"/>
            <a:ext cx="2388748" cy="3184493"/>
          </a:xfrm>
          <a:prstGeom prst="rect">
            <a:avLst/>
          </a:prstGeom>
        </p:spPr>
      </p:pic>
      <p:pic>
        <p:nvPicPr>
          <p:cNvPr id="9" name="Nhí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5771">
            <a:off x="332173" y="5374297"/>
            <a:ext cx="1687688" cy="119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44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1806 C 0.07266 0.02385 0.15013 0.06621 0.21823 0.06713 C 0.2862 0.06806 0.34284 0.02408 0.40691 0.02292 C 0.47084 0.02176 0.55678 0.06482 0.60209 0.06042 C 0.67526 0.05417 0.74193 0.02385 0.8155 0.01806 " pathEditMode="relative" rAng="0" ptsTypes="AAAAA">
                                      <p:cBhvr>
                                        <p:cTn id="11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8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1">
            <a:hlinkClick r:id="rId3" action="ppaction://hlinksldjump"/>
          </p:cNvPr>
          <p:cNvSpPr/>
          <p:nvPr/>
        </p:nvSpPr>
        <p:spPr>
          <a:xfrm>
            <a:off x="1515680" y="4976419"/>
            <a:ext cx="1544054" cy="1454670"/>
          </a:xfrm>
          <a:custGeom>
            <a:avLst/>
            <a:gdLst>
              <a:gd name="connsiteX0" fmla="*/ 1193872 w 1729930"/>
              <a:gd name="connsiteY0" fmla="*/ 46227 h 1244670"/>
              <a:gd name="connsiteX1" fmla="*/ 976157 w 1729930"/>
              <a:gd name="connsiteY1" fmla="*/ 2684 h 1244670"/>
              <a:gd name="connsiteX2" fmla="*/ 642329 w 1729930"/>
              <a:gd name="connsiteY2" fmla="*/ 104284 h 1244670"/>
              <a:gd name="connsiteX3" fmla="*/ 395586 w 1729930"/>
              <a:gd name="connsiteY3" fmla="*/ 554227 h 1244670"/>
              <a:gd name="connsiteX4" fmla="*/ 3700 w 1729930"/>
              <a:gd name="connsiteY4" fmla="*/ 612284 h 1244670"/>
              <a:gd name="connsiteX5" fmla="*/ 235929 w 1729930"/>
              <a:gd name="connsiteY5" fmla="*/ 1207370 h 1244670"/>
              <a:gd name="connsiteX6" fmla="*/ 831015 w 1729930"/>
              <a:gd name="connsiteY6" fmla="*/ 1120284 h 1244670"/>
              <a:gd name="connsiteX7" fmla="*/ 1571243 w 1729930"/>
              <a:gd name="connsiteY7" fmla="*/ 612284 h 1244670"/>
              <a:gd name="connsiteX8" fmla="*/ 1701872 w 1729930"/>
              <a:gd name="connsiteY8" fmla="*/ 220398 h 1244670"/>
              <a:gd name="connsiteX9" fmla="*/ 1193872 w 1729930"/>
              <a:gd name="connsiteY9" fmla="*/ 46227 h 12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9930" h="1244670">
                <a:moveTo>
                  <a:pt x="1193872" y="46227"/>
                </a:moveTo>
                <a:cubicBezTo>
                  <a:pt x="1072920" y="9941"/>
                  <a:pt x="1068081" y="-6992"/>
                  <a:pt x="976157" y="2684"/>
                </a:cubicBezTo>
                <a:cubicBezTo>
                  <a:pt x="884233" y="12360"/>
                  <a:pt x="739091" y="12360"/>
                  <a:pt x="642329" y="104284"/>
                </a:cubicBezTo>
                <a:cubicBezTo>
                  <a:pt x="545567" y="196208"/>
                  <a:pt x="502024" y="469560"/>
                  <a:pt x="395586" y="554227"/>
                </a:cubicBezTo>
                <a:cubicBezTo>
                  <a:pt x="289148" y="638894"/>
                  <a:pt x="30309" y="503427"/>
                  <a:pt x="3700" y="612284"/>
                </a:cubicBezTo>
                <a:cubicBezTo>
                  <a:pt x="-22909" y="721141"/>
                  <a:pt x="98043" y="1122703"/>
                  <a:pt x="235929" y="1207370"/>
                </a:cubicBezTo>
                <a:cubicBezTo>
                  <a:pt x="373815" y="1292037"/>
                  <a:pt x="608463" y="1219465"/>
                  <a:pt x="831015" y="1120284"/>
                </a:cubicBezTo>
                <a:cubicBezTo>
                  <a:pt x="1053567" y="1021103"/>
                  <a:pt x="1426100" y="762265"/>
                  <a:pt x="1571243" y="612284"/>
                </a:cubicBezTo>
                <a:cubicBezTo>
                  <a:pt x="1716386" y="462303"/>
                  <a:pt x="1767186" y="314741"/>
                  <a:pt x="1701872" y="220398"/>
                </a:cubicBezTo>
                <a:cubicBezTo>
                  <a:pt x="1636558" y="126055"/>
                  <a:pt x="1314824" y="82513"/>
                  <a:pt x="1193872" y="46227"/>
                </a:cubicBezTo>
                <a:close/>
              </a:path>
            </a:pathLst>
          </a:custGeom>
          <a:solidFill>
            <a:srgbClr val="666633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2" name="o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240" b="50000" l="35725" r="43485">
                        <a14:foregroundMark x1="39019" y1="42578" x2="39019" y2="42578"/>
                        <a14:foregroundMark x1="39751" y1="42188" x2="39751" y2="42188"/>
                        <a14:foregroundMark x1="39239" y1="45313" x2="39239" y2="45313"/>
                      </a14:backgroundRemoval>
                    </a14:imgEffect>
                  </a14:imgLayer>
                </a14:imgProps>
              </a:ext>
            </a:extLst>
          </a:blip>
          <a:srcRect l="35817" t="37041" r="56708" b="50303"/>
          <a:stretch>
            <a:fillRect/>
          </a:stretch>
        </p:blipFill>
        <p:spPr>
          <a:xfrm>
            <a:off x="1922045" y="3377890"/>
            <a:ext cx="2000915" cy="1561916"/>
          </a:xfrm>
          <a:prstGeom prst="rect">
            <a:avLst/>
          </a:prstGeom>
        </p:spPr>
      </p:pic>
      <p:sp>
        <p:nvSpPr>
          <p:cNvPr id="11" name="o3">
            <a:hlinkClick r:id="rId7" action="ppaction://hlinksldjump"/>
          </p:cNvPr>
          <p:cNvSpPr/>
          <p:nvPr/>
        </p:nvSpPr>
        <p:spPr>
          <a:xfrm rot="689854">
            <a:off x="3628481" y="4481893"/>
            <a:ext cx="1532061" cy="1814714"/>
          </a:xfrm>
          <a:custGeom>
            <a:avLst/>
            <a:gdLst>
              <a:gd name="connsiteX0" fmla="*/ 715694 w 2219921"/>
              <a:gd name="connsiteY0" fmla="*/ 114694 h 1725835"/>
              <a:gd name="connsiteX1" fmla="*/ 120608 w 2219921"/>
              <a:gd name="connsiteY1" fmla="*/ 346922 h 1725835"/>
              <a:gd name="connsiteX2" fmla="*/ 77065 w 2219921"/>
              <a:gd name="connsiteY2" fmla="*/ 912979 h 1725835"/>
              <a:gd name="connsiteX3" fmla="*/ 976951 w 2219921"/>
              <a:gd name="connsiteY3" fmla="*/ 1232294 h 1725835"/>
              <a:gd name="connsiteX4" fmla="*/ 1223694 w 2219921"/>
              <a:gd name="connsiteY4" fmla="*/ 1725779 h 1725835"/>
              <a:gd name="connsiteX5" fmla="*/ 2196151 w 2219921"/>
              <a:gd name="connsiteY5" fmla="*/ 1261322 h 1725835"/>
              <a:gd name="connsiteX6" fmla="*/ 1891351 w 2219921"/>
              <a:gd name="connsiteY6" fmla="*/ 738808 h 1725835"/>
              <a:gd name="connsiteX7" fmla="*/ 1557523 w 2219921"/>
              <a:gd name="connsiteY7" fmla="*/ 738808 h 1725835"/>
              <a:gd name="connsiteX8" fmla="*/ 1513980 w 2219921"/>
              <a:gd name="connsiteY8" fmla="*/ 42122 h 1725835"/>
              <a:gd name="connsiteX9" fmla="*/ 715694 w 2219921"/>
              <a:gd name="connsiteY9" fmla="*/ 114694 h 1725835"/>
              <a:gd name="connsiteX0-1" fmla="*/ 715694 w 2218504"/>
              <a:gd name="connsiteY0-2" fmla="*/ 88833 h 1699974"/>
              <a:gd name="connsiteX1-3" fmla="*/ 120608 w 2218504"/>
              <a:gd name="connsiteY1-4" fmla="*/ 321061 h 1699974"/>
              <a:gd name="connsiteX2-5" fmla="*/ 77065 w 2218504"/>
              <a:gd name="connsiteY2-6" fmla="*/ 887118 h 1699974"/>
              <a:gd name="connsiteX3-7" fmla="*/ 976951 w 2218504"/>
              <a:gd name="connsiteY3-8" fmla="*/ 1206433 h 1699974"/>
              <a:gd name="connsiteX4-9" fmla="*/ 1223694 w 2218504"/>
              <a:gd name="connsiteY4-10" fmla="*/ 1699918 h 1699974"/>
              <a:gd name="connsiteX5-11" fmla="*/ 2196151 w 2218504"/>
              <a:gd name="connsiteY5-12" fmla="*/ 1235461 h 1699974"/>
              <a:gd name="connsiteX6-13" fmla="*/ 1891351 w 2218504"/>
              <a:gd name="connsiteY6-14" fmla="*/ 712947 h 1699974"/>
              <a:gd name="connsiteX7-15" fmla="*/ 1717180 w 2218504"/>
              <a:gd name="connsiteY7-16" fmla="*/ 379118 h 1699974"/>
              <a:gd name="connsiteX8-17" fmla="*/ 1513980 w 2218504"/>
              <a:gd name="connsiteY8-18" fmla="*/ 16261 h 1699974"/>
              <a:gd name="connsiteX9-19" fmla="*/ 715694 w 2218504"/>
              <a:gd name="connsiteY9-20" fmla="*/ 88833 h 1699974"/>
              <a:gd name="connsiteX0-21" fmla="*/ 705170 w 2207980"/>
              <a:gd name="connsiteY0-22" fmla="*/ 88833 h 1700161"/>
              <a:gd name="connsiteX1-23" fmla="*/ 110084 w 2207980"/>
              <a:gd name="connsiteY1-24" fmla="*/ 321061 h 1700161"/>
              <a:gd name="connsiteX2-25" fmla="*/ 66541 w 2207980"/>
              <a:gd name="connsiteY2-26" fmla="*/ 887118 h 1700161"/>
              <a:gd name="connsiteX3-27" fmla="*/ 821284 w 2207980"/>
              <a:gd name="connsiteY3-28" fmla="*/ 1293519 h 1700161"/>
              <a:gd name="connsiteX4-29" fmla="*/ 1213170 w 2207980"/>
              <a:gd name="connsiteY4-30" fmla="*/ 1699918 h 1700161"/>
              <a:gd name="connsiteX5-31" fmla="*/ 2185627 w 2207980"/>
              <a:gd name="connsiteY5-32" fmla="*/ 1235461 h 1700161"/>
              <a:gd name="connsiteX6-33" fmla="*/ 1880827 w 2207980"/>
              <a:gd name="connsiteY6-34" fmla="*/ 712947 h 1700161"/>
              <a:gd name="connsiteX7-35" fmla="*/ 1706656 w 2207980"/>
              <a:gd name="connsiteY7-36" fmla="*/ 379118 h 1700161"/>
              <a:gd name="connsiteX8-37" fmla="*/ 1503456 w 2207980"/>
              <a:gd name="connsiteY8-38" fmla="*/ 16261 h 1700161"/>
              <a:gd name="connsiteX9-39" fmla="*/ 705170 w 2207980"/>
              <a:gd name="connsiteY9-40" fmla="*/ 88833 h 17001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207980" h="1700161">
                <a:moveTo>
                  <a:pt x="705170" y="88833"/>
                </a:moveTo>
                <a:cubicBezTo>
                  <a:pt x="472941" y="139633"/>
                  <a:pt x="216522" y="188014"/>
                  <a:pt x="110084" y="321061"/>
                </a:cubicBezTo>
                <a:cubicBezTo>
                  <a:pt x="3646" y="454108"/>
                  <a:pt x="-51992" y="725042"/>
                  <a:pt x="66541" y="887118"/>
                </a:cubicBezTo>
                <a:cubicBezTo>
                  <a:pt x="185074" y="1049194"/>
                  <a:pt x="630179" y="1158052"/>
                  <a:pt x="821284" y="1293519"/>
                </a:cubicBezTo>
                <a:cubicBezTo>
                  <a:pt x="1012389" y="1428986"/>
                  <a:pt x="985780" y="1709594"/>
                  <a:pt x="1213170" y="1699918"/>
                </a:cubicBezTo>
                <a:cubicBezTo>
                  <a:pt x="1440560" y="1690242"/>
                  <a:pt x="2074351" y="1399956"/>
                  <a:pt x="2185627" y="1235461"/>
                </a:cubicBezTo>
                <a:cubicBezTo>
                  <a:pt x="2296903" y="1070966"/>
                  <a:pt x="1960655" y="855671"/>
                  <a:pt x="1880827" y="712947"/>
                </a:cubicBezTo>
                <a:cubicBezTo>
                  <a:pt x="1800999" y="570223"/>
                  <a:pt x="1769551" y="495232"/>
                  <a:pt x="1706656" y="379118"/>
                </a:cubicBezTo>
                <a:cubicBezTo>
                  <a:pt x="1643761" y="263004"/>
                  <a:pt x="1670370" y="64642"/>
                  <a:pt x="1503456" y="16261"/>
                </a:cubicBezTo>
                <a:cubicBezTo>
                  <a:pt x="1336542" y="-32120"/>
                  <a:pt x="937399" y="38033"/>
                  <a:pt x="705170" y="88833"/>
                </a:cubicBezTo>
                <a:close/>
              </a:path>
            </a:pathLst>
          </a:custGeom>
          <a:solidFill>
            <a:srgbClr val="666633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5" name="o4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996" b="72185" l="42716" r="51027">
                        <a14:foregroundMark x1="46413" y1="65365" x2="46413" y2="65365"/>
                        <a14:foregroundMark x1="46413" y1="67708" x2="46413" y2="67708"/>
                      </a14:backgroundRemoval>
                    </a14:imgEffect>
                  </a14:imgLayer>
                </a14:imgProps>
              </a:ext>
            </a:extLst>
          </a:blip>
          <a:srcRect l="42971" t="61177" r="50206" b="28104"/>
          <a:stretch>
            <a:fillRect/>
          </a:stretch>
        </p:blipFill>
        <p:spPr>
          <a:xfrm>
            <a:off x="5048899" y="3716277"/>
            <a:ext cx="1954888" cy="1726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6" r="-896" b="26000"/>
          <a:stretch>
            <a:fillRect/>
          </a:stretch>
        </p:blipFill>
        <p:spPr>
          <a:xfrm>
            <a:off x="8563429" y="5442857"/>
            <a:ext cx="3628572" cy="156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nhà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400" l="29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7" t="3333" r="1"/>
          <a:stretch>
            <a:fillRect/>
          </a:stretch>
        </p:blipFill>
        <p:spPr>
          <a:xfrm>
            <a:off x="9342837" y="2807084"/>
            <a:ext cx="2935238" cy="3913031"/>
          </a:xfrm>
          <a:prstGeom prst="rect">
            <a:avLst/>
          </a:prstGeom>
        </p:spPr>
      </p:pic>
      <p:pic>
        <p:nvPicPr>
          <p:cNvPr id="20" name="Nhím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145771">
            <a:off x="59694" y="5379810"/>
            <a:ext cx="1409032" cy="9994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315895" y="0"/>
            <a:ext cx="1926338" cy="192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162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12552 -0.0377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18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52 -0.03774 L 0.1651 -0.2613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-11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1 -0.26135 L 0.3 -0.0879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8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-0.08797 L 0.43203 -0.1986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03 -0.19862 L 0.49792 -0.0009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9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792 -0.00093 L 0.79792 0.0222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11" grpId="0" bldLvl="0" animBg="1"/>
      <p:bldP spid="11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 Same Side Corner Rectangle 25"/>
          <p:cNvSpPr/>
          <p:nvPr/>
        </p:nvSpPr>
        <p:spPr>
          <a:xfrm>
            <a:off x="307074" y="-75932"/>
            <a:ext cx="11515958" cy="2781032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CC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3684895" y="-31492"/>
            <a:ext cx="4162567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A"/>
          <p:cNvSpPr/>
          <p:nvPr/>
        </p:nvSpPr>
        <p:spPr>
          <a:xfrm>
            <a:off x="412798" y="2935681"/>
            <a:ext cx="5353380" cy="1117047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 6 = 18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C"/>
          <p:cNvSpPr/>
          <p:nvPr/>
        </p:nvSpPr>
        <p:spPr>
          <a:xfrm>
            <a:off x="6082897" y="2935681"/>
            <a:ext cx="5332906" cy="1117047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C.6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3 = 18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B"/>
          <p:cNvSpPr/>
          <p:nvPr/>
        </p:nvSpPr>
        <p:spPr>
          <a:xfrm>
            <a:off x="433272" y="4400549"/>
            <a:ext cx="5332906" cy="1106793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+ 6 = 18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D"/>
          <p:cNvSpPr/>
          <p:nvPr/>
        </p:nvSpPr>
        <p:spPr>
          <a:xfrm>
            <a:off x="6147365" y="4400550"/>
            <a:ext cx="5268438" cy="1106793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D.6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+ 3 = 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4" name="Picture 115" descr="ALRMCL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" y="154649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0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1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3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51" name="Picture 50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6" b="97266" l="9883" r="94876"/>
                    </a14:imgEffect>
                  </a14:imgLayer>
                </a14:imgProps>
              </a:ext>
            </a:extLst>
          </a:blip>
          <a:srcRect l="8203" t="10801" r="6970" b="5428"/>
          <a:stretch>
            <a:fillRect/>
          </a:stretch>
        </p:blipFill>
        <p:spPr>
          <a:xfrm>
            <a:off x="9714054" y="5606464"/>
            <a:ext cx="2254076" cy="1251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1471" y="764249"/>
            <a:ext cx="9644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kq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3+3+3+3+3+3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4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29" grpId="0" bldLvl="0" animBg="1"/>
      <p:bldP spid="29" grpId="1" bldLvl="0" animBg="1"/>
      <p:bldP spid="30" grpId="0" bldLvl="0" animBg="1"/>
      <p:bldP spid="30" grpId="1" bldLvl="0" animBg="1"/>
      <p:bldP spid="31" grpId="0" bldLvl="0" animBg="1"/>
      <p:bldP spid="31" grpId="1" bldLvl="0" animBg="1"/>
      <p:bldP spid="32" grpId="0" bldLvl="0" animBg="1"/>
      <p:bldP spid="32" grpId="1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 Same Side Corner Rectangle 25"/>
          <p:cNvSpPr/>
          <p:nvPr/>
        </p:nvSpPr>
        <p:spPr>
          <a:xfrm>
            <a:off x="307074" y="-75932"/>
            <a:ext cx="11515958" cy="2781032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CC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3684895" y="-31492"/>
            <a:ext cx="4162567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A"/>
          <p:cNvSpPr/>
          <p:nvPr/>
        </p:nvSpPr>
        <p:spPr>
          <a:xfrm>
            <a:off x="433272" y="4275547"/>
            <a:ext cx="5332907" cy="1117047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C"/>
          <p:cNvSpPr/>
          <p:nvPr/>
        </p:nvSpPr>
        <p:spPr>
          <a:xfrm>
            <a:off x="433272" y="3035291"/>
            <a:ext cx="5332906" cy="1117047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A.5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B"/>
          <p:cNvSpPr/>
          <p:nvPr/>
        </p:nvSpPr>
        <p:spPr>
          <a:xfrm>
            <a:off x="6079962" y="4275547"/>
            <a:ext cx="5353380" cy="1106793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D.4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D"/>
          <p:cNvSpPr/>
          <p:nvPr/>
        </p:nvSpPr>
        <p:spPr>
          <a:xfrm>
            <a:off x="6079962" y="3048988"/>
            <a:ext cx="5353380" cy="1106793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C.5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4" name="Picture 115" descr="ALRMCL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" y="154649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0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1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3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2" name="Picture 1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6" b="97266" l="9883" r="94876"/>
                    </a14:imgEffect>
                  </a14:imgLayer>
                </a14:imgProps>
              </a:ext>
            </a:extLst>
          </a:blip>
          <a:srcRect l="8203" t="10801" r="6970" b="5428"/>
          <a:stretch>
            <a:fillRect/>
          </a:stretch>
        </p:blipFill>
        <p:spPr>
          <a:xfrm>
            <a:off x="9714054" y="5606464"/>
            <a:ext cx="2254076" cy="1251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3917" y="1000664"/>
            <a:ext cx="5857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5 + 5 + 5 + 5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77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29" grpId="0" bldLvl="0" animBg="1"/>
      <p:bldP spid="29" grpId="1" bldLvl="0" animBg="1"/>
      <p:bldP spid="30" grpId="0" bldLvl="0" animBg="1"/>
      <p:bldP spid="30" grpId="1" bldLvl="0" animBg="1"/>
      <p:bldP spid="31" grpId="0" bldLvl="0" animBg="1"/>
      <p:bldP spid="31" grpId="1" bldLvl="0" animBg="1"/>
      <p:bldP spid="32" grpId="0" bldLvl="0" animBg="1"/>
      <p:bldP spid="32" grpId="1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 Same Side Corner Rectangle 25"/>
          <p:cNvSpPr/>
          <p:nvPr/>
        </p:nvSpPr>
        <p:spPr>
          <a:xfrm>
            <a:off x="307074" y="-75932"/>
            <a:ext cx="11515958" cy="2781032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CC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3684895" y="-31492"/>
            <a:ext cx="4162567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A"/>
          <p:cNvSpPr/>
          <p:nvPr/>
        </p:nvSpPr>
        <p:spPr>
          <a:xfrm>
            <a:off x="6147363" y="3035290"/>
            <a:ext cx="5353381" cy="1117047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+ 2 + 2 + 2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C"/>
          <p:cNvSpPr/>
          <p:nvPr/>
        </p:nvSpPr>
        <p:spPr>
          <a:xfrm>
            <a:off x="433272" y="3035291"/>
            <a:ext cx="5332906" cy="1117047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A.2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B"/>
          <p:cNvSpPr/>
          <p:nvPr/>
        </p:nvSpPr>
        <p:spPr>
          <a:xfrm>
            <a:off x="433272" y="4400549"/>
            <a:ext cx="5332906" cy="1106793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B.2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+ 2 + 2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D"/>
          <p:cNvSpPr/>
          <p:nvPr/>
        </p:nvSpPr>
        <p:spPr>
          <a:xfrm>
            <a:off x="6147365" y="4400550"/>
            <a:ext cx="5353380" cy="1106793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D.4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4" name="Picture 115" descr="ALRMCL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" y="154649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0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1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3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57969" y="535649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anose="020B7200000000000000" pitchFamily="34" charset="0"/>
                <a:ea typeface="+mn-ea"/>
                <a:cs typeface="+mn-cs"/>
              </a:rPr>
              <a:t>0</a:t>
            </a:r>
          </a:p>
        </p:txBody>
      </p:sp>
      <p:pic>
        <p:nvPicPr>
          <p:cNvPr id="2" name="Picture 1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6" b="97266" l="9883" r="94876"/>
                    </a14:imgEffect>
                  </a14:imgLayer>
                </a14:imgProps>
              </a:ext>
            </a:extLst>
          </a:blip>
          <a:srcRect l="8203" t="10801" r="6970" b="5428"/>
          <a:stretch>
            <a:fillRect/>
          </a:stretch>
        </p:blipFill>
        <p:spPr>
          <a:xfrm>
            <a:off x="9714054" y="5606464"/>
            <a:ext cx="2254076" cy="1251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8469" y="1069049"/>
            <a:ext cx="9859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Chuyển</a:t>
            </a:r>
            <a:r>
              <a:rPr lang="en-US" sz="3200" dirty="0" smtClean="0"/>
              <a:t> </a:t>
            </a:r>
            <a:r>
              <a:rPr lang="en-US" sz="3200" dirty="0" err="1" smtClean="0"/>
              <a:t>phép</a:t>
            </a:r>
            <a:r>
              <a:rPr lang="en-US" sz="3200" dirty="0" smtClean="0"/>
              <a:t>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 </a:t>
            </a:r>
            <a:r>
              <a:rPr lang="en-US" sz="3200" dirty="0" err="1" smtClean="0"/>
              <a:t>thành</a:t>
            </a:r>
            <a:r>
              <a:rPr lang="en-US" sz="3200" dirty="0" smtClean="0"/>
              <a:t> </a:t>
            </a:r>
            <a:r>
              <a:rPr lang="en-US" sz="3200" dirty="0" err="1" smtClean="0"/>
              <a:t>tổng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hạng</a:t>
            </a:r>
            <a:r>
              <a:rPr lang="en-US" sz="3200" dirty="0" smtClean="0"/>
              <a:t> </a:t>
            </a:r>
            <a:r>
              <a:rPr lang="en-US" sz="3200" dirty="0" err="1" smtClean="0"/>
              <a:t>bằng</a:t>
            </a:r>
            <a:r>
              <a:rPr lang="en-US" sz="3200" dirty="0" smtClean="0"/>
              <a:t> </a:t>
            </a:r>
            <a:r>
              <a:rPr lang="en-US" sz="3200" dirty="0" err="1" smtClean="0"/>
              <a:t>nhau</a:t>
            </a:r>
            <a:r>
              <a:rPr lang="en-US" sz="3200" dirty="0" smtClean="0"/>
              <a:t>:                    2 x 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952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29" grpId="0" bldLvl="0" animBg="1"/>
      <p:bldP spid="29" grpId="1" bldLvl="0" animBg="1"/>
      <p:bldP spid="30" grpId="0" bldLvl="0" animBg="1"/>
      <p:bldP spid="30" grpId="1" bldLvl="0" animBg="1"/>
      <p:bldP spid="31" grpId="0" bldLvl="0" animBg="1"/>
      <p:bldP spid="31" grpId="1" bldLvl="0" animBg="1"/>
      <p:bldP spid="32" grpId="0" bldLvl="0" animBg="1"/>
      <p:bldP spid="32" grpId="1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657477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32112" y="206880"/>
              <a:ext cx="2117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24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714672"/>
            <a:chOff x="774356" y="888444"/>
            <a:chExt cx="1005692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HS nhận</a:t>
              </a:r>
              <a:r>
                <a:rPr kumimoji="0" lang="en-US" sz="2800" b="1" i="0" u="none" strike="noStrike" kern="1200" cap="none" spc="0" normalizeH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biết thừa số, tích trong phép nhân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tính</a:t>
              </a:r>
              <a:r>
                <a:rPr kumimoji="0" lang="en-US" sz="2800" b="1" i="0" u="none" strike="noStrike" kern="1200" cap="none" spc="0" normalizeH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tích khi biết thừa số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giải toán.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94988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452</Words>
  <Application>Microsoft Office PowerPoint</Application>
  <PresentationFormat>Custom</PresentationFormat>
  <Paragraphs>181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159</cp:revision>
  <dcterms:created xsi:type="dcterms:W3CDTF">2021-06-02T01:34:28Z</dcterms:created>
  <dcterms:modified xsi:type="dcterms:W3CDTF">2024-01-15T05:32:54Z</dcterms:modified>
</cp:coreProperties>
</file>