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60" r:id="rId6"/>
    <p:sldId id="259" r:id="rId7"/>
    <p:sldId id="286" r:id="rId8"/>
    <p:sldId id="293" r:id="rId9"/>
    <p:sldId id="294" r:id="rId10"/>
    <p:sldId id="295" r:id="rId11"/>
    <p:sldId id="316" r:id="rId12"/>
    <p:sldId id="296" r:id="rId13"/>
    <p:sldId id="297" r:id="rId14"/>
    <p:sldId id="298" r:id="rId15"/>
    <p:sldId id="299" r:id="rId16"/>
    <p:sldId id="303" r:id="rId17"/>
    <p:sldId id="305" r:id="rId18"/>
    <p:sldId id="300" r:id="rId19"/>
    <p:sldId id="301" r:id="rId20"/>
    <p:sldId id="302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  <a:srgbClr val="ED5565"/>
    <a:srgbClr val="80816F"/>
    <a:srgbClr val="38C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5:29:06.718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108DC-FF5B-4D91-AA4A-B7C4299EFD6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0DFCB-30BD-4E15-BB6D-6E907F60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1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0DFCB-30BD-4E15-BB6D-6E907F600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5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9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EE5-6CE4-40C3-B707-52A9B18B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0A205-5349-4DD5-82DD-8EB7208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6EAE-A137-45BD-920B-E0D93BB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303E-2442-4575-8EA3-5D8B2A2F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C800-A732-4A54-982C-661707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1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E3-A1C3-4A23-B2CA-833B7B2C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09702-8390-4E62-9C93-EF71F0E2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69D7-F855-4415-8642-7B099C0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1F9CA-B02C-4438-A39D-BD6F88B2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2588C-0AB4-4DDB-9933-E38EF748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8B4F-5265-4A71-BF43-4D5D091B2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8DF3D-7B52-4E8B-90EF-7A78F36D2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C803-B7BB-4DC7-8AF5-1E8E3E1D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97F1C-6611-41F9-AA8E-1D0F183F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988D-3945-4027-B328-365AB66E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5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755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CB4-E5E5-4D61-8760-AFCF427E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CCBE3-D786-46E9-A36E-E5FBC7460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07DD-3DE7-41CB-A57D-53F8B03B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790B-1947-49B2-810D-717869F0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3FC94-794C-4E74-81D6-ABFC321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F09E-CF85-4D3B-8A0E-CA703FCD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38E2-F0FF-4234-9C70-DF2EFCB8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59D4A-3953-49E2-B389-BEA9D41B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061B-64BE-407D-BAD5-140E0B40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C1FCF-9085-4AA2-BD8F-109CE975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B0389-EC19-4F04-B5C0-4CAA1FEF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1A9B-DE97-4F25-9020-6F538381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24B98-9B23-465B-A045-68783F10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60F33-0382-4877-BDAB-0688DAFA8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5548F-60B6-4EFF-973D-A4245A2FB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D12B9-58D4-45DC-BB8E-D9A91D068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83207-23CD-4B33-978E-02022BA4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5BA4F-B6AF-4FC7-A323-61F795D3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6FF7B-258A-48C2-98AD-5CB8992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2AD-A17E-4515-B3F4-6629E457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DA26C-FEC9-47B0-AFC7-9D7664C2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C3CD4-8153-44B3-B5CE-B0F784ED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2F5AC-7598-44A9-ABB0-EE73002D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B7ED-9B62-4731-A3F4-21019505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CFFD2-4F27-4E3E-B854-7BB4F806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0A27-C251-40EA-92B1-3C675EE0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2DE-0BB4-4961-882A-37C9489B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3201-1442-45A9-8862-E87E9CFA0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DC521-FC48-46A2-99EF-5951F78E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BECD-797D-4957-9D6E-CF49BC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3E131-0B42-4849-AA96-11F8799D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5D964-26CC-48A0-9308-F63EDD89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0B7-0C02-40E1-AA85-7632D3E5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DECB-4EE7-4E44-BB30-4AA2228C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70139-0E19-49DD-A2C9-B10029D1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E87E4-25D4-4367-AE9D-F97B2DC3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3DB2-6032-4F45-B324-920D3B14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74D89-C176-4C1D-B01E-BB0A65F5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3571E90-FA4B-4E02-9F97-8564176645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D617-CEE3-4CA6-997B-1EB417B7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B253-E6F9-4EE1-92D5-C8B2DE359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090E-64C6-46F4-B30D-513A353E3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8109-FE08-4833-90B2-4C52B1374BA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48944-F410-44A9-B9F3-D5AD0D5A8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062B2-A7F9-47FF-B481-BEFFAFE6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EE559F-2C4D-4286-B05B-5964690EED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5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svg"/><Relationship Id="rId7" Type="http://schemas.openxmlformats.org/officeDocument/2006/relationships/image" Target="../media/image2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21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57.png"/><Relationship Id="rId5" Type="http://schemas.openxmlformats.org/officeDocument/2006/relationships/image" Target="../media/image41.png"/><Relationship Id="rId10" Type="http://schemas.microsoft.com/office/2007/relationships/hdphoto" Target="../media/hdphoto5.wdp"/><Relationship Id="rId4" Type="http://schemas.openxmlformats.org/officeDocument/2006/relationships/image" Target="../media/image54.sv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26.emf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9.svg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png"/><Relationship Id="rId7" Type="http://schemas.openxmlformats.org/officeDocument/2006/relationships/image" Target="../media/image1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23.png"/><Relationship Id="rId9" Type="http://schemas.openxmlformats.org/officeDocument/2006/relationships/slide" Target="slide6.xml"/><Relationship Id="rId1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audio" Target="../media/audio2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3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1.emf"/><Relationship Id="rId5" Type="http://schemas.openxmlformats.org/officeDocument/2006/relationships/image" Target="../media/image7.pn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9DAF3AB7-18C3-4A0B-8401-EB73B7CF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FD41E1-F997-4FCC-8A21-27BF2636FE14}"/>
              </a:ext>
            </a:extLst>
          </p:cNvPr>
          <p:cNvSpPr/>
          <p:nvPr/>
        </p:nvSpPr>
        <p:spPr>
          <a:xfrm>
            <a:off x="1176337" y="1195387"/>
            <a:ext cx="9839325" cy="4467225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74FAD6-FE24-488E-B1E2-E8A34D5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6001" y="0"/>
            <a:ext cx="1924050" cy="48403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9E73A-C54F-487E-8C77-3DCB38A84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2634" y="3422370"/>
            <a:ext cx="3267076" cy="34356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FB22B-78CE-4CB5-8F52-48A4D3228373}"/>
              </a:ext>
            </a:extLst>
          </p:cNvPr>
          <p:cNvGrpSpPr/>
          <p:nvPr/>
        </p:nvGrpSpPr>
        <p:grpSpPr>
          <a:xfrm>
            <a:off x="742949" y="157470"/>
            <a:ext cx="10706100" cy="1105574"/>
            <a:chOff x="-219077" y="122100"/>
            <a:chExt cx="12272964" cy="11484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CDC91-E576-4117-A25D-94558F88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094E6-4B11-48D4-8023-B0ECFBAD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086A52-5F20-4FB2-AF5E-C2F460FA8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455" y="1817063"/>
            <a:ext cx="6297714" cy="2694666"/>
          </a:xfrm>
          <a:prstGeom prst="rect">
            <a:avLst/>
          </a:prstGeom>
        </p:spPr>
      </p:pic>
      <p:pic>
        <p:nvPicPr>
          <p:cNvPr id="1026" name="Picture 2" descr="Birds GIFs - Get the best GIF on GIPHY">
            <a:extLst>
              <a:ext uri="{FF2B5EF4-FFF2-40B4-BE49-F238E27FC236}">
                <a16:creationId xmlns:a16="http://schemas.microsoft.com/office/drawing/2014/main" id="{C3CB4967-A06B-48C1-848A-4AEDD9B1A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384" y="3935589"/>
            <a:ext cx="3913026" cy="38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A9DF10-FE91-4228-AE31-F6DD52DCE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9988" y="1192922"/>
            <a:ext cx="6206266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3A5A1-8878-4BF1-8F97-3C1FB5A336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2171" y="4511729"/>
            <a:ext cx="6206266" cy="774259"/>
          </a:xfrm>
          <a:prstGeom prst="rect">
            <a:avLst/>
          </a:prstGeom>
        </p:spPr>
      </p:pic>
      <p:pic>
        <p:nvPicPr>
          <p:cNvPr id="8" name="Bài hát Dậy Đi Thôi">
            <a:hlinkClick r:id="" action="ppaction://media"/>
            <a:extLst>
              <a:ext uri="{FF2B5EF4-FFF2-40B4-BE49-F238E27FC236}">
                <a16:creationId xmlns:a16="http://schemas.microsoft.com/office/drawing/2014/main" id="{2882AE80-DBA7-43C1-91BA-E374D2191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49233" y="996670"/>
            <a:ext cx="1225830" cy="1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5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6182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8 -0.0412 L -0.36875 0.03473 L -0.62773 -0.32338 L -0.8621 -0.72477 L -1.11575 -0.70694 L -1.30078 -0.925 " pathEditMode="relative" rAng="0" ptsTypes="AAAAAA">
                                      <p:cBhvr>
                                        <p:cTn id="2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36" y="-4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182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2182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2682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EB3343-1F21-4EC4-A10A-2FD319B0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2814" y="0"/>
            <a:ext cx="2543174" cy="63979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305300" y="1816100"/>
            <a:ext cx="6519862" cy="322580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92507-83D8-4511-8D83-337196770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65" y="1816100"/>
            <a:ext cx="62977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577FF21-9198-4867-B72A-2B55860A6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4456F-04AB-44EF-AEE3-C8D0EAB46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97" y="-1567314"/>
            <a:ext cx="8245854" cy="463829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127660-BEA6-4479-BD5E-42251E14F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485660" y="2154924"/>
            <a:ext cx="3093774" cy="48272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82EBF0-A017-4292-A8EA-E8A33B3C4652}"/>
              </a:ext>
            </a:extLst>
          </p:cNvPr>
          <p:cNvGrpSpPr/>
          <p:nvPr/>
        </p:nvGrpSpPr>
        <p:grpSpPr>
          <a:xfrm rot="20496226">
            <a:off x="189780" y="891259"/>
            <a:ext cx="2590020" cy="1720932"/>
            <a:chOff x="11498607" y="1322313"/>
            <a:chExt cx="4740563" cy="4452229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BB3CFD21-FA62-429C-9184-61F35834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9A022-5789-4500-A398-AD4949C92A90}"/>
                </a:ext>
              </a:extLst>
            </p:cNvPr>
            <p:cNvSpPr txBox="1"/>
            <p:nvPr/>
          </p:nvSpPr>
          <p:spPr>
            <a:xfrm rot="975746">
              <a:off x="11811394" y="2028399"/>
              <a:ext cx="4119794" cy="214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Địa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điểm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đầu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tiên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gì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nhỉ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5BB56-883E-4FD6-AF11-4AF93C2FF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65" y="-492809"/>
            <a:ext cx="4963359" cy="2791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FCC55-1347-41B7-9EBF-EE163722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43" y="-123443"/>
            <a:ext cx="3503765" cy="1970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94ABC-3CB1-4356-877F-E5C7497BA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49" y="150548"/>
            <a:ext cx="3251750" cy="169687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412F668-7324-4D66-B536-36CCF4066761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6000" contras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32206" y="135389"/>
            <a:ext cx="5396642" cy="6476394"/>
          </a:xfrm>
          <a:prstGeom prst="rect">
            <a:avLst/>
          </a:prstGeom>
        </p:spPr>
      </p:pic>
      <p:grpSp>
        <p:nvGrpSpPr>
          <p:cNvPr id="17" name="Google Shape;2675;p46">
            <a:extLst>
              <a:ext uri="{FF2B5EF4-FFF2-40B4-BE49-F238E27FC236}">
                <a16:creationId xmlns:a16="http://schemas.microsoft.com/office/drawing/2014/main" id="{5E07134E-8C93-49D7-A537-BE3F768FB483}"/>
              </a:ext>
            </a:extLst>
          </p:cNvPr>
          <p:cNvGrpSpPr/>
          <p:nvPr/>
        </p:nvGrpSpPr>
        <p:grpSpPr>
          <a:xfrm flipH="1">
            <a:off x="6862649" y="4317075"/>
            <a:ext cx="737300" cy="728370"/>
            <a:chOff x="2416614" y="-315052"/>
            <a:chExt cx="2274706" cy="2185722"/>
          </a:xfrm>
        </p:grpSpPr>
        <p:sp>
          <p:nvSpPr>
            <p:cNvPr id="18" name="Google Shape;2676;p46">
              <a:extLst>
                <a:ext uri="{FF2B5EF4-FFF2-40B4-BE49-F238E27FC236}">
                  <a16:creationId xmlns:a16="http://schemas.microsoft.com/office/drawing/2014/main" id="{19A1E6AB-D4FE-41DF-B48A-A5B345DAA69B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77;p46">
              <a:extLst>
                <a:ext uri="{FF2B5EF4-FFF2-40B4-BE49-F238E27FC236}">
                  <a16:creationId xmlns:a16="http://schemas.microsoft.com/office/drawing/2014/main" id="{95E5ABCF-FEC7-4B12-B0FD-E9431547387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78;p46">
              <a:extLst>
                <a:ext uri="{FF2B5EF4-FFF2-40B4-BE49-F238E27FC236}">
                  <a16:creationId xmlns:a16="http://schemas.microsoft.com/office/drawing/2014/main" id="{D19DAB39-5DA0-4A84-A4E5-594BA955526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79;p46">
              <a:extLst>
                <a:ext uri="{FF2B5EF4-FFF2-40B4-BE49-F238E27FC236}">
                  <a16:creationId xmlns:a16="http://schemas.microsoft.com/office/drawing/2014/main" id="{6E2AD756-0226-4683-84E6-A76C90C71E5D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80;p46">
              <a:extLst>
                <a:ext uri="{FF2B5EF4-FFF2-40B4-BE49-F238E27FC236}">
                  <a16:creationId xmlns:a16="http://schemas.microsoft.com/office/drawing/2014/main" id="{EA132B70-8C87-45AE-AFB6-BFBD4E89E099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675;p46">
            <a:extLst>
              <a:ext uri="{FF2B5EF4-FFF2-40B4-BE49-F238E27FC236}">
                <a16:creationId xmlns:a16="http://schemas.microsoft.com/office/drawing/2014/main" id="{7EA946E0-D4C9-4E96-AAA6-5D3491F29298}"/>
              </a:ext>
            </a:extLst>
          </p:cNvPr>
          <p:cNvGrpSpPr/>
          <p:nvPr/>
        </p:nvGrpSpPr>
        <p:grpSpPr>
          <a:xfrm flipH="1">
            <a:off x="8676883" y="4139713"/>
            <a:ext cx="668515" cy="728370"/>
            <a:chOff x="2416614" y="-315052"/>
            <a:chExt cx="2274706" cy="2185722"/>
          </a:xfrm>
        </p:grpSpPr>
        <p:sp>
          <p:nvSpPr>
            <p:cNvPr id="30" name="Google Shape;2676;p46">
              <a:extLst>
                <a:ext uri="{FF2B5EF4-FFF2-40B4-BE49-F238E27FC236}">
                  <a16:creationId xmlns:a16="http://schemas.microsoft.com/office/drawing/2014/main" id="{CE4728C5-7ABE-44CF-8184-FFA553EB10C3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77;p46">
              <a:extLst>
                <a:ext uri="{FF2B5EF4-FFF2-40B4-BE49-F238E27FC236}">
                  <a16:creationId xmlns:a16="http://schemas.microsoft.com/office/drawing/2014/main" id="{FDB59215-C8E6-4B38-8672-60AEF2A130A8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78;p46">
              <a:extLst>
                <a:ext uri="{FF2B5EF4-FFF2-40B4-BE49-F238E27FC236}">
                  <a16:creationId xmlns:a16="http://schemas.microsoft.com/office/drawing/2014/main" id="{13711D23-A79F-4373-AE43-4E061CAB805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79;p46">
              <a:extLst>
                <a:ext uri="{FF2B5EF4-FFF2-40B4-BE49-F238E27FC236}">
                  <a16:creationId xmlns:a16="http://schemas.microsoft.com/office/drawing/2014/main" id="{C942DE98-A597-4993-BEE0-C5AA0829ADC0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80;p46">
              <a:extLst>
                <a:ext uri="{FF2B5EF4-FFF2-40B4-BE49-F238E27FC236}">
                  <a16:creationId xmlns:a16="http://schemas.microsoft.com/office/drawing/2014/main" id="{C213F966-D09B-497A-8E41-28CA7B46BDEE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2675;p46">
            <a:extLst>
              <a:ext uri="{FF2B5EF4-FFF2-40B4-BE49-F238E27FC236}">
                <a16:creationId xmlns:a16="http://schemas.microsoft.com/office/drawing/2014/main" id="{B1A07CA5-8E74-4899-BDB5-0637A6EB1B48}"/>
              </a:ext>
            </a:extLst>
          </p:cNvPr>
          <p:cNvGrpSpPr/>
          <p:nvPr/>
        </p:nvGrpSpPr>
        <p:grpSpPr>
          <a:xfrm flipH="1">
            <a:off x="8986731" y="3084832"/>
            <a:ext cx="668515" cy="728370"/>
            <a:chOff x="2416614" y="-315052"/>
            <a:chExt cx="2274706" cy="2185722"/>
          </a:xfrm>
        </p:grpSpPr>
        <p:sp>
          <p:nvSpPr>
            <p:cNvPr id="36" name="Google Shape;2676;p46">
              <a:extLst>
                <a:ext uri="{FF2B5EF4-FFF2-40B4-BE49-F238E27FC236}">
                  <a16:creationId xmlns:a16="http://schemas.microsoft.com/office/drawing/2014/main" id="{73F7DF97-EC3D-4849-8AA3-CA1903DD7DD5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77;p46">
              <a:extLst>
                <a:ext uri="{FF2B5EF4-FFF2-40B4-BE49-F238E27FC236}">
                  <a16:creationId xmlns:a16="http://schemas.microsoft.com/office/drawing/2014/main" id="{197CEA95-D43D-43DA-BD66-5A43DA71995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78;p46">
              <a:extLst>
                <a:ext uri="{FF2B5EF4-FFF2-40B4-BE49-F238E27FC236}">
                  <a16:creationId xmlns:a16="http://schemas.microsoft.com/office/drawing/2014/main" id="{4586BD82-D7A6-425D-9BF3-983BB6A93755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79;p46">
              <a:extLst>
                <a:ext uri="{FF2B5EF4-FFF2-40B4-BE49-F238E27FC236}">
                  <a16:creationId xmlns:a16="http://schemas.microsoft.com/office/drawing/2014/main" id="{5364D486-B9AA-49E2-A7B1-CAD01D128A5F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80;p46">
              <a:extLst>
                <a:ext uri="{FF2B5EF4-FFF2-40B4-BE49-F238E27FC236}">
                  <a16:creationId xmlns:a16="http://schemas.microsoft.com/office/drawing/2014/main" id="{9845EF72-5CE8-4733-84B3-E6AA0FCBE5BC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675;p46">
            <a:extLst>
              <a:ext uri="{FF2B5EF4-FFF2-40B4-BE49-F238E27FC236}">
                <a16:creationId xmlns:a16="http://schemas.microsoft.com/office/drawing/2014/main" id="{B1BE03F9-B7FB-4ECE-8D9C-010BD6CF9BDA}"/>
              </a:ext>
            </a:extLst>
          </p:cNvPr>
          <p:cNvGrpSpPr/>
          <p:nvPr/>
        </p:nvGrpSpPr>
        <p:grpSpPr>
          <a:xfrm flipH="1">
            <a:off x="8116945" y="1840537"/>
            <a:ext cx="869785" cy="804339"/>
            <a:chOff x="2416614" y="-315052"/>
            <a:chExt cx="2274706" cy="2185722"/>
          </a:xfrm>
        </p:grpSpPr>
        <p:sp>
          <p:nvSpPr>
            <p:cNvPr id="42" name="Google Shape;2676;p46">
              <a:extLst>
                <a:ext uri="{FF2B5EF4-FFF2-40B4-BE49-F238E27FC236}">
                  <a16:creationId xmlns:a16="http://schemas.microsoft.com/office/drawing/2014/main" id="{1D57D197-2502-4DDB-AE3F-4F5DF77A3AE6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77;p46">
              <a:extLst>
                <a:ext uri="{FF2B5EF4-FFF2-40B4-BE49-F238E27FC236}">
                  <a16:creationId xmlns:a16="http://schemas.microsoft.com/office/drawing/2014/main" id="{EA4B39D0-82FE-4452-947D-6B6FACDF30B0}"/>
                </a:ext>
              </a:extLst>
            </p:cNvPr>
            <p:cNvSpPr/>
            <p:nvPr/>
          </p:nvSpPr>
          <p:spPr>
            <a:xfrm>
              <a:off x="2753751" y="41198"/>
              <a:ext cx="1600526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78;p46">
              <a:extLst>
                <a:ext uri="{FF2B5EF4-FFF2-40B4-BE49-F238E27FC236}">
                  <a16:creationId xmlns:a16="http://schemas.microsoft.com/office/drawing/2014/main" id="{B54985D4-C28B-4337-8B02-3840FCA1F9B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79;p46">
              <a:extLst>
                <a:ext uri="{FF2B5EF4-FFF2-40B4-BE49-F238E27FC236}">
                  <a16:creationId xmlns:a16="http://schemas.microsoft.com/office/drawing/2014/main" id="{85005C1A-8AA8-49BA-83E0-F01F07FCEC54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80;p46">
              <a:extLst>
                <a:ext uri="{FF2B5EF4-FFF2-40B4-BE49-F238E27FC236}">
                  <a16:creationId xmlns:a16="http://schemas.microsoft.com/office/drawing/2014/main" id="{0E47345C-0DED-4A26-8A5E-1C4F2DFD1215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47409" y="3197052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1328 0.04884 L 0.03125 0.0787 L 0.04922 0.04884 L 0.08047 -0.01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327025" y="201570"/>
            <a:ext cx="11537950" cy="1455780"/>
            <a:chOff x="327025" y="258720"/>
            <a:chExt cx="11537950" cy="145578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327025" y="258720"/>
              <a:ext cx="11537950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462757" y="390525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295673" y="1966463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1219200" y="605742"/>
            <a:ext cx="893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1: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chu vi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r: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E400FA1-B529-4488-B0ED-BC5F232AEB1F}"/>
              </a:ext>
            </a:extLst>
          </p:cNvPr>
          <p:cNvSpPr/>
          <p:nvPr/>
        </p:nvSpPr>
        <p:spPr>
          <a:xfrm>
            <a:off x="4207472" y="1929717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/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b) r 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cm</a:t>
                </a:r>
              </a:p>
            </p:txBody>
          </p:sp>
        </mc:Choice>
        <mc:Fallback xmlns="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893BB4E5-D093-40BE-AFEA-7B856068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2212" y="3080657"/>
            <a:ext cx="2486059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88FE6D9-3A49-4983-8BF0-29D91DE93F8F}"/>
              </a:ext>
            </a:extLst>
          </p:cNvPr>
          <p:cNvSpPr/>
          <p:nvPr/>
        </p:nvSpPr>
        <p:spPr>
          <a:xfrm>
            <a:off x="4445597" y="1118963"/>
            <a:ext cx="7104146" cy="553052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14AF56-6931-4A9D-9E81-3D65D64277FB}"/>
              </a:ext>
            </a:extLst>
          </p:cNvPr>
          <p:cNvSpPr/>
          <p:nvPr/>
        </p:nvSpPr>
        <p:spPr>
          <a:xfrm>
            <a:off x="8446024" y="4469724"/>
            <a:ext cx="1643369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8C246B-9FC0-4227-B84D-979F04FA3DCF}"/>
              </a:ext>
            </a:extLst>
          </p:cNvPr>
          <p:cNvSpPr/>
          <p:nvPr/>
        </p:nvSpPr>
        <p:spPr>
          <a:xfrm>
            <a:off x="8358940" y="3294313"/>
            <a:ext cx="1832205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175927" y="208509"/>
            <a:ext cx="8097216" cy="723716"/>
            <a:chOff x="-1067331" y="-1872504"/>
            <a:chExt cx="11537950" cy="1455779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29072" y="-1754661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541122" y="1379337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-272895" y="267094"/>
            <a:ext cx="8934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57DAA-7CFF-44BF-918B-166B193DBE81}"/>
              </a:ext>
            </a:extLst>
          </p:cNvPr>
          <p:cNvSpPr txBox="1"/>
          <p:nvPr/>
        </p:nvSpPr>
        <p:spPr>
          <a:xfrm>
            <a:off x="3257550" y="1337372"/>
            <a:ext cx="8934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9m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F8CC2-CEA2-4448-AA40-AB3BCAB4AD72}"/>
              </a:ext>
            </a:extLst>
          </p:cNvPr>
          <p:cNvSpPr txBox="1"/>
          <p:nvPr/>
        </p:nvSpPr>
        <p:spPr>
          <a:xfrm>
            <a:off x="3519559" y="2769943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4,4 dm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C6ECC-F196-493E-A4E3-469E5A01C0EE}"/>
              </a:ext>
            </a:extLst>
          </p:cNvPr>
          <p:cNvSpPr txBox="1"/>
          <p:nvPr/>
        </p:nvSpPr>
        <p:spPr>
          <a:xfrm>
            <a:off x="3982059" y="3376319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4,4 x 2 x 3,14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CE57C-97C9-49C6-A6D7-DA9C9769E0C7}"/>
              </a:ext>
            </a:extLst>
          </p:cNvPr>
          <p:cNvSpPr txBox="1"/>
          <p:nvPr/>
        </p:nvSpPr>
        <p:spPr>
          <a:xfrm>
            <a:off x="8273143" y="3346528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27,632 (dm)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/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baseline="0" dirty="0">
                    <a:solidFill>
                      <a:srgbClr val="002060"/>
                    </a:solidFill>
                    <a:latin typeface="Calibri" panose="020F0502020204030204"/>
                  </a:rPr>
                  <a:t>c) Chu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vi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tròn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bán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kính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cm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: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blipFill>
                <a:blip r:embed="rId3"/>
                <a:stretch>
                  <a:fillRect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/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 2 x 3,14 =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8EE2912-8C6C-4DEE-9AA8-C39CE849B3AB}"/>
              </a:ext>
            </a:extLst>
          </p:cNvPr>
          <p:cNvSpPr txBox="1"/>
          <p:nvPr/>
        </p:nvSpPr>
        <p:spPr>
          <a:xfrm>
            <a:off x="8122858" y="4445489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6,28 (cm)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C33344-3B5C-4BBE-B9DE-7392FA14C052}"/>
              </a:ext>
            </a:extLst>
          </p:cNvPr>
          <p:cNvSpPr txBox="1"/>
          <p:nvPr/>
        </p:nvSpPr>
        <p:spPr>
          <a:xfrm>
            <a:off x="7089700" y="5069780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6,28 m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b) 27,632 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c)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6,28 cm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646D9B1-4370-404C-A3AB-37A642DACCAF}"/>
              </a:ext>
            </a:extLst>
          </p:cNvPr>
          <p:cNvSpPr/>
          <p:nvPr/>
        </p:nvSpPr>
        <p:spPr>
          <a:xfrm>
            <a:off x="530845" y="2557982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/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c) r = </a:t>
                </a:r>
                <a:r>
                  <a:rPr lang="en-US" sz="3600" b="1" dirty="0">
                    <a:solidFill>
                      <a:srgbClr val="C0000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</a:t>
                </a:r>
              </a:p>
            </p:txBody>
          </p:sp>
        </mc:Choice>
        <mc:Fallback xmlns="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5"/>
                <a:stretch>
                  <a:fillRect b="-1379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C573B8-BCA3-4D30-83EF-56D5F517986F}"/>
              </a:ext>
            </a:extLst>
          </p:cNvPr>
          <p:cNvSpPr/>
          <p:nvPr/>
        </p:nvSpPr>
        <p:spPr>
          <a:xfrm>
            <a:off x="8209942" y="2246950"/>
            <a:ext cx="1770289" cy="50034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DA17D-08BD-4666-80EF-E8F77282E637}"/>
              </a:ext>
            </a:extLst>
          </p:cNvPr>
          <p:cNvSpPr txBox="1"/>
          <p:nvPr/>
        </p:nvSpPr>
        <p:spPr>
          <a:xfrm>
            <a:off x="8021106" y="2229585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56,52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7839B-1B81-4990-A124-BEB6A21A2B1E}"/>
              </a:ext>
            </a:extLst>
          </p:cNvPr>
          <p:cNvSpPr txBox="1"/>
          <p:nvPr/>
        </p:nvSpPr>
        <p:spPr>
          <a:xfrm>
            <a:off x="3982059" y="22124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2 x 3,14 = </a:t>
            </a:r>
          </a:p>
        </p:txBody>
      </p:sp>
    </p:spTree>
    <p:extLst>
      <p:ext uri="{BB962C8B-B14F-4D97-AF65-F5344CB8AC3E}">
        <p14:creationId xmlns:p14="http://schemas.microsoft.com/office/powerpoint/2010/main" val="1618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2" grpId="0" animBg="1"/>
      <p:bldP spid="16" grpId="0" build="p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" grpId="0" animBg="1"/>
      <p:bldP spid="2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479F74A-FE58-4395-8176-B3CDA12B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4000" y="292100"/>
            <a:ext cx="6324600" cy="6565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9F384D-107E-44C0-9F2C-F011B63302F6}"/>
              </a:ext>
            </a:extLst>
          </p:cNvPr>
          <p:cNvSpPr txBox="1"/>
          <p:nvPr/>
        </p:nvSpPr>
        <p:spPr>
          <a:xfrm>
            <a:off x="3981450" y="4146034"/>
            <a:ext cx="3949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Muốn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tính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chu vi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hình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tròn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như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thế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nào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2146300" y="0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581400" y="0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451325" y="3111369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3841 0.01343 L 0.05404 0.04329 L 0.08828 0.01528 L 0.11771 0.01134 L 0.14271 0.03032 L 0.14271 0.030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668C9-11FE-4055-999E-ABF9572C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41544"/>
          <a:stretch/>
        </p:blipFill>
        <p:spPr>
          <a:xfrm>
            <a:off x="0" y="2849078"/>
            <a:ext cx="12192000" cy="4008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CD8AC5-C8E3-475C-BEA2-9452D1374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3765" b="55294"/>
          <a:stretch/>
        </p:blipFill>
        <p:spPr>
          <a:xfrm>
            <a:off x="152400" y="-105877"/>
            <a:ext cx="12192000" cy="33241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8394D-8D45-4E7A-87C1-6E12EEBCD29E}"/>
              </a:ext>
            </a:extLst>
          </p:cNvPr>
          <p:cNvGrpSpPr/>
          <p:nvPr/>
        </p:nvGrpSpPr>
        <p:grpSpPr>
          <a:xfrm>
            <a:off x="8444326" y="-749164"/>
            <a:ext cx="13231767" cy="7607164"/>
            <a:chOff x="-622672" y="219776"/>
            <a:chExt cx="12192000" cy="68579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71449C-805E-4585-8488-8148E3A320F1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DCF0AA-9F98-4A03-8896-05B4132A5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D9FC8D-25BC-4E30-A3E6-110ED3755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C79557-E97C-49AB-95F2-A5F49D30221D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0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16 -0.18333 L -0.32565 -0.18727 L -0.46133 -0.06759 L -0.68464 -0.01412 L -0.79154 0.13912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26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9E195-5DEB-4F82-9402-4F620168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2" b="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FBE5D-C841-44C8-A49C-571B3D93CECB}"/>
              </a:ext>
            </a:extLst>
          </p:cNvPr>
          <p:cNvGrpSpPr/>
          <p:nvPr/>
        </p:nvGrpSpPr>
        <p:grpSpPr>
          <a:xfrm>
            <a:off x="2451370" y="953310"/>
            <a:ext cx="13231767" cy="7524079"/>
            <a:chOff x="-622672" y="219776"/>
            <a:chExt cx="12192000" cy="68579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57CFEF-7F94-4DD1-A86D-620612003CF0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3CBED7-3AFF-4EBF-B959-124408BDE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E7E30790-8F6D-4422-AF42-86083E32EB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61B2BA-AA7D-4050-B6FC-29120F7C2470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đường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3" y="3173036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2367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2D12E52-91D5-4FAF-8079-E20DC5E9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3D44D-5B05-4FBC-8182-24CF05E63A87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FEA1B1-5D3D-40BC-8BAE-2A8A90BA605D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280E6CB9-5F53-4EBF-B627-EF2E28DF7FD2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E3F58-BB4F-49ED-B708-933BD9FD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136" y="2255353"/>
            <a:ext cx="1268078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47FD1-7521-4BE4-8097-8989F2CDC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877E7-BB74-4C89-9EF2-58BE4618D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028" y="3515071"/>
            <a:ext cx="1268078" cy="7742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7A503F0-A3D9-43DD-BBDF-4B0226DC4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83937" y="3899616"/>
            <a:ext cx="2014839" cy="2760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2CD69-7555-4E59-8993-5F369801B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694" y="2172297"/>
            <a:ext cx="7858425" cy="1176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1F5A11-3DF2-4D30-BE7D-FC2B9951B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694" y="3174455"/>
            <a:ext cx="835224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1936402" y="-29229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937000" y="29229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FB11FF40-0C65-4176-AFDB-A89F125F0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122" y="3780233"/>
            <a:ext cx="2758449" cy="30777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7CC8CF-0F8D-4147-96CA-F4E3878CAA61}"/>
              </a:ext>
            </a:extLst>
          </p:cNvPr>
          <p:cNvGrpSpPr/>
          <p:nvPr/>
        </p:nvGrpSpPr>
        <p:grpSpPr>
          <a:xfrm>
            <a:off x="1237902" y="5180433"/>
            <a:ext cx="10610850" cy="1514666"/>
            <a:chOff x="1237902" y="5180433"/>
            <a:chExt cx="10610850" cy="151466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8E7CFD77-7AF6-422A-AD89-D7BDB0E8E823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A8129F-1283-45EC-9860-AD0C7B9FB745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Dựa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vào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chu vi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các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đi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tìm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bán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đường</a:t>
              </a:r>
              <a:r>
                <a:rPr lang="en-US" sz="3200" b="1" dirty="0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8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D66FA-56A5-457C-A2FA-43081260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00" y="0"/>
            <a:ext cx="12890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2F980B-E884-4F85-979F-A82673D39133}"/>
              </a:ext>
            </a:extLst>
          </p:cNvPr>
          <p:cNvSpPr txBox="1"/>
          <p:nvPr/>
        </p:nvSpPr>
        <p:spPr>
          <a:xfrm>
            <a:off x="1412875" y="95360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d x 3,14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E110E-8D2E-4C37-AC05-48446E983036}"/>
              </a:ext>
            </a:extLst>
          </p:cNvPr>
          <p:cNvSpPr txBox="1"/>
          <p:nvPr/>
        </p:nvSpPr>
        <p:spPr>
          <a:xfrm>
            <a:off x="2710992" y="2758144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631F29-5AEC-4871-9227-DC8B055D1A8A}"/>
              </a:ext>
            </a:extLst>
          </p:cNvPr>
          <p:cNvSpPr txBox="1"/>
          <p:nvPr/>
        </p:nvSpPr>
        <p:spPr>
          <a:xfrm>
            <a:off x="3045912" y="2755504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1049F-EE1B-4961-BE35-8B454CA88B28}"/>
              </a:ext>
            </a:extLst>
          </p:cNvPr>
          <p:cNvSpPr txBox="1"/>
          <p:nvPr/>
        </p:nvSpPr>
        <p:spPr>
          <a:xfrm>
            <a:off x="381919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48404-AD4E-47A9-B88A-E61B7B9D9BBF}"/>
              </a:ext>
            </a:extLst>
          </p:cNvPr>
          <p:cNvSpPr txBox="1"/>
          <p:nvPr/>
        </p:nvSpPr>
        <p:spPr>
          <a:xfrm>
            <a:off x="174274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d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F3B02-1D24-42D5-B5D9-E7FFC2EC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76" y="27166"/>
            <a:ext cx="128905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639683-F8BD-44D1-95EE-9223DA82CA62}"/>
              </a:ext>
            </a:extLst>
          </p:cNvPr>
          <p:cNvSpPr txBox="1"/>
          <p:nvPr/>
        </p:nvSpPr>
        <p:spPr>
          <a:xfrm>
            <a:off x="7139154" y="92492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r x 2 x 3,14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B788B3-FF5C-4377-8A74-96D81718D502}"/>
              </a:ext>
            </a:extLst>
          </p:cNvPr>
          <p:cNvSpPr/>
          <p:nvPr/>
        </p:nvSpPr>
        <p:spPr>
          <a:xfrm rot="5400000">
            <a:off x="2890101" y="2204197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0DEC14-3BB7-41E0-9B61-333EE97E234E}"/>
              </a:ext>
            </a:extLst>
          </p:cNvPr>
          <p:cNvSpPr txBox="1"/>
          <p:nvPr/>
        </p:nvSpPr>
        <p:spPr>
          <a:xfrm>
            <a:off x="8120482" y="2700077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7C664-A5C4-4857-8E7D-A3E40331B927}"/>
              </a:ext>
            </a:extLst>
          </p:cNvPr>
          <p:cNvSpPr txBox="1"/>
          <p:nvPr/>
        </p:nvSpPr>
        <p:spPr>
          <a:xfrm>
            <a:off x="8455402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444D8-CF85-40BB-9E91-337DD6117F1E}"/>
              </a:ext>
            </a:extLst>
          </p:cNvPr>
          <p:cNvSpPr txBox="1"/>
          <p:nvPr/>
        </p:nvSpPr>
        <p:spPr>
          <a:xfrm>
            <a:off x="8935913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B66A16-6CBB-466F-A44F-3A35E4DC0655}"/>
              </a:ext>
            </a:extLst>
          </p:cNvPr>
          <p:cNvSpPr txBox="1"/>
          <p:nvPr/>
        </p:nvSpPr>
        <p:spPr>
          <a:xfrm>
            <a:off x="7225863" y="268439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B0D62E7-CBD3-4EDD-8C57-E746B7F81883}"/>
              </a:ext>
            </a:extLst>
          </p:cNvPr>
          <p:cNvSpPr/>
          <p:nvPr/>
        </p:nvSpPr>
        <p:spPr>
          <a:xfrm rot="5400000">
            <a:off x="8299591" y="2146130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BBABD-A8E1-4E35-9AEA-DD3A34D58491}"/>
              </a:ext>
            </a:extLst>
          </p:cNvPr>
          <p:cNvSpPr txBox="1"/>
          <p:nvPr/>
        </p:nvSpPr>
        <p:spPr>
          <a:xfrm>
            <a:off x="10261935" y="267542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7A3C5-2BCB-442C-997E-EDA7AD690D90}"/>
              </a:ext>
            </a:extLst>
          </p:cNvPr>
          <p:cNvSpPr txBox="1"/>
          <p:nvPr/>
        </p:nvSpPr>
        <p:spPr>
          <a:xfrm>
            <a:off x="9469981" y="269386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77069-1449-4C5D-9C43-DE2E554545C5}"/>
              </a:ext>
            </a:extLst>
          </p:cNvPr>
          <p:cNvSpPr txBox="1"/>
          <p:nvPr/>
        </p:nvSpPr>
        <p:spPr>
          <a:xfrm>
            <a:off x="7225863" y="3330728"/>
            <a:ext cx="997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Hoặc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272AE-AEFF-40AA-B465-859334760717}"/>
              </a:ext>
            </a:extLst>
          </p:cNvPr>
          <p:cNvSpPr txBox="1"/>
          <p:nvPr/>
        </p:nvSpPr>
        <p:spPr>
          <a:xfrm>
            <a:off x="8034522" y="3840908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02071-EB43-4888-92FB-366F5050DCA5}"/>
              </a:ext>
            </a:extLst>
          </p:cNvPr>
          <p:cNvSpPr txBox="1"/>
          <p:nvPr/>
        </p:nvSpPr>
        <p:spPr>
          <a:xfrm>
            <a:off x="8369442" y="383826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B9A8EF-83F3-40FC-8A34-7FF236254FC3}"/>
              </a:ext>
            </a:extLst>
          </p:cNvPr>
          <p:cNvSpPr txBox="1"/>
          <p:nvPr/>
        </p:nvSpPr>
        <p:spPr>
          <a:xfrm>
            <a:off x="10311406" y="384090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A7C4CF-F51D-4485-A95C-5D19205D1478}"/>
              </a:ext>
            </a:extLst>
          </p:cNvPr>
          <p:cNvSpPr txBox="1"/>
          <p:nvPr/>
        </p:nvSpPr>
        <p:spPr>
          <a:xfrm>
            <a:off x="7139903" y="382522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7EFBE-8F99-4D19-BFBE-3EF47D2426E0}"/>
              </a:ext>
            </a:extLst>
          </p:cNvPr>
          <p:cNvSpPr txBox="1"/>
          <p:nvPr/>
        </p:nvSpPr>
        <p:spPr>
          <a:xfrm>
            <a:off x="9044971" y="385394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63A7C0-4F8E-4290-B846-142B38D41981}"/>
              </a:ext>
            </a:extLst>
          </p:cNvPr>
          <p:cNvSpPr txBox="1"/>
          <p:nvPr/>
        </p:nvSpPr>
        <p:spPr>
          <a:xfrm>
            <a:off x="9763293" y="383193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2D5627-8C0C-4C07-BA18-53DEFEEA9D06}"/>
              </a:ext>
            </a:extLst>
          </p:cNvPr>
          <p:cNvGrpSpPr/>
          <p:nvPr/>
        </p:nvGrpSpPr>
        <p:grpSpPr>
          <a:xfrm>
            <a:off x="704502" y="4714913"/>
            <a:ext cx="5391498" cy="1931413"/>
            <a:chOff x="1237902" y="5180433"/>
            <a:chExt cx="10610850" cy="1514666"/>
          </a:xfrm>
        </p:grpSpPr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E9F1E05A-08E5-4E19-A20B-9F40BE636660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B3B643E-6825-449F-BA89-453768D72C5A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3,14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FEE8BD-C7DD-4467-B68F-50913C857E8C}"/>
              </a:ext>
            </a:extLst>
          </p:cNvPr>
          <p:cNvGrpSpPr/>
          <p:nvPr/>
        </p:nvGrpSpPr>
        <p:grpSpPr>
          <a:xfrm>
            <a:off x="6600563" y="4714914"/>
            <a:ext cx="5391498" cy="1931413"/>
            <a:chOff x="1237902" y="5180433"/>
            <a:chExt cx="10610850" cy="1514666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13BDC90-1E7B-4DC2-B5AC-DE577A14A28A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B9535E-5E48-4F77-87FD-DB5362E5A349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chu vi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2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3,14.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7" grpId="0"/>
      <p:bldP spid="2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2F1ADC-0081-4DE0-BBED-0BBEBE751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018DA106-4953-4E4A-A14C-6A0C6A5D1A45}"/>
              </a:ext>
            </a:extLst>
          </p:cNvPr>
          <p:cNvSpPr/>
          <p:nvPr/>
        </p:nvSpPr>
        <p:spPr>
          <a:xfrm>
            <a:off x="3529973" y="214432"/>
            <a:ext cx="7785727" cy="114463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2" y="2376403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C1E8B-4E3B-4F9A-A913-862A5BA41EC2}"/>
              </a:ext>
            </a:extLst>
          </p:cNvPr>
          <p:cNvSpPr txBox="1"/>
          <p:nvPr/>
        </p:nvSpPr>
        <p:spPr>
          <a:xfrm>
            <a:off x="3635375" y="258903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3,14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E0F18-69F6-4C2B-8A0F-E874B087D452}"/>
              </a:ext>
            </a:extLst>
          </p:cNvPr>
          <p:cNvSpPr txBox="1"/>
          <p:nvPr/>
        </p:nvSpPr>
        <p:spPr>
          <a:xfrm>
            <a:off x="6886575" y="653333"/>
            <a:ext cx="422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2 : 3,14</a:t>
            </a: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0CE26509-62CC-4D0E-85F1-37FC0969C125}"/>
              </a:ext>
            </a:extLst>
          </p:cNvPr>
          <p:cNvSpPr/>
          <p:nvPr/>
        </p:nvSpPr>
        <p:spPr>
          <a:xfrm>
            <a:off x="278772" y="3287661"/>
            <a:ext cx="11270971" cy="3361829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99486-03A4-444D-9F74-9F5EA616DF28}"/>
              </a:ext>
            </a:extLst>
          </p:cNvPr>
          <p:cNvSpPr txBox="1"/>
          <p:nvPr/>
        </p:nvSpPr>
        <p:spPr>
          <a:xfrm>
            <a:off x="742636" y="3287661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15,7m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A4A04B-BCB3-4B86-BB3C-85A8920E9A0A}"/>
              </a:ext>
            </a:extLst>
          </p:cNvPr>
          <p:cNvSpPr txBox="1"/>
          <p:nvPr/>
        </p:nvSpPr>
        <p:spPr>
          <a:xfrm>
            <a:off x="1194885" y="4834317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)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chu vi 18,84 dm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8A9846-D527-4B45-9E85-83DF02F98DF7}"/>
              </a:ext>
            </a:extLst>
          </p:cNvPr>
          <p:cNvSpPr txBox="1"/>
          <p:nvPr/>
        </p:nvSpPr>
        <p:spPr>
          <a:xfrm>
            <a:off x="5681048" y="5782230"/>
            <a:ext cx="39311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3dm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AF66116-8149-4FFA-B48F-F9B86A2864C3}"/>
              </a:ext>
            </a:extLst>
          </p:cNvPr>
          <p:cNvSpPr/>
          <p:nvPr/>
        </p:nvSpPr>
        <p:spPr>
          <a:xfrm>
            <a:off x="6594804" y="4342578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570F7F-CD9E-4B27-BC18-2195758E0767}"/>
              </a:ext>
            </a:extLst>
          </p:cNvPr>
          <p:cNvSpPr txBox="1"/>
          <p:nvPr/>
        </p:nvSpPr>
        <p:spPr>
          <a:xfrm>
            <a:off x="2957918" y="431109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5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2BCDA9-2B43-45D2-A574-2EFC0F59F8D1}"/>
              </a:ext>
            </a:extLst>
          </p:cNvPr>
          <p:cNvSpPr/>
          <p:nvPr/>
        </p:nvSpPr>
        <p:spPr>
          <a:xfrm>
            <a:off x="6867422" y="5392092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255FE-F3A3-4183-9BDA-6CCBFF32C2D2}"/>
              </a:ext>
            </a:extLst>
          </p:cNvPr>
          <p:cNvSpPr txBox="1"/>
          <p:nvPr/>
        </p:nvSpPr>
        <p:spPr>
          <a:xfrm>
            <a:off x="2977307" y="5325811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18,84 :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3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8" grpId="0"/>
      <p:bldP spid="41" grpId="0"/>
      <p:bldP spid="42" grpId="0" animBg="1"/>
      <p:bldP spid="44" grpId="0"/>
      <p:bldP spid="45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117724" y="2897380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3.7037E-7 L -0.00703 0.00046 C -0.00989 -0.00208 -0.01276 -0.00324 -0.01549 -0.00556 C -0.01679 -0.00694 -0.01797 -0.00972 -0.01927 -0.01111 C -0.02018 -0.0125 -0.02122 -0.01296 -0.02213 -0.01389 C -0.02682 -0.01991 -0.02552 -0.0206 -0.03073 -0.025 C -0.03476 -0.02917 -0.03867 -0.03102 -0.04297 -0.03333 C -0.04987 -0.03171 -0.05677 -0.02894 -0.0638 -0.02778 C -0.06562 -0.02778 -0.0677 -0.02824 -0.06953 -0.03056 C -0.07044 -0.03241 -0.0707 -0.03611 -0.07135 -0.03889 C -0.0733 -0.06227 -0.07083 -0.03935 -0.07422 -0.05833 C -0.07513 -0.06435 -0.07565 -0.07546 -0.07591 -0.08056 C -0.07578 -0.09167 -0.07604 -0.10347 -0.07513 -0.11389 C -0.07474 -0.11736 -0.0733 -0.11852 -0.07226 -0.11944 C -0.07044 -0.12199 -0.06836 -0.12269 -0.06666 -0.125 C -0.05599 -0.14074 -0.0694 -0.12222 -0.05911 -0.13333 C -0.05768 -0.13519 -0.05651 -0.13727 -0.05533 -0.13889 C -0.04987 -0.13819 -0.04453 -0.1375 -0.03919 -0.13611 C -0.03554 -0.13542 -0.0306 -0.13241 -0.02695 -0.13056 C -0.02435 -0.12963 -0.02174 -0.12917 -0.01927 -0.12778 C -0.0177 -0.12708 -0.01614 -0.12639 -0.01458 -0.125 C -0.01158 -0.12292 -0.00898 -0.11782 -0.00612 -0.11667 C 0.00847 -0.1125 0.00026 -0.11458 0.01849 -0.11111 C 0.0267 -0.10347 0.01381 -0.11574 0.02709 -0.10556 C 0.02904 -0.10417 0.03269 -0.1 0.03269 -0.09977 C 0.04532 -0.10324 0.04414 -0.09167 0.04414 -0.11389 L 0.04414 -0.11366 L 0.04414 -0.125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198167" y="2705099"/>
            <a:ext cx="7112156" cy="3955104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0,65m.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b) 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sẽ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lăn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3006E3-0F94-493D-8098-15316C8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55712" y="3072544"/>
            <a:ext cx="2486059" cy="37773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05F1E3-D1B1-4D59-B42D-1211CDC1E2BD}"/>
              </a:ext>
            </a:extLst>
          </p:cNvPr>
          <p:cNvGrpSpPr/>
          <p:nvPr/>
        </p:nvGrpSpPr>
        <p:grpSpPr>
          <a:xfrm>
            <a:off x="6022266" y="2802532"/>
            <a:ext cx="3957285" cy="2828288"/>
            <a:chOff x="6022266" y="2802532"/>
            <a:chExt cx="3957285" cy="2828288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A4E4EA0C-3D11-4972-A829-96F12EF5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6022266" y="2802532"/>
              <a:ext cx="3957285" cy="2828288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84A76CD-726A-4448-96AC-B791CF2AF578}"/>
                </a:ext>
              </a:extLst>
            </p:cNvPr>
            <p:cNvSpPr/>
            <p:nvPr/>
          </p:nvSpPr>
          <p:spPr>
            <a:xfrm rot="21397472">
              <a:off x="6554176" y="4074812"/>
              <a:ext cx="2897302" cy="538081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D9E408-A447-462A-B4A9-F548E3016AED}"/>
                </a:ext>
              </a:extLst>
            </p:cNvPr>
            <p:cNvSpPr txBox="1"/>
            <p:nvPr/>
          </p:nvSpPr>
          <p:spPr>
            <a:xfrm rot="21437367" flipH="1">
              <a:off x="6455812" y="3586252"/>
              <a:ext cx="3084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DA1A3-6ABE-4D33-9E79-EB047672C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262" y="983722"/>
            <a:ext cx="13015068" cy="79549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EC811-A128-4CDE-A994-B315F2DB3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380" y1="10963" x2="25000" y2="9037"/>
                        <a14:foregroundMark x1="26359" y1="9037" x2="40761" y2="5926"/>
                        <a14:foregroundMark x1="29348" y1="8000" x2="34239" y2="7259"/>
                        <a14:foregroundMark x1="47283" y1="5926" x2="59783" y2="8444"/>
                        <a14:foregroundMark x1="60598" y1="9481" x2="67663" y2="14370"/>
                        <a14:foregroundMark x1="67663" y1="14222" x2="69022" y2="11704"/>
                        <a14:foregroundMark x1="69022" y1="11704" x2="72554" y2="16444"/>
                        <a14:foregroundMark x1="72283" y1="16148" x2="78533" y2="15407"/>
                        <a14:foregroundMark x1="75543" y1="16296" x2="78804" y2="16889"/>
                        <a14:foregroundMark x1="79348" y1="16889" x2="72011" y2="17926"/>
                        <a14:foregroundMark x1="73098" y1="17926" x2="77717" y2="22963"/>
                        <a14:foregroundMark x1="76630" y1="24296" x2="73370" y2="27852"/>
                        <a14:foregroundMark x1="72283" y1="30370" x2="69565" y2="35111"/>
                        <a14:foregroundMark x1="70380" y1="35259" x2="74185" y2="38074"/>
                        <a14:foregroundMark x1="69837" y1="36889" x2="57880" y2="42074"/>
                        <a14:foregroundMark x1="67391" y1="39111" x2="60326" y2="42222"/>
                        <a14:foregroundMark x1="70109" y1="37333" x2="72011" y2="38074"/>
                        <a14:foregroundMark x1="69837" y1="37481" x2="63043" y2="43111"/>
                        <a14:foregroundMark x1="70380" y1="41778" x2="85054" y2="43556"/>
                        <a14:foregroundMark x1="69837" y1="41185" x2="80978" y2="42815"/>
                        <a14:foregroundMark x1="81522" y1="42963" x2="96196" y2="47407"/>
                        <a14:foregroundMark x1="96196" y1="46963" x2="98913" y2="51259"/>
                        <a14:foregroundMark x1="98098" y1="51407" x2="92663" y2="58074"/>
                        <a14:foregroundMark x1="95652" y1="57630" x2="97554" y2="58815"/>
                        <a14:foregroundMark x1="97554" y1="58963" x2="99457" y2="63407"/>
                        <a14:foregroundMark x1="97554" y1="65481" x2="72011" y2="82519"/>
                        <a14:foregroundMark x1="99185" y1="65926" x2="95109" y2="70519"/>
                        <a14:foregroundMark x1="95652" y1="69630" x2="91848" y2="73333"/>
                        <a14:foregroundMark x1="99185" y1="67259" x2="94022" y2="72148"/>
                        <a14:foregroundMark x1="92120" y1="73481" x2="84783" y2="77926"/>
                        <a14:foregroundMark x1="84239" y1="78519" x2="84511" y2="86370"/>
                        <a14:foregroundMark x1="85326" y1="86963" x2="88587" y2="90370"/>
                        <a14:foregroundMark x1="88587" y1="90815" x2="86957" y2="93630"/>
                        <a14:foregroundMark x1="87500" y1="93185" x2="88315" y2="96741"/>
                        <a14:foregroundMark x1="89130" y1="94222" x2="80707" y2="99407"/>
                        <a14:foregroundMark x1="83696" y1="95407" x2="71739" y2="99852"/>
                        <a14:foregroundMark x1="78261" y1="93333" x2="61413" y2="96889"/>
                        <a14:foregroundMark x1="65489" y1="77481" x2="50272" y2="96000"/>
                        <a14:foregroundMark x1="62228" y1="67407" x2="52717" y2="72444"/>
                        <a14:foregroundMark x1="59511" y1="68148" x2="53804" y2="71407"/>
                        <a14:foregroundMark x1="53261" y1="71852" x2="48370" y2="77185"/>
                        <a14:foregroundMark x1="52174" y1="72148" x2="48370" y2="75852"/>
                        <a14:foregroundMark x1="48641" y1="76296" x2="50272" y2="81481"/>
                        <a14:foregroundMark x1="50272" y1="81630" x2="50543" y2="84889"/>
                        <a14:foregroundMark x1="50543" y1="84889" x2="48641" y2="87259"/>
                        <a14:foregroundMark x1="48641" y1="87407" x2="50000" y2="89926"/>
                        <a14:foregroundMark x1="50000" y1="89926" x2="48098" y2="91852"/>
                        <a14:foregroundMark x1="47554" y1="92593" x2="47826" y2="94222"/>
                        <a14:foregroundMark x1="47554" y1="96148" x2="57880" y2="99704"/>
                        <a14:foregroundMark x1="60598" y1="96444" x2="64402" y2="98667"/>
                        <a14:foregroundMark x1="44293" y1="96148" x2="50000" y2="98815"/>
                        <a14:foregroundMark x1="53533" y1="58815" x2="61413" y2="63111"/>
                        <a14:foregroundMark x1="61413" y1="63259" x2="61957" y2="65185"/>
                        <a14:foregroundMark x1="62500" y1="63852" x2="60326" y2="67259"/>
                        <a14:foregroundMark x1="61413" y1="64741" x2="58696" y2="68889"/>
                        <a14:foregroundMark x1="46739" y1="51111" x2="54076" y2="59111"/>
                        <a14:foregroundMark x1="47826" y1="54815" x2="45652" y2="58667"/>
                        <a14:foregroundMark x1="50272" y1="56000" x2="50000" y2="57778"/>
                        <a14:foregroundMark x1="50272" y1="56148" x2="51630" y2="57630"/>
                        <a14:foregroundMark x1="48641" y1="57037" x2="45924" y2="59556"/>
                        <a14:foregroundMark x1="48641" y1="58074" x2="49185" y2="58815"/>
                        <a14:foregroundMark x1="49728" y1="57630" x2="49728" y2="58815"/>
                        <a14:foregroundMark x1="46196" y1="58667" x2="41033" y2="61630"/>
                        <a14:foregroundMark x1="41304" y1="61481" x2="25815" y2="62963"/>
                        <a14:foregroundMark x1="26630" y1="62667" x2="23913" y2="65333"/>
                        <a14:foregroundMark x1="23913" y1="65333" x2="20380" y2="66222"/>
                        <a14:foregroundMark x1="20924" y1="65926" x2="13315" y2="65481"/>
                        <a14:foregroundMark x1="13043" y1="65481" x2="7880" y2="67407"/>
                        <a14:foregroundMark x1="7880" y1="65926" x2="6793" y2="65926"/>
                        <a14:foregroundMark x1="7337" y1="65481" x2="13859" y2="61185"/>
                        <a14:foregroundMark x1="8967" y1="64741" x2="17391" y2="59111"/>
                        <a14:foregroundMark x1="20380" y1="59704" x2="27989" y2="59407"/>
                        <a14:foregroundMark x1="29348" y1="59111" x2="38587" y2="56889"/>
                        <a14:foregroundMark x1="38043" y1="56444" x2="36685" y2="54370"/>
                        <a14:foregroundMark x1="35870" y1="53926" x2="36957" y2="52593"/>
                        <a14:foregroundMark x1="38859" y1="52000" x2="42391" y2="45185"/>
                        <a14:foregroundMark x1="42391" y1="45185" x2="45109" y2="46815"/>
                        <a14:foregroundMark x1="44022" y1="44148" x2="36957" y2="41778"/>
                        <a14:foregroundMark x1="38587" y1="41926" x2="25815" y2="38963"/>
                        <a14:foregroundMark x1="35326" y1="41630" x2="30707" y2="40741"/>
                        <a14:foregroundMark x1="26359" y1="39407" x2="20652" y2="35259"/>
                        <a14:foregroundMark x1="20652" y1="34074" x2="21467" y2="30370"/>
                        <a14:foregroundMark x1="21467" y1="29630" x2="20652" y2="25778"/>
                        <a14:foregroundMark x1="19837" y1="24889" x2="16304" y2="21926"/>
                        <a14:foregroundMark x1="15761" y1="21481" x2="13587" y2="17926"/>
                        <a14:foregroundMark x1="13587" y1="17778" x2="15761" y2="14222"/>
                        <a14:foregroundMark x1="16576" y1="14222" x2="19293" y2="11407"/>
                        <a14:foregroundMark x1="35054" y1="25926" x2="40489" y2="41926"/>
                        <a14:foregroundMark x1="46739" y1="22963" x2="44565" y2="29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825" y="3396149"/>
            <a:ext cx="1779513" cy="326405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8E2DE1-4DFE-48DC-8989-1CFF4D1FF577}"/>
              </a:ext>
            </a:extLst>
          </p:cNvPr>
          <p:cNvGrpSpPr/>
          <p:nvPr/>
        </p:nvGrpSpPr>
        <p:grpSpPr>
          <a:xfrm flipH="1">
            <a:off x="6343650" y="2481046"/>
            <a:ext cx="4019575" cy="2106977"/>
            <a:chOff x="3743621" y="2310927"/>
            <a:chExt cx="3957285" cy="282828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0D457FFE-D00C-420F-8618-6F47C66E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3743621" y="2310927"/>
              <a:ext cx="3957285" cy="2828288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14D50E-CBF6-408A-B4E4-03D05D9E6151}"/>
                </a:ext>
              </a:extLst>
            </p:cNvPr>
            <p:cNvSpPr/>
            <p:nvPr/>
          </p:nvSpPr>
          <p:spPr>
            <a:xfrm rot="21397472">
              <a:off x="4284214" y="3455628"/>
              <a:ext cx="2897302" cy="1001309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20C915-FC2A-464C-B91D-C9D2D55B8434}"/>
                </a:ext>
              </a:extLst>
            </p:cNvPr>
            <p:cNvSpPr txBox="1"/>
            <p:nvPr/>
          </p:nvSpPr>
          <p:spPr>
            <a:xfrm rot="21437367" flipH="1">
              <a:off x="4174913" y="2726062"/>
              <a:ext cx="3115903" cy="185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chính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bằng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độ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dài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vòng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endParaRPr lang="en-US" sz="2800" b="1" dirty="0">
                <a:ln w="12700">
                  <a:solidFill>
                    <a:srgbClr val="C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FAB4A84-EAC1-4ADA-9F9C-B6F8459432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934"/>
          <a:stretch/>
        </p:blipFill>
        <p:spPr>
          <a:xfrm>
            <a:off x="3546492" y="4612770"/>
            <a:ext cx="925173" cy="19341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F8017D-8210-4A84-8BEC-8742CCDDC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982"/>
          <a:stretch/>
        </p:blipFill>
        <p:spPr>
          <a:xfrm>
            <a:off x="4431305" y="4612770"/>
            <a:ext cx="925173" cy="19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449191" y="2446552"/>
            <a:ext cx="11293617" cy="4116872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0,65m.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6AEFDDF-58C5-4244-A2FF-480D98974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1" y="-415543"/>
            <a:ext cx="3716058" cy="2271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755FD4-5A5D-4910-ADEB-C90872B0F142}"/>
              </a:ext>
            </a:extLst>
          </p:cNvPr>
          <p:cNvSpPr txBox="1"/>
          <p:nvPr/>
        </p:nvSpPr>
        <p:spPr>
          <a:xfrm>
            <a:off x="-2168652" y="2671917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9879F-774A-4616-AA5C-BF9662B6CF5D}"/>
              </a:ext>
            </a:extLst>
          </p:cNvPr>
          <p:cNvSpPr txBox="1"/>
          <p:nvPr/>
        </p:nvSpPr>
        <p:spPr>
          <a:xfrm>
            <a:off x="652221" y="3678553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17375E"/>
                </a:solidFill>
              </a:rPr>
              <a:t> )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48383C-12BD-4354-996E-059AB3EA6E08}"/>
              </a:ext>
            </a:extLst>
          </p:cNvPr>
          <p:cNvSpPr txBox="1"/>
          <p:nvPr/>
        </p:nvSpPr>
        <p:spPr>
          <a:xfrm>
            <a:off x="7541062" y="5620293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2,041m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</a:t>
            </a:r>
            <a:r>
              <a:rPr lang="en-US" sz="2800" b="1">
                <a:solidFill>
                  <a:srgbClr val="17375E"/>
                </a:solidFill>
                <a:latin typeface="Calibri" panose="020F0502020204030204"/>
              </a:rPr>
              <a:t>20,41m  </a:t>
            </a: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204,1m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49180D-8E90-45C5-8F98-7EAF44F6CE16}"/>
              </a:ext>
            </a:extLst>
          </p:cNvPr>
          <p:cNvSpPr/>
          <p:nvPr/>
        </p:nvSpPr>
        <p:spPr>
          <a:xfrm>
            <a:off x="6793992" y="3132353"/>
            <a:ext cx="1511808" cy="46554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8809CE-24BA-47A6-A9FC-E2A58CDB6C9E}"/>
              </a:ext>
            </a:extLst>
          </p:cNvPr>
          <p:cNvSpPr txBox="1"/>
          <p:nvPr/>
        </p:nvSpPr>
        <p:spPr>
          <a:xfrm>
            <a:off x="3401787" y="31058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0,65 x 3,14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2,041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A1CF03-82AC-4DE3-A8B5-91D733A7B9A2}"/>
              </a:ext>
            </a:extLst>
          </p:cNvPr>
          <p:cNvSpPr/>
          <p:nvPr/>
        </p:nvSpPr>
        <p:spPr>
          <a:xfrm>
            <a:off x="5333542" y="4663952"/>
            <a:ext cx="1556184" cy="45011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8139F0-0AA0-4343-9348-28F889BF5054}"/>
              </a:ext>
            </a:extLst>
          </p:cNvPr>
          <p:cNvSpPr txBox="1"/>
          <p:nvPr/>
        </p:nvSpPr>
        <p:spPr>
          <a:xfrm>
            <a:off x="2039284" y="460782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 = 20,41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7A898F-AEEB-450B-A8B4-B08051A8EE9E}"/>
              </a:ext>
            </a:extLst>
          </p:cNvPr>
          <p:cNvSpPr txBox="1"/>
          <p:nvPr/>
        </p:nvSpPr>
        <p:spPr>
          <a:xfrm>
            <a:off x="652221" y="5085990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3B17E4-DE02-4F04-8B36-E05A21F81257}"/>
              </a:ext>
            </a:extLst>
          </p:cNvPr>
          <p:cNvSpPr/>
          <p:nvPr/>
        </p:nvSpPr>
        <p:spPr>
          <a:xfrm>
            <a:off x="5420924" y="6041144"/>
            <a:ext cx="1670946" cy="41449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D3F80F-B3C1-4A18-B1B3-0FD6B3E101C3}"/>
              </a:ext>
            </a:extLst>
          </p:cNvPr>
          <p:cNvSpPr txBox="1"/>
          <p:nvPr/>
        </p:nvSpPr>
        <p:spPr>
          <a:xfrm>
            <a:off x="2039284" y="6015264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100 = 204,1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/>
      <p:bldP spid="31" grpId="0"/>
      <p:bldP spid="35" grpId="0"/>
      <p:bldP spid="37" grpId="0" animBg="1"/>
      <p:bldP spid="47" grpId="0"/>
      <p:bldP spid="48" grpId="0" animBg="1"/>
      <p:bldP spid="49" grpId="0"/>
      <p:bldP spid="50" grpId="0"/>
      <p:bldP spid="52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78910" y="1971641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4.07407E-6 L 0.07227 0.0199 L 0.10157 -0.01806 L 0.07969 -0.05949 L -0.04987 -0.04329 L -0.15026 -0.04676 L -0.15586 -0.11343 L -0.09505 -0.15487 " pathEditMode="relative" rAng="0" ptsTypes="AAAAAAAA">
                                      <p:cBhvr>
                                        <p:cTn id="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C022-4E82-4185-AE61-8889E170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F321-F209-4393-AE37-918AE3A7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6EF7B57B-2D24-47AA-B813-EAC4D018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9ABB201-4A02-4613-95F6-3FE3C94A5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F288C-11E1-47D8-B55F-48E5A433C971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0D391-6E0F-474E-88A2-FD908607330E}"/>
              </a:ext>
            </a:extLst>
          </p:cNvPr>
          <p:cNvGrpSpPr/>
          <p:nvPr/>
        </p:nvGrpSpPr>
        <p:grpSpPr>
          <a:xfrm>
            <a:off x="285941" y="5578239"/>
            <a:ext cx="2744142" cy="1040240"/>
            <a:chOff x="2590800" y="5298831"/>
            <a:chExt cx="4458988" cy="131063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74132B-2CCA-49C9-83A7-D271C9BA60A2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6E1751-D7BB-4D8D-89FE-EAAE38C925B1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D7E9B3-2062-4420-AAB3-90D02ABFAD4D}"/>
              </a:ext>
            </a:extLst>
          </p:cNvPr>
          <p:cNvGrpSpPr/>
          <p:nvPr/>
        </p:nvGrpSpPr>
        <p:grpSpPr>
          <a:xfrm>
            <a:off x="3128753" y="-1575200"/>
            <a:ext cx="6858000" cy="8776215"/>
            <a:chOff x="3053340" y="-1433384"/>
            <a:chExt cx="6858000" cy="877621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013179-5E15-44FB-83BA-07BFC418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94232" y="-474276"/>
              <a:ext cx="8776215" cy="6858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5009262-98A4-4C71-974C-727F78FA9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479517" y="459635"/>
              <a:ext cx="2005645" cy="5393922"/>
            </a:xfrm>
            <a:prstGeom prst="rect">
              <a:avLst/>
            </a:prstGeom>
          </p:spPr>
        </p:pic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97813C7A-58D5-42B0-9371-B061C1D2E55A}"/>
              </a:ext>
            </a:extLst>
          </p:cNvPr>
          <p:cNvSpPr/>
          <p:nvPr/>
        </p:nvSpPr>
        <p:spPr>
          <a:xfrm>
            <a:off x="4810640" y="2595190"/>
            <a:ext cx="3316670" cy="2876219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193090-8993-41AC-9857-62F04431C48D}"/>
              </a:ext>
            </a:extLst>
          </p:cNvPr>
          <p:cNvCxnSpPr>
            <a:cxnSpLocks/>
          </p:cNvCxnSpPr>
          <p:nvPr/>
        </p:nvCxnSpPr>
        <p:spPr>
          <a:xfrm>
            <a:off x="4810640" y="4027550"/>
            <a:ext cx="3335720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523F694-B671-4B5B-9F86-5AE84CC8B9D2}"/>
              </a:ext>
            </a:extLst>
          </p:cNvPr>
          <p:cNvSpPr/>
          <p:nvPr/>
        </p:nvSpPr>
        <p:spPr>
          <a:xfrm>
            <a:off x="6424085" y="3959394"/>
            <a:ext cx="129115" cy="134931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DC165A-173E-4A14-95C4-B07EAF3DEE65}"/>
              </a:ext>
            </a:extLst>
          </p:cNvPr>
          <p:cNvSpPr txBox="1"/>
          <p:nvPr/>
        </p:nvSpPr>
        <p:spPr>
          <a:xfrm>
            <a:off x="5548842" y="3503349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83595-7268-4F38-905A-BF268EE7FE71}"/>
              </a:ext>
            </a:extLst>
          </p:cNvPr>
          <p:cNvGrpSpPr/>
          <p:nvPr/>
        </p:nvGrpSpPr>
        <p:grpSpPr>
          <a:xfrm>
            <a:off x="3313356" y="5552627"/>
            <a:ext cx="2617887" cy="1066329"/>
            <a:chOff x="2590800" y="5298832"/>
            <a:chExt cx="4417435" cy="13106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611F10-240B-4B3A-9B4C-64A08C7CEEB7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7FEA2-1D7C-42C4-8901-899F2AE2B1DC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9,42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94856E-AB47-4933-8391-74204BC29866}"/>
              </a:ext>
            </a:extLst>
          </p:cNvPr>
          <p:cNvGrpSpPr/>
          <p:nvPr/>
        </p:nvGrpSpPr>
        <p:grpSpPr>
          <a:xfrm>
            <a:off x="6231730" y="5552627"/>
            <a:ext cx="2807954" cy="1074807"/>
            <a:chOff x="2590800" y="5298831"/>
            <a:chExt cx="4458988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3253D4-C489-4BE0-B882-C63500160E34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53DD4D-E32B-4EF9-A180-949E71A631BD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24,84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00079-0C65-4C5B-A6C6-04CE5F672509}"/>
              </a:ext>
            </a:extLst>
          </p:cNvPr>
          <p:cNvGrpSpPr/>
          <p:nvPr/>
        </p:nvGrpSpPr>
        <p:grpSpPr>
          <a:xfrm>
            <a:off x="9275061" y="5595704"/>
            <a:ext cx="3288046" cy="1005311"/>
            <a:chOff x="2590456" y="3469209"/>
            <a:chExt cx="4349859" cy="10053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A34B17-B5EA-4CDC-8506-128066E638B1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B4FBB9-4D12-452B-999E-06781DA9FA2E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15,42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580AAF-E190-4148-A0C2-56E1B3A0F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11" y="4925291"/>
            <a:ext cx="1288377" cy="10307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6458C-FBD3-41C9-B917-3DF71CF09D6F}"/>
              </a:ext>
            </a:extLst>
          </p:cNvPr>
          <p:cNvGrpSpPr/>
          <p:nvPr/>
        </p:nvGrpSpPr>
        <p:grpSpPr>
          <a:xfrm>
            <a:off x="2883051" y="306144"/>
            <a:ext cx="8889849" cy="1261428"/>
            <a:chOff x="2434105" y="288785"/>
            <a:chExt cx="9628379" cy="2406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34F1EB-541E-4497-B7EB-A30443C8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6DB1A3-53BE-4041-8711-EB0A1DBA6419}"/>
                </a:ext>
              </a:extLst>
            </p:cNvPr>
            <p:cNvSpPr txBox="1"/>
            <p:nvPr/>
          </p:nvSpPr>
          <p:spPr>
            <a:xfrm>
              <a:off x="2887371" y="882885"/>
              <a:ext cx="9175113" cy="721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). Chu vi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671F53F-57F7-40D4-BA99-48B06D2C9DA8}"/>
              </a:ext>
            </a:extLst>
          </p:cNvPr>
          <p:cNvSpPr txBox="1"/>
          <p:nvPr/>
        </p:nvSpPr>
        <p:spPr>
          <a:xfrm>
            <a:off x="5587327" y="4223814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9A14EA5-6432-47B4-BACB-8B6C021E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81F2C2D-D127-4C87-8C0E-3191C3870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A752CD-A4DB-4DAC-BBD2-BE382509311B}"/>
              </a:ext>
            </a:extLst>
          </p:cNvPr>
          <p:cNvGrpSpPr/>
          <p:nvPr/>
        </p:nvGrpSpPr>
        <p:grpSpPr>
          <a:xfrm>
            <a:off x="-698500" y="-304800"/>
            <a:ext cx="13436600" cy="7585120"/>
            <a:chOff x="-121928" y="0"/>
            <a:chExt cx="12313928" cy="7280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28B438-D668-42A2-9506-C8A3B8EA0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1" r="36058"/>
            <a:stretch/>
          </p:blipFill>
          <p:spPr>
            <a:xfrm rot="16200000">
              <a:off x="2394876" y="-2516804"/>
              <a:ext cx="7280320" cy="123139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F075A-DB88-4C0C-90C5-7F0F1743E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029674" y="-2214070"/>
              <a:ext cx="2005645" cy="9702811"/>
            </a:xfrm>
            <a:prstGeom prst="rect">
              <a:avLst/>
            </a:prstGeom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714AF93A-C55D-409D-998E-AAAD56C27708}"/>
              </a:ext>
            </a:extLst>
          </p:cNvPr>
          <p:cNvSpPr/>
          <p:nvPr/>
        </p:nvSpPr>
        <p:spPr>
          <a:xfrm>
            <a:off x="742145" y="1899442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AA2F73-C309-4459-ABB9-BF4EE581132E}"/>
              </a:ext>
            </a:extLst>
          </p:cNvPr>
          <p:cNvCxnSpPr>
            <a:cxnSpLocks/>
          </p:cNvCxnSpPr>
          <p:nvPr/>
        </p:nvCxnSpPr>
        <p:spPr>
          <a:xfrm>
            <a:off x="744187" y="3331802"/>
            <a:ext cx="2978338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6E0AFC-8BBA-4237-B824-327F05A0F958}"/>
              </a:ext>
            </a:extLst>
          </p:cNvPr>
          <p:cNvSpPr/>
          <p:nvPr/>
        </p:nvSpPr>
        <p:spPr>
          <a:xfrm>
            <a:off x="2165168" y="3260837"/>
            <a:ext cx="115282" cy="130752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C31F9-D8B5-46D5-A6DF-640C26C954CD}"/>
              </a:ext>
            </a:extLst>
          </p:cNvPr>
          <p:cNvSpPr txBox="1"/>
          <p:nvPr/>
        </p:nvSpPr>
        <p:spPr>
          <a:xfrm>
            <a:off x="1459188" y="2786560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53924-5658-440B-A612-5D6918B43D7D}"/>
              </a:ext>
            </a:extLst>
          </p:cNvPr>
          <p:cNvSpPr txBox="1"/>
          <p:nvPr/>
        </p:nvSpPr>
        <p:spPr>
          <a:xfrm>
            <a:off x="1364867" y="3377968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4C9A8D-F598-4DCA-988B-050466ABC1B4}"/>
              </a:ext>
            </a:extLst>
          </p:cNvPr>
          <p:cNvSpPr/>
          <p:nvPr/>
        </p:nvSpPr>
        <p:spPr>
          <a:xfrm>
            <a:off x="3714597" y="916417"/>
            <a:ext cx="3839552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D526-3958-4207-BE29-20CA47BBFA6B}"/>
              </a:ext>
            </a:extLst>
          </p:cNvPr>
          <p:cNvSpPr txBox="1"/>
          <p:nvPr/>
        </p:nvSpPr>
        <p:spPr>
          <a:xfrm>
            <a:off x="3490499" y="984122"/>
            <a:ext cx="4183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78C73E-D683-4FA9-A68C-4057121DE308}"/>
              </a:ext>
            </a:extLst>
          </p:cNvPr>
          <p:cNvSpPr/>
          <p:nvPr/>
        </p:nvSpPr>
        <p:spPr>
          <a:xfrm>
            <a:off x="7902720" y="901539"/>
            <a:ext cx="3012839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6067E-62EF-4173-974C-5A64B831707B}"/>
              </a:ext>
            </a:extLst>
          </p:cNvPr>
          <p:cNvSpPr txBox="1"/>
          <p:nvPr/>
        </p:nvSpPr>
        <p:spPr>
          <a:xfrm>
            <a:off x="7554149" y="984121"/>
            <a:ext cx="4188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6cm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9D7984-09D7-481A-B251-51872A8A3513}"/>
              </a:ext>
            </a:extLst>
          </p:cNvPr>
          <p:cNvSpPr/>
          <p:nvPr/>
        </p:nvSpPr>
        <p:spPr>
          <a:xfrm>
            <a:off x="1070938" y="907661"/>
            <a:ext cx="2295088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D1E92-547E-49FA-9133-2F0B4497B92F}"/>
              </a:ext>
            </a:extLst>
          </p:cNvPr>
          <p:cNvSpPr txBox="1"/>
          <p:nvPr/>
        </p:nvSpPr>
        <p:spPr>
          <a:xfrm>
            <a:off x="931195" y="1006697"/>
            <a:ext cx="2896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H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218860B-684E-40C3-B50B-F232F6414F57}"/>
              </a:ext>
            </a:extLst>
          </p:cNvPr>
          <p:cNvSpPr/>
          <p:nvPr/>
        </p:nvSpPr>
        <p:spPr>
          <a:xfrm>
            <a:off x="742145" y="1908198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763B28-B059-40CC-B53A-523B1708CEB5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BB35ECF-03A0-4F7A-AAD9-15A7B2E281F3}"/>
              </a:ext>
            </a:extLst>
          </p:cNvPr>
          <p:cNvSpPr/>
          <p:nvPr/>
        </p:nvSpPr>
        <p:spPr>
          <a:xfrm>
            <a:off x="723315" y="1916954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BCCB22-6A25-49B1-87BD-273F39E2925B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A80C2B-BBBE-4F68-AB44-4DFB428ABE7E}"/>
              </a:ext>
            </a:extLst>
          </p:cNvPr>
          <p:cNvSpPr txBox="1"/>
          <p:nvPr/>
        </p:nvSpPr>
        <p:spPr>
          <a:xfrm>
            <a:off x="3624461" y="2215046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lang="en-US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EBC4C9-A5AE-48C1-A31C-E4E5D981E75D}"/>
              </a:ext>
            </a:extLst>
          </p:cNvPr>
          <p:cNvSpPr txBox="1"/>
          <p:nvPr/>
        </p:nvSpPr>
        <p:spPr>
          <a:xfrm>
            <a:off x="7476759" y="2227885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libri" panose="020F0502020204030204"/>
              </a:rPr>
              <a:t>+</a:t>
            </a:r>
            <a:endParaRPr lang="en-US" sz="6000" dirty="0"/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14EC1DC-ED69-4599-9A7F-5115365D7F93}"/>
              </a:ext>
            </a:extLst>
          </p:cNvPr>
          <p:cNvSpPr/>
          <p:nvPr/>
        </p:nvSpPr>
        <p:spPr>
          <a:xfrm>
            <a:off x="370220" y="4136153"/>
            <a:ext cx="11293617" cy="2418840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953038-A1CF-49F3-A77C-3B2522A8B253}"/>
              </a:ext>
            </a:extLst>
          </p:cNvPr>
          <p:cNvSpPr txBox="1"/>
          <p:nvPr/>
        </p:nvSpPr>
        <p:spPr>
          <a:xfrm>
            <a:off x="370220" y="4198384"/>
            <a:ext cx="5428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lang="en-US" sz="2800" b="1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2E7122-7DD6-42C9-90A4-83D66DBFA3DA}"/>
              </a:ext>
            </a:extLst>
          </p:cNvPr>
          <p:cNvSpPr txBox="1"/>
          <p:nvPr/>
        </p:nvSpPr>
        <p:spPr>
          <a:xfrm>
            <a:off x="4749354" y="4624291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6 x 3,14 = 18,84 (cm)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062460-B597-4220-857E-55AC58406EA2}"/>
              </a:ext>
            </a:extLst>
          </p:cNvPr>
          <p:cNvSpPr txBox="1"/>
          <p:nvPr/>
        </p:nvSpPr>
        <p:spPr>
          <a:xfrm>
            <a:off x="823217" y="5128716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2AC246-17D7-4523-94A9-B56BA1F01105}"/>
              </a:ext>
            </a:extLst>
          </p:cNvPr>
          <p:cNvSpPr txBox="1"/>
          <p:nvPr/>
        </p:nvSpPr>
        <p:spPr>
          <a:xfrm>
            <a:off x="5414301" y="5132217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18,84 : 2 = 9,42 (cm)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DFF537-912B-483F-9991-BD0C7F6BED51}"/>
              </a:ext>
            </a:extLst>
          </p:cNvPr>
          <p:cNvSpPr txBox="1"/>
          <p:nvPr/>
        </p:nvSpPr>
        <p:spPr>
          <a:xfrm>
            <a:off x="0" y="5679973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Chu vi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 H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0EE645-9DC6-4CEE-8EB2-1BED9EFDA41B}"/>
              </a:ext>
            </a:extLst>
          </p:cNvPr>
          <p:cNvSpPr txBox="1"/>
          <p:nvPr/>
        </p:nvSpPr>
        <p:spPr>
          <a:xfrm>
            <a:off x="3827468" y="5705050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9,42  + 6 = 15,42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E6FF56-A218-49AE-8E31-3FF7BB3E77C5}"/>
              </a:ext>
            </a:extLst>
          </p:cNvPr>
          <p:cNvSpPr txBox="1"/>
          <p:nvPr/>
        </p:nvSpPr>
        <p:spPr>
          <a:xfrm>
            <a:off x="7890679" y="6057609"/>
            <a:ext cx="3931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15,42 cm</a:t>
            </a:r>
          </a:p>
        </p:txBody>
      </p:sp>
    </p:spTree>
    <p:extLst>
      <p:ext uri="{BB962C8B-B14F-4D97-AF65-F5344CB8AC3E}">
        <p14:creationId xmlns:p14="http://schemas.microsoft.com/office/powerpoint/2010/main" val="20902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776888" y="704492"/>
            <a:ext cx="924856" cy="1555635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749412-4995-4354-948A-20B548F04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7591 -0.00996 L 0.07591 -0.0083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43175" y="172173"/>
            <a:ext cx="7396162" cy="668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8D675-A987-488F-A7AF-A094019F1483}"/>
              </a:ext>
            </a:extLst>
          </p:cNvPr>
          <p:cNvSpPr txBox="1"/>
          <p:nvPr/>
        </p:nvSpPr>
        <p:spPr>
          <a:xfrm>
            <a:off x="4691776" y="4069393"/>
            <a:ext cx="6205536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2901" algn="ctr" defTabSz="674294">
              <a:lnSpc>
                <a:spcPct val="130000"/>
              </a:lnSpc>
            </a:pP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spc="-51" dirty="0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spc="-51" dirty="0">
              <a:solidFill>
                <a:srgbClr val="5B3422"/>
              </a:solidFill>
              <a:latin typeface="Great Vib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729D9A-3F35-41FB-9D7C-5B423566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52700" y="172173"/>
            <a:ext cx="7396162" cy="6685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8ADE49-D811-4DF8-B287-927C0A6E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76" y="4069393"/>
            <a:ext cx="620626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ranh biếm họa về cây và ngoài trời">
            <a:extLst>
              <a:ext uri="{FF2B5EF4-FFF2-40B4-BE49-F238E27FC236}">
                <a16:creationId xmlns:a16="http://schemas.microsoft.com/office/drawing/2014/main" id="{87488B41-5BC1-4301-B78C-0FB5C602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4C0FA49-7C3D-4EF2-B1D9-DA7639A3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53973" y="2103158"/>
            <a:ext cx="4107743" cy="453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0F6E5-4A96-4C4E-ADAD-255F6AB3B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452719">
            <a:off x="7451419" y="5515267"/>
            <a:ext cx="1268466" cy="119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FE2AC-9809-4587-8A2D-49B2FA91E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436" y="6083742"/>
            <a:ext cx="890364" cy="543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D19A0-5C17-4E1E-B8E2-8D4F74FCA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154" y="6111446"/>
            <a:ext cx="890366" cy="543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9AD67D-5F03-4722-A734-49704EADE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074" y="6452352"/>
            <a:ext cx="597427" cy="3647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18D57BB-DD34-46BC-9D17-56468D35C792}"/>
              </a:ext>
            </a:extLst>
          </p:cNvPr>
          <p:cNvGrpSpPr/>
          <p:nvPr/>
        </p:nvGrpSpPr>
        <p:grpSpPr>
          <a:xfrm>
            <a:off x="6362699" y="311478"/>
            <a:ext cx="5647035" cy="3689022"/>
            <a:chOff x="8519627" y="61658"/>
            <a:chExt cx="9086812" cy="4672967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1B10F1DF-8976-43A9-8705-CDA85DBE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519627" y="61658"/>
              <a:ext cx="9086812" cy="46729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76DB7-8FAA-4DB6-B1DD-019678D83E10}"/>
                </a:ext>
              </a:extLst>
            </p:cNvPr>
            <p:cNvSpPr txBox="1"/>
            <p:nvPr/>
          </p:nvSpPr>
          <p:spPr>
            <a:xfrm>
              <a:off x="9953352" y="732472"/>
              <a:ext cx="6601833" cy="292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ôn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tập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kiến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thức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chuẩn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bị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“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Diện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tích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”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đồng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chuyến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khám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phá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tiếp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theo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33534788-8C74-4EBD-A311-E95F6352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54489"/>
            <a:ext cx="3967516" cy="3065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F155BD-A08D-41F4-A79E-0C25B5DA5D54}"/>
              </a:ext>
            </a:extLst>
          </p:cNvPr>
          <p:cNvSpPr txBox="1"/>
          <p:nvPr/>
        </p:nvSpPr>
        <p:spPr>
          <a:xfrm flipH="1">
            <a:off x="1426354" y="1056170"/>
            <a:ext cx="2999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Tuyệt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!!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Chúng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mình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đã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tìm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kho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báu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rồi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989"/>
          <a:stretch/>
        </p:blipFill>
        <p:spPr>
          <a:xfrm flipH="1">
            <a:off x="0" y="1695450"/>
            <a:ext cx="3238500" cy="51625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4FC25-92D2-481F-A1C7-9749D2728035}"/>
              </a:ext>
            </a:extLst>
          </p:cNvPr>
          <p:cNvGrpSpPr/>
          <p:nvPr/>
        </p:nvGrpSpPr>
        <p:grpSpPr>
          <a:xfrm>
            <a:off x="2846241" y="328477"/>
            <a:ext cx="6958639" cy="4160414"/>
            <a:chOff x="6684499" y="71449"/>
            <a:chExt cx="5181726" cy="486656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5AA3B9C9-3FA5-4489-965E-D79F1E52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84499" y="71449"/>
              <a:ext cx="5181726" cy="4866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95A341-2138-4A4E-A95B-770E8A543AF0}"/>
                </a:ext>
              </a:extLst>
            </p:cNvPr>
            <p:cNvSpPr txBox="1"/>
            <p:nvPr/>
          </p:nvSpPr>
          <p:spPr>
            <a:xfrm>
              <a:off x="7414095" y="1324040"/>
              <a:ext cx="3722534" cy="183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 CÓ THỂ TRUY TÌM ĐƯỢC KHO BÁU THÌ MÌNH PHẢI CẦN PHẢI CÓ MỘT SỐ ĐỒ DÙNG MANG THEO. CÁC BẠN HÃY CÙNG MÌNH TÌM KIẾM CHÚNG NHÉ!</a:t>
              </a:r>
            </a:p>
          </p:txBody>
        </p:sp>
      </p:grp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77E506-2E93-4C13-9F83-497695E42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14" y="5619750"/>
            <a:ext cx="2400324" cy="9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4.375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22" t="28194" r="16718" b="30972"/>
          <a:stretch/>
        </p:blipFill>
        <p:spPr>
          <a:xfrm>
            <a:off x="8480477" y="1406644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84" t="28194" r="38359" b="30972"/>
          <a:stretch/>
        </p:blipFill>
        <p:spPr>
          <a:xfrm>
            <a:off x="4939019" y="3260009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09" t="28194" r="59531" b="30972"/>
          <a:stretch/>
        </p:blipFill>
        <p:spPr>
          <a:xfrm>
            <a:off x="1227497" y="1406644"/>
            <a:ext cx="254317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AAF38E80-07D1-4DA4-9AB0-D95C61B1A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4780" y="5756350"/>
            <a:ext cx="965873" cy="8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845847" cy="1619775"/>
            <a:chOff x="2434105" y="288785"/>
            <a:chExt cx="9869750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737568" y="904055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c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tính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chu vi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hình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tròn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0"/>
            <a:ext cx="4120260" cy="1086769"/>
            <a:chOff x="2590456" y="3469209"/>
            <a:chExt cx="4019937" cy="101817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748391" y="3564662"/>
              <a:ext cx="3862002" cy="92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Đáp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án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A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và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đều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2 x 3,14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561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r x 2 x 3,14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3"/>
            <a:ext cx="3690140" cy="1354910"/>
            <a:chOff x="2590800" y="5298831"/>
            <a:chExt cx="4458988" cy="170710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13960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3,14 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463925" cy="1619775"/>
            <a:chOff x="2434105" y="288785"/>
            <a:chExt cx="9486901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112433" y="920427"/>
              <a:ext cx="8566287" cy="928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3,5 cm?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1782247" y="2604615"/>
            <a:ext cx="4313753" cy="1005311"/>
            <a:chOff x="2590456" y="3469209"/>
            <a:chExt cx="4349859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10,99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21,98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9,9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6980208" y="4507983"/>
            <a:ext cx="3690140" cy="1040240"/>
            <a:chOff x="2590800" y="5298831"/>
            <a:chExt cx="4458988" cy="131063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219,8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76" y="263574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B6830B1E-99FB-471F-8EB5-1B975667F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10663585" cy="1619775"/>
            <a:chOff x="2434105" y="288785"/>
            <a:chExt cx="10689473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/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1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Tính chu vi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hình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tròn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có</a:t>
                  </a:r>
                  <a:r>
                    <a:rPr lang="en-US" sz="4000" b="1" dirty="0">
                      <a:solidFill>
                        <a:srgbClr val="ED5565"/>
                      </a:solidFill>
                      <a:latin typeface="Calibri"/>
                    </a:rPr>
                    <a:t> r =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m?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blipFill>
                  <a:blip r:embed="rId12"/>
                  <a:stretch>
                    <a:fillRect l="-31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2"/>
            <a:ext cx="4838760" cy="1073042"/>
            <a:chOff x="2590456" y="3469209"/>
            <a:chExt cx="4720942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3449396" y="3683515"/>
              <a:ext cx="3862002" cy="576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9,42 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4370568" cy="1066329"/>
            <a:chOff x="2590800" y="5298832"/>
            <a:chExt cx="508334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3444987" y="5575858"/>
              <a:ext cx="4229159" cy="756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17375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4,71 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4192228" cy="1040240"/>
            <a:chOff x="2590800" y="5298831"/>
            <a:chExt cx="5065687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3427328" y="5566370"/>
              <a:ext cx="4229159" cy="775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 m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5"/>
            <a:ext cx="4069039" cy="1457429"/>
            <a:chOff x="2590800" y="5298831"/>
            <a:chExt cx="4916831" cy="183627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3278472" y="5583983"/>
              <a:ext cx="4229159" cy="15511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3,14 m 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2" t="28194" r="16718" b="30972"/>
          <a:stretch/>
        </p:blipFill>
        <p:spPr>
          <a:xfrm>
            <a:off x="10103793" y="3100303"/>
            <a:ext cx="1353924" cy="149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4" t="28194" r="38359" b="30972"/>
          <a:stretch/>
        </p:blipFill>
        <p:spPr>
          <a:xfrm>
            <a:off x="10085043" y="1096401"/>
            <a:ext cx="1353925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9" t="28194" r="59531" b="30972"/>
          <a:stretch/>
        </p:blipFill>
        <p:spPr>
          <a:xfrm>
            <a:off x="10103793" y="5065481"/>
            <a:ext cx="1353924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C25E4C5C-B8B6-42AB-8EEA-C0C784E91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214" y="0"/>
            <a:ext cx="2543174" cy="639792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BF2D406B-AFAC-4495-B1CD-6983C5D37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98228" y="2572286"/>
            <a:ext cx="3301767" cy="39840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1B592-61D9-425C-B823-511C6C7CDC2F}"/>
              </a:ext>
            </a:extLst>
          </p:cNvPr>
          <p:cNvGrpSpPr/>
          <p:nvPr/>
        </p:nvGrpSpPr>
        <p:grpSpPr>
          <a:xfrm>
            <a:off x="7728857" y="1091836"/>
            <a:ext cx="4365086" cy="2717042"/>
            <a:chOff x="11498607" y="1322313"/>
            <a:chExt cx="4740563" cy="445222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F762F9D4-9496-4D9C-B81E-7ADDAF64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CD606D-501D-49A9-A4E5-B2DADC20151F}"/>
                </a:ext>
              </a:extLst>
            </p:cNvPr>
            <p:cNvSpPr txBox="1"/>
            <p:nvPr/>
          </p:nvSpPr>
          <p:spPr>
            <a:xfrm rot="975746">
              <a:off x="12052726" y="2043766"/>
              <a:ext cx="3695547" cy="257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CHÚNG TA SẴN SÀNG ĐI TÌM KHO BÁU THÔI!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 p14:bounceEnd="40000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 p14:bounceEnd="25000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 p14:bounceEnd="25000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537</TotalTime>
  <Words>1143</Words>
  <Application>Microsoft Office PowerPoint</Application>
  <PresentationFormat>Widescreen</PresentationFormat>
  <Paragraphs>174</Paragraphs>
  <Slides>30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#9Slide02 Noi dung dai</vt:lpstr>
      <vt:lpstr>Arial</vt:lpstr>
      <vt:lpstr>Calibri</vt:lpstr>
      <vt:lpstr>Calibri (Body)</vt:lpstr>
      <vt:lpstr>Calibri Light</vt:lpstr>
      <vt:lpstr>Cambria Math</vt:lpstr>
      <vt:lpstr>Great Vibes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Mai Nguyen</cp:lastModifiedBy>
  <cp:revision>20</cp:revision>
  <dcterms:created xsi:type="dcterms:W3CDTF">2022-01-02T14:58:02Z</dcterms:created>
  <dcterms:modified xsi:type="dcterms:W3CDTF">2022-01-06T11:19:11Z</dcterms:modified>
  <cp:category>9Slide.vn</cp:category>
</cp:coreProperties>
</file>