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5" r:id="rId4"/>
    <p:sldId id="271" r:id="rId5"/>
    <p:sldId id="258" r:id="rId6"/>
    <p:sldId id="259" r:id="rId7"/>
    <p:sldId id="260" r:id="rId8"/>
    <p:sldId id="266" r:id="rId9"/>
    <p:sldId id="268" r:id="rId10"/>
    <p:sldId id="267" r:id="rId11"/>
    <p:sldId id="261" r:id="rId12"/>
    <p:sldId id="272" r:id="rId13"/>
    <p:sldId id="264" r:id="rId14"/>
    <p:sldId id="270" r:id="rId15"/>
  </p:sldIdLst>
  <p:sldSz cx="18288000" cy="10287000"/>
  <p:notesSz cx="6858000" cy="9144000"/>
  <p:embeddedFontLst>
    <p:embeddedFont>
      <p:font typeface="SVN-Hole Hearted" panose="020B0604020202020204" charset="0"/>
      <p:regular r:id="rId16"/>
    </p:embeddedFont>
    <p:embeddedFont>
      <p:font typeface="Calibri" panose="020F0502020204030204" pitchFamily="34" charset="0"/>
      <p:regular r:id="rId17"/>
      <p:bold r:id="rId18"/>
      <p:italic r:id="rId19"/>
      <p:boldItalic r:id="rId20"/>
    </p:embeddedFont>
    <p:embeddedFont>
      <p:font typeface="Garet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37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7.svg"/><Relationship Id="rId4" Type="http://schemas.openxmlformats.org/officeDocument/2006/relationships/image" Target="../media/image28.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7.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svg"/><Relationship Id="rId7" Type="http://schemas.openxmlformats.org/officeDocument/2006/relationships/image" Target="../media/image5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6.svg"/><Relationship Id="rId4" Type="http://schemas.openxmlformats.org/officeDocument/2006/relationships/image" Target="../media/image35.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svg"/><Relationship Id="rId7" Type="http://schemas.openxmlformats.org/officeDocument/2006/relationships/image" Target="../media/image6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1.sv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svg"/><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svg"/><Relationship Id="rId7" Type="http://schemas.openxmlformats.org/officeDocument/2006/relationships/image" Target="../media/image2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6.svg"/><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0.svg"/><Relationship Id="rId3" Type="http://schemas.openxmlformats.org/officeDocument/2006/relationships/image" Target="../media/image15.svg"/><Relationship Id="rId7" Type="http://schemas.openxmlformats.org/officeDocument/2006/relationships/image" Target="../media/image34.sv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6.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sv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4">
              <a:extLst>
                <a:ext uri="{96DAC541-7B7A-43D3-8B79-37D633B846F1}">
                  <asvg:svgBlip xmlns:asvg="http://schemas.microsoft.com/office/drawing/2016/SVG/main" xmlns="" r:embed="rId5"/>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20" name="Picture 19"/>
          <p:cNvPicPr>
            <a:picLocks noChangeAspect="1"/>
          </p:cNvPicPr>
          <p:nvPr/>
        </p:nvPicPr>
        <p:blipFill>
          <a:blip r:embed="rId10"/>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Mở</a:t>
            </a:r>
            <a:r>
              <a:rPr lang="en-US" sz="3600" dirty="0">
                <a:solidFill>
                  <a:schemeClr val="tx1">
                    <a:lumMod val="95000"/>
                    <a:lumOff val="5000"/>
                  </a:schemeClr>
                </a:solidFill>
              </a:rPr>
              <a:t> </a:t>
            </a:r>
            <a:r>
              <a:rPr lang="en-US" sz="3600" dirty="0" err="1">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Giới</a:t>
            </a:r>
            <a:r>
              <a:rPr lang="en-US" sz="3600" dirty="0">
                <a:solidFill>
                  <a:schemeClr val="tx1">
                    <a:lumMod val="95000"/>
                    <a:lumOff val="5000"/>
                  </a:schemeClr>
                </a:solidFill>
              </a:rPr>
              <a:t> </a:t>
            </a:r>
            <a:r>
              <a:rPr lang="en-US" sz="3600" dirty="0" err="1">
                <a:solidFill>
                  <a:schemeClr val="tx1">
                    <a:lumMod val="95000"/>
                    <a:lumOff val="5000"/>
                  </a:schemeClr>
                </a:solidFill>
              </a:rPr>
              <a:t>thiệu</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gần</a:t>
            </a:r>
            <a:r>
              <a:rPr lang="en-US" sz="3600" dirty="0">
                <a:solidFill>
                  <a:schemeClr val="tx1">
                    <a:lumMod val="95000"/>
                    <a:lumOff val="5000"/>
                  </a:schemeClr>
                </a:solidFill>
              </a:rPr>
              <a:t> </a:t>
            </a:r>
            <a:r>
              <a:rPr lang="en-US" sz="3600" dirty="0" err="1">
                <a:solidFill>
                  <a:schemeClr val="tx1">
                    <a:lumMod val="95000"/>
                    <a:lumOff val="5000"/>
                  </a:schemeClr>
                </a:solidFill>
              </a:rPr>
              <a:t>gũi</a:t>
            </a:r>
            <a:r>
              <a:rPr lang="en-US" sz="3600" dirty="0">
                <a:solidFill>
                  <a:schemeClr val="tx1">
                    <a:lumMod val="95000"/>
                    <a:lumOff val="5000"/>
                  </a:schemeClr>
                </a:solidFill>
              </a:rPr>
              <a:t>, </a:t>
            </a:r>
            <a:r>
              <a:rPr lang="en-US" sz="3600" dirty="0" err="1">
                <a:solidFill>
                  <a:schemeClr val="tx1">
                    <a:lumMod val="95000"/>
                    <a:lumOff val="5000"/>
                  </a:schemeClr>
                </a:solidFill>
              </a:rPr>
              <a:t>thân</a:t>
            </a:r>
            <a:r>
              <a:rPr lang="en-US" sz="3600" dirty="0">
                <a:solidFill>
                  <a:schemeClr val="tx1">
                    <a:lumMod val="95000"/>
                    <a:lumOff val="5000"/>
                  </a:schemeClr>
                </a:solidFill>
              </a:rPr>
              <a:t> </a:t>
            </a:r>
            <a:r>
              <a:rPr lang="en-US" sz="3600" dirty="0" err="1">
                <a:solidFill>
                  <a:schemeClr val="tx1">
                    <a:lumMod val="95000"/>
                    <a:lumOff val="5000"/>
                  </a:schemeClr>
                </a:solidFill>
              </a:rPr>
              <a:t>thiết</a:t>
            </a:r>
            <a:r>
              <a:rPr lang="en-US" sz="3600" dirty="0">
                <a:solidFill>
                  <a:schemeClr val="tx1">
                    <a:lumMod val="95000"/>
                    <a:lumOff val="5000"/>
                  </a:schemeClr>
                </a:solidFill>
              </a:rPr>
              <a:t> </a:t>
            </a:r>
            <a:r>
              <a:rPr lang="en-US" sz="3600" dirty="0" err="1">
                <a:solidFill>
                  <a:schemeClr val="tx1">
                    <a:lumMod val="95000"/>
                    <a:lumOff val="5000"/>
                  </a:schemeClr>
                </a:solidFill>
              </a:rPr>
              <a:t>mà</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muốn</a:t>
            </a:r>
            <a:r>
              <a:rPr lang="en-US" sz="3600" dirty="0">
                <a:solidFill>
                  <a:schemeClr val="tx1">
                    <a:lumMod val="95000"/>
                    <a:lumOff val="5000"/>
                  </a:schemeClr>
                </a:solidFill>
              </a:rPr>
              <a:t> </a:t>
            </a:r>
            <a:r>
              <a:rPr lang="en-US" sz="3600" dirty="0" err="1">
                <a:solidFill>
                  <a:schemeClr val="tx1">
                    <a:lumMod val="95000"/>
                    <a:lumOff val="5000"/>
                  </a:schemeClr>
                </a:solidFill>
              </a:rPr>
              <a:t>bày</a:t>
            </a:r>
            <a:r>
              <a:rPr lang="en-US" sz="3600" dirty="0">
                <a:solidFill>
                  <a:schemeClr val="tx1">
                    <a:lumMod val="95000"/>
                    <a:lumOff val="5000"/>
                  </a:schemeClr>
                </a:solidFill>
              </a:rPr>
              <a:t> </a:t>
            </a:r>
            <a:r>
              <a:rPr lang="en-US" sz="3600" dirty="0" err="1">
                <a:solidFill>
                  <a:schemeClr val="tx1">
                    <a:lumMod val="95000"/>
                    <a:lumOff val="5000"/>
                  </a:schemeClr>
                </a:solidFill>
              </a:rPr>
              <a:t>tỏ</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a:t>
            </a: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chemeClr val="tx1">
                    <a:lumMod val="95000"/>
                    <a:lumOff val="5000"/>
                  </a:schemeClr>
                </a:solidFill>
              </a:rPr>
              <a:t>- </a:t>
            </a: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những</a:t>
            </a:r>
            <a:r>
              <a:rPr lang="en-US" sz="3600" b="1" i="1" dirty="0">
                <a:solidFill>
                  <a:schemeClr val="tx1">
                    <a:lumMod val="95000"/>
                    <a:lumOff val="5000"/>
                  </a:schemeClr>
                </a:solidFill>
              </a:rPr>
              <a:t> </a:t>
            </a:r>
            <a:r>
              <a:rPr lang="en-US" sz="3600" b="1" i="1" dirty="0" err="1">
                <a:solidFill>
                  <a:schemeClr val="tx1">
                    <a:lumMod val="95000"/>
                    <a:lumOff val="5000"/>
                  </a:schemeClr>
                </a:solidFill>
              </a:rPr>
              <a:t>điều</a:t>
            </a:r>
            <a:r>
              <a:rPr lang="en-US" sz="3600" b="1" i="1" dirty="0">
                <a:solidFill>
                  <a:schemeClr val="tx1">
                    <a:lumMod val="95000"/>
                    <a:lumOff val="5000"/>
                  </a:schemeClr>
                </a:solidFill>
              </a:rPr>
              <a:t> ở </a:t>
            </a:r>
            <a:r>
              <a:rPr lang="en-US" sz="3600" b="1" i="1" dirty="0" err="1">
                <a:solidFill>
                  <a:schemeClr val="tx1">
                    <a:lumMod val="95000"/>
                    <a:lumOff val="5000"/>
                  </a:schemeClr>
                </a:solidFill>
              </a:rPr>
              <a:t>người</a:t>
            </a:r>
            <a:r>
              <a:rPr lang="en-US" sz="3600" b="1" i="1" dirty="0">
                <a:solidFill>
                  <a:schemeClr val="tx1">
                    <a:lumMod val="95000"/>
                    <a:lumOff val="5000"/>
                  </a:schemeClr>
                </a:solidFill>
              </a:rPr>
              <a:t> </a:t>
            </a:r>
            <a:r>
              <a:rPr lang="en-US" sz="3600" b="1" i="1" dirty="0" err="1">
                <a:solidFill>
                  <a:schemeClr val="tx1">
                    <a:lumMod val="95000"/>
                    <a:lumOff val="5000"/>
                  </a:schemeClr>
                </a:solidFill>
              </a:rPr>
              <a:t>đó</a:t>
            </a:r>
            <a:r>
              <a:rPr lang="en-US" sz="3600" b="1" i="1" dirty="0">
                <a:solidFill>
                  <a:schemeClr val="tx1">
                    <a:lumMod val="95000"/>
                    <a:lumOff val="5000"/>
                  </a:schemeClr>
                </a:solidFill>
              </a:rPr>
              <a:t> </a:t>
            </a:r>
            <a:r>
              <a:rPr lang="en-US" sz="3600" b="1" i="1" dirty="0" err="1">
                <a:solidFill>
                  <a:schemeClr val="tx1">
                    <a:lumMod val="95000"/>
                    <a:lumOff val="5000"/>
                  </a:schemeClr>
                </a:solidFill>
              </a:rPr>
              <a:t>làm</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động</a:t>
            </a:r>
            <a:r>
              <a:rPr lang="en-US" sz="3600" b="1" i="1" dirty="0">
                <a:solidFill>
                  <a:schemeClr val="tx1">
                    <a:lumMod val="95000"/>
                    <a:lumOff val="5000"/>
                  </a:schemeClr>
                </a:solidFill>
              </a:rPr>
              <a:t>. </a:t>
            </a:r>
            <a:r>
              <a:rPr lang="en-US" sz="3600" b="1" i="1" dirty="0" err="1">
                <a:solidFill>
                  <a:schemeClr val="tx1">
                    <a:lumMod val="95000"/>
                    <a:lumOff val="5000"/>
                  </a:schemeClr>
                </a:solidFill>
              </a:rPr>
              <a:t>Ví</a:t>
            </a:r>
            <a:r>
              <a:rPr lang="en-US" sz="3600" b="1" i="1" dirty="0">
                <a:solidFill>
                  <a:schemeClr val="tx1">
                    <a:lumMod val="95000"/>
                    <a:lumOff val="5000"/>
                  </a:schemeClr>
                </a:solidFill>
              </a:rPr>
              <a:t> </a:t>
            </a:r>
            <a:r>
              <a:rPr lang="en-US" sz="3600" b="1" i="1" dirty="0" err="1">
                <a:solidFill>
                  <a:schemeClr val="tx1">
                    <a:lumMod val="95000"/>
                    <a:lumOff val="5000"/>
                  </a:schemeClr>
                </a:solidFill>
              </a:rPr>
              <a:t>dụ</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Cử</a:t>
            </a:r>
            <a:r>
              <a:rPr lang="en-US" sz="3600" dirty="0">
                <a:solidFill>
                  <a:schemeClr val="tx1">
                    <a:lumMod val="95000"/>
                    <a:lumOff val="5000"/>
                  </a:schemeClr>
                </a:solidFill>
              </a:rPr>
              <a:t> </a:t>
            </a:r>
            <a:r>
              <a:rPr lang="en-US" sz="3600" dirty="0" err="1">
                <a:solidFill>
                  <a:schemeClr val="tx1">
                    <a:lumMod val="95000"/>
                    <a:lumOff val="5000"/>
                  </a:schemeClr>
                </a:solidFill>
              </a:rPr>
              <a:t>chỉ</a:t>
            </a:r>
            <a:r>
              <a:rPr lang="en-US" sz="3600" dirty="0">
                <a:solidFill>
                  <a:schemeClr val="tx1">
                    <a:lumMod val="95000"/>
                    <a:lumOff val="5000"/>
                  </a:schemeClr>
                </a:solidFill>
              </a:rPr>
              <a:t>, </a:t>
            </a:r>
            <a:r>
              <a:rPr lang="en-US" sz="3600" dirty="0" err="1">
                <a:solidFill>
                  <a:schemeClr val="tx1">
                    <a:lumMod val="95000"/>
                    <a:lumOff val="5000"/>
                  </a:schemeClr>
                </a:solidFill>
              </a:rPr>
              <a:t>lời</a:t>
            </a:r>
            <a:r>
              <a:rPr lang="en-US" sz="3600" dirty="0">
                <a:solidFill>
                  <a:schemeClr val="tx1">
                    <a:lumMod val="95000"/>
                    <a:lumOff val="5000"/>
                  </a:schemeClr>
                </a:solidFill>
              </a:rPr>
              <a:t> </a:t>
            </a:r>
            <a:r>
              <a:rPr lang="en-US" sz="3600" dirty="0" err="1">
                <a:solidFill>
                  <a:schemeClr val="tx1">
                    <a:lumMod val="95000"/>
                    <a:lumOff val="5000"/>
                  </a:schemeClr>
                </a:solidFill>
              </a:rPr>
              <a:t>nói</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Những</a:t>
            </a:r>
            <a:r>
              <a:rPr lang="en-US" sz="3600" dirty="0">
                <a:solidFill>
                  <a:schemeClr val="tx1">
                    <a:lumMod val="95000"/>
                    <a:lumOff val="5000"/>
                  </a:schemeClr>
                </a:solidFill>
              </a:rPr>
              <a:t> </a:t>
            </a:r>
            <a:r>
              <a:rPr lang="en-US" sz="3600" dirty="0" err="1">
                <a:solidFill>
                  <a:schemeClr val="tx1">
                    <a:lumMod val="95000"/>
                    <a:lumOff val="5000"/>
                  </a:schemeClr>
                </a:solidFill>
              </a:rPr>
              <a:t>kỉ</a:t>
            </a:r>
            <a:r>
              <a:rPr lang="en-US" sz="3600" dirty="0">
                <a:solidFill>
                  <a:schemeClr val="tx1">
                    <a:lumMod val="95000"/>
                    <a:lumOff val="5000"/>
                  </a:schemeClr>
                </a:solidFill>
              </a:rPr>
              <a:t> </a:t>
            </a:r>
            <a:r>
              <a:rPr lang="en-US" sz="3600" dirty="0" err="1">
                <a:solidFill>
                  <a:schemeClr val="tx1">
                    <a:lumMod val="95000"/>
                    <a:lumOff val="5000"/>
                  </a:schemeClr>
                </a:solidFill>
              </a:rPr>
              <a:t>niệm</a:t>
            </a:r>
            <a:r>
              <a:rPr lang="en-US" sz="3600" dirty="0">
                <a:solidFill>
                  <a:schemeClr val="tx1">
                    <a:lumMod val="95000"/>
                    <a:lumOff val="5000"/>
                  </a:schemeClr>
                </a:solidFill>
              </a:rPr>
              <a:t> </a:t>
            </a:r>
            <a:r>
              <a:rPr lang="en-US" sz="3600" dirty="0" err="1">
                <a:solidFill>
                  <a:schemeClr val="tx1">
                    <a:lumMod val="95000"/>
                    <a:lumOff val="5000"/>
                  </a:schemeClr>
                </a:solidFill>
              </a:rPr>
              <a:t>giữa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dành</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a:p>
            <a:pPr marL="285750" indent="-285750">
              <a:buFontTx/>
              <a:buChar char="-"/>
            </a:pP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rõ</a:t>
            </a:r>
            <a:r>
              <a:rPr lang="en-US" sz="3600" b="1" i="1" dirty="0">
                <a:solidFill>
                  <a:schemeClr val="tx1">
                    <a:lumMod val="95000"/>
                    <a:lumOff val="5000"/>
                  </a:schemeClr>
                </a:solidFill>
              </a:rPr>
              <a:t> </a:t>
            </a:r>
            <a:r>
              <a:rPr lang="en-US" sz="3600" b="1" i="1" dirty="0" err="1">
                <a:solidFill>
                  <a:schemeClr val="tx1">
                    <a:lumMod val="95000"/>
                    <a:lumOff val="5000"/>
                  </a:schemeClr>
                </a:solidFill>
              </a:rPr>
              <a:t>tình</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của</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Dùng</a:t>
            </a:r>
            <a:r>
              <a:rPr lang="en-US" sz="3600" dirty="0">
                <a:solidFill>
                  <a:schemeClr val="tx1">
                    <a:lumMod val="95000"/>
                    <a:lumOff val="5000"/>
                  </a:schemeClr>
                </a:solidFill>
              </a:rPr>
              <a:t> </a:t>
            </a: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ngữ</a:t>
            </a:r>
            <a:r>
              <a:rPr lang="en-US" sz="3600" dirty="0">
                <a:solidFill>
                  <a:schemeClr val="tx1">
                    <a:lumMod val="95000"/>
                    <a:lumOff val="5000"/>
                  </a:schemeClr>
                </a:solidFill>
              </a:rPr>
              <a:t> </a:t>
            </a:r>
            <a:r>
              <a:rPr lang="en-US" sz="3600" dirty="0" err="1">
                <a:solidFill>
                  <a:schemeClr val="tx1">
                    <a:lumMod val="95000"/>
                    <a:lumOff val="5000"/>
                  </a:schemeClr>
                </a:solidFill>
              </a:rPr>
              <a:t>trực</a:t>
            </a:r>
            <a:r>
              <a:rPr lang="en-US" sz="3600" dirty="0">
                <a:solidFill>
                  <a:schemeClr val="tx1">
                    <a:lumMod val="95000"/>
                    <a:lumOff val="5000"/>
                  </a:schemeClr>
                </a:solidFill>
              </a:rPr>
              <a:t> </a:t>
            </a:r>
            <a:r>
              <a:rPr lang="en-US" sz="3600" dirty="0" err="1">
                <a:solidFill>
                  <a:schemeClr val="tx1">
                    <a:lumMod val="95000"/>
                    <a:lumOff val="5000"/>
                  </a:schemeClr>
                </a:solidFill>
              </a:rPr>
              <a:t>tiếp</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yêu</a:t>
            </a:r>
            <a:r>
              <a:rPr lang="en-US" sz="3600" dirty="0">
                <a:solidFill>
                  <a:schemeClr val="tx1">
                    <a:lumMod val="95000"/>
                    <a:lumOff val="5000"/>
                  </a:schemeClr>
                </a:solidFill>
              </a:rPr>
              <a:t> </a:t>
            </a:r>
            <a:r>
              <a:rPr lang="en-US" sz="3600" dirty="0" err="1">
                <a:solidFill>
                  <a:schemeClr val="tx1">
                    <a:lumMod val="95000"/>
                    <a:lumOff val="5000"/>
                  </a:schemeClr>
                </a:solidFill>
              </a:rPr>
              <a:t>quý</a:t>
            </a:r>
            <a:r>
              <a:rPr lang="en-US" sz="3600" dirty="0">
                <a:solidFill>
                  <a:schemeClr val="tx1">
                    <a:lumMod val="95000"/>
                    <a:lumOff val="5000"/>
                  </a:schemeClr>
                </a:solidFill>
              </a:rPr>
              <a:t>, </a:t>
            </a:r>
            <a:r>
              <a:rPr lang="en-US" sz="3600" dirty="0" err="1">
                <a:solidFill>
                  <a:schemeClr val="tx1">
                    <a:lumMod val="95000"/>
                    <a:lumOff val="5000"/>
                  </a:schemeClr>
                </a:solidFill>
              </a:rPr>
              <a:t>khâm</a:t>
            </a:r>
            <a:r>
              <a:rPr lang="en-US" sz="3600" dirty="0">
                <a:solidFill>
                  <a:schemeClr val="tx1">
                    <a:lumMod val="95000"/>
                    <a:lumOff val="5000"/>
                  </a:schemeClr>
                </a:solidFill>
              </a:rPr>
              <a:t> </a:t>
            </a:r>
            <a:r>
              <a:rPr lang="en-US" sz="3600" dirty="0" err="1">
                <a:solidFill>
                  <a:schemeClr val="tx1">
                    <a:lumMod val="95000"/>
                    <a:lumOff val="5000"/>
                  </a:schemeClr>
                </a:solidFill>
              </a:rPr>
              <a:t>phục</a:t>
            </a:r>
            <a:r>
              <a:rPr lang="en-US" sz="3600" dirty="0">
                <a:solidFill>
                  <a:schemeClr val="tx1">
                    <a:lumMod val="95000"/>
                    <a:lumOff val="5000"/>
                  </a:schemeClr>
                </a:solidFill>
              </a:rPr>
              <a:t>, </a:t>
            </a:r>
            <a:r>
              <a:rPr lang="en-US" sz="3600" dirty="0" err="1">
                <a:solidFill>
                  <a:schemeClr val="tx1">
                    <a:lumMod val="95000"/>
                    <a:lumOff val="5000"/>
                  </a:schemeClr>
                </a:solidFill>
              </a:rPr>
              <a:t>trân</a:t>
            </a:r>
            <a:r>
              <a:rPr lang="en-US" sz="3600" dirty="0">
                <a:solidFill>
                  <a:schemeClr val="tx1">
                    <a:lumMod val="95000"/>
                    <a:lumOff val="5000"/>
                  </a:schemeClr>
                </a:solidFill>
              </a:rPr>
              <a:t> </a:t>
            </a:r>
            <a:r>
              <a:rPr lang="en-US" sz="3600" dirty="0" err="1">
                <a:solidFill>
                  <a:schemeClr val="tx1">
                    <a:lumMod val="95000"/>
                    <a:lumOff val="5000"/>
                  </a:schemeClr>
                </a:solidFill>
              </a:rPr>
              <a:t>trọng</a:t>
            </a:r>
            <a:r>
              <a:rPr lang="en-US" sz="3600" dirty="0">
                <a:solidFill>
                  <a:schemeClr val="tx1">
                    <a:lumMod val="95000"/>
                    <a:lumOff val="5000"/>
                  </a:schemeClr>
                </a:solidFill>
              </a:rPr>
              <a:t>, </a:t>
            </a:r>
            <a:r>
              <a:rPr lang="en-US" sz="3600" dirty="0" err="1">
                <a:solidFill>
                  <a:schemeClr val="tx1">
                    <a:lumMod val="95000"/>
                    <a:lumOff val="5000"/>
                  </a:schemeClr>
                </a:solidFill>
              </a:rPr>
              <a:t>ngưỡng</a:t>
            </a:r>
            <a:r>
              <a:rPr lang="en-US" sz="3600" dirty="0">
                <a:solidFill>
                  <a:schemeClr val="tx1">
                    <a:lumMod val="95000"/>
                    <a:lumOff val="5000"/>
                  </a:schemeClr>
                </a:solidFill>
              </a:rPr>
              <a:t> </a:t>
            </a:r>
            <a:r>
              <a:rPr lang="en-US" sz="3600" dirty="0" err="1">
                <a:solidFill>
                  <a:schemeClr val="tx1">
                    <a:lumMod val="95000"/>
                    <a:lumOff val="5000"/>
                  </a:schemeClr>
                </a:solidFill>
              </a:rPr>
              <a:t>mộ</a:t>
            </a:r>
            <a:r>
              <a:rPr lang="en-US" sz="3600" dirty="0">
                <a:solidFill>
                  <a:schemeClr val="tx1">
                    <a:lumMod val="95000"/>
                    <a:lumOff val="5000"/>
                  </a:schemeClr>
                </a:solidFill>
              </a:rPr>
              <a:t>, </a:t>
            </a:r>
            <a:r>
              <a:rPr lang="en-US" sz="3600" dirty="0" err="1">
                <a:solidFill>
                  <a:schemeClr val="tx1">
                    <a:lumMod val="95000"/>
                    <a:lumOff val="5000"/>
                  </a:schemeClr>
                </a:solidFill>
              </a:rPr>
              <a:t>nhớ</a:t>
            </a:r>
            <a:r>
              <a:rPr lang="en-US" sz="3600" dirty="0">
                <a:solidFill>
                  <a:schemeClr val="tx1">
                    <a:lumMod val="95000"/>
                    <a:lumOff val="5000"/>
                  </a:schemeClr>
                </a:solidFill>
              </a:rPr>
              <a:t> </a:t>
            </a:r>
            <a:r>
              <a:rPr lang="en-US" sz="3600" dirty="0" err="1">
                <a:solidFill>
                  <a:schemeClr val="tx1">
                    <a:lumMod val="95000"/>
                    <a:lumOff val="5000"/>
                  </a:schemeClr>
                </a:solidFill>
              </a:rPr>
              <a:t>mong</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tìm</a:t>
            </a:r>
            <a:r>
              <a:rPr lang="en-US" sz="3600" dirty="0">
                <a:solidFill>
                  <a:schemeClr val="tx1">
                    <a:lumMod val="95000"/>
                    <a:lumOff val="5000"/>
                  </a:schemeClr>
                </a:solidFill>
              </a:rPr>
              <a:t> </a:t>
            </a:r>
            <a:r>
              <a:rPr lang="en-US" sz="3600" dirty="0" err="1">
                <a:solidFill>
                  <a:schemeClr val="tx1">
                    <a:lumMod val="95000"/>
                    <a:lumOff val="5000"/>
                  </a:schemeClr>
                </a:solidFill>
              </a:rPr>
              <a:t>cách</a:t>
            </a:r>
            <a:r>
              <a:rPr lang="en-US" sz="3600" dirty="0">
                <a:solidFill>
                  <a:schemeClr val="tx1">
                    <a:lumMod val="95000"/>
                    <a:lumOff val="5000"/>
                  </a:schemeClr>
                </a:solidFill>
              </a:rPr>
              <a:t> </a:t>
            </a:r>
            <a:r>
              <a:rPr lang="en-US" sz="3600" dirty="0" err="1">
                <a:solidFill>
                  <a:schemeClr val="tx1">
                    <a:lumMod val="95000"/>
                    <a:lumOff val="5000"/>
                  </a:schemeClr>
                </a:solidFill>
              </a:rPr>
              <a:t>giúp</a:t>
            </a:r>
            <a:r>
              <a:rPr lang="en-US" sz="3600" dirty="0">
                <a:solidFill>
                  <a:schemeClr val="tx1">
                    <a:lumMod val="95000"/>
                    <a:lumOff val="5000"/>
                  </a:schemeClr>
                </a:solidFill>
              </a:rPr>
              <a:t> </a:t>
            </a:r>
            <a:r>
              <a:rPr lang="en-US" sz="3600" dirty="0" err="1">
                <a:solidFill>
                  <a:schemeClr val="tx1">
                    <a:lumMod val="95000"/>
                    <a:lumOff val="5000"/>
                  </a:schemeClr>
                </a:solidFill>
              </a:rPr>
              <a:t>đỡ</a:t>
            </a:r>
            <a:r>
              <a:rPr lang="en-US" sz="3600" dirty="0">
                <a:solidFill>
                  <a:schemeClr val="tx1">
                    <a:lumMod val="95000"/>
                    <a:lumOff val="5000"/>
                  </a:schemeClr>
                </a:solidFill>
              </a:rPr>
              <a:t>, </a:t>
            </a:r>
            <a:r>
              <a:rPr lang="en-US" sz="3600" dirty="0" err="1">
                <a:solidFill>
                  <a:schemeClr val="tx1">
                    <a:lumMod val="95000"/>
                    <a:lumOff val="5000"/>
                  </a:schemeClr>
                </a:solidFill>
              </a:rPr>
              <a:t>luôn</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đến</a:t>
            </a:r>
            <a:r>
              <a:rPr lang="en-US" sz="3600" dirty="0">
                <a:solidFill>
                  <a:schemeClr val="tx1">
                    <a:lumMod val="95000"/>
                    <a:lumOff val="5000"/>
                  </a:schemeClr>
                </a:solidFill>
              </a:rPr>
              <a:t>, </a:t>
            </a:r>
            <a:r>
              <a:rPr lang="en-US" sz="3600" dirty="0" err="1">
                <a:solidFill>
                  <a:schemeClr val="tx1">
                    <a:lumMod val="95000"/>
                    <a:lumOff val="5000"/>
                  </a:schemeClr>
                </a:solidFill>
              </a:rPr>
              <a:t>cố</a:t>
            </a:r>
            <a:r>
              <a:rPr lang="en-US" sz="3600" dirty="0">
                <a:solidFill>
                  <a:schemeClr val="tx1">
                    <a:lumMod val="95000"/>
                    <a:lumOff val="5000"/>
                  </a:schemeClr>
                </a:solidFill>
              </a:rPr>
              <a:t> </a:t>
            </a:r>
            <a:r>
              <a:rPr lang="en-US" sz="3600" dirty="0" err="1">
                <a:solidFill>
                  <a:schemeClr val="tx1">
                    <a:lumMod val="95000"/>
                    <a:lumOff val="5000"/>
                  </a:schemeClr>
                </a:solidFill>
              </a:rPr>
              <a:t>gắng</a:t>
            </a:r>
            <a:r>
              <a:rPr lang="en-US" sz="3600" dirty="0">
                <a:solidFill>
                  <a:schemeClr val="tx1">
                    <a:lumMod val="95000"/>
                    <a:lumOff val="5000"/>
                  </a:schemeClr>
                </a:solidFill>
              </a:rPr>
              <a:t> </a:t>
            </a:r>
            <a:r>
              <a:rPr lang="en-US" sz="3600" dirty="0" err="1">
                <a:solidFill>
                  <a:schemeClr val="tx1">
                    <a:lumMod val="95000"/>
                    <a:lumOff val="5000"/>
                  </a:schemeClr>
                </a:solidFill>
              </a:rPr>
              <a:t>học</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kể</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bạn</a:t>
            </a:r>
            <a:r>
              <a:rPr lang="en-US" sz="3600" dirty="0">
                <a:solidFill>
                  <a:schemeClr val="tx1">
                    <a:lumMod val="95000"/>
                    <a:lumOff val="5000"/>
                  </a:schemeClr>
                </a:solidFill>
              </a:rPr>
              <a:t> </a:t>
            </a:r>
            <a:r>
              <a:rPr lang="en-US" sz="3600" dirty="0" err="1">
                <a:solidFill>
                  <a:schemeClr val="tx1">
                    <a:lumMod val="95000"/>
                    <a:lumOff val="5000"/>
                  </a:schemeClr>
                </a:solidFill>
              </a:rPr>
              <a:t>bè</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Kết</a:t>
            </a:r>
            <a:r>
              <a:rPr lang="en-US" sz="3600" dirty="0">
                <a:solidFill>
                  <a:schemeClr val="tx1">
                    <a:lumMod val="95000"/>
                    <a:lumOff val="5000"/>
                  </a:schemeClr>
                </a:solidFill>
              </a:rPr>
              <a:t> </a:t>
            </a:r>
            <a:r>
              <a:rPr lang="en-US" sz="3600" dirty="0" err="1">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a:solidFill>
                  <a:srgbClr val="2F3936"/>
                </a:solidFill>
              </a:rPr>
              <a:t>Nhận</a:t>
            </a:r>
            <a:r>
              <a:rPr lang="en-US" sz="4000" dirty="0">
                <a:solidFill>
                  <a:srgbClr val="2F3936"/>
                </a:solidFill>
              </a:rPr>
              <a:t> </a:t>
            </a:r>
            <a:r>
              <a:rPr lang="en-US" sz="4000" dirty="0" err="1">
                <a:solidFill>
                  <a:srgbClr val="2F3936"/>
                </a:solidFill>
              </a:rPr>
              <a:t>xét</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Các</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về</a:t>
            </a:r>
            <a:r>
              <a:rPr lang="en-US" sz="4000" dirty="0">
                <a:solidFill>
                  <a:srgbClr val="2F3936"/>
                </a:solidFill>
              </a:rPr>
              <a:t> </a:t>
            </a:r>
            <a:r>
              <a:rPr lang="en-US" sz="4000" dirty="0" err="1">
                <a:solidFill>
                  <a:srgbClr val="2F3936"/>
                </a:solidFill>
              </a:rPr>
              <a:t>người</a:t>
            </a:r>
            <a:r>
              <a:rPr lang="en-US" sz="4000" dirty="0">
                <a:solidFill>
                  <a:srgbClr val="2F3936"/>
                </a:solidFill>
              </a:rPr>
              <a:t> </a:t>
            </a:r>
            <a:r>
              <a:rPr lang="en-US" sz="4000" dirty="0" err="1">
                <a:solidFill>
                  <a:srgbClr val="2F3936"/>
                </a:solidFill>
              </a:rPr>
              <a:t>gần</a:t>
            </a:r>
            <a:r>
              <a:rPr lang="en-US" sz="4000" dirty="0">
                <a:solidFill>
                  <a:srgbClr val="2F3936"/>
                </a:solidFill>
              </a:rPr>
              <a:t> </a:t>
            </a:r>
            <a:r>
              <a:rPr lang="en-US" sz="4000" dirty="0" err="1">
                <a:solidFill>
                  <a:srgbClr val="2F3936"/>
                </a:solidFill>
              </a:rPr>
              <a:t>gũi</a:t>
            </a:r>
            <a:r>
              <a:rPr lang="en-US" sz="4000" dirty="0">
                <a:solidFill>
                  <a:srgbClr val="2F3936"/>
                </a:solidFill>
              </a:rPr>
              <a:t>, </a:t>
            </a:r>
            <a:r>
              <a:rPr lang="en-US" sz="4000" dirty="0" err="1">
                <a:solidFill>
                  <a:srgbClr val="2F3936"/>
                </a:solidFill>
              </a:rPr>
              <a:t>thân</a:t>
            </a:r>
            <a:r>
              <a:rPr lang="en-US" sz="4000" dirty="0">
                <a:solidFill>
                  <a:srgbClr val="2F3936"/>
                </a:solidFill>
              </a:rPr>
              <a:t> </a:t>
            </a:r>
            <a:r>
              <a:rPr lang="en-US" sz="4000" dirty="0" err="1">
                <a:solidFill>
                  <a:srgbClr val="2F3936"/>
                </a:solidFill>
              </a:rPr>
              <a:t>thiệt</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thật</a:t>
            </a:r>
            <a:r>
              <a:rPr lang="en-US" sz="4000" dirty="0">
                <a:solidFill>
                  <a:srgbClr val="2F3936"/>
                </a:solidFill>
              </a:rPr>
              <a:t> </a:t>
            </a:r>
            <a:r>
              <a:rPr lang="en-US" sz="4000" dirty="0" err="1">
                <a:solidFill>
                  <a:srgbClr val="2F3936"/>
                </a:solidFill>
              </a:rPr>
              <a:t>sự</a:t>
            </a:r>
            <a:r>
              <a:rPr lang="en-US" sz="4000" dirty="0">
                <a:solidFill>
                  <a:srgbClr val="2F3936"/>
                </a:solidFill>
              </a:rPr>
              <a:t> </a:t>
            </a:r>
            <a:r>
              <a:rPr lang="en-US" sz="4000" dirty="0" err="1">
                <a:solidFill>
                  <a:srgbClr val="2F3936"/>
                </a:solidFill>
              </a:rPr>
              <a:t>nổi</a:t>
            </a:r>
            <a:r>
              <a:rPr lang="en-US" sz="4000" dirty="0">
                <a:solidFill>
                  <a:srgbClr val="2F3936"/>
                </a:solidFill>
              </a:rPr>
              <a:t> </a:t>
            </a:r>
            <a:r>
              <a:rPr lang="en-US" sz="4000" dirty="0" err="1">
                <a:solidFill>
                  <a:srgbClr val="2F3936"/>
                </a:solidFill>
              </a:rPr>
              <a:t>bật</a:t>
            </a:r>
            <a:r>
              <a:rPr lang="en-US" sz="4000" dirty="0">
                <a:solidFill>
                  <a:srgbClr val="2F3936"/>
                </a:solidFill>
              </a:rPr>
              <a:t> </a:t>
            </a:r>
            <a:r>
              <a:rPr lang="en-US" sz="4000" dirty="0" err="1">
                <a:solidFill>
                  <a:srgbClr val="2F3936"/>
                </a:solidFill>
              </a:rPr>
              <a:t>và</a:t>
            </a:r>
            <a:r>
              <a:rPr lang="en-US" sz="4000" dirty="0">
                <a:solidFill>
                  <a:srgbClr val="2F3936"/>
                </a:solidFill>
              </a:rPr>
              <a:t> </a:t>
            </a:r>
            <a:r>
              <a:rPr lang="en-US" sz="4000" dirty="0" err="1">
                <a:solidFill>
                  <a:srgbClr val="2F3936"/>
                </a:solidFill>
              </a:rPr>
              <a:t>gây</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động</a:t>
            </a:r>
            <a:r>
              <a:rPr lang="en-US" sz="4000" dirty="0">
                <a:solidFill>
                  <a:srgbClr val="2F3936"/>
                </a:solidFill>
              </a:rPr>
              <a:t> </a:t>
            </a:r>
            <a:r>
              <a:rPr lang="en-US" sz="4000" dirty="0" err="1">
                <a:solidFill>
                  <a:srgbClr val="2F3936"/>
                </a:solidFill>
              </a:rPr>
              <a:t>không</a:t>
            </a:r>
            <a:r>
              <a:rPr lang="en-US" sz="4000" dirty="0">
                <a:solidFill>
                  <a:srgbClr val="2F3936"/>
                </a:solidFill>
              </a:rPr>
              <a:t>? </a:t>
            </a:r>
            <a:r>
              <a:rPr lang="en-US" sz="4000" dirty="0" err="1">
                <a:solidFill>
                  <a:srgbClr val="2F3936"/>
                </a:solidFill>
              </a:rPr>
              <a:t>Nên</a:t>
            </a:r>
            <a:r>
              <a:rPr lang="en-US" sz="4000" dirty="0">
                <a:solidFill>
                  <a:srgbClr val="2F3936"/>
                </a:solidFill>
              </a:rPr>
              <a:t> </a:t>
            </a:r>
            <a:r>
              <a:rPr lang="en-US" sz="4000" dirty="0" err="1">
                <a:solidFill>
                  <a:srgbClr val="2F3936"/>
                </a:solidFill>
              </a:rPr>
              <a:t>bổ</a:t>
            </a:r>
            <a:r>
              <a:rPr lang="en-US" sz="4000" dirty="0">
                <a:solidFill>
                  <a:srgbClr val="2F3936"/>
                </a:solidFill>
              </a:rPr>
              <a:t> sung hay </a:t>
            </a:r>
            <a:r>
              <a:rPr lang="en-US" sz="4000" dirty="0" err="1">
                <a:solidFill>
                  <a:srgbClr val="2F3936"/>
                </a:solidFill>
              </a:rPr>
              <a:t>lược</a:t>
            </a:r>
            <a:r>
              <a:rPr lang="en-US" sz="4000" dirty="0">
                <a:solidFill>
                  <a:srgbClr val="2F3936"/>
                </a:solidFill>
              </a:rPr>
              <a:t> </a:t>
            </a:r>
            <a:r>
              <a:rPr lang="en-US" sz="4000" dirty="0" err="1">
                <a:solidFill>
                  <a:srgbClr val="2F3936"/>
                </a:solidFill>
              </a:rPr>
              <a:t>bỏ</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nào</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lựa</a:t>
            </a:r>
            <a:r>
              <a:rPr lang="en-US" sz="4000" dirty="0">
                <a:solidFill>
                  <a:srgbClr val="2F3936"/>
                </a:solidFill>
              </a:rPr>
              <a:t> </a:t>
            </a:r>
            <a:r>
              <a:rPr lang="en-US" sz="4000" dirty="0" err="1">
                <a:solidFill>
                  <a:srgbClr val="2F3936"/>
                </a:solidFill>
              </a:rPr>
              <a:t>chọn</a:t>
            </a:r>
            <a:r>
              <a:rPr lang="en-US" sz="4000" dirty="0">
                <a:solidFill>
                  <a:srgbClr val="2F3936"/>
                </a:solidFill>
              </a:rPr>
              <a:t> </a:t>
            </a:r>
            <a:r>
              <a:rPr lang="en-US" sz="4000" dirty="0" err="1">
                <a:solidFill>
                  <a:srgbClr val="2F3936"/>
                </a:solidFill>
              </a:rPr>
              <a:t>cách</a:t>
            </a:r>
            <a:r>
              <a:rPr lang="en-US" sz="4000" dirty="0">
                <a:solidFill>
                  <a:srgbClr val="2F3936"/>
                </a:solidFill>
              </a:rPr>
              <a:t> </a:t>
            </a:r>
            <a:r>
              <a:rPr lang="en-US" sz="4000" dirty="0" err="1">
                <a:solidFill>
                  <a:srgbClr val="2F3936"/>
                </a:solidFill>
              </a:rPr>
              <a:t>biểu</a:t>
            </a:r>
            <a:r>
              <a:rPr lang="en-US" sz="4000" dirty="0">
                <a:solidFill>
                  <a:srgbClr val="2F3936"/>
                </a:solidFill>
              </a:rPr>
              <a:t> </a:t>
            </a:r>
            <a:r>
              <a:rPr lang="en-US" sz="4000" dirty="0" err="1">
                <a:solidFill>
                  <a:srgbClr val="2F3936"/>
                </a:solidFill>
              </a:rPr>
              <a:t>lộ</a:t>
            </a:r>
            <a:r>
              <a:rPr lang="en-US" sz="4000" dirty="0">
                <a:solidFill>
                  <a:srgbClr val="2F3936"/>
                </a:solidFill>
              </a:rPr>
              <a:t> </a:t>
            </a:r>
            <a:r>
              <a:rPr lang="en-US" sz="4000" dirty="0" err="1">
                <a:solidFill>
                  <a:srgbClr val="2F3936"/>
                </a:solidFill>
              </a:rPr>
              <a:t>tình</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như</a:t>
            </a:r>
            <a:r>
              <a:rPr lang="en-US" sz="4000" dirty="0">
                <a:solidFill>
                  <a:srgbClr val="2F3936"/>
                </a:solidFill>
              </a:rPr>
              <a:t> </a:t>
            </a:r>
            <a:r>
              <a:rPr lang="en-US" sz="4000" dirty="0" err="1">
                <a:solidFill>
                  <a:srgbClr val="2F3936"/>
                </a:solidFill>
              </a:rPr>
              <a:t>thế</a:t>
            </a:r>
            <a:r>
              <a:rPr lang="en-US" sz="4000" dirty="0">
                <a:solidFill>
                  <a:srgbClr val="2F3936"/>
                </a:solidFill>
              </a:rPr>
              <a:t> </a:t>
            </a:r>
            <a:r>
              <a:rPr lang="en-US" sz="4000" dirty="0" err="1">
                <a:solidFill>
                  <a:srgbClr val="2F3936"/>
                </a:solidFill>
              </a:rPr>
              <a:t>nào</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cần</a:t>
            </a:r>
            <a:r>
              <a:rPr lang="en-US" sz="4000" dirty="0">
                <a:solidFill>
                  <a:srgbClr val="2F3936"/>
                </a:solidFill>
              </a:rPr>
              <a:t> </a:t>
            </a:r>
            <a:r>
              <a:rPr lang="en-US" sz="4000" dirty="0" err="1">
                <a:solidFill>
                  <a:srgbClr val="2F3936"/>
                </a:solidFill>
              </a:rPr>
              <a:t>thay</a:t>
            </a:r>
            <a:r>
              <a:rPr lang="en-US" sz="4000" dirty="0">
                <a:solidFill>
                  <a:srgbClr val="2F3936"/>
                </a:solidFill>
              </a:rPr>
              <a:t> </a:t>
            </a:r>
            <a:r>
              <a:rPr lang="en-US" sz="4000" dirty="0" err="1">
                <a:solidFill>
                  <a:srgbClr val="2F3936"/>
                </a:solidFill>
              </a:rPr>
              <a:t>đổi</a:t>
            </a:r>
            <a:r>
              <a:rPr lang="en-US" sz="4000" dirty="0">
                <a:solidFill>
                  <a:srgbClr val="2F3936"/>
                </a:solidFill>
              </a:rPr>
              <a:t> </a:t>
            </a:r>
            <a:r>
              <a:rPr lang="en-US" sz="4000" dirty="0" err="1">
                <a:solidFill>
                  <a:srgbClr val="2F3936"/>
                </a:solidFill>
              </a:rPr>
              <a:t>gì</a:t>
            </a:r>
            <a:r>
              <a:rPr lang="en-US" sz="4000" dirty="0">
                <a:solidFill>
                  <a:srgbClr val="2F3936"/>
                </a:solidFill>
              </a:rPr>
              <a:t> </a:t>
            </a:r>
            <a:r>
              <a:rPr lang="en-US" sz="4000" dirty="0" err="1">
                <a:solidFill>
                  <a:srgbClr val="2F3936"/>
                </a:solidFill>
              </a:rPr>
              <a:t>không</a:t>
            </a:r>
            <a:r>
              <a:rPr lang="en-US" sz="4000" dirty="0">
                <a:solidFill>
                  <a:srgbClr val="2F3936"/>
                </a:solidFill>
              </a:rPr>
              <a:t>?</a:t>
            </a:r>
          </a:p>
          <a:p>
            <a:pPr marL="685800" lvl="0" indent="-685800" algn="just">
              <a:lnSpc>
                <a:spcPts val="6047"/>
              </a:lnSpc>
              <a:spcBef>
                <a:spcPct val="0"/>
              </a:spcBef>
              <a:buFontTx/>
              <a:buChar char="-"/>
            </a:pPr>
            <a:r>
              <a:rPr lang="en-US" sz="4000" dirty="0" err="1">
                <a:solidFill>
                  <a:srgbClr val="2F3936"/>
                </a:solidFill>
              </a:rPr>
              <a:t>Sửa</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em</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 </a:t>
            </a:r>
            <a:r>
              <a:rPr lang="en-US" sz="4000" dirty="0" err="1">
                <a:solidFill>
                  <a:srgbClr val="2F3936"/>
                </a:solidFill>
              </a:rPr>
              <a:t>theo</a:t>
            </a:r>
            <a:r>
              <a:rPr lang="en-US" sz="4000" dirty="0">
                <a:solidFill>
                  <a:srgbClr val="2F3936"/>
                </a:solidFill>
              </a:rPr>
              <a:t> </a:t>
            </a:r>
            <a:r>
              <a:rPr lang="en-US" sz="4000" dirty="0" err="1">
                <a:solidFill>
                  <a:srgbClr val="2F3936"/>
                </a:solidFill>
              </a:rPr>
              <a:t>góp</a:t>
            </a:r>
            <a:r>
              <a:rPr lang="en-US" sz="4000" dirty="0">
                <a:solidFill>
                  <a:srgbClr val="2F3936"/>
                </a:solidFill>
              </a:rPr>
              <a:t> ý </a:t>
            </a:r>
            <a:r>
              <a:rPr lang="en-US" sz="4000" dirty="0" err="1">
                <a:solidFill>
                  <a:srgbClr val="2F3936"/>
                </a:solidFill>
              </a:rPr>
              <a:t>của</a:t>
            </a:r>
            <a:r>
              <a:rPr lang="en-US" sz="4000" dirty="0">
                <a:solidFill>
                  <a:srgbClr val="2F3936"/>
                </a:solidFill>
              </a:rPr>
              <a:t> </a:t>
            </a:r>
            <a:r>
              <a:rPr lang="en-US" sz="4000" dirty="0" err="1">
                <a:solidFill>
                  <a:srgbClr val="2F3936"/>
                </a:solidFill>
              </a:rPr>
              <a:t>bạn</a:t>
            </a:r>
            <a:r>
              <a:rPr lang="en-US" sz="4000" dirty="0">
                <a:solidFill>
                  <a:srgbClr val="2F3936"/>
                </a:solidFill>
              </a:rPr>
              <a:t>.</a:t>
            </a: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0326" y="8721842"/>
            <a:ext cx="5219424" cy="1289907"/>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4" name="TextBox 34"/>
            <p:cNvSpPr txBox="1"/>
            <p:nvPr/>
          </p:nvSpPr>
          <p:spPr>
            <a:xfrm>
              <a:off x="0" y="-95250"/>
              <a:ext cx="486378" cy="908050"/>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35" name="Group 35"/>
          <p:cNvGrpSpPr/>
          <p:nvPr/>
        </p:nvGrpSpPr>
        <p:grpSpPr>
          <a:xfrm>
            <a:off x="1065489" y="1863971"/>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p:nvPr/>
        </p:nvGrpSpPr>
        <p:grpSpPr>
          <a:xfrm>
            <a:off x="7124275" y="4296082"/>
            <a:ext cx="8506486" cy="3714814"/>
            <a:chOff x="0" y="0"/>
            <a:chExt cx="2613790" cy="1141452"/>
          </a:xfrm>
        </p:grpSpPr>
        <p:sp>
          <p:nvSpPr>
            <p:cNvPr id="39" name="Freeform 39"/>
            <p:cNvSpPr/>
            <p:nvPr/>
          </p:nvSpPr>
          <p:spPr>
            <a:xfrm>
              <a:off x="0" y="0"/>
              <a:ext cx="2613790" cy="1141452"/>
            </a:xfrm>
            <a:custGeom>
              <a:avLst/>
              <a:gdLst/>
              <a:ahLst/>
              <a:cxnLst/>
              <a:rect l="l" t="t" r="r" b="b"/>
              <a:pathLst>
                <a:path w="2613790" h="1141452">
                  <a:moveTo>
                    <a:pt x="46416" y="0"/>
                  </a:moveTo>
                  <a:lnTo>
                    <a:pt x="2567374" y="0"/>
                  </a:lnTo>
                  <a:cubicBezTo>
                    <a:pt x="2593009" y="0"/>
                    <a:pt x="2613790" y="20781"/>
                    <a:pt x="2613790" y="46416"/>
                  </a:cubicBezTo>
                  <a:lnTo>
                    <a:pt x="2613790" y="1095036"/>
                  </a:lnTo>
                  <a:cubicBezTo>
                    <a:pt x="2613790" y="1107346"/>
                    <a:pt x="2608900" y="1119152"/>
                    <a:pt x="2600195" y="1127857"/>
                  </a:cubicBezTo>
                  <a:cubicBezTo>
                    <a:pt x="2591490" y="1136561"/>
                    <a:pt x="2579684" y="1141452"/>
                    <a:pt x="2567374" y="1141452"/>
                  </a:cubicBezTo>
                  <a:lnTo>
                    <a:pt x="46416" y="1141452"/>
                  </a:lnTo>
                  <a:cubicBezTo>
                    <a:pt x="20781" y="1141452"/>
                    <a:pt x="0" y="1120670"/>
                    <a:pt x="0" y="1095036"/>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0" name="TextBox 40"/>
            <p:cNvSpPr txBox="1"/>
            <p:nvPr/>
          </p:nvSpPr>
          <p:spPr>
            <a:xfrm>
              <a:off x="0" y="-95250"/>
              <a:ext cx="2613790" cy="1236702"/>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41" name="Group 41"/>
          <p:cNvGrpSpPr/>
          <p:nvPr/>
        </p:nvGrpSpPr>
        <p:grpSpPr>
          <a:xfrm>
            <a:off x="7124275" y="4049941"/>
            <a:ext cx="8506486" cy="1227221"/>
            <a:chOff x="0" y="0"/>
            <a:chExt cx="2613790" cy="377088"/>
          </a:xfrm>
        </p:grpSpPr>
        <p:sp>
          <p:nvSpPr>
            <p:cNvPr id="42" name="Freeform 42"/>
            <p:cNvSpPr/>
            <p:nvPr/>
          </p:nvSpPr>
          <p:spPr>
            <a:xfrm>
              <a:off x="0" y="0"/>
              <a:ext cx="2613790" cy="377088"/>
            </a:xfrm>
            <a:custGeom>
              <a:avLst/>
              <a:gdLst/>
              <a:ahLst/>
              <a:cxnLst/>
              <a:rect l="l" t="t" r="r" b="b"/>
              <a:pathLst>
                <a:path w="2613790" h="377088">
                  <a:moveTo>
                    <a:pt x="46416" y="0"/>
                  </a:moveTo>
                  <a:lnTo>
                    <a:pt x="2567374" y="0"/>
                  </a:lnTo>
                  <a:cubicBezTo>
                    <a:pt x="2593009" y="0"/>
                    <a:pt x="2613790" y="20781"/>
                    <a:pt x="2613790" y="46416"/>
                  </a:cubicBezTo>
                  <a:lnTo>
                    <a:pt x="2613790" y="330672"/>
                  </a:lnTo>
                  <a:cubicBezTo>
                    <a:pt x="2613790" y="356307"/>
                    <a:pt x="2593009" y="377088"/>
                    <a:pt x="2567374" y="377088"/>
                  </a:cubicBezTo>
                  <a:lnTo>
                    <a:pt x="46416" y="377088"/>
                  </a:lnTo>
                  <a:cubicBezTo>
                    <a:pt x="20781" y="377088"/>
                    <a:pt x="0" y="356307"/>
                    <a:pt x="0" y="330672"/>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3" name="TextBox 43"/>
            <p:cNvSpPr txBox="1"/>
            <p:nvPr/>
          </p:nvSpPr>
          <p:spPr>
            <a:xfrm>
              <a:off x="0" y="-95250"/>
              <a:ext cx="2613790" cy="472338"/>
            </a:xfrm>
            <a:prstGeom prst="rect">
              <a:avLst/>
            </a:prstGeom>
          </p:spPr>
          <p:txBody>
            <a:bodyPr lIns="50800" tIns="50800" rIns="50800" bIns="50800" rtlCol="0" anchor="ctr"/>
            <a:lstStyle/>
            <a:p>
              <a:pPr marL="0" lvl="0" indent="0" algn="l">
                <a:lnSpc>
                  <a:spcPts val="11240"/>
                </a:lnSpc>
                <a:spcBef>
                  <a:spcPct val="0"/>
                </a:spcBef>
              </a:pPr>
              <a:endParaRPr/>
            </a:p>
          </p:txBody>
        </p:sp>
      </p:grpSp>
      <p:sp>
        <p:nvSpPr>
          <p:cNvPr id="44" name="Freeform 44"/>
          <p:cNvSpPr/>
          <p:nvPr/>
        </p:nvSpPr>
        <p:spPr>
          <a:xfrm>
            <a:off x="6702175" y="2467306"/>
            <a:ext cx="2123397" cy="1828776"/>
          </a:xfrm>
          <a:custGeom>
            <a:avLst/>
            <a:gdLst/>
            <a:ahLst/>
            <a:cxnLst/>
            <a:rect l="l" t="t" r="r" b="b"/>
            <a:pathLst>
              <a:path w="2123397" h="1828776">
                <a:moveTo>
                  <a:pt x="0" y="0"/>
                </a:moveTo>
                <a:lnTo>
                  <a:pt x="2123398" y="0"/>
                </a:lnTo>
                <a:lnTo>
                  <a:pt x="2123398" y="1828776"/>
                </a:lnTo>
                <a:lnTo>
                  <a:pt x="0" y="18287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5" name="Freeform 45"/>
          <p:cNvSpPr/>
          <p:nvPr/>
        </p:nvSpPr>
        <p:spPr>
          <a:xfrm>
            <a:off x="14567098" y="6747155"/>
            <a:ext cx="2530576" cy="1336988"/>
          </a:xfrm>
          <a:custGeom>
            <a:avLst/>
            <a:gdLst/>
            <a:ahLst/>
            <a:cxnLst/>
            <a:rect l="l" t="t" r="r" b="b"/>
            <a:pathLst>
              <a:path w="2530576" h="1336988">
                <a:moveTo>
                  <a:pt x="0" y="0"/>
                </a:moveTo>
                <a:lnTo>
                  <a:pt x="2530576" y="0"/>
                </a:lnTo>
                <a:lnTo>
                  <a:pt x="2530576" y="1336987"/>
                </a:lnTo>
                <a:lnTo>
                  <a:pt x="0" y="13369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7" name="TextBox 47"/>
          <p:cNvSpPr txBox="1"/>
          <p:nvPr/>
        </p:nvSpPr>
        <p:spPr>
          <a:xfrm>
            <a:off x="7968225" y="2674075"/>
            <a:ext cx="6651767" cy="1115690"/>
          </a:xfrm>
          <a:prstGeom prst="rect">
            <a:avLst/>
          </a:prstGeom>
        </p:spPr>
        <p:txBody>
          <a:bodyPr lIns="0" tIns="0" rIns="0" bIns="0" rtlCol="0" anchor="t">
            <a:spAutoFit/>
          </a:bodyPr>
          <a:lstStyle/>
          <a:p>
            <a:pPr marL="0" lvl="0" indent="0" algn="ctr">
              <a:lnSpc>
                <a:spcPts val="8741"/>
              </a:lnSpc>
              <a:spcBef>
                <a:spcPct val="0"/>
              </a:spcBef>
            </a:pPr>
            <a:r>
              <a:rPr lang="en-US" sz="6672" dirty="0">
                <a:solidFill>
                  <a:srgbClr val="8B414B"/>
                </a:solidFill>
                <a:latin typeface="SVN-Hole Hearted" panose="020B0A06020104020203" pitchFamily="34" charset="0"/>
              </a:rPr>
              <a:t>DẶN DÒ</a:t>
            </a:r>
          </a:p>
        </p:txBody>
      </p:sp>
      <p:sp>
        <p:nvSpPr>
          <p:cNvPr id="48" name="TextBox 48"/>
          <p:cNvSpPr txBox="1"/>
          <p:nvPr/>
        </p:nvSpPr>
        <p:spPr>
          <a:xfrm>
            <a:off x="7808105" y="5440585"/>
            <a:ext cx="6972008" cy="2215991"/>
          </a:xfrm>
          <a:prstGeom prst="rect">
            <a:avLst/>
          </a:prstGeom>
        </p:spPr>
        <p:txBody>
          <a:bodyPr lIns="0" tIns="0" rIns="0" bIns="0" rtlCol="0" anchor="t">
            <a:spAutoFit/>
          </a:bodyPr>
          <a:lstStyle/>
          <a:p>
            <a:pPr marL="342900" indent="-342900" algn="just">
              <a:buFont typeface="Arial" panose="020B0604020202020204" pitchFamily="34" charset="0"/>
              <a:buChar char="•"/>
            </a:pPr>
            <a:r>
              <a:rPr lang="en-US" sz="3600" spc="130" dirty="0" err="1">
                <a:solidFill>
                  <a:srgbClr val="8B414B"/>
                </a:solidFill>
              </a:rPr>
              <a:t>Hoàn</a:t>
            </a:r>
            <a:r>
              <a:rPr lang="en-US" sz="3600" spc="130" dirty="0">
                <a:solidFill>
                  <a:srgbClr val="8B414B"/>
                </a:solidFill>
              </a:rPr>
              <a:t> </a:t>
            </a:r>
            <a:r>
              <a:rPr lang="en-US" sz="3600" spc="130" dirty="0" err="1">
                <a:solidFill>
                  <a:srgbClr val="8B414B"/>
                </a:solidFill>
              </a:rPr>
              <a:t>thành</a:t>
            </a:r>
            <a:r>
              <a:rPr lang="en-US" sz="3600" spc="130" dirty="0">
                <a:solidFill>
                  <a:srgbClr val="8B414B"/>
                </a:solidFill>
              </a:rPr>
              <a:t> </a:t>
            </a:r>
            <a:r>
              <a:rPr lang="en-US" sz="3600" spc="130" dirty="0" err="1">
                <a:solidFill>
                  <a:srgbClr val="8B414B"/>
                </a:solidFill>
              </a:rPr>
              <a:t>tìm</a:t>
            </a:r>
            <a:r>
              <a:rPr lang="en-US" sz="3600" spc="130" dirty="0">
                <a:solidFill>
                  <a:srgbClr val="8B414B"/>
                </a:solidFill>
              </a:rPr>
              <a:t> ý </a:t>
            </a:r>
            <a:r>
              <a:rPr lang="en-US" sz="3600" spc="130" dirty="0" err="1">
                <a:solidFill>
                  <a:srgbClr val="8B414B"/>
                </a:solidFill>
              </a:rPr>
              <a:t>cho</a:t>
            </a:r>
            <a:r>
              <a:rPr lang="en-US" sz="3600" spc="130" dirty="0">
                <a:solidFill>
                  <a:srgbClr val="8B414B"/>
                </a:solidFill>
              </a:rPr>
              <a:t> </a:t>
            </a:r>
            <a:r>
              <a:rPr lang="en-US" sz="3600" spc="130" dirty="0" err="1">
                <a:solidFill>
                  <a:srgbClr val="8B414B"/>
                </a:solidFill>
              </a:rPr>
              <a:t>đoạn</a:t>
            </a:r>
            <a:r>
              <a:rPr lang="en-US" sz="3600" spc="130" dirty="0">
                <a:solidFill>
                  <a:srgbClr val="8B414B"/>
                </a:solidFill>
              </a:rPr>
              <a:t> </a:t>
            </a:r>
            <a:r>
              <a:rPr lang="en-US" sz="3600" spc="130" dirty="0" err="1">
                <a:solidFill>
                  <a:srgbClr val="8B414B"/>
                </a:solidFill>
              </a:rPr>
              <a:t>văn</a:t>
            </a:r>
            <a:r>
              <a:rPr lang="en-US" sz="3600" spc="130" dirty="0">
                <a:solidFill>
                  <a:srgbClr val="8B414B"/>
                </a:solidFill>
              </a:rPr>
              <a:t> </a:t>
            </a:r>
            <a:r>
              <a:rPr lang="en-US" sz="3600" spc="130" dirty="0" err="1">
                <a:solidFill>
                  <a:srgbClr val="8B414B"/>
                </a:solidFill>
              </a:rPr>
              <a:t>nêu</a:t>
            </a:r>
            <a:r>
              <a:rPr lang="en-US" sz="3600" spc="130" dirty="0">
                <a:solidFill>
                  <a:srgbClr val="8B414B"/>
                </a:solidFill>
              </a:rPr>
              <a:t> </a:t>
            </a:r>
            <a:r>
              <a:rPr lang="en-US" sz="3600" spc="130" dirty="0" err="1">
                <a:solidFill>
                  <a:srgbClr val="8B414B"/>
                </a:solidFill>
              </a:rPr>
              <a:t>tình</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xúc</a:t>
            </a:r>
            <a:r>
              <a:rPr lang="en-US" sz="3600" spc="130" dirty="0">
                <a:solidFill>
                  <a:srgbClr val="8B414B"/>
                </a:solidFill>
              </a:rPr>
              <a:t> </a:t>
            </a:r>
            <a:r>
              <a:rPr lang="en-US" sz="3600" spc="130" dirty="0" err="1">
                <a:solidFill>
                  <a:srgbClr val="8B414B"/>
                </a:solidFill>
              </a:rPr>
              <a:t>với</a:t>
            </a:r>
            <a:r>
              <a:rPr lang="en-US" sz="3600" spc="130" dirty="0">
                <a:solidFill>
                  <a:srgbClr val="8B414B"/>
                </a:solidFill>
              </a:rPr>
              <a:t> </a:t>
            </a:r>
            <a:r>
              <a:rPr lang="en-US" sz="3600" spc="130" dirty="0" err="1">
                <a:solidFill>
                  <a:srgbClr val="8B414B"/>
                </a:solidFill>
              </a:rPr>
              <a:t>người</a:t>
            </a:r>
            <a:r>
              <a:rPr lang="en-US" sz="3600" spc="130" dirty="0">
                <a:solidFill>
                  <a:srgbClr val="8B414B"/>
                </a:solidFill>
              </a:rPr>
              <a:t> </a:t>
            </a:r>
            <a:r>
              <a:rPr lang="en-US" sz="3600" spc="130" dirty="0" err="1">
                <a:solidFill>
                  <a:srgbClr val="8B414B"/>
                </a:solidFill>
              </a:rPr>
              <a:t>thân</a:t>
            </a:r>
            <a:r>
              <a:rPr lang="en-US" sz="3600" spc="130" dirty="0">
                <a:solidFill>
                  <a:srgbClr val="8B414B"/>
                </a:solidFill>
              </a:rPr>
              <a:t> </a:t>
            </a:r>
            <a:r>
              <a:rPr lang="en-US" sz="3600" spc="130" dirty="0" err="1">
                <a:solidFill>
                  <a:srgbClr val="8B414B"/>
                </a:solidFill>
              </a:rPr>
              <a:t>thiết</a:t>
            </a:r>
            <a:r>
              <a:rPr lang="en-US" sz="3600" spc="130" dirty="0">
                <a:solidFill>
                  <a:srgbClr val="8B414B"/>
                </a:solidFill>
              </a:rPr>
              <a:t>, </a:t>
            </a:r>
            <a:r>
              <a:rPr lang="en-US" sz="3600" spc="130" dirty="0" err="1">
                <a:solidFill>
                  <a:srgbClr val="8B414B"/>
                </a:solidFill>
              </a:rPr>
              <a:t>gần</a:t>
            </a:r>
            <a:r>
              <a:rPr lang="en-US" sz="3600" spc="130" dirty="0">
                <a:solidFill>
                  <a:srgbClr val="8B414B"/>
                </a:solidFill>
              </a:rPr>
              <a:t> </a:t>
            </a:r>
            <a:r>
              <a:rPr lang="en-US" sz="3600" spc="130" dirty="0" err="1">
                <a:solidFill>
                  <a:srgbClr val="8B414B"/>
                </a:solidFill>
              </a:rPr>
              <a:t>gũi</a:t>
            </a:r>
            <a:r>
              <a:rPr lang="en-US" sz="3600" spc="130" dirty="0">
                <a:solidFill>
                  <a:srgbClr val="8B414B"/>
                </a:solidFill>
              </a:rPr>
              <a:t>.</a:t>
            </a:r>
          </a:p>
          <a:p>
            <a:pPr marL="342900" indent="-342900" algn="just">
              <a:buFont typeface="Arial" panose="020B0604020202020204" pitchFamily="34" charset="0"/>
              <a:buChar char="•"/>
            </a:pPr>
            <a:r>
              <a:rPr lang="en-US" sz="3600" spc="130" dirty="0" err="1">
                <a:solidFill>
                  <a:srgbClr val="8B414B"/>
                </a:solidFill>
              </a:rPr>
              <a:t>Chuẩn</a:t>
            </a:r>
            <a:r>
              <a:rPr lang="en-US" sz="3600" spc="130" dirty="0">
                <a:solidFill>
                  <a:srgbClr val="8B414B"/>
                </a:solidFill>
              </a:rPr>
              <a:t> </a:t>
            </a:r>
            <a:r>
              <a:rPr lang="en-US" sz="3600" spc="130" dirty="0" err="1">
                <a:solidFill>
                  <a:srgbClr val="8B414B"/>
                </a:solidFill>
              </a:rPr>
              <a:t>bị</a:t>
            </a:r>
            <a:r>
              <a:rPr lang="en-US" sz="3600" spc="130" dirty="0">
                <a:solidFill>
                  <a:srgbClr val="8B414B"/>
                </a:solidFill>
              </a:rPr>
              <a:t> </a:t>
            </a:r>
            <a:r>
              <a:rPr lang="en-US" sz="3600" spc="130" dirty="0" err="1">
                <a:solidFill>
                  <a:srgbClr val="8B414B"/>
                </a:solidFill>
              </a:rPr>
              <a:t>bài</a:t>
            </a:r>
            <a:r>
              <a:rPr lang="en-US" sz="3600" spc="130" dirty="0">
                <a:solidFill>
                  <a:srgbClr val="8B414B"/>
                </a:solidFill>
              </a:rPr>
              <a:t> </a:t>
            </a:r>
            <a:r>
              <a:rPr lang="en-US" sz="3600" spc="130" dirty="0" err="1">
                <a:solidFill>
                  <a:srgbClr val="8B414B"/>
                </a:solidFill>
              </a:rPr>
              <a:t>sau</a:t>
            </a:r>
            <a:endParaRPr lang="en-US" sz="3600" spc="130" dirty="0">
              <a:solidFill>
                <a:srgbClr val="8B414B"/>
              </a:solidFill>
            </a:endParaRPr>
          </a:p>
        </p:txBody>
      </p:sp>
      <p:pic>
        <p:nvPicPr>
          <p:cNvPr id="1026" name="Picture 2" descr="Free vector hand drawn asian family illustrati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604" l="9744" r="89776">
                        <a14:foregroundMark x1="52396" y1="63099" x2="52396" y2="63099"/>
                        <a14:foregroundMark x1="48882" y1="60064" x2="48882" y2="60064"/>
                        <a14:foregroundMark x1="52396" y1="60224" x2="52396" y2="60224"/>
                      </a14:backgroundRemoval>
                    </a14:imgEffect>
                  </a14:imgLayer>
                </a14:imgProps>
              </a:ext>
              <a:ext uri="{28A0092B-C50C-407E-A947-70E740481C1C}">
                <a14:useLocalDpi xmlns:a14="http://schemas.microsoft.com/office/drawing/2010/main" val="0"/>
              </a:ext>
            </a:extLst>
          </a:blip>
          <a:srcRect/>
          <a:stretch>
            <a:fillRect/>
          </a:stretch>
        </p:blipFill>
        <p:spPr bwMode="auto">
          <a:xfrm>
            <a:off x="-98308" y="1351737"/>
            <a:ext cx="8016162" cy="80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9" name="Freeform 39"/>
          <p:cNvSpPr/>
          <p:nvPr/>
        </p:nvSpPr>
        <p:spPr>
          <a:xfrm>
            <a:off x="1357058" y="2400005"/>
            <a:ext cx="6486939" cy="6858295"/>
          </a:xfrm>
          <a:custGeom>
            <a:avLst/>
            <a:gdLst/>
            <a:ahLst/>
            <a:cxnLst/>
            <a:rect l="l" t="t" r="r" b="b"/>
            <a:pathLst>
              <a:path w="6486939" h="6858295">
                <a:moveTo>
                  <a:pt x="0" y="0"/>
                </a:moveTo>
                <a:lnTo>
                  <a:pt x="6486939" y="0"/>
                </a:lnTo>
                <a:lnTo>
                  <a:pt x="6486939" y="6858295"/>
                </a:lnTo>
                <a:lnTo>
                  <a:pt x="0" y="6858295"/>
                </a:lnTo>
                <a:lnTo>
                  <a:pt x="0" y="0"/>
                </a:lnTo>
                <a:close/>
              </a:path>
            </a:pathLst>
          </a:custGeom>
          <a:blipFill>
            <a:blip r:embed="rId4">
              <a:extLst>
                <a:ext uri="{96DAC541-7B7A-43D3-8B79-37D633B846F1}">
                  <asvg:svgBlip xmlns:asvg="http://schemas.microsoft.com/office/drawing/2016/SVG/main" xmlns="" r:embed="rId5"/>
                </a:ext>
              </a:extLst>
            </a:blip>
            <a:stretch>
              <a:fillRect b="-46954"/>
            </a:stretch>
          </a:blipFill>
        </p:spPr>
      </p:sp>
      <p:sp>
        <p:nvSpPr>
          <p:cNvPr id="40" name="Freeform 40"/>
          <p:cNvSpPr/>
          <p:nvPr/>
        </p:nvSpPr>
        <p:spPr>
          <a:xfrm>
            <a:off x="4600527" y="2693505"/>
            <a:ext cx="1566605" cy="1301706"/>
          </a:xfrm>
          <a:custGeom>
            <a:avLst/>
            <a:gdLst/>
            <a:ahLst/>
            <a:cxnLst/>
            <a:rect l="l" t="t" r="r" b="b"/>
            <a:pathLst>
              <a:path w="1566605" h="1301706">
                <a:moveTo>
                  <a:pt x="0" y="0"/>
                </a:moveTo>
                <a:lnTo>
                  <a:pt x="1566605" y="0"/>
                </a:lnTo>
                <a:lnTo>
                  <a:pt x="1566605" y="1301706"/>
                </a:lnTo>
                <a:lnTo>
                  <a:pt x="0" y="13017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43" name="Picture 42"/>
          <p:cNvPicPr>
            <a:picLocks noChangeAspect="1"/>
          </p:cNvPicPr>
          <p:nvPr/>
        </p:nvPicPr>
        <p:blipFill>
          <a:blip r:embed="rId10"/>
          <a:stretch>
            <a:fillRect/>
          </a:stretch>
        </p:blipFill>
        <p:spPr>
          <a:xfrm>
            <a:off x="6860486" y="3091936"/>
            <a:ext cx="9553260" cy="5797798"/>
          </a:xfrm>
          <a:prstGeom prst="rect">
            <a:avLst/>
          </a:prstGeom>
        </p:spPr>
      </p:pic>
    </p:spTree>
    <p:extLst>
      <p:ext uri="{BB962C8B-B14F-4D97-AF65-F5344CB8AC3E}">
        <p14:creationId xmlns:p14="http://schemas.microsoft.com/office/powerpoint/2010/main" val="322854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p:spPr>
        </p:sp>
        <p:sp>
          <p:nvSpPr>
            <p:cNvPr id="37" name="TextBox 37"/>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38" name="Freeform 38"/>
          <p:cNvSpPr/>
          <p:nvPr/>
        </p:nvSpPr>
        <p:spPr>
          <a:xfrm rot="-347219">
            <a:off x="758336" y="2094307"/>
            <a:ext cx="3666789" cy="2533418"/>
          </a:xfrm>
          <a:custGeom>
            <a:avLst/>
            <a:gdLst/>
            <a:ahLst/>
            <a:cxnLst/>
            <a:rect l="l" t="t" r="r" b="b"/>
            <a:pathLst>
              <a:path w="3666789" h="2533418">
                <a:moveTo>
                  <a:pt x="0" y="0"/>
                </a:moveTo>
                <a:lnTo>
                  <a:pt x="3666790" y="0"/>
                </a:lnTo>
                <a:lnTo>
                  <a:pt x="3666790" y="2533419"/>
                </a:lnTo>
                <a:lnTo>
                  <a:pt x="0" y="25334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rot="1541125">
            <a:off x="15965802" y="7221382"/>
            <a:ext cx="1363312" cy="2279093"/>
          </a:xfrm>
          <a:custGeom>
            <a:avLst/>
            <a:gdLst/>
            <a:ahLst/>
            <a:cxnLst/>
            <a:rect l="l" t="t" r="r" b="b"/>
            <a:pathLst>
              <a:path w="1363312" h="2279093">
                <a:moveTo>
                  <a:pt x="0" y="0"/>
                </a:moveTo>
                <a:lnTo>
                  <a:pt x="1363312" y="0"/>
                </a:lnTo>
                <a:lnTo>
                  <a:pt x="1363312" y="2279093"/>
                </a:lnTo>
                <a:lnTo>
                  <a:pt x="0" y="227909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0" name="Freeform 40"/>
          <p:cNvSpPr/>
          <p:nvPr/>
        </p:nvSpPr>
        <p:spPr>
          <a:xfrm>
            <a:off x="1243310" y="4156491"/>
            <a:ext cx="8810578" cy="5101809"/>
          </a:xfrm>
          <a:custGeom>
            <a:avLst/>
            <a:gdLst/>
            <a:ahLst/>
            <a:cxnLst/>
            <a:rect l="l" t="t" r="r" b="b"/>
            <a:pathLst>
              <a:path w="8810578" h="5101809">
                <a:moveTo>
                  <a:pt x="0" y="0"/>
                </a:moveTo>
                <a:lnTo>
                  <a:pt x="8810578" y="0"/>
                </a:lnTo>
                <a:lnTo>
                  <a:pt x="8810578" y="5101809"/>
                </a:lnTo>
                <a:lnTo>
                  <a:pt x="0" y="5101809"/>
                </a:lnTo>
                <a:lnTo>
                  <a:pt x="0" y="0"/>
                </a:lnTo>
                <a:close/>
              </a:path>
            </a:pathLst>
          </a:custGeom>
          <a:blipFill>
            <a:blip r:embed="rId8"/>
            <a:stretch>
              <a:fillRect l="-4835" t="-1371" b="-1371"/>
            </a:stretch>
          </a:blipFill>
        </p:spPr>
      </p:sp>
      <p:pic>
        <p:nvPicPr>
          <p:cNvPr id="42" name="Picture 41"/>
          <p:cNvPicPr>
            <a:picLocks noChangeAspect="1"/>
          </p:cNvPicPr>
          <p:nvPr/>
        </p:nvPicPr>
        <p:blipFill>
          <a:blip r:embed="rId9"/>
          <a:stretch>
            <a:fillRect/>
          </a:stretch>
        </p:blipFill>
        <p:spPr>
          <a:xfrm>
            <a:off x="8970575" y="2666312"/>
            <a:ext cx="8785097" cy="6102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5">
              <a:lumMod val="60000"/>
              <a:lumOff val="4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8" name="TextBox 37"/>
          <p:cNvSpPr txBox="1"/>
          <p:nvPr/>
        </p:nvSpPr>
        <p:spPr>
          <a:xfrm>
            <a:off x="1370063" y="1762346"/>
            <a:ext cx="2167581" cy="1015663"/>
          </a:xfrm>
          <a:prstGeom prst="rect">
            <a:avLst/>
          </a:prstGeom>
          <a:noFill/>
        </p:spPr>
        <p:txBody>
          <a:bodyPr wrap="none" rtlCol="0">
            <a:spAutoFit/>
          </a:bodyPr>
          <a:lstStyle/>
          <a:p>
            <a:r>
              <a:rPr lang="en-US" sz="6000" dirty="0">
                <a:ln>
                  <a:solidFill>
                    <a:sysClr val="windowText" lastClr="000000"/>
                  </a:solidFill>
                </a:ln>
                <a:solidFill>
                  <a:schemeClr val="accent1">
                    <a:lumMod val="75000"/>
                  </a:schemeClr>
                </a:solidFill>
                <a:latin typeface="SVN-SAF" panose="02040603050506020204" pitchFamily="18" charset="0"/>
              </a:rPr>
              <a:t>CÂU 1</a:t>
            </a:r>
          </a:p>
        </p:txBody>
      </p:sp>
      <p:sp>
        <p:nvSpPr>
          <p:cNvPr id="44" name="TextBox 43"/>
          <p:cNvSpPr txBox="1"/>
          <p:nvPr/>
        </p:nvSpPr>
        <p:spPr>
          <a:xfrm>
            <a:off x="3930446" y="1762346"/>
            <a:ext cx="13442654" cy="2123658"/>
          </a:xfrm>
          <a:prstGeom prst="rect">
            <a:avLst/>
          </a:prstGeom>
          <a:noFill/>
        </p:spPr>
        <p:txBody>
          <a:bodyPr wrap="none" rtlCol="0">
            <a:spAutoFit/>
          </a:bodyPr>
          <a:lstStyle/>
          <a:p>
            <a:r>
              <a:rPr lang="en-US" sz="6600" b="1" dirty="0" err="1">
                <a:latin typeface="Calibri" panose="020F0502020204030204" pitchFamily="34" charset="0"/>
                <a:ea typeface="Calibri" panose="020F0502020204030204" pitchFamily="34" charset="0"/>
                <a:cs typeface="Calibri" panose="020F0502020204030204" pitchFamily="34" charset="0"/>
              </a:rPr>
              <a:t>Đoạn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văn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thường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có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bao</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nhiêu</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a:t>
            </a:r>
          </a:p>
          <a:p>
            <a:r>
              <a:rPr lang="en-US" sz="6600" b="1" dirty="0" err="1">
                <a:latin typeface="Calibri" panose="020F0502020204030204" pitchFamily="34" charset="0"/>
                <a:ea typeface="Calibri" panose="020F0502020204030204" pitchFamily="34" charset="0"/>
                <a:cs typeface="Calibri" panose="020F0502020204030204" pitchFamily="34" charset="0"/>
              </a:rPr>
              <a:t>Đó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là</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những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nào</a:t>
            </a:r>
            <a:r>
              <a:rPr lang="en-US" sz="6600" b="1" dirty="0">
                <a:latin typeface="Calibri" panose="020F0502020204030204" pitchFamily="34" charset="0"/>
                <a:ea typeface="Calibri" panose="020F0502020204030204" pitchFamily="34" charset="0"/>
                <a:cs typeface="Calibri" panose="020F0502020204030204" pitchFamily="34" charset="0"/>
              </a:rPr>
              <a:t>?</a:t>
            </a:r>
          </a:p>
        </p:txBody>
      </p:sp>
      <p:sp>
        <p:nvSpPr>
          <p:cNvPr id="45" name="TextBox 44"/>
          <p:cNvSpPr txBox="1"/>
          <p:nvPr/>
        </p:nvSpPr>
        <p:spPr>
          <a:xfrm>
            <a:off x="2039976" y="4017042"/>
            <a:ext cx="13809623" cy="4708981"/>
          </a:xfrm>
          <a:prstGeom prst="rect">
            <a:avLst/>
          </a:prstGeom>
          <a:noFill/>
        </p:spPr>
        <p:txBody>
          <a:bodyPr wrap="square" rtlCol="0">
            <a:spAutoFit/>
          </a:bodyPr>
          <a:lstStyle/>
          <a:p>
            <a:pPr marL="685800" indent="-685800">
              <a:buFontTx/>
              <a:buChar char="-"/>
            </a:pPr>
            <a:r>
              <a:rPr lang="en-US" sz="6000" dirty="0" err="1">
                <a:latin typeface="Calibri" panose="020F0502020204030204" pitchFamily="34" charset="0"/>
                <a:ea typeface="Calibri" panose="020F0502020204030204" pitchFamily="34" charset="0"/>
                <a:cs typeface="Calibri" panose="020F0502020204030204" pitchFamily="34" charset="0"/>
              </a:rPr>
              <a:t>Đoạn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thường</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có</a:t>
            </a:r>
            <a:r>
              <a:rPr lang="en-US" sz="6000" dirty="0">
                <a:latin typeface="Calibri" panose="020F0502020204030204" pitchFamily="34" charset="0"/>
                <a:ea typeface="Calibri" panose="020F0502020204030204" pitchFamily="34" charset="0"/>
                <a:cs typeface="Calibri" panose="020F0502020204030204" pitchFamily="34" charset="0"/>
              </a:rPr>
              <a:t> 3 </a:t>
            </a:r>
            <a:r>
              <a:rPr lang="en-US" sz="6000" dirty="0" err="1">
                <a:latin typeface="Calibri" panose="020F0502020204030204" pitchFamily="34" charset="0"/>
                <a:ea typeface="Calibri" panose="020F0502020204030204" pitchFamily="34" charset="0"/>
                <a:cs typeface="Calibri" panose="020F0502020204030204" pitchFamily="34" charset="0"/>
              </a:rPr>
              <a:t>phần</a:t>
            </a:r>
            <a:r>
              <a:rPr lang="en-US" sz="6000" dirty="0">
                <a:latin typeface="Calibri" panose="020F0502020204030204" pitchFamily="34" charset="0"/>
                <a:ea typeface="Calibri" panose="020F0502020204030204" pitchFamily="34" charset="0"/>
                <a:cs typeface="Calibri" panose="020F0502020204030204" pitchFamily="34" charset="0"/>
              </a:rPr>
              <a:t>.</a:t>
            </a:r>
          </a:p>
          <a:p>
            <a:r>
              <a:rPr lang="en-US" sz="6000" dirty="0" err="1">
                <a:latin typeface="Calibri" panose="020F0502020204030204" pitchFamily="34" charset="0"/>
                <a:ea typeface="Calibri" panose="020F0502020204030204" pitchFamily="34" charset="0"/>
                <a:cs typeface="Calibri" panose="020F0502020204030204" pitchFamily="34" charset="0"/>
              </a:rPr>
              <a:t>Đó</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là</a:t>
            </a:r>
            <a:r>
              <a:rPr lang="en-US" sz="6000" dirty="0">
                <a:latin typeface="Calibri" panose="020F0502020204030204" pitchFamily="34" charset="0"/>
                <a:ea typeface="Calibri" panose="020F0502020204030204" pitchFamily="34" charset="0"/>
                <a:cs typeface="Calibri" panose="020F0502020204030204" pitchFamily="34" charset="0"/>
              </a:rPr>
              <a:t>: </a:t>
            </a: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Mở</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đầu</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Triển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khai</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thúc</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4371" y="3359833"/>
            <a:ext cx="6916776" cy="691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4">
              <a:lumMod val="40000"/>
              <a:lumOff val="6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8" name="TextBox 37"/>
          <p:cNvSpPr txBox="1"/>
          <p:nvPr/>
        </p:nvSpPr>
        <p:spPr>
          <a:xfrm>
            <a:off x="1370063" y="1762346"/>
            <a:ext cx="2585964" cy="1107996"/>
          </a:xfrm>
          <a:prstGeom prst="rect">
            <a:avLst/>
          </a:prstGeom>
          <a:noFill/>
        </p:spPr>
        <p:txBody>
          <a:bodyPr wrap="none" rtlCol="0">
            <a:spAutoFit/>
          </a:bodyPr>
          <a:lstStyle/>
          <a:p>
            <a:r>
              <a:rPr lang="en-US" sz="6600" dirty="0">
                <a:ln>
                  <a:solidFill>
                    <a:sysClr val="windowText" lastClr="000000"/>
                  </a:solidFill>
                </a:ln>
                <a:solidFill>
                  <a:srgbClr val="7030A0"/>
                </a:solidFill>
                <a:latin typeface="SVN-SAF" panose="02040603050506020204" pitchFamily="18" charset="0"/>
              </a:rPr>
              <a:t>CÂU 2</a:t>
            </a:r>
          </a:p>
        </p:txBody>
      </p:sp>
      <p:sp>
        <p:nvSpPr>
          <p:cNvPr id="44" name="TextBox 43"/>
          <p:cNvSpPr txBox="1"/>
          <p:nvPr/>
        </p:nvSpPr>
        <p:spPr>
          <a:xfrm>
            <a:off x="4191342" y="1797792"/>
            <a:ext cx="12452554" cy="2585323"/>
          </a:xfrm>
          <a:prstGeom prst="rect">
            <a:avLst/>
          </a:prstGeom>
          <a:noFill/>
        </p:spPr>
        <p:txBody>
          <a:bodyPr wrap="square" rtlCol="0">
            <a:spAutoFit/>
          </a:bodyPr>
          <a:lstStyle/>
          <a:p>
            <a:r>
              <a:rPr lang="vi-VN"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Khi viết đoạn văn nêu tình cảm, cảm xúc với một người gần gũi, thân thiết, người viết cần làm gì?</a:t>
            </a:r>
            <a:endParaRPr lang="en-US"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2664765" y="4541060"/>
            <a:ext cx="13717536" cy="3416320"/>
          </a:xfrm>
          <a:prstGeom prst="rect">
            <a:avLst/>
          </a:prstGeom>
        </p:spPr>
        <p:txBody>
          <a:bodyPr wrap="square">
            <a:spAutoFit/>
          </a:bodyPr>
          <a:lstStyle/>
          <a:p>
            <a:r>
              <a:rPr lang="vi-VN" sz="5400" dirty="0">
                <a:latin typeface="Calibri" panose="020F0502020204030204" pitchFamily="34" charset="0"/>
                <a:ea typeface="Calibri" panose="020F0502020204030204" pitchFamily="34" charset="0"/>
                <a:cs typeface="Calibri" panose="020F0502020204030204" pitchFamily="34" charset="0"/>
              </a:rPr>
              <a:t>A. Giới thiệu người đó.</a:t>
            </a:r>
          </a:p>
          <a:p>
            <a:r>
              <a:rPr lang="vi-VN" sz="5400" dirty="0">
                <a:latin typeface="Calibri" panose="020F0502020204030204" pitchFamily="34" charset="0"/>
                <a:ea typeface="Calibri" panose="020F0502020204030204" pitchFamily="34" charset="0"/>
                <a:cs typeface="Calibri" panose="020F0502020204030204" pitchFamily="34" charset="0"/>
              </a:rPr>
              <a:t>B. Thể hiện sự gần gũi, thân thiết với người đó.</a:t>
            </a:r>
          </a:p>
          <a:p>
            <a:r>
              <a:rPr lang="vi-VN" sz="5400" dirty="0">
                <a:latin typeface="Calibri" panose="020F0502020204030204" pitchFamily="34" charset="0"/>
                <a:ea typeface="Calibri" panose="020F0502020204030204" pitchFamily="34" charset="0"/>
                <a:cs typeface="Calibri" panose="020F0502020204030204" pitchFamily="34" charset="0"/>
              </a:rPr>
              <a:t>C. </a:t>
            </a:r>
            <a:r>
              <a:rPr lang="en-US" sz="5400" dirty="0" err="1">
                <a:latin typeface="Calibri" panose="020F0502020204030204" pitchFamily="34" charset="0"/>
                <a:ea typeface="Calibri" panose="020F0502020204030204" pitchFamily="34" charset="0"/>
                <a:cs typeface="Calibri" panose="020F0502020204030204" pitchFamily="34" charset="0"/>
              </a:rPr>
              <a:t>Miêu</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tả</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vi-VN" sz="5400" dirty="0">
              <a:latin typeface="Calibri" panose="020F0502020204030204" pitchFamily="34" charset="0"/>
              <a:ea typeface="Calibri" panose="020F0502020204030204" pitchFamily="34" charset="0"/>
              <a:cs typeface="Calibri" panose="020F0502020204030204" pitchFamily="34" charset="0"/>
            </a:endParaRPr>
          </a:p>
          <a:p>
            <a:r>
              <a:rPr lang="vi-VN" sz="5400" dirty="0">
                <a:latin typeface="Calibri" panose="020F0502020204030204" pitchFamily="34" charset="0"/>
                <a:ea typeface="Calibri" panose="020F0502020204030204" pitchFamily="34" charset="0"/>
                <a:cs typeface="Calibri" panose="020F0502020204030204" pitchFamily="34" charset="0"/>
              </a:rPr>
              <a:t>D. </a:t>
            </a:r>
            <a:r>
              <a:rPr lang="en-US" sz="5400" dirty="0" err="1">
                <a:latin typeface="Calibri" panose="020F0502020204030204" pitchFamily="34" charset="0"/>
                <a:ea typeface="Calibri" panose="020F0502020204030204" pitchFamily="34" charset="0"/>
                <a:cs typeface="Calibri" panose="020F0502020204030204" pitchFamily="34" charset="0"/>
              </a:rPr>
              <a:t>Kể</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những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kỉ</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niệm</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về</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39" name="Oval 38"/>
          <p:cNvSpPr/>
          <p:nvPr/>
        </p:nvSpPr>
        <p:spPr>
          <a:xfrm>
            <a:off x="2514601" y="5295900"/>
            <a:ext cx="914400" cy="9533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E977C"/>
            </a:solidFill>
            <a:ln cap="rnd">
              <a:noFill/>
              <a:prstDash val="solid"/>
              <a:round/>
            </a:ln>
          </p:spPr>
        </p:sp>
        <p:sp>
          <p:nvSpPr>
            <p:cNvPr id="10" name="TextBox 1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607182" y="7157887"/>
            <a:ext cx="2056949" cy="1544582"/>
          </a:xfrm>
          <a:custGeom>
            <a:avLst/>
            <a:gdLst/>
            <a:ahLst/>
            <a:cxnLst/>
            <a:rect l="l" t="t" r="r" b="b"/>
            <a:pathLst>
              <a:path w="2056949" h="1544582">
                <a:moveTo>
                  <a:pt x="0" y="0"/>
                </a:moveTo>
                <a:lnTo>
                  <a:pt x="2056949" y="0"/>
                </a:lnTo>
                <a:lnTo>
                  <a:pt x="2056949" y="1544581"/>
                </a:lnTo>
                <a:lnTo>
                  <a:pt x="0" y="154458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a:off x="15466892" y="2406622"/>
            <a:ext cx="2225181" cy="1969285"/>
          </a:xfrm>
          <a:custGeom>
            <a:avLst/>
            <a:gdLst/>
            <a:ahLst/>
            <a:cxnLst/>
            <a:rect l="l" t="t" r="r" b="b"/>
            <a:pathLst>
              <a:path w="2225181" h="1969285">
                <a:moveTo>
                  <a:pt x="0" y="0"/>
                </a:moveTo>
                <a:lnTo>
                  <a:pt x="2225181" y="0"/>
                </a:lnTo>
                <a:lnTo>
                  <a:pt x="2225181" y="1969285"/>
                </a:lnTo>
                <a:lnTo>
                  <a:pt x="0" y="196928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0" name="Freeform 40"/>
          <p:cNvSpPr/>
          <p:nvPr/>
        </p:nvSpPr>
        <p:spPr>
          <a:xfrm flipH="1">
            <a:off x="8234522" y="1409700"/>
            <a:ext cx="7879842" cy="8229600"/>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8"/>
            <a:stretch>
              <a:fillRect/>
            </a:stretch>
          </a:blipFill>
        </p:spPr>
      </p:sp>
      <p:pic>
        <p:nvPicPr>
          <p:cNvPr id="42" name="Picture 41"/>
          <p:cNvPicPr>
            <a:picLocks noChangeAspect="1"/>
          </p:cNvPicPr>
          <p:nvPr/>
        </p:nvPicPr>
        <p:blipFill>
          <a:blip r:embed="rId9"/>
          <a:stretch>
            <a:fillRect/>
          </a:stretch>
        </p:blipFill>
        <p:spPr>
          <a:xfrm>
            <a:off x="1429332" y="2406622"/>
            <a:ext cx="8608298" cy="6486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asvg="http://schemas.microsoft.com/office/drawing/2016/SVG/main" xmlns=""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a:solidFill>
                  <a:srgbClr val="2F3936"/>
                </a:solidFill>
              </a:rPr>
              <a:t>Viết</a:t>
            </a:r>
            <a:r>
              <a:rPr lang="en-US" sz="4800" dirty="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muốn</a:t>
            </a:r>
            <a:r>
              <a:rPr lang="en-US" sz="5400" dirty="0">
                <a:solidFill>
                  <a:srgbClr val="2F3936"/>
                </a:solidFill>
              </a:rPr>
              <a:t> </a:t>
            </a:r>
            <a:r>
              <a:rPr lang="en-US" sz="5400" dirty="0" err="1">
                <a:solidFill>
                  <a:srgbClr val="2F3936"/>
                </a:solidFill>
              </a:rPr>
              <a:t>bày</a:t>
            </a:r>
            <a:r>
              <a:rPr lang="en-US" sz="5400" dirty="0">
                <a:solidFill>
                  <a:srgbClr val="2F3936"/>
                </a:solidFill>
              </a:rPr>
              <a:t> </a:t>
            </a:r>
            <a:r>
              <a:rPr lang="en-US" sz="5400" dirty="0" err="1">
                <a:solidFill>
                  <a:srgbClr val="2F3936"/>
                </a:solidFill>
              </a:rPr>
              <a:t>tỏ</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với</a:t>
            </a:r>
            <a:r>
              <a:rPr lang="en-US" sz="5400" dirty="0">
                <a:solidFill>
                  <a:srgbClr val="2F3936"/>
                </a:solidFill>
              </a:rPr>
              <a:t> </a:t>
            </a:r>
            <a:r>
              <a:rPr lang="en-US" sz="5400" dirty="0" err="1">
                <a:solidFill>
                  <a:srgbClr val="2F3936"/>
                </a:solidFill>
              </a:rPr>
              <a:t>ai</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Điều</a:t>
            </a:r>
            <a:r>
              <a:rPr lang="en-US" sz="5400" dirty="0">
                <a:solidFill>
                  <a:srgbClr val="2F3936"/>
                </a:solidFill>
              </a:rPr>
              <a:t> </a:t>
            </a:r>
            <a:r>
              <a:rPr lang="en-US" sz="5400" dirty="0" err="1">
                <a:solidFill>
                  <a:srgbClr val="2F3936"/>
                </a:solidFill>
              </a:rPr>
              <a:t>gì</a:t>
            </a:r>
            <a:r>
              <a:rPr lang="en-US" sz="5400" dirty="0">
                <a:solidFill>
                  <a:srgbClr val="2F3936"/>
                </a:solidFill>
              </a:rPr>
              <a:t> ở </a:t>
            </a:r>
            <a:r>
              <a:rPr lang="en-US" sz="5400" dirty="0" err="1">
                <a:solidFill>
                  <a:srgbClr val="2F3936"/>
                </a:solidFill>
              </a:rPr>
              <a:t>người</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làm</a:t>
            </a: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động</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có</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gì</a:t>
            </a:r>
            <a:endParaRPr lang="en-US" sz="5400" dirty="0">
              <a:solidFill>
                <a:srgbClr val="2F3936"/>
              </a:solidFill>
            </a:endParaRPr>
          </a:p>
          <a:p>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đã</a:t>
            </a:r>
            <a:r>
              <a:rPr lang="en-US" sz="5400" dirty="0">
                <a:solidFill>
                  <a:srgbClr val="2F3936"/>
                </a:solidFill>
              </a:rPr>
              <a:t> </a:t>
            </a:r>
            <a:r>
              <a:rPr lang="en-US" sz="5400" dirty="0" err="1">
                <a:solidFill>
                  <a:srgbClr val="2F3936"/>
                </a:solidFill>
              </a:rPr>
              <a:t>thể</a:t>
            </a:r>
            <a:r>
              <a:rPr lang="en-US" sz="5400" dirty="0">
                <a:solidFill>
                  <a:srgbClr val="2F3936"/>
                </a:solidFill>
              </a:rPr>
              <a:t> </a:t>
            </a:r>
            <a:r>
              <a:rPr lang="en-US" sz="5400" dirty="0" err="1">
                <a:solidFill>
                  <a:srgbClr val="2F3936"/>
                </a:solidFill>
              </a:rPr>
              <a:t>hiện</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như</a:t>
            </a:r>
            <a:r>
              <a:rPr lang="en-US" sz="5400" dirty="0">
                <a:solidFill>
                  <a:srgbClr val="2F3936"/>
                </a:solidFill>
              </a:rPr>
              <a:t> </a:t>
            </a:r>
            <a:r>
              <a:rPr lang="en-US" sz="5400" dirty="0" err="1">
                <a:solidFill>
                  <a:srgbClr val="2F3936"/>
                </a:solidFill>
              </a:rPr>
              <a:t>thế</a:t>
            </a:r>
            <a:r>
              <a:rPr lang="en-US" sz="5400" dirty="0">
                <a:solidFill>
                  <a:srgbClr val="2F3936"/>
                </a:solidFill>
              </a:rPr>
              <a:t> </a:t>
            </a:r>
            <a:r>
              <a:rPr lang="en-US" sz="5400" dirty="0" err="1">
                <a:solidFill>
                  <a:srgbClr val="2F3936"/>
                </a:solidFill>
              </a:rPr>
              <a:t>nào</a:t>
            </a:r>
            <a:r>
              <a:rPr lang="en-US" sz="5400" dirty="0">
                <a:solidFill>
                  <a:srgbClr val="2F3936"/>
                </a:solidFill>
              </a:rPr>
              <a:t>?</a:t>
            </a: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a:solidFill>
                  <a:schemeClr val="tx1">
                    <a:lumMod val="95000"/>
                    <a:lumOff val="5000"/>
                  </a:schemeClr>
                </a:solidFill>
              </a:rPr>
              <a:t>Mở</a:t>
            </a:r>
            <a:r>
              <a:rPr lang="en-US" sz="4400" dirty="0">
                <a:solidFill>
                  <a:schemeClr val="tx1">
                    <a:lumMod val="95000"/>
                    <a:lumOff val="5000"/>
                  </a:schemeClr>
                </a:solidFill>
              </a:rPr>
              <a:t> </a:t>
            </a:r>
            <a:r>
              <a:rPr lang="en-US" sz="4400" dirty="0" err="1">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lumMod val="95000"/>
                    <a:lumOff val="5000"/>
                  </a:schemeClr>
                </a:solidFill>
              </a:rPr>
              <a:t>Giới</a:t>
            </a:r>
            <a:r>
              <a:rPr lang="en-US" sz="4400" dirty="0">
                <a:solidFill>
                  <a:schemeClr val="tx1">
                    <a:lumMod val="95000"/>
                    <a:lumOff val="5000"/>
                  </a:schemeClr>
                </a:solidFill>
              </a:rPr>
              <a:t> </a:t>
            </a:r>
            <a:r>
              <a:rPr lang="en-US" sz="4400" dirty="0" err="1">
                <a:solidFill>
                  <a:schemeClr val="tx1">
                    <a:lumMod val="95000"/>
                    <a:lumOff val="5000"/>
                  </a:schemeClr>
                </a:solidFill>
              </a:rPr>
              <a:t>thiệu</a:t>
            </a:r>
            <a:r>
              <a:rPr lang="en-US" sz="4400" dirty="0">
                <a:solidFill>
                  <a:schemeClr val="tx1">
                    <a:lumMod val="95000"/>
                    <a:lumOff val="5000"/>
                  </a:schemeClr>
                </a:solidFill>
              </a:rPr>
              <a:t> </a:t>
            </a:r>
            <a:r>
              <a:rPr lang="en-US" sz="4400" dirty="0" err="1">
                <a:solidFill>
                  <a:schemeClr val="tx1">
                    <a:lumMod val="95000"/>
                    <a:lumOff val="5000"/>
                  </a:schemeClr>
                </a:solidFill>
              </a:rPr>
              <a:t>người</a:t>
            </a:r>
            <a:r>
              <a:rPr lang="en-US" sz="4400" dirty="0">
                <a:solidFill>
                  <a:schemeClr val="tx1">
                    <a:lumMod val="95000"/>
                    <a:lumOff val="5000"/>
                  </a:schemeClr>
                </a:solidFill>
              </a:rPr>
              <a:t> </a:t>
            </a:r>
            <a:r>
              <a:rPr lang="en-US" sz="4400" dirty="0" err="1">
                <a:solidFill>
                  <a:schemeClr val="tx1">
                    <a:lumMod val="95000"/>
                    <a:lumOff val="5000"/>
                  </a:schemeClr>
                </a:solidFill>
              </a:rPr>
              <a:t>gần</a:t>
            </a:r>
            <a:r>
              <a:rPr lang="en-US" sz="4400" dirty="0">
                <a:solidFill>
                  <a:schemeClr val="tx1">
                    <a:lumMod val="95000"/>
                    <a:lumOff val="5000"/>
                  </a:schemeClr>
                </a:solidFill>
              </a:rPr>
              <a:t> </a:t>
            </a:r>
            <a:r>
              <a:rPr lang="en-US" sz="4400" dirty="0" err="1">
                <a:solidFill>
                  <a:schemeClr val="tx1">
                    <a:lumMod val="95000"/>
                    <a:lumOff val="5000"/>
                  </a:schemeClr>
                </a:solidFill>
              </a:rPr>
              <a:t>gũi</a:t>
            </a:r>
            <a:r>
              <a:rPr lang="en-US" sz="4400" dirty="0">
                <a:solidFill>
                  <a:schemeClr val="tx1">
                    <a:lumMod val="95000"/>
                    <a:lumOff val="5000"/>
                  </a:schemeClr>
                </a:solidFill>
              </a:rPr>
              <a:t>, </a:t>
            </a:r>
            <a:r>
              <a:rPr lang="en-US" sz="4400" dirty="0" err="1">
                <a:solidFill>
                  <a:schemeClr val="tx1">
                    <a:lumMod val="95000"/>
                    <a:lumOff val="5000"/>
                  </a:schemeClr>
                </a:solidFill>
              </a:rPr>
              <a:t>thân</a:t>
            </a:r>
            <a:r>
              <a:rPr lang="en-US" sz="4400" dirty="0">
                <a:solidFill>
                  <a:schemeClr val="tx1">
                    <a:lumMod val="95000"/>
                    <a:lumOff val="5000"/>
                  </a:schemeClr>
                </a:solidFill>
              </a:rPr>
              <a:t> </a:t>
            </a:r>
            <a:r>
              <a:rPr lang="en-US" sz="4400" dirty="0" err="1">
                <a:solidFill>
                  <a:schemeClr val="tx1">
                    <a:lumMod val="95000"/>
                    <a:lumOff val="5000"/>
                  </a:schemeClr>
                </a:solidFill>
              </a:rPr>
              <a:t>thiết</a:t>
            </a:r>
            <a:r>
              <a:rPr lang="en-US" sz="4400" dirty="0">
                <a:solidFill>
                  <a:schemeClr val="tx1">
                    <a:lumMod val="95000"/>
                    <a:lumOff val="5000"/>
                  </a:schemeClr>
                </a:solidFill>
              </a:rPr>
              <a:t> </a:t>
            </a:r>
            <a:r>
              <a:rPr lang="en-US" sz="4400" dirty="0" err="1">
                <a:solidFill>
                  <a:schemeClr val="tx1">
                    <a:lumMod val="95000"/>
                    <a:lumOff val="5000"/>
                  </a:schemeClr>
                </a:solidFill>
              </a:rPr>
              <a:t>mà</a:t>
            </a:r>
            <a:r>
              <a:rPr lang="en-US" sz="4400" dirty="0">
                <a:solidFill>
                  <a:schemeClr val="tx1">
                    <a:lumMod val="95000"/>
                    <a:lumOff val="5000"/>
                  </a:schemeClr>
                </a:solidFill>
              </a:rPr>
              <a:t> </a:t>
            </a:r>
            <a:r>
              <a:rPr lang="en-US" sz="4400" dirty="0" err="1">
                <a:solidFill>
                  <a:schemeClr val="tx1">
                    <a:lumMod val="95000"/>
                    <a:lumOff val="5000"/>
                  </a:schemeClr>
                </a:solidFill>
              </a:rPr>
              <a:t>em</a:t>
            </a:r>
            <a:r>
              <a:rPr lang="en-US" sz="4400" dirty="0">
                <a:solidFill>
                  <a:schemeClr val="tx1">
                    <a:lumMod val="95000"/>
                    <a:lumOff val="5000"/>
                  </a:schemeClr>
                </a:solidFill>
              </a:rPr>
              <a:t> </a:t>
            </a:r>
            <a:r>
              <a:rPr lang="en-US" sz="4400" dirty="0" err="1">
                <a:solidFill>
                  <a:schemeClr val="tx1">
                    <a:lumMod val="95000"/>
                    <a:lumOff val="5000"/>
                  </a:schemeClr>
                </a:solidFill>
              </a:rPr>
              <a:t>muốn</a:t>
            </a:r>
            <a:r>
              <a:rPr lang="en-US" sz="4400" dirty="0">
                <a:solidFill>
                  <a:schemeClr val="tx1">
                    <a:lumMod val="95000"/>
                    <a:lumOff val="5000"/>
                  </a:schemeClr>
                </a:solidFill>
              </a:rPr>
              <a:t> </a:t>
            </a:r>
            <a:r>
              <a:rPr lang="en-US" sz="4400" dirty="0" err="1">
                <a:solidFill>
                  <a:schemeClr val="tx1">
                    <a:lumMod val="95000"/>
                    <a:lumOff val="5000"/>
                  </a:schemeClr>
                </a:solidFill>
              </a:rPr>
              <a:t>bày</a:t>
            </a:r>
            <a:r>
              <a:rPr lang="en-US" sz="4400" dirty="0">
                <a:solidFill>
                  <a:schemeClr val="tx1">
                    <a:lumMod val="95000"/>
                    <a:lumOff val="5000"/>
                  </a:schemeClr>
                </a:solidFill>
              </a:rPr>
              <a:t> </a:t>
            </a:r>
            <a:r>
              <a:rPr lang="en-US" sz="4400" dirty="0" err="1">
                <a:solidFill>
                  <a:schemeClr val="tx1">
                    <a:lumMod val="95000"/>
                    <a:lumOff val="5000"/>
                  </a:schemeClr>
                </a:solidFill>
              </a:rPr>
              <a:t>tỏ</a:t>
            </a:r>
            <a:r>
              <a:rPr lang="en-US" sz="4400" dirty="0">
                <a:solidFill>
                  <a:schemeClr val="tx1">
                    <a:lumMod val="95000"/>
                    <a:lumOff val="5000"/>
                  </a:schemeClr>
                </a:solidFill>
              </a:rPr>
              <a:t> </a:t>
            </a:r>
            <a:r>
              <a:rPr lang="en-US" sz="4400" dirty="0" err="1">
                <a:solidFill>
                  <a:schemeClr val="tx1">
                    <a:lumMod val="95000"/>
                    <a:lumOff val="5000"/>
                  </a:schemeClr>
                </a:solidFill>
              </a:rPr>
              <a:t>tình</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xúc</a:t>
            </a:r>
            <a:r>
              <a:rPr lang="en-US" sz="4400" dirty="0">
                <a:solidFill>
                  <a:schemeClr val="tx1">
                    <a:lumMod val="95000"/>
                    <a:lumOff val="5000"/>
                  </a:schemeClr>
                </a:solidFill>
              </a:rPr>
              <a:t>.</a:t>
            </a: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Mọi 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horizontal)">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chemeClr val="tx1">
                    <a:lumMod val="95000"/>
                    <a:lumOff val="5000"/>
                  </a:schemeClr>
                </a:solidFill>
              </a:rPr>
              <a:t>- </a:t>
            </a: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những</a:t>
            </a:r>
            <a:r>
              <a:rPr lang="en-US" sz="3200" b="1" i="1" dirty="0">
                <a:solidFill>
                  <a:schemeClr val="tx1">
                    <a:lumMod val="95000"/>
                    <a:lumOff val="5000"/>
                  </a:schemeClr>
                </a:solidFill>
              </a:rPr>
              <a:t> </a:t>
            </a:r>
            <a:r>
              <a:rPr lang="en-US" sz="3200" b="1" i="1" dirty="0" err="1">
                <a:solidFill>
                  <a:schemeClr val="tx1">
                    <a:lumMod val="95000"/>
                    <a:lumOff val="5000"/>
                  </a:schemeClr>
                </a:solidFill>
              </a:rPr>
              <a:t>điều</a:t>
            </a:r>
            <a:r>
              <a:rPr lang="en-US" sz="3200" b="1" i="1" dirty="0">
                <a:solidFill>
                  <a:schemeClr val="tx1">
                    <a:lumMod val="95000"/>
                    <a:lumOff val="5000"/>
                  </a:schemeClr>
                </a:solidFill>
              </a:rPr>
              <a:t> ở </a:t>
            </a:r>
            <a:r>
              <a:rPr lang="en-US" sz="3200" b="1" i="1" dirty="0" err="1">
                <a:solidFill>
                  <a:schemeClr val="tx1">
                    <a:lumMod val="95000"/>
                    <a:lumOff val="5000"/>
                  </a:schemeClr>
                </a:solidFill>
              </a:rPr>
              <a:t>người</a:t>
            </a:r>
            <a:r>
              <a:rPr lang="en-US" sz="3200" b="1" i="1" dirty="0">
                <a:solidFill>
                  <a:schemeClr val="tx1">
                    <a:lumMod val="95000"/>
                    <a:lumOff val="5000"/>
                  </a:schemeClr>
                </a:solidFill>
              </a:rPr>
              <a:t> </a:t>
            </a:r>
            <a:r>
              <a:rPr lang="en-US" sz="3200" b="1" i="1" dirty="0" err="1">
                <a:solidFill>
                  <a:schemeClr val="tx1">
                    <a:lumMod val="95000"/>
                    <a:lumOff val="5000"/>
                  </a:schemeClr>
                </a:solidFill>
              </a:rPr>
              <a:t>đó</a:t>
            </a:r>
            <a:r>
              <a:rPr lang="en-US" sz="3200" b="1" i="1" dirty="0">
                <a:solidFill>
                  <a:schemeClr val="tx1">
                    <a:lumMod val="95000"/>
                    <a:lumOff val="5000"/>
                  </a:schemeClr>
                </a:solidFill>
              </a:rPr>
              <a:t> </a:t>
            </a:r>
            <a:r>
              <a:rPr lang="en-US" sz="3200" b="1" i="1" dirty="0" err="1">
                <a:solidFill>
                  <a:schemeClr val="tx1">
                    <a:lumMod val="95000"/>
                    <a:lumOff val="5000"/>
                  </a:schemeClr>
                </a:solidFill>
              </a:rPr>
              <a:t>làm</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động</a:t>
            </a:r>
            <a:r>
              <a:rPr lang="en-US" sz="3200" b="1" i="1" dirty="0">
                <a:solidFill>
                  <a:schemeClr val="tx1">
                    <a:lumMod val="95000"/>
                    <a:lumOff val="5000"/>
                  </a:schemeClr>
                </a:solidFill>
              </a:rPr>
              <a:t>. </a:t>
            </a:r>
            <a:r>
              <a:rPr lang="en-US" sz="3200" b="1" i="1" dirty="0" err="1">
                <a:solidFill>
                  <a:schemeClr val="tx1">
                    <a:lumMod val="95000"/>
                    <a:lumOff val="5000"/>
                  </a:schemeClr>
                </a:solidFill>
              </a:rPr>
              <a:t>Ví</a:t>
            </a:r>
            <a:r>
              <a:rPr lang="en-US" sz="3200" b="1" i="1" dirty="0">
                <a:solidFill>
                  <a:schemeClr val="tx1">
                    <a:lumMod val="95000"/>
                    <a:lumOff val="5000"/>
                  </a:schemeClr>
                </a:solidFill>
              </a:rPr>
              <a:t> </a:t>
            </a:r>
            <a:r>
              <a:rPr lang="en-US" sz="3200" b="1" i="1" dirty="0" err="1">
                <a:solidFill>
                  <a:schemeClr val="tx1">
                    <a:lumMod val="95000"/>
                    <a:lumOff val="5000"/>
                  </a:schemeClr>
                </a:solidFill>
              </a:rPr>
              <a:t>dụ</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Cử</a:t>
            </a:r>
            <a:r>
              <a:rPr lang="en-US" sz="3200" dirty="0">
                <a:solidFill>
                  <a:schemeClr val="tx1">
                    <a:lumMod val="95000"/>
                    <a:lumOff val="5000"/>
                  </a:schemeClr>
                </a:solidFill>
              </a:rPr>
              <a:t> </a:t>
            </a:r>
            <a:r>
              <a:rPr lang="en-US" sz="3200" dirty="0" err="1">
                <a:solidFill>
                  <a:schemeClr val="tx1">
                    <a:lumMod val="95000"/>
                    <a:lumOff val="5000"/>
                  </a:schemeClr>
                </a:solidFill>
              </a:rPr>
              <a:t>chỉ</a:t>
            </a:r>
            <a:r>
              <a:rPr lang="en-US" sz="3200" dirty="0">
                <a:solidFill>
                  <a:schemeClr val="tx1">
                    <a:lumMod val="95000"/>
                    <a:lumOff val="5000"/>
                  </a:schemeClr>
                </a:solidFill>
              </a:rPr>
              <a:t>, </a:t>
            </a:r>
            <a:r>
              <a:rPr lang="en-US" sz="3200" dirty="0" err="1">
                <a:solidFill>
                  <a:schemeClr val="tx1">
                    <a:lumMod val="95000"/>
                    <a:lumOff val="5000"/>
                  </a:schemeClr>
                </a:solidFill>
              </a:rPr>
              <a:t>lời</a:t>
            </a:r>
            <a:r>
              <a:rPr lang="en-US" sz="3200" dirty="0">
                <a:solidFill>
                  <a:schemeClr val="tx1">
                    <a:lumMod val="95000"/>
                    <a:lumOff val="5000"/>
                  </a:schemeClr>
                </a:solidFill>
              </a:rPr>
              <a:t> </a:t>
            </a:r>
            <a:r>
              <a:rPr lang="en-US" sz="3200" dirty="0" err="1">
                <a:solidFill>
                  <a:schemeClr val="tx1">
                    <a:lumMod val="95000"/>
                    <a:lumOff val="5000"/>
                  </a:schemeClr>
                </a:solidFill>
              </a:rPr>
              <a:t>nói</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Những</a:t>
            </a:r>
            <a:r>
              <a:rPr lang="en-US" sz="3200" dirty="0">
                <a:solidFill>
                  <a:schemeClr val="tx1">
                    <a:lumMod val="95000"/>
                    <a:lumOff val="5000"/>
                  </a:schemeClr>
                </a:solidFill>
              </a:rPr>
              <a:t> </a:t>
            </a:r>
            <a:r>
              <a:rPr lang="en-US" sz="3200" dirty="0" err="1">
                <a:solidFill>
                  <a:schemeClr val="tx1">
                    <a:lumMod val="95000"/>
                    <a:lumOff val="5000"/>
                  </a:schemeClr>
                </a:solidFill>
              </a:rPr>
              <a:t>kỉ</a:t>
            </a:r>
            <a:r>
              <a:rPr lang="en-US" sz="3200" dirty="0">
                <a:solidFill>
                  <a:schemeClr val="tx1">
                    <a:lumMod val="95000"/>
                    <a:lumOff val="5000"/>
                  </a:schemeClr>
                </a:solidFill>
              </a:rPr>
              <a:t> </a:t>
            </a:r>
            <a:r>
              <a:rPr lang="en-US" sz="3200" dirty="0" err="1">
                <a:solidFill>
                  <a:schemeClr val="tx1">
                    <a:lumMod val="95000"/>
                    <a:lumOff val="5000"/>
                  </a:schemeClr>
                </a:solidFill>
              </a:rPr>
              <a:t>niệm</a:t>
            </a:r>
            <a:r>
              <a:rPr lang="en-US" sz="3200" dirty="0">
                <a:solidFill>
                  <a:schemeClr val="tx1">
                    <a:lumMod val="95000"/>
                    <a:lumOff val="5000"/>
                  </a:schemeClr>
                </a:solidFill>
              </a:rPr>
              <a:t> </a:t>
            </a:r>
            <a:r>
              <a:rPr lang="en-US" sz="3200" dirty="0" err="1">
                <a:solidFill>
                  <a:schemeClr val="tx1">
                    <a:lumMod val="95000"/>
                    <a:lumOff val="5000"/>
                  </a:schemeClr>
                </a:solidFill>
              </a:rPr>
              <a:t>giữa</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của</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dành</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a:t>
            </a:r>
          </a:p>
          <a:p>
            <a:pPr marL="285750" indent="-285750" algn="just">
              <a:buFontTx/>
              <a:buChar char="-"/>
            </a:pP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rõ</a:t>
            </a:r>
            <a:r>
              <a:rPr lang="en-US" sz="3200" b="1" i="1" dirty="0">
                <a:solidFill>
                  <a:schemeClr val="tx1">
                    <a:lumMod val="95000"/>
                    <a:lumOff val="5000"/>
                  </a:schemeClr>
                </a:solidFill>
              </a:rPr>
              <a:t> </a:t>
            </a:r>
            <a:r>
              <a:rPr lang="en-US" sz="3200" b="1" i="1" dirty="0" err="1">
                <a:solidFill>
                  <a:schemeClr val="tx1">
                    <a:lumMod val="95000"/>
                    <a:lumOff val="5000"/>
                  </a:schemeClr>
                </a:solidFill>
              </a:rPr>
              <a:t>tình</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của</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Dùng</a:t>
            </a:r>
            <a:r>
              <a:rPr lang="en-US" sz="3200" dirty="0">
                <a:solidFill>
                  <a:schemeClr val="tx1">
                    <a:lumMod val="95000"/>
                    <a:lumOff val="5000"/>
                  </a:schemeClr>
                </a:solidFill>
              </a:rPr>
              <a:t> </a:t>
            </a:r>
            <a:r>
              <a:rPr lang="en-US" sz="3200" dirty="0" err="1">
                <a:solidFill>
                  <a:schemeClr val="tx1">
                    <a:lumMod val="95000"/>
                    <a:lumOff val="5000"/>
                  </a:schemeClr>
                </a:solidFill>
              </a:rPr>
              <a:t>từ</a:t>
            </a:r>
            <a:r>
              <a:rPr lang="en-US" sz="3200" dirty="0">
                <a:solidFill>
                  <a:schemeClr val="tx1">
                    <a:lumMod val="95000"/>
                    <a:lumOff val="5000"/>
                  </a:schemeClr>
                </a:solidFill>
              </a:rPr>
              <a:t> </a:t>
            </a:r>
            <a:r>
              <a:rPr lang="en-US" sz="3200" dirty="0" err="1">
                <a:solidFill>
                  <a:schemeClr val="tx1">
                    <a:lumMod val="95000"/>
                    <a:lumOff val="5000"/>
                  </a:schemeClr>
                </a:solidFill>
              </a:rPr>
              <a:t>ngữ</a:t>
            </a:r>
            <a:r>
              <a:rPr lang="en-US" sz="3200" dirty="0">
                <a:solidFill>
                  <a:schemeClr val="tx1">
                    <a:lumMod val="95000"/>
                    <a:lumOff val="5000"/>
                  </a:schemeClr>
                </a:solidFill>
              </a:rPr>
              <a:t> </a:t>
            </a:r>
            <a:r>
              <a:rPr lang="en-US" sz="3200" dirty="0" err="1">
                <a:solidFill>
                  <a:schemeClr val="tx1">
                    <a:lumMod val="95000"/>
                    <a:lumOff val="5000"/>
                  </a:schemeClr>
                </a:solidFill>
              </a:rPr>
              <a:t>trực</a:t>
            </a:r>
            <a:r>
              <a:rPr lang="en-US" sz="3200" dirty="0">
                <a:solidFill>
                  <a:schemeClr val="tx1">
                    <a:lumMod val="95000"/>
                    <a:lumOff val="5000"/>
                  </a:schemeClr>
                </a:solidFill>
              </a:rPr>
              <a:t> </a:t>
            </a:r>
            <a:r>
              <a:rPr lang="en-US" sz="3200" dirty="0" err="1">
                <a:solidFill>
                  <a:schemeClr val="tx1">
                    <a:lumMod val="95000"/>
                    <a:lumOff val="5000"/>
                  </a:schemeClr>
                </a:solidFill>
              </a:rPr>
              <a:t>tiếp</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yêu</a:t>
            </a:r>
            <a:r>
              <a:rPr lang="en-US" sz="3200" dirty="0">
                <a:solidFill>
                  <a:schemeClr val="tx1">
                    <a:lumMod val="95000"/>
                    <a:lumOff val="5000"/>
                  </a:schemeClr>
                </a:solidFill>
              </a:rPr>
              <a:t> </a:t>
            </a:r>
            <a:r>
              <a:rPr lang="en-US" sz="3200" dirty="0" err="1">
                <a:solidFill>
                  <a:schemeClr val="tx1">
                    <a:lumMod val="95000"/>
                    <a:lumOff val="5000"/>
                  </a:schemeClr>
                </a:solidFill>
              </a:rPr>
              <a:t>quý</a:t>
            </a:r>
            <a:r>
              <a:rPr lang="en-US" sz="3200" dirty="0">
                <a:solidFill>
                  <a:schemeClr val="tx1">
                    <a:lumMod val="95000"/>
                    <a:lumOff val="5000"/>
                  </a:schemeClr>
                </a:solidFill>
              </a:rPr>
              <a:t>, </a:t>
            </a:r>
            <a:r>
              <a:rPr lang="en-US" sz="3200" dirty="0" err="1">
                <a:solidFill>
                  <a:schemeClr val="tx1">
                    <a:lumMod val="95000"/>
                    <a:lumOff val="5000"/>
                  </a:schemeClr>
                </a:solidFill>
              </a:rPr>
              <a:t>khâm</a:t>
            </a:r>
            <a:r>
              <a:rPr lang="en-US" sz="3200" dirty="0">
                <a:solidFill>
                  <a:schemeClr val="tx1">
                    <a:lumMod val="95000"/>
                    <a:lumOff val="5000"/>
                  </a:schemeClr>
                </a:solidFill>
              </a:rPr>
              <a:t> </a:t>
            </a:r>
            <a:r>
              <a:rPr lang="en-US" sz="3200" dirty="0" err="1">
                <a:solidFill>
                  <a:schemeClr val="tx1">
                    <a:lumMod val="95000"/>
                    <a:lumOff val="5000"/>
                  </a:schemeClr>
                </a:solidFill>
              </a:rPr>
              <a:t>phục</a:t>
            </a:r>
            <a:r>
              <a:rPr lang="en-US" sz="3200" dirty="0">
                <a:solidFill>
                  <a:schemeClr val="tx1">
                    <a:lumMod val="95000"/>
                    <a:lumOff val="5000"/>
                  </a:schemeClr>
                </a:solidFill>
              </a:rPr>
              <a:t>, </a:t>
            </a:r>
            <a:r>
              <a:rPr lang="en-US" sz="3200" dirty="0" err="1">
                <a:solidFill>
                  <a:schemeClr val="tx1">
                    <a:lumMod val="95000"/>
                    <a:lumOff val="5000"/>
                  </a:schemeClr>
                </a:solidFill>
              </a:rPr>
              <a:t>trân</a:t>
            </a:r>
            <a:r>
              <a:rPr lang="en-US" sz="3200" dirty="0">
                <a:solidFill>
                  <a:schemeClr val="tx1">
                    <a:lumMod val="95000"/>
                    <a:lumOff val="5000"/>
                  </a:schemeClr>
                </a:solidFill>
              </a:rPr>
              <a:t> </a:t>
            </a:r>
            <a:r>
              <a:rPr lang="en-US" sz="3200" dirty="0" err="1">
                <a:solidFill>
                  <a:schemeClr val="tx1">
                    <a:lumMod val="95000"/>
                    <a:lumOff val="5000"/>
                  </a:schemeClr>
                </a:solidFill>
              </a:rPr>
              <a:t>trọng</a:t>
            </a:r>
            <a:r>
              <a:rPr lang="en-US" sz="3200" dirty="0">
                <a:solidFill>
                  <a:schemeClr val="tx1">
                    <a:lumMod val="95000"/>
                    <a:lumOff val="5000"/>
                  </a:schemeClr>
                </a:solidFill>
              </a:rPr>
              <a:t>, </a:t>
            </a:r>
            <a:r>
              <a:rPr lang="en-US" sz="3200" dirty="0" err="1">
                <a:solidFill>
                  <a:schemeClr val="tx1">
                    <a:lumMod val="95000"/>
                    <a:lumOff val="5000"/>
                  </a:schemeClr>
                </a:solidFill>
              </a:rPr>
              <a:t>ngưỡng</a:t>
            </a:r>
            <a:r>
              <a:rPr lang="en-US" sz="3200" dirty="0">
                <a:solidFill>
                  <a:schemeClr val="tx1">
                    <a:lumMod val="95000"/>
                    <a:lumOff val="5000"/>
                  </a:schemeClr>
                </a:solidFill>
              </a:rPr>
              <a:t> </a:t>
            </a:r>
            <a:r>
              <a:rPr lang="en-US" sz="3200" dirty="0" err="1">
                <a:solidFill>
                  <a:schemeClr val="tx1">
                    <a:lumMod val="95000"/>
                    <a:lumOff val="5000"/>
                  </a:schemeClr>
                </a:solidFill>
              </a:rPr>
              <a:t>mộ</a:t>
            </a:r>
            <a:r>
              <a:rPr lang="en-US" sz="3200" dirty="0">
                <a:solidFill>
                  <a:schemeClr val="tx1">
                    <a:lumMod val="95000"/>
                    <a:lumOff val="5000"/>
                  </a:schemeClr>
                </a:solidFill>
              </a:rPr>
              <a:t>, </a:t>
            </a:r>
            <a:r>
              <a:rPr lang="en-US" sz="3200" dirty="0" err="1">
                <a:solidFill>
                  <a:schemeClr val="tx1">
                    <a:lumMod val="95000"/>
                    <a:lumOff val="5000"/>
                  </a:schemeClr>
                </a:solidFill>
              </a:rPr>
              <a:t>nhớ</a:t>
            </a:r>
            <a:r>
              <a:rPr lang="en-US" sz="3200" dirty="0">
                <a:solidFill>
                  <a:schemeClr val="tx1">
                    <a:lumMod val="95000"/>
                    <a:lumOff val="5000"/>
                  </a:schemeClr>
                </a:solidFill>
              </a:rPr>
              <a:t> </a:t>
            </a:r>
            <a:r>
              <a:rPr lang="en-US" sz="3200" dirty="0" err="1">
                <a:solidFill>
                  <a:schemeClr val="tx1">
                    <a:lumMod val="95000"/>
                    <a:lumOff val="5000"/>
                  </a:schemeClr>
                </a:solidFill>
              </a:rPr>
              <a:t>mong</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Nêu</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tìm</a:t>
            </a:r>
            <a:r>
              <a:rPr lang="en-US" sz="3200" dirty="0">
                <a:solidFill>
                  <a:schemeClr val="tx1">
                    <a:lumMod val="95000"/>
                    <a:lumOff val="5000"/>
                  </a:schemeClr>
                </a:solidFill>
              </a:rPr>
              <a:t> </a:t>
            </a:r>
            <a:r>
              <a:rPr lang="en-US" sz="3200" dirty="0" err="1">
                <a:solidFill>
                  <a:schemeClr val="tx1">
                    <a:lumMod val="95000"/>
                    <a:lumOff val="5000"/>
                  </a:schemeClr>
                </a:solidFill>
              </a:rPr>
              <a:t>cách</a:t>
            </a:r>
            <a:r>
              <a:rPr lang="en-US" sz="3200" dirty="0">
                <a:solidFill>
                  <a:schemeClr val="tx1">
                    <a:lumMod val="95000"/>
                    <a:lumOff val="5000"/>
                  </a:schemeClr>
                </a:solidFill>
              </a:rPr>
              <a:t> </a:t>
            </a:r>
            <a:r>
              <a:rPr lang="en-US" sz="3200" dirty="0" err="1">
                <a:solidFill>
                  <a:schemeClr val="tx1">
                    <a:lumMod val="95000"/>
                    <a:lumOff val="5000"/>
                  </a:schemeClr>
                </a:solidFill>
              </a:rPr>
              <a:t>giúp</a:t>
            </a:r>
            <a:r>
              <a:rPr lang="en-US" sz="3200" dirty="0">
                <a:solidFill>
                  <a:schemeClr val="tx1">
                    <a:lumMod val="95000"/>
                    <a:lumOff val="5000"/>
                  </a:schemeClr>
                </a:solidFill>
              </a:rPr>
              <a:t> </a:t>
            </a:r>
            <a:r>
              <a:rPr lang="en-US" sz="3200" dirty="0" err="1">
                <a:solidFill>
                  <a:schemeClr val="tx1">
                    <a:lumMod val="95000"/>
                    <a:lumOff val="5000"/>
                  </a:schemeClr>
                </a:solidFill>
              </a:rPr>
              <a:t>đỡ</a:t>
            </a:r>
            <a:r>
              <a:rPr lang="en-US" sz="3200" dirty="0">
                <a:solidFill>
                  <a:schemeClr val="tx1">
                    <a:lumMod val="95000"/>
                    <a:lumOff val="5000"/>
                  </a:schemeClr>
                </a:solidFill>
              </a:rPr>
              <a:t>, </a:t>
            </a:r>
            <a:r>
              <a:rPr lang="en-US" sz="3200" dirty="0" err="1">
                <a:solidFill>
                  <a:schemeClr val="tx1">
                    <a:lumMod val="95000"/>
                    <a:lumOff val="5000"/>
                  </a:schemeClr>
                </a:solidFill>
              </a:rPr>
              <a:t>luôn</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đến</a:t>
            </a:r>
            <a:r>
              <a:rPr lang="en-US" sz="3200" dirty="0">
                <a:solidFill>
                  <a:schemeClr val="tx1">
                    <a:lumMod val="95000"/>
                    <a:lumOff val="5000"/>
                  </a:schemeClr>
                </a:solidFill>
              </a:rPr>
              <a:t>, </a:t>
            </a:r>
            <a:r>
              <a:rPr lang="en-US" sz="3200" dirty="0" err="1">
                <a:solidFill>
                  <a:schemeClr val="tx1">
                    <a:lumMod val="95000"/>
                    <a:lumOff val="5000"/>
                  </a:schemeClr>
                </a:solidFill>
              </a:rPr>
              <a:t>cố</a:t>
            </a:r>
            <a:r>
              <a:rPr lang="en-US" sz="3200" dirty="0">
                <a:solidFill>
                  <a:schemeClr val="tx1">
                    <a:lumMod val="95000"/>
                    <a:lumOff val="5000"/>
                  </a:schemeClr>
                </a:solidFill>
              </a:rPr>
              <a:t> </a:t>
            </a:r>
            <a:r>
              <a:rPr lang="en-US" sz="3200" dirty="0" err="1">
                <a:solidFill>
                  <a:schemeClr val="tx1">
                    <a:lumMod val="95000"/>
                    <a:lumOff val="5000"/>
                  </a:schemeClr>
                </a:solidFill>
              </a:rPr>
              <a:t>gắng</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kể</a:t>
            </a:r>
            <a:r>
              <a:rPr lang="en-US" sz="3200" dirty="0">
                <a:solidFill>
                  <a:schemeClr val="tx1">
                    <a:lumMod val="95000"/>
                    <a:lumOff val="5000"/>
                  </a:schemeClr>
                </a:solidFill>
              </a:rPr>
              <a:t> </a:t>
            </a:r>
            <a:r>
              <a:rPr lang="en-US" sz="3200" dirty="0" err="1">
                <a:solidFill>
                  <a:schemeClr val="tx1">
                    <a:lumMod val="95000"/>
                    <a:lumOff val="5000"/>
                  </a:schemeClr>
                </a:solidFill>
              </a:rPr>
              <a:t>về</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bạn</a:t>
            </a:r>
            <a:r>
              <a:rPr lang="en-US" sz="3200" dirty="0">
                <a:solidFill>
                  <a:schemeClr val="tx1">
                    <a:lumMod val="95000"/>
                    <a:lumOff val="5000"/>
                  </a:schemeClr>
                </a:solidFill>
              </a:rPr>
              <a:t> </a:t>
            </a:r>
            <a:r>
              <a:rPr lang="en-US" sz="3200" dirty="0" err="1">
                <a:solidFill>
                  <a:schemeClr val="tx1">
                    <a:lumMod val="95000"/>
                    <a:lumOff val="5000"/>
                  </a:schemeClr>
                </a:solidFill>
              </a:rPr>
              <a:t>bè</a:t>
            </a:r>
            <a:r>
              <a:rPr lang="en-US" sz="3200" dirty="0">
                <a:solidFill>
                  <a:schemeClr val="tx1">
                    <a:lumMod val="95000"/>
                    <a:lumOff val="5000"/>
                  </a:schemeClr>
                </a:solidFill>
              </a:rPr>
              <a:t> </a:t>
            </a:r>
            <a:r>
              <a:rPr lang="en-US" sz="3200" dirty="0" err="1">
                <a:solidFill>
                  <a:schemeClr val="tx1">
                    <a:lumMod val="95000"/>
                    <a:lumOff val="5000"/>
                  </a:schemeClr>
                </a:solidFill>
              </a:rPr>
              <a:t>nghe</a:t>
            </a:r>
            <a:r>
              <a:rPr lang="en-US" sz="3200" dirty="0">
                <a:solidFill>
                  <a:schemeClr val="tx1">
                    <a:lumMod val="95000"/>
                    <a:lumOff val="5000"/>
                  </a:schemeClr>
                </a:solidFill>
              </a:rPr>
              <a:t>,…)</a:t>
            </a: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đã gần bảy mươi tuổi nhưng vẫn còn </a:t>
            </a:r>
            <a:r>
              <a:rPr lang="en-US" sz="3800" dirty="0" err="1">
                <a:latin typeface="Calibri" panose="020F0502020204030204" pitchFamily="34" charset="0"/>
                <a:ea typeface="Calibri" panose="020F0502020204030204" pitchFamily="34" charset="0"/>
                <a:cs typeface="Calibri" panose="020F0502020204030204" pitchFamily="34" charset="0"/>
              </a:rPr>
              <a:t>khoẻ</a:t>
            </a:r>
            <a:r>
              <a:rPr lang="vi-VN" sz="3800" dirty="0">
                <a:latin typeface="Calibri" panose="020F0502020204030204" pitchFamily="34" charset="0"/>
                <a:ea typeface="Calibri" panose="020F0502020204030204" pitchFamily="34" charset="0"/>
                <a:cs typeface="Calibri" panose="020F0502020204030204" pitchFamily="34" charset="0"/>
              </a:rPr>
              <a:t> mạnh và minh mẫn</a:t>
            </a:r>
            <a:r>
              <a:rPr lang="en-US" sz="3800" dirty="0">
                <a:latin typeface="Calibri" panose="020F0502020204030204" pitchFamily="34" charset="0"/>
                <a:ea typeface="Calibri" panose="020F0502020204030204" pitchFamily="34" charset="0"/>
                <a:cs typeface="Calibri" panose="020F0502020204030204" pitchFamily="34" charset="0"/>
              </a:rPr>
              <a:t> </a:t>
            </a:r>
            <a:r>
              <a:rPr lang="en-US" sz="3800" dirty="0" err="1">
                <a:latin typeface="Calibri" panose="020F0502020204030204" pitchFamily="34" charset="0"/>
                <a:ea typeface="Calibri" panose="020F0502020204030204" pitchFamily="34" charset="0"/>
                <a:cs typeface="Calibri" panose="020F0502020204030204" pitchFamily="34" charset="0"/>
              </a:rPr>
              <a:t>lắm</a:t>
            </a:r>
            <a:r>
              <a:rPr lang="vi-VN" sz="3800" dirty="0">
                <a:latin typeface="Calibri" panose="020F0502020204030204" pitchFamily="34" charset="0"/>
                <a:ea typeface="Calibri" panose="020F0502020204030204" pitchFamily="34" charset="0"/>
                <a:cs typeface="Calibri" panose="020F0502020204030204" pitchFamily="34" charset="0"/>
              </a:rPr>
              <a:t>. Bà có khuôn mặt phúc hậu, với nụ cười hiền từ. Mỗi dịp lễ Tết, em lại được về quê thăm bà. Bà em là một người yêu thương con cháu hết mực. Em đã lớn lên cùng với lời ầu ơ ngọt ngào bà ru, với bao câu chuyện cổ tích kì thú bà kể. Mỗi tối, đôi tay gầy xương, nhăn nheo của bà lại vỗ về em đi vào giấc ngủ. 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xmlns=""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xmlns=""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a:solidFill>
                  <a:schemeClr val="tx1">
                    <a:lumMod val="95000"/>
                    <a:lumOff val="5000"/>
                  </a:schemeClr>
                </a:solidFill>
              </a:rPr>
              <a:t>Kết</a:t>
            </a:r>
            <a:r>
              <a:rPr lang="en-US" sz="5400" dirty="0">
                <a:solidFill>
                  <a:schemeClr val="tx1">
                    <a:lumMod val="95000"/>
                    <a:lumOff val="5000"/>
                  </a:schemeClr>
                </a:solidFill>
              </a:rPr>
              <a:t> </a:t>
            </a:r>
            <a:r>
              <a:rPr lang="en-US" sz="5400" dirty="0" err="1">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lumMod val="95000"/>
                    <a:lumOff val="5000"/>
                  </a:schemeClr>
                </a:solidFill>
              </a:rPr>
              <a:t>Khẳng</a:t>
            </a:r>
            <a:r>
              <a:rPr lang="en-US" sz="5400" dirty="0">
                <a:solidFill>
                  <a:schemeClr val="tx1">
                    <a:lumMod val="95000"/>
                    <a:lumOff val="5000"/>
                  </a:schemeClr>
                </a:solidFill>
              </a:rPr>
              <a:t> </a:t>
            </a:r>
            <a:r>
              <a:rPr lang="en-US" sz="5400" dirty="0" err="1">
                <a:solidFill>
                  <a:schemeClr val="tx1">
                    <a:lumMod val="95000"/>
                    <a:lumOff val="5000"/>
                  </a:schemeClr>
                </a:solidFill>
              </a:rPr>
              <a:t>định</a:t>
            </a:r>
            <a:r>
              <a:rPr lang="en-US" sz="5400" dirty="0">
                <a:solidFill>
                  <a:schemeClr val="tx1">
                    <a:lumMod val="95000"/>
                    <a:lumOff val="5000"/>
                  </a:schemeClr>
                </a:solidFill>
              </a:rPr>
              <a:t> </a:t>
            </a:r>
            <a:r>
              <a:rPr lang="en-US" sz="5400" dirty="0" err="1">
                <a:solidFill>
                  <a:schemeClr val="tx1">
                    <a:lumMod val="95000"/>
                    <a:lumOff val="5000"/>
                  </a:schemeClr>
                </a:solidFill>
              </a:rPr>
              <a:t>tình</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xúc</a:t>
            </a:r>
            <a:r>
              <a:rPr lang="en-US" sz="5400" dirty="0">
                <a:solidFill>
                  <a:schemeClr val="tx1">
                    <a:lumMod val="95000"/>
                    <a:lumOff val="5000"/>
                  </a:schemeClr>
                </a:solidFill>
              </a:rPr>
              <a:t> </a:t>
            </a:r>
            <a:r>
              <a:rPr lang="en-US" sz="5400" dirty="0" err="1">
                <a:solidFill>
                  <a:schemeClr val="tx1">
                    <a:lumMod val="95000"/>
                    <a:lumOff val="5000"/>
                  </a:schemeClr>
                </a:solidFill>
              </a:rPr>
              <a:t>của</a:t>
            </a:r>
            <a:r>
              <a:rPr lang="en-US" sz="5400" dirty="0">
                <a:solidFill>
                  <a:schemeClr val="tx1">
                    <a:lumMod val="95000"/>
                    <a:lumOff val="5000"/>
                  </a:schemeClr>
                </a:solidFill>
              </a:rPr>
              <a:t> </a:t>
            </a:r>
            <a:r>
              <a:rPr lang="en-US" sz="5400" dirty="0" err="1">
                <a:solidFill>
                  <a:schemeClr val="tx1">
                    <a:lumMod val="95000"/>
                    <a:lumOff val="5000"/>
                  </a:schemeClr>
                </a:solidFill>
              </a:rPr>
              <a:t>em</a:t>
            </a:r>
            <a:r>
              <a:rPr lang="en-US" sz="5400" dirty="0">
                <a:solidFill>
                  <a:schemeClr val="tx1">
                    <a:lumMod val="95000"/>
                    <a:lumOff val="5000"/>
                  </a:schemeClr>
                </a:solidFill>
              </a:rPr>
              <a:t>.</a:t>
            </a: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Em 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800</Words>
  <Application>Microsoft Office PowerPoint</Application>
  <PresentationFormat>Custom</PresentationFormat>
  <Paragraphs>62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SVN-SAF</vt:lpstr>
      <vt:lpstr>SVN-Adam Gorry</vt:lpstr>
      <vt:lpstr>Arial</vt:lpstr>
      <vt:lpstr>SVN-Hole Hearted</vt:lpstr>
      <vt:lpstr>Calibri</vt:lpstr>
      <vt:lpstr>Garet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Hai Yen</cp:lastModifiedBy>
  <cp:revision>14</cp:revision>
  <dcterms:created xsi:type="dcterms:W3CDTF">2006-08-16T00:00:00Z</dcterms:created>
  <dcterms:modified xsi:type="dcterms:W3CDTF">2024-01-14T14:02:34Z</dcterms:modified>
  <dc:identifier>DAF1hwlWD10</dc:identifier>
</cp:coreProperties>
</file>