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9" r:id="rId5"/>
    <p:sldId id="281" r:id="rId6"/>
    <p:sldId id="258" r:id="rId7"/>
    <p:sldId id="287" r:id="rId8"/>
    <p:sldId id="282" r:id="rId9"/>
    <p:sldId id="260" r:id="rId10"/>
    <p:sldId id="261" r:id="rId11"/>
    <p:sldId id="291" r:id="rId12"/>
    <p:sldId id="263" r:id="rId13"/>
    <p:sldId id="269" r:id="rId14"/>
    <p:sldId id="28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0" r:id="rId23"/>
    <p:sldId id="285" r:id="rId24"/>
    <p:sldId id="277" r:id="rId25"/>
    <p:sldId id="278" r:id="rId26"/>
    <p:sldId id="279" r:id="rId27"/>
    <p:sldId id="280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68" autoAdjust="0"/>
  </p:normalViewPr>
  <p:slideViewPr>
    <p:cSldViewPr snapToGrid="0">
      <p:cViewPr varScale="1">
        <p:scale>
          <a:sx n="56" d="100"/>
          <a:sy n="56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DE5F-AA33-4CC0-B820-FD2B7AD0343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5CB5-FCD4-443C-ABDB-964F57D4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 ta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bè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vui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ơn ta,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vô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hạnh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phúc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Như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 đi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yêu thương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vi-VN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nhau.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5CB5-FCD4-443C-ABDB-964F57D471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nội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dung tranh minh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ỏi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xem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đang ở đâu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Khuôn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mặt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xúc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-&gt;&gt;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 Ca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cô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xếp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ngồi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cạnh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Ngay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buổi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 Ca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bực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tay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liên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đụng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tay Minh khi Minh đang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Minh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phấn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ranh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trên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mặt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Minh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khi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 Ca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đau tay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đi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chữa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tay?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câu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5CB5-FCD4-443C-ABDB-964F57D471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6" dirty="0">
                <a:solidFill>
                  <a:srgbClr val="000000"/>
                </a:solidFill>
                <a:latin typeface="Cambria"/>
              </a:rPr>
              <a:t>Minh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.”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5CB5-FCD4-443C-ABDB-964F57D471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vài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xiêu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vẹo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xấu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xí</a:t>
            </a:r>
            <a:endParaRPr lang="en-US" sz="1200" spc="6" dirty="0">
              <a:solidFill>
                <a:srgbClr val="000000"/>
              </a:solidFill>
              <a:latin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5CB5-FCD4-443C-ABDB-964F57D471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8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609630">
              <a:lnSpc>
                <a:spcPts val="2766"/>
              </a:lnSpc>
            </a:pPr>
            <a:r>
              <a:rPr lang="en-US" sz="1200" spc="5" dirty="0">
                <a:solidFill>
                  <a:srgbClr val="000000"/>
                </a:solidFill>
                <a:latin typeface="Cambria"/>
              </a:rPr>
              <a:t>- Hai,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ra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!”</a:t>
            </a:r>
          </a:p>
          <a:p>
            <a:pPr algn="just" defTabSz="609630">
              <a:lnSpc>
                <a:spcPts val="2766"/>
              </a:lnSpc>
            </a:pPr>
            <a:r>
              <a:rPr lang="en-US" sz="1200" spc="5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200" spc="5" dirty="0">
                <a:solidFill>
                  <a:srgbClr val="000000"/>
                </a:solidFill>
                <a:latin typeface="Cambria"/>
              </a:rPr>
              <a:t>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5CB5-FCD4-443C-ABDB-964F57D471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1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tin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hành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xóa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200" spc="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200" spc="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5CB5-FCD4-443C-ABDB-964F57D471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F57-6547-214C-F47D-8E9BC792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28E7-5CD3-DA60-B64A-D86A0241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4F-0D4E-A08E-6BD7-0CB5B7D1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DA7-4D11-7192-434B-95795CB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F40E-A8A3-9BD8-37EA-CFD37DC5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7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035-1FC1-6E2E-FD72-9CDEA7B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A7FF-649A-C2C8-F885-6EDE677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3672-B5CA-7A10-A0A9-447E7D7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D41A-E4AD-AA41-4522-148D8B7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D74-526D-E0C4-1053-6A45EB4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CC331-744B-B3CE-63CD-CEECDDB6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7454E-03B2-5563-6BC6-C664591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1CF-A491-E0C8-EDC2-FE839381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CC67-11D1-7E07-FB12-988D050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714C-F7C1-39C2-A479-9F734ED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3D6-99B7-036B-C4D6-8F2BE4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40E0-C909-6DCA-43D5-8E164A58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76C3-5276-5CFB-E9B9-CD04EDF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73C3-A3D0-8785-81AE-D478DBC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B00D-78B6-8075-1079-6068907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A124-4CC1-604B-A42A-A7E91279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E7FF-0C89-F554-BC7C-BD320159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DE90F-94C3-C7D6-1310-63E71452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E844-D8E2-7940-45F8-F1C4DEDA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7756-D97E-4E58-660A-5A234E7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6EB-B6A9-D3EA-9983-185444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AD3D-6085-688A-3333-C31B578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989-7B5A-DC0F-486D-905CD5B4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E34D-4B77-4E34-9F6B-DEF2920B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2B5E-0BEF-C2D1-410B-90D6DCB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70D6-D384-740E-DEFF-8B68CC5A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E8F9-12CA-5737-CDDB-859D87A6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B8A7-6344-E93F-EADE-3200592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FAC94-8CD8-B7A6-C0FD-DB0458CB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0D12B-08FB-E66F-1E83-C1E506DB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F9C2-DBAD-7E15-8506-C4BA86D8E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210E4-C424-D4C6-E64E-60A6A6AE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A3B8-43B1-12D6-8C00-E49757F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F123-D2C1-0856-33DD-8A43864C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57B-D34B-40B2-FF3E-80B0987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80893-DD94-031C-8822-17063777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45E7-0B1B-5042-8781-8808554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488F-CD60-00FE-415D-96D78E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A5161-2639-94F4-BD1A-8DEE81E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63069-3DDF-B55F-E500-603970D4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31201-7309-975E-EF38-151EF13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7E9-2EA2-7041-18B8-84FC918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2740-0674-F1D6-C1F8-469FABD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8140-749E-90F0-B739-F5D3D8FF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7BA3-6BCE-EE0D-B816-ED112C1D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A395-3285-A53C-F80A-DAB25C62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7715-582E-2B03-151E-04E0FB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393-2EE3-2D10-1B8E-3CB06F4B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CA480-6A3C-9861-9F4D-0D1012756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FC500-0C7E-8BB2-4965-ECA529F0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F810-4D00-5A48-712E-DF48960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F67A-D4E4-D7BA-C041-AEB6DE4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E3577-7EA9-FF56-0514-F875526E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2009-3563-53A2-6F87-9B520AB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EB32-13FA-4D41-F312-6BF4F61D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DD59-DCB2-EB5A-8846-F1E7C19B1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694B-8B3E-4339-BC00-4D873BB0F5C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C714-5A42-1BE9-3A34-17A330AD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E570-86F2-55A3-1542-E0CE3B5D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6D3D6F3-05F8-DBB2-4C4B-35FEE12B3A40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5D421-6949-39B5-E3D6-43735CF823CD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63DC7-83D6-4BDD-C95B-025CF96FB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29997-4D4E-A1E4-474C-12E241BB1D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5C076-978A-1C84-6BAB-C057CB03F1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F56E6-7EAF-8EB0-33B0-F48AC84A2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AC00F4-B9E9-6EC2-F4E9-49477D588130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F4B3C-B0EC-B380-5DAF-E43023478574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3FB38-642A-D918-F8CE-DAB815BD34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FCD1B-932F-D4EC-B117-05D75116E7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150081-93F9-D53A-D313-DFCC8211F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59.svg"/><Relationship Id="rId4" Type="http://schemas.openxmlformats.org/officeDocument/2006/relationships/image" Target="../media/image2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64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8.png"/><Relationship Id="rId3" Type="http://schemas.openxmlformats.org/officeDocument/2006/relationships/image" Target="../media/image65.png"/><Relationship Id="rId7" Type="http://schemas.openxmlformats.org/officeDocument/2006/relationships/image" Target="../media/image56.png"/><Relationship Id="rId12" Type="http://schemas.openxmlformats.org/officeDocument/2006/relationships/image" Target="../media/image70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svg"/><Relationship Id="rId11" Type="http://schemas.openxmlformats.org/officeDocument/2006/relationships/image" Target="../media/image69.png"/><Relationship Id="rId5" Type="http://schemas.openxmlformats.org/officeDocument/2006/relationships/image" Target="../media/image67.png"/><Relationship Id="rId10" Type="http://schemas.openxmlformats.org/officeDocument/2006/relationships/image" Target="../media/image59.svg"/><Relationship Id="rId4" Type="http://schemas.openxmlformats.org/officeDocument/2006/relationships/image" Target="../media/image66.svg"/><Relationship Id="rId9" Type="http://schemas.openxmlformats.org/officeDocument/2006/relationships/image" Target="../media/image58.png"/><Relationship Id="rId1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3.png"/><Relationship Id="rId7" Type="http://schemas.openxmlformats.org/officeDocument/2006/relationships/image" Target="../media/image72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7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3.png"/><Relationship Id="rId7" Type="http://schemas.openxmlformats.org/officeDocument/2006/relationships/image" Target="../media/image7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8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5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528" y="0"/>
            <a:ext cx="12364528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215229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76483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8712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endParaRPr lang="en-US" sz="2773" spc="66" dirty="0">
              <a:solidFill>
                <a:srgbClr val="C3113D"/>
              </a:solidFill>
              <a:latin typeface="Cambria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81979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37260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1745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  <p:extLst>
      <p:ext uri="{BB962C8B-B14F-4D97-AF65-F5344CB8AC3E}">
        <p14:creationId xmlns:p14="http://schemas.microsoft.com/office/powerpoint/2010/main" val="4063812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781" y="0"/>
            <a:ext cx="13692997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1997016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609563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31851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</a:t>
            </a:r>
            <a:r>
              <a:rPr lang="en-US" sz="2773" spc="66" dirty="0">
                <a:solidFill>
                  <a:schemeClr val="accent2">
                    <a:lumMod val="75000"/>
                  </a:schemeClr>
                </a:solidFill>
                <a:latin typeface="Cambria Bold"/>
              </a:rPr>
              <a:t>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64518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217326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62181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ED754-06D6-451D-87A7-C055CB8045A9}"/>
              </a:ext>
            </a:extLst>
          </p:cNvPr>
          <p:cNvSpPr txBox="1"/>
          <p:nvPr/>
        </p:nvSpPr>
        <p:spPr>
          <a:xfrm>
            <a:off x="4738696" y="2349654"/>
            <a:ext cx="684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66326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7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3FA684-23D8-41CA-B447-193B757180F7}"/>
              </a:ext>
            </a:extLst>
          </p:cNvPr>
          <p:cNvSpPr txBox="1"/>
          <p:nvPr/>
        </p:nvSpPr>
        <p:spPr>
          <a:xfrm>
            <a:off x="3240656" y="928853"/>
            <a:ext cx="5710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NÊU GIỌNG ĐỌC?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85A00-4FDD-4FF3-8114-F7A17AD9E1C4}"/>
              </a:ext>
            </a:extLst>
          </p:cNvPr>
          <p:cNvSpPr/>
          <p:nvPr/>
        </p:nvSpPr>
        <p:spPr>
          <a:xfrm>
            <a:off x="1081538" y="2189936"/>
            <a:ext cx="10391594" cy="281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lnSpc>
                <a:spcPct val="120000"/>
              </a:lnSpc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nhân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>
              <a:lnSpc>
                <a:spcPct val="120000"/>
              </a:lnSpc>
              <a:spcAft>
                <a:spcPts val="0"/>
              </a:spcAft>
            </a:pP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 c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xù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bực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>
              <a:lnSpc>
                <a:spcPct val="120000"/>
              </a:lnSpc>
              <a:spcAft>
                <a:spcPts val="0"/>
              </a:spcAft>
            </a:pP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Đụng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tay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nè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>
              <a:lnSpc>
                <a:spcPct val="120000"/>
              </a:lnSpc>
              <a:spcAft>
                <a:spcPts val="0"/>
              </a:spcAft>
            </a:pP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 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 ranh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tay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thò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vi-VN" sz="3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9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012817" y="2138880"/>
            <a:ext cx="3303811" cy="505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700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2700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15408" y="4145678"/>
            <a:ext cx="3303811" cy="502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hoạt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2600" spc="3" dirty="0" err="1">
                <a:solidFill>
                  <a:srgbClr val="231F20"/>
                </a:solidFill>
                <a:latin typeface="Cambria Bold"/>
              </a:rPr>
              <a:t>động</a:t>
            </a:r>
            <a:r>
              <a:rPr lang="en-US" sz="2600" spc="3" dirty="0">
                <a:solidFill>
                  <a:srgbClr val="231F20"/>
                </a:solidFill>
                <a:latin typeface="Cambria Bold"/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9C0DE-FDE0-D364-B4A7-0A806D06A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6892" y="6493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0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10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5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4951" y="0"/>
            <a:ext cx="13681493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61536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389665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716891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61502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976287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337371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865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1772</Words>
  <Application>Microsoft Office PowerPoint</Application>
  <PresentationFormat>Widescreen</PresentationFormat>
  <Paragraphs>89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#9Slide03 AllRoundGothic</vt:lpstr>
      <vt:lpstr>#9Slide05 Lobster</vt:lpstr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lan anh</cp:lastModifiedBy>
  <cp:revision>14</cp:revision>
  <dcterms:created xsi:type="dcterms:W3CDTF">2023-10-28T04:52:51Z</dcterms:created>
  <dcterms:modified xsi:type="dcterms:W3CDTF">2024-01-14T09:05:38Z</dcterms:modified>
</cp:coreProperties>
</file>