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57" r:id="rId2"/>
    <p:sldId id="258" r:id="rId3"/>
    <p:sldId id="303" r:id="rId4"/>
    <p:sldId id="318" r:id="rId5"/>
    <p:sldId id="289" r:id="rId6"/>
    <p:sldId id="261" r:id="rId7"/>
    <p:sldId id="305" r:id="rId8"/>
    <p:sldId id="262" r:id="rId9"/>
    <p:sldId id="272" r:id="rId10"/>
    <p:sldId id="306" r:id="rId11"/>
    <p:sldId id="263" r:id="rId12"/>
    <p:sldId id="307" r:id="rId13"/>
    <p:sldId id="275" r:id="rId14"/>
    <p:sldId id="308" r:id="rId15"/>
    <p:sldId id="309" r:id="rId16"/>
    <p:sldId id="310" r:id="rId17"/>
    <p:sldId id="312" r:id="rId18"/>
    <p:sldId id="281" r:id="rId19"/>
    <p:sldId id="282" r:id="rId20"/>
    <p:sldId id="313" r:id="rId21"/>
    <p:sldId id="284" r:id="rId22"/>
    <p:sldId id="314" r:id="rId23"/>
    <p:sldId id="315" r:id="rId24"/>
    <p:sldId id="316" r:id="rId25"/>
    <p:sldId id="283" r:id="rId26"/>
    <p:sldId id="317" r:id="rId27"/>
    <p:sldId id="287" r:id="rId28"/>
    <p:sldId id="288" r:id="rId29"/>
    <p:sldId id="267" r:id="rId30"/>
    <p:sldId id="290" r:id="rId31"/>
  </p:sldIdLst>
  <p:sldSz cx="12192000" cy="6858000"/>
  <p:notesSz cx="6858000" cy="9144000"/>
  <p:embeddedFontLst>
    <p:embeddedFont>
      <p:font typeface="等线" panose="02010600030101010101" pitchFamily="2" charset="-122"/>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ambria" panose="02040503050406030204" pitchFamily="18" charset="0"/>
      <p:regular r:id="rId40"/>
      <p:bold r:id="rId41"/>
      <p:italic r:id="rId42"/>
      <p:boldItalic r:id="rId43"/>
    </p:embeddedFont>
    <p:embeddedFont>
      <p:font typeface="HP001 4 hàng" panose="020B0604020202020204"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3816"/>
    <a:srgbClr val="BCDA3A"/>
    <a:srgbClr val="FB8133"/>
    <a:srgbClr val="C55A11"/>
    <a:srgbClr val="7591B5"/>
    <a:srgbClr val="B7CA21"/>
    <a:srgbClr val="F8742E"/>
    <a:srgbClr val="C68361"/>
    <a:srgbClr val="F9BA6A"/>
    <a:srgbClr val="2AD8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7" autoAdjust="0"/>
    <p:restoredTop sz="91349" autoAdjust="0"/>
  </p:normalViewPr>
  <p:slideViewPr>
    <p:cSldViewPr snapToGrid="0">
      <p:cViewPr varScale="1">
        <p:scale>
          <a:sx n="79" d="100"/>
          <a:sy n="79" d="100"/>
        </p:scale>
        <p:origin x="7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9E558-5635-42C7-8FE0-90A1752B48C6}" type="datetimeFigureOut">
              <a:rPr lang="en-GB" smtClean="0"/>
              <a:t>15/01/2024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E9A30-A4FB-4E74-8A89-BB7D15B09BC5}" type="slidenum">
              <a:rPr lang="en-GB" smtClean="0"/>
              <a:t>‹#›</a:t>
            </a:fld>
            <a:endParaRPr lang="en-GB"/>
          </a:p>
        </p:txBody>
      </p:sp>
    </p:spTree>
    <p:extLst>
      <p:ext uri="{BB962C8B-B14F-4D97-AF65-F5344CB8AC3E}">
        <p14:creationId xmlns:p14="http://schemas.microsoft.com/office/powerpoint/2010/main" val="101231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15/01/2024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5188996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15/01/2024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0780354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15/01/2024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16070487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266700" y="285750"/>
            <a:ext cx="11658600" cy="632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3342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15/01/2024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25503799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7EAA83-CDC5-4BF5-A835-31283A936917}" type="datetimeFigureOut">
              <a:rPr lang="en-GB" smtClean="0"/>
              <a:t>15/01/2024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8259867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87EAA83-CDC5-4BF5-A835-31283A936917}" type="datetimeFigureOut">
              <a:rPr lang="en-GB" smtClean="0"/>
              <a:t>15/01/2024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436586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87EAA83-CDC5-4BF5-A835-31283A936917}" type="datetimeFigureOut">
              <a:rPr lang="en-GB" smtClean="0"/>
              <a:t>15/01/2024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3511027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87EAA83-CDC5-4BF5-A835-31283A936917}" type="datetimeFigureOut">
              <a:rPr lang="en-GB" smtClean="0"/>
              <a:t>15/01/2024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6795110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EAA83-CDC5-4BF5-A835-31283A936917}" type="datetimeFigureOut">
              <a:rPr lang="en-GB" smtClean="0"/>
              <a:t>15/01/2024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2449052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EAA83-CDC5-4BF5-A835-31283A936917}" type="datetimeFigureOut">
              <a:rPr lang="en-GB" smtClean="0"/>
              <a:t>15/01/2024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0845027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EAA83-CDC5-4BF5-A835-31283A936917}" type="datetimeFigureOut">
              <a:rPr lang="en-GB" smtClean="0"/>
              <a:t>15/01/2024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15291143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EAA83-CDC5-4BF5-A835-31283A936917}" type="datetimeFigureOut">
              <a:rPr lang="en-GB" smtClean="0"/>
              <a:t>15/01/2024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7A911-990C-4449-BD81-6DB8C46A7232}" type="slidenum">
              <a:rPr lang="en-GB" smtClean="0"/>
              <a:t>‹#›</a:t>
            </a:fld>
            <a:endParaRPr lang="en-GB"/>
          </a:p>
        </p:txBody>
      </p:sp>
    </p:spTree>
    <p:extLst>
      <p:ext uri="{BB962C8B-B14F-4D97-AF65-F5344CB8AC3E}">
        <p14:creationId xmlns:p14="http://schemas.microsoft.com/office/powerpoint/2010/main" val="2244076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1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3.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9.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18" Type="http://schemas.openxmlformats.org/officeDocument/2006/relationships/image" Target="../media/image4.png"/><Relationship Id="rId3" Type="http://schemas.openxmlformats.org/officeDocument/2006/relationships/image" Target="../media/image44.png"/><Relationship Id="rId7" Type="http://schemas.openxmlformats.org/officeDocument/2006/relationships/image" Target="../media/image5.png"/><Relationship Id="rId12" Type="http://schemas.openxmlformats.org/officeDocument/2006/relationships/image" Target="../media/image11.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3.png"/><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5" Type="http://schemas.microsoft.com/office/2007/relationships/hdphoto" Target="../media/hdphoto2.wdp"/><Relationship Id="rId10" Type="http://schemas.openxmlformats.org/officeDocument/2006/relationships/image" Target="../media/image9.png"/><Relationship Id="rId19" Type="http://schemas.openxmlformats.org/officeDocument/2006/relationships/image" Target="../media/image45.png"/><Relationship Id="rId4" Type="http://schemas.microsoft.com/office/2007/relationships/hdphoto" Target="../media/hdphoto9.wdp"/><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1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3"/>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4"/>
          <a:stretch>
            <a:fillRect/>
          </a:stretch>
        </p:blipFill>
        <p:spPr>
          <a:xfrm>
            <a:off x="1178242" y="928688"/>
            <a:ext cx="7422833" cy="4744054"/>
          </a:xfrm>
          <a:prstGeom prst="rect">
            <a:avLst/>
          </a:prstGeom>
        </p:spPr>
      </p:pic>
      <p:pic>
        <p:nvPicPr>
          <p:cNvPr id="8" name="图片 7" descr="14"/>
          <p:cNvPicPr>
            <a:picLocks noChangeAspect="1"/>
          </p:cNvPicPr>
          <p:nvPr/>
        </p:nvPicPr>
        <p:blipFill>
          <a:blip r:embed="rId5"/>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6"/>
          <a:stretch>
            <a:fillRect/>
          </a:stretch>
        </p:blipFill>
        <p:spPr>
          <a:xfrm>
            <a:off x="8449310" y="3120390"/>
            <a:ext cx="3742690" cy="3318510"/>
          </a:xfrm>
          <a:prstGeom prst="rect">
            <a:avLst/>
          </a:prstGeom>
        </p:spPr>
      </p:pic>
      <p:pic>
        <p:nvPicPr>
          <p:cNvPr id="10" name="图片 9" descr="19"/>
          <p:cNvPicPr>
            <a:picLocks noChangeAspect="1"/>
          </p:cNvPicPr>
          <p:nvPr/>
        </p:nvPicPr>
        <p:blipFill>
          <a:blip r:embed="rId7"/>
          <a:stretch>
            <a:fillRect/>
          </a:stretch>
        </p:blipFill>
        <p:spPr>
          <a:xfrm>
            <a:off x="0" y="2098884"/>
            <a:ext cx="861854" cy="1908391"/>
          </a:xfrm>
          <a:prstGeom prst="rect">
            <a:avLst/>
          </a:prstGeom>
        </p:spPr>
      </p:pic>
      <p:pic>
        <p:nvPicPr>
          <p:cNvPr id="11" name="图片 10" descr="17"/>
          <p:cNvPicPr>
            <a:picLocks noChangeAspect="1"/>
          </p:cNvPicPr>
          <p:nvPr/>
        </p:nvPicPr>
        <p:blipFill>
          <a:blip r:embed="rId8"/>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9"/>
          <a:stretch>
            <a:fillRect/>
          </a:stretch>
        </p:blipFill>
        <p:spPr>
          <a:xfrm>
            <a:off x="-101444" y="3910647"/>
            <a:ext cx="1545590" cy="1218565"/>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219711" y="3693397"/>
            <a:ext cx="1726249" cy="347186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a:off x="1861805" y="4147899"/>
            <a:ext cx="2960075" cy="2794476"/>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1034097" y="4401381"/>
            <a:ext cx="2000251" cy="2456619"/>
          </a:xfrm>
          <a:prstGeom prst="rect">
            <a:avLst/>
          </a:prstGeom>
        </p:spPr>
      </p:pic>
      <p:pic>
        <p:nvPicPr>
          <p:cNvPr id="28" name="图片 10" descr="17"/>
          <p:cNvPicPr>
            <a:picLocks noChangeAspect="1"/>
          </p:cNvPicPr>
          <p:nvPr/>
        </p:nvPicPr>
        <p:blipFill>
          <a:blip r:embed="rId8"/>
          <a:stretch>
            <a:fillRect/>
          </a:stretch>
        </p:blipFill>
        <p:spPr>
          <a:xfrm rot="10800000">
            <a:off x="0" y="222564"/>
            <a:ext cx="999490" cy="979170"/>
          </a:xfrm>
          <a:prstGeom prst="rect">
            <a:avLst/>
          </a:prstGeom>
        </p:spPr>
      </p:pic>
      <p:pic>
        <p:nvPicPr>
          <p:cNvPr id="17" name="Picture 16"/>
          <p:cNvPicPr>
            <a:picLocks noChangeAspect="1"/>
          </p:cNvPicPr>
          <p:nvPr/>
        </p:nvPicPr>
        <p:blipFill>
          <a:blip r:embed="rId18"/>
          <a:stretch>
            <a:fillRect/>
          </a:stretch>
        </p:blipFill>
        <p:spPr>
          <a:xfrm>
            <a:off x="1444146" y="147506"/>
            <a:ext cx="6535478" cy="4078577"/>
          </a:xfrm>
          <a:prstGeom prst="rect">
            <a:avLst/>
          </a:prstGeom>
        </p:spPr>
      </p:pic>
    </p:spTree>
    <p:custDataLst>
      <p:tags r:id="rId1"/>
    </p:custDataLst>
    <p:extLst>
      <p:ext uri="{BB962C8B-B14F-4D97-AF65-F5344CB8AC3E}">
        <p14:creationId xmlns:p14="http://schemas.microsoft.com/office/powerpoint/2010/main" val="35186234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sp>
        <p:nvSpPr>
          <p:cNvPr id="13" name="Rounded Rectangle 6"/>
          <p:cNvSpPr/>
          <p:nvPr/>
        </p:nvSpPr>
        <p:spPr>
          <a:xfrm>
            <a:off x="582214" y="3275476"/>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EB38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6"/>
          <p:cNvSpPr/>
          <p:nvPr/>
        </p:nvSpPr>
        <p:spPr>
          <a:xfrm>
            <a:off x="563164" y="1043580"/>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D8C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4258864" y="1007730"/>
            <a:ext cx="3872172"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BCDA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6"/>
          <p:cNvSpPr/>
          <p:nvPr/>
        </p:nvSpPr>
        <p:spPr>
          <a:xfrm>
            <a:off x="4385200" y="3290187"/>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6"/>
          <p:cNvSpPr/>
          <p:nvPr/>
        </p:nvSpPr>
        <p:spPr>
          <a:xfrm>
            <a:off x="8087244" y="1020883"/>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pic>
        <p:nvPicPr>
          <p:cNvPr id="19" name="Picture 18"/>
          <p:cNvPicPr>
            <a:picLocks noChangeAspect="1"/>
          </p:cNvPicPr>
          <p:nvPr/>
        </p:nvPicPr>
        <p:blipFill>
          <a:blip r:embed="rId5"/>
          <a:stretch>
            <a:fillRect/>
          </a:stretch>
        </p:blipFill>
        <p:spPr>
          <a:xfrm>
            <a:off x="3456361" y="5748187"/>
            <a:ext cx="4950381" cy="1250296"/>
          </a:xfrm>
          <a:prstGeom prst="rect">
            <a:avLst/>
          </a:prstGeom>
        </p:spPr>
      </p:pic>
    </p:spTree>
    <p:extLst>
      <p:ext uri="{BB962C8B-B14F-4D97-AF65-F5344CB8AC3E}">
        <p14:creationId xmlns:p14="http://schemas.microsoft.com/office/powerpoint/2010/main" val="3415301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94" b="100000" l="6134" r="93503">
                        <a14:foregroundMark x1="10450" y1="66869" x2="21581" y2="97638"/>
                        <a14:foregroundMark x1="36393" y1="67717" x2="37528" y2="98062"/>
                        <a14:foregroundMark x1="84462" y1="69049" x2="86870" y2="96366"/>
                        <a14:foregroundMark x1="79464" y1="85827" x2="84462" y2="87947"/>
                        <a14:foregroundMark x1="87869" y1="86675" x2="90913" y2="86008"/>
                        <a14:foregroundMark x1="39119" y1="87947" x2="46070" y2="85161"/>
                        <a14:foregroundMark x1="33485" y1="85827" x2="36393" y2="86856"/>
                        <a14:foregroundMark x1="12540" y1="86432" x2="14130" y2="86675"/>
                        <a14:foregroundMark x1="22853" y1="87099" x2="24807" y2="86008"/>
                        <a14:foregroundMark x1="56701" y1="86432" x2="63971" y2="89219"/>
                        <a14:foregroundMark x1="81872" y1="68625" x2="89459" y2="71411"/>
                        <a14:foregroundMark x1="63335" y1="86008" x2="66061" y2="85403"/>
                        <a14:foregroundMark x1="32213" y1="94852" x2="32213" y2="91641"/>
                        <a14:foregroundMark x1="46706" y1="94852" x2="45570" y2="91823"/>
                        <a14:foregroundMark x1="77374" y1="96548" x2="77510" y2="92489"/>
                        <a14:foregroundMark x1="80600" y1="86008" x2="83008" y2="86432"/>
                        <a14:foregroundMark x1="7315" y1="98910" x2="92867" y2="98728"/>
                      </a14:backgroundRemoval>
                    </a14:imgEffect>
                  </a14:imgLayer>
                </a14:imgProps>
              </a:ext>
              <a:ext uri="{28A0092B-C50C-407E-A947-70E740481C1C}">
                <a14:useLocalDpi xmlns:a14="http://schemas.microsoft.com/office/drawing/2010/main" val="0"/>
              </a:ext>
            </a:extLst>
          </a:blip>
          <a:srcRect t="54839" r="4573"/>
          <a:stretch/>
        </p:blipFill>
        <p:spPr>
          <a:xfrm>
            <a:off x="0" y="2645635"/>
            <a:ext cx="11718437" cy="4159045"/>
          </a:xfrm>
          <a:prstGeom prst="rect">
            <a:avLst/>
          </a:prstGeom>
        </p:spPr>
      </p:pic>
      <p:pic>
        <p:nvPicPr>
          <p:cNvPr id="7" name="Picture 6"/>
          <p:cNvPicPr>
            <a:picLocks noChangeAspect="1"/>
          </p:cNvPicPr>
          <p:nvPr/>
        </p:nvPicPr>
        <p:blipFill>
          <a:blip r:embed="rId4"/>
          <a:stretch>
            <a:fillRect/>
          </a:stretch>
        </p:blipFill>
        <p:spPr>
          <a:xfrm>
            <a:off x="2027523" y="762520"/>
            <a:ext cx="8297375" cy="2798307"/>
          </a:xfrm>
          <a:prstGeom prst="rect">
            <a:avLst/>
          </a:prstGeom>
        </p:spPr>
      </p:pic>
    </p:spTree>
    <p:extLst>
      <p:ext uri="{BB962C8B-B14F-4D97-AF65-F5344CB8AC3E}">
        <p14:creationId xmlns:p14="http://schemas.microsoft.com/office/powerpoint/2010/main" val="18859846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pic>
        <p:nvPicPr>
          <p:cNvPr id="19" name="Picture 18"/>
          <p:cNvPicPr>
            <a:picLocks noChangeAspect="1"/>
          </p:cNvPicPr>
          <p:nvPr/>
        </p:nvPicPr>
        <p:blipFill>
          <a:blip r:embed="rId5"/>
          <a:stretch>
            <a:fillRect/>
          </a:stretch>
        </p:blipFill>
        <p:spPr>
          <a:xfrm>
            <a:off x="4132376" y="5656691"/>
            <a:ext cx="3798137" cy="1286367"/>
          </a:xfrm>
          <a:prstGeom prst="rect">
            <a:avLst/>
          </a:prstGeom>
        </p:spPr>
      </p:pic>
    </p:spTree>
    <p:extLst>
      <p:ext uri="{BB962C8B-B14F-4D97-AF65-F5344CB8AC3E}">
        <p14:creationId xmlns:p14="http://schemas.microsoft.com/office/powerpoint/2010/main" val="22578172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4" name="Picture 3"/>
          <p:cNvPicPr>
            <a:picLocks noChangeAspect="1"/>
          </p:cNvPicPr>
          <p:nvPr/>
        </p:nvPicPr>
        <p:blipFill>
          <a:blip r:embed="rId8"/>
          <a:stretch>
            <a:fillRect/>
          </a:stretch>
        </p:blipFill>
        <p:spPr>
          <a:xfrm>
            <a:off x="2303266" y="2059976"/>
            <a:ext cx="7596274" cy="2822693"/>
          </a:xfrm>
          <a:prstGeom prst="rect">
            <a:avLst/>
          </a:prstGeom>
        </p:spPr>
      </p:pic>
    </p:spTree>
    <p:extLst>
      <p:ext uri="{BB962C8B-B14F-4D97-AF65-F5344CB8AC3E}">
        <p14:creationId xmlns:p14="http://schemas.microsoft.com/office/powerpoint/2010/main" val="2881503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446" y="346957"/>
            <a:ext cx="10973904" cy="1447769"/>
          </a:xfrm>
          <a:prstGeom prst="rect">
            <a:avLst/>
          </a:prstGeom>
        </p:spPr>
        <p:txBody>
          <a:bodyPr wrap="square">
            <a:spAutoFit/>
          </a:bodyPr>
          <a:lstStyle/>
          <a:p>
            <a:pPr algn="just">
              <a:lnSpc>
                <a:spcPct val="115000"/>
              </a:lnSpc>
              <a:spcAft>
                <a:spcPts val="0"/>
              </a:spcAft>
            </a:pP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1.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Tìm</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tữ</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ngữ</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chi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tiết</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tả</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cảnh</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vật</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trên</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bầu</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trời</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trước</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lúc</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mưa</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32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849347" y="5231232"/>
            <a:ext cx="4847353" cy="1200329"/>
          </a:xfrm>
          <a:prstGeom prst="rect">
            <a:avLst/>
          </a:prstGeom>
        </p:spPr>
        <p:txBody>
          <a:bodyPr wrap="square">
            <a:spAutoFit/>
          </a:bodyPr>
          <a:lstStyle/>
          <a:p>
            <a:pPr algn="just"/>
            <a:r>
              <a:rPr lang="vi-VN" sz="3600" dirty="0">
                <a:solidFill>
                  <a:srgbClr val="0070C0"/>
                </a:solidFill>
                <a:latin typeface="Cambria" panose="02040503050406030204" pitchFamily="18" charset="0"/>
                <a:ea typeface="Cambria" panose="02040503050406030204" pitchFamily="18" charset="0"/>
              </a:rPr>
              <a:t>Mặt trời lật đật chui vào trong mây</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728" b="100000" l="1633" r="96735">
                        <a14:foregroundMark x1="25306" y1="64202" x2="25306" y2="64202"/>
                        <a14:foregroundMark x1="17143" y1="68872" x2="17143" y2="68872"/>
                        <a14:foregroundMark x1="13878" y1="59533" x2="13878" y2="59533"/>
                        <a14:foregroundMark x1="50204" y1="73541" x2="50204" y2="73541"/>
                        <a14:foregroundMark x1="60816" y1="72763" x2="60816" y2="72763"/>
                        <a14:foregroundMark x1="74694" y1="74319" x2="74694" y2="74319"/>
                        <a14:foregroundMark x1="68163" y1="78988" x2="68163" y2="78988"/>
                        <a14:foregroundMark x1="64082" y1="89883" x2="64082" y2="89883"/>
                        <a14:foregroundMark x1="58367" y1="84436" x2="58367" y2="84436"/>
                        <a14:foregroundMark x1="51837" y1="92218" x2="51837" y2="92218"/>
                      </a14:backgroundRemoval>
                    </a14:imgEffect>
                  </a14:imgLayer>
                </a14:imgProps>
              </a:ext>
            </a:extLst>
          </a:blip>
          <a:stretch>
            <a:fillRect/>
          </a:stretch>
        </p:blipFill>
        <p:spPr>
          <a:xfrm>
            <a:off x="1180392" y="1502260"/>
            <a:ext cx="3833667" cy="4021439"/>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205" r="98394"/>
                    </a14:imgEffect>
                  </a14:imgLayer>
                </a14:imgProps>
              </a:ext>
            </a:extLst>
          </a:blip>
          <a:stretch>
            <a:fillRect/>
          </a:stretch>
        </p:blipFill>
        <p:spPr>
          <a:xfrm>
            <a:off x="6438348" y="1794726"/>
            <a:ext cx="4755785" cy="3628912"/>
          </a:xfrm>
          <a:prstGeom prst="rect">
            <a:avLst/>
          </a:prstGeom>
        </p:spPr>
      </p:pic>
      <p:sp>
        <p:nvSpPr>
          <p:cNvPr id="7" name="Rectangle 6"/>
          <p:cNvSpPr/>
          <p:nvPr/>
        </p:nvSpPr>
        <p:spPr>
          <a:xfrm>
            <a:off x="783931" y="5523699"/>
            <a:ext cx="4626588" cy="646331"/>
          </a:xfrm>
          <a:prstGeom prst="rect">
            <a:avLst/>
          </a:prstGeom>
        </p:spPr>
        <p:txBody>
          <a:bodyPr wrap="none">
            <a:spAutoFit/>
          </a:bodyPr>
          <a:lstStyle/>
          <a:p>
            <a:pPr lvl="0" algn="just"/>
            <a:r>
              <a:rPr lang="vi-VN" sz="3600" dirty="0">
                <a:solidFill>
                  <a:srgbClr val="0070C0"/>
                </a:solidFill>
                <a:latin typeface="Cambria" panose="02040503050406030204" pitchFamily="18" charset="0"/>
                <a:ea typeface="Cambria" panose="02040503050406030204" pitchFamily="18" charset="0"/>
              </a:rPr>
              <a:t>Mây đen kéo về lũ lượt</a:t>
            </a:r>
          </a:p>
        </p:txBody>
      </p:sp>
    </p:spTree>
    <p:extLst>
      <p:ext uri="{BB962C8B-B14F-4D97-AF65-F5344CB8AC3E}">
        <p14:creationId xmlns:p14="http://schemas.microsoft.com/office/powerpoint/2010/main" val="10462187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446" y="346957"/>
            <a:ext cx="10973904" cy="1447769"/>
          </a:xfrm>
          <a:prstGeom prst="rect">
            <a:avLst/>
          </a:prstGeom>
        </p:spPr>
        <p:txBody>
          <a:bodyPr wrap="square">
            <a:spAutoFit/>
          </a:bodyPr>
          <a:lstStyle/>
          <a:p>
            <a:pPr algn="just">
              <a:lnSpc>
                <a:spcPct val="115000"/>
              </a:lnSpc>
              <a:spcAft>
                <a:spcPts val="0"/>
              </a:spcAft>
            </a:pP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2. </a:t>
            </a:r>
            <a:r>
              <a:rPr lang="vi-VN"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Dựa vào khổ thơ 2 và 3, em hãy tả lại từng sự vật trong mưa.</a:t>
            </a:r>
            <a:endParaRPr lang="en-GB" sz="32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85387" y="1859349"/>
            <a:ext cx="10382021" cy="1845042"/>
          </a:xfrm>
          <a:prstGeom prst="rect">
            <a:avLst/>
          </a:prstGeom>
        </p:spPr>
      </p:pic>
      <p:sp>
        <p:nvSpPr>
          <p:cNvPr id="7" name="Rectangle 6"/>
          <p:cNvSpPr/>
          <p:nvPr/>
        </p:nvSpPr>
        <p:spPr>
          <a:xfrm>
            <a:off x="8007565" y="4027076"/>
            <a:ext cx="3946628" cy="2062103"/>
          </a:xfrm>
          <a:prstGeom prst="rect">
            <a:avLst/>
          </a:prstGeom>
        </p:spPr>
        <p:txBody>
          <a:bodyPr wrap="square">
            <a:spAutoFit/>
          </a:bodyPr>
          <a:lstStyle/>
          <a:p>
            <a:pPr algn="ctr"/>
            <a:r>
              <a:rPr lang="vi-VN" sz="3200" dirty="0">
                <a:solidFill>
                  <a:srgbClr val="0070C0"/>
                </a:solidFill>
                <a:latin typeface="Cambria" panose="02040503050406030204" pitchFamily="18" charset="0"/>
                <a:ea typeface="Cambria" panose="02040503050406030204" pitchFamily="18" charset="0"/>
              </a:rPr>
              <a:t> Chớp lóe lên ở khắp các phía đông tây, dồn tiếng sầm nổ vang trên bầu trời.</a:t>
            </a:r>
          </a:p>
        </p:txBody>
      </p:sp>
      <p:sp>
        <p:nvSpPr>
          <p:cNvPr id="8" name="Rectangle 7"/>
          <p:cNvSpPr/>
          <p:nvPr/>
        </p:nvSpPr>
        <p:spPr>
          <a:xfrm>
            <a:off x="885386" y="4056485"/>
            <a:ext cx="3242658" cy="2062103"/>
          </a:xfrm>
          <a:prstGeom prst="rect">
            <a:avLst/>
          </a:prstGeom>
        </p:spPr>
        <p:txBody>
          <a:bodyPr wrap="square">
            <a:spAutoFit/>
          </a:bodyPr>
          <a:lstStyle/>
          <a:p>
            <a:pPr lvl="0" algn="ctr"/>
            <a:r>
              <a:rPr lang="vi-VN" sz="3200" dirty="0">
                <a:solidFill>
                  <a:srgbClr val="0070C0"/>
                </a:solidFill>
                <a:latin typeface="Cambria" panose="02040503050406030204" pitchFamily="18" charset="0"/>
                <a:ea typeface="Cambria" panose="02040503050406030204" pitchFamily="18" charset="0"/>
              </a:rPr>
              <a:t> Cây lá xòe rộng tán để hứng những giọt nước mưa dịu mát.</a:t>
            </a:r>
          </a:p>
        </p:txBody>
      </p:sp>
      <p:sp>
        <p:nvSpPr>
          <p:cNvPr id="9" name="Rectangle 8"/>
          <p:cNvSpPr/>
          <p:nvPr/>
        </p:nvSpPr>
        <p:spPr>
          <a:xfrm>
            <a:off x="4596623" y="4027076"/>
            <a:ext cx="3182342" cy="2062103"/>
          </a:xfrm>
          <a:prstGeom prst="rect">
            <a:avLst/>
          </a:prstGeom>
        </p:spPr>
        <p:txBody>
          <a:bodyPr wrap="square">
            <a:spAutoFit/>
          </a:bodyPr>
          <a:lstStyle/>
          <a:p>
            <a:pPr lvl="0" algn="ctr"/>
            <a:r>
              <a:rPr lang="vi-VN" sz="3200" dirty="0">
                <a:solidFill>
                  <a:srgbClr val="0070C0"/>
                </a:solidFill>
                <a:latin typeface="Cambria" panose="02040503050406030204" pitchFamily="18" charset="0"/>
                <a:ea typeface="Cambria" panose="02040503050406030204" pitchFamily="18" charset="0"/>
              </a:rPr>
              <a:t> Gió thổi xì xào tạo thành những tiếng động như đang hò reo.</a:t>
            </a:r>
          </a:p>
        </p:txBody>
      </p:sp>
    </p:spTree>
    <p:extLst>
      <p:ext uri="{BB962C8B-B14F-4D97-AF65-F5344CB8AC3E}">
        <p14:creationId xmlns:p14="http://schemas.microsoft.com/office/powerpoint/2010/main" val="8762138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7747" y="538107"/>
            <a:ext cx="7944954" cy="1583319"/>
          </a:xfrm>
          <a:prstGeom prst="rect">
            <a:avLst/>
          </a:prstGeom>
        </p:spPr>
        <p:txBody>
          <a:bodyPr wrap="square">
            <a:spAutoFit/>
          </a:bodyPr>
          <a:lstStyle/>
          <a:p>
            <a:pPr algn="just">
              <a:lnSpc>
                <a:spcPct val="115000"/>
              </a:lnSpc>
              <a:spcAft>
                <a:spcPts val="0"/>
              </a:spcAft>
            </a:pPr>
            <a:r>
              <a:rPr lang="en-GB" sz="44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3. Bu</a:t>
            </a:r>
            <a:r>
              <a:rPr lang="vi-VN" sz="44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ổi chiều mưa, mọi người trong gia đình làm gì?</a:t>
            </a:r>
          </a:p>
        </p:txBody>
      </p:sp>
      <p:sp>
        <p:nvSpPr>
          <p:cNvPr id="8" name="Rectangle 7"/>
          <p:cNvSpPr/>
          <p:nvPr/>
        </p:nvSpPr>
        <p:spPr>
          <a:xfrm>
            <a:off x="1386641" y="2746846"/>
            <a:ext cx="5563704" cy="2862322"/>
          </a:xfrm>
          <a:prstGeom prst="rect">
            <a:avLst/>
          </a:prstGeom>
        </p:spPr>
        <p:txBody>
          <a:bodyPr wrap="square">
            <a:spAutoFit/>
          </a:bodyPr>
          <a:lstStyle/>
          <a:p>
            <a:pPr lvl="0" algn="just"/>
            <a:r>
              <a:rPr lang="vi-VN" sz="3600" dirty="0">
                <a:solidFill>
                  <a:srgbClr val="0070C0"/>
                </a:solidFill>
                <a:latin typeface="Cambria" panose="02040503050406030204" pitchFamily="18" charset="0"/>
                <a:ea typeface="Cambria" panose="02040503050406030204" pitchFamily="18" charset="0"/>
              </a:rPr>
              <a:t> Buổi chiều mưa, mỗi người trong nhà làm một việc:</a:t>
            </a:r>
          </a:p>
          <a:p>
            <a:pPr lvl="0" algn="just"/>
            <a:r>
              <a:rPr lang="vi-VN" sz="3600" dirty="0">
                <a:solidFill>
                  <a:srgbClr val="0070C0"/>
                </a:solidFill>
                <a:latin typeface="Cambria" panose="02040503050406030204" pitchFamily="18" charset="0"/>
                <a:ea typeface="Cambria" panose="02040503050406030204" pitchFamily="18" charset="0"/>
              </a:rPr>
              <a:t>- Bà xỏ kim khâu</a:t>
            </a:r>
          </a:p>
          <a:p>
            <a:pPr lvl="0" algn="just"/>
            <a:r>
              <a:rPr lang="vi-VN" sz="3600" dirty="0">
                <a:solidFill>
                  <a:srgbClr val="0070C0"/>
                </a:solidFill>
                <a:latin typeface="Cambria" panose="02040503050406030204" pitchFamily="18" charset="0"/>
                <a:ea typeface="Cambria" panose="02040503050406030204" pitchFamily="18" charset="0"/>
              </a:rPr>
              <a:t>- Mẹ làm bánh khoai</a:t>
            </a:r>
          </a:p>
          <a:p>
            <a:pPr lvl="0" algn="just"/>
            <a:r>
              <a:rPr lang="vi-VN" sz="3600" dirty="0">
                <a:solidFill>
                  <a:srgbClr val="0070C0"/>
                </a:solidFill>
                <a:latin typeface="Cambria" panose="02040503050406030204" pitchFamily="18" charset="0"/>
                <a:ea typeface="Cambria" panose="02040503050406030204" pitchFamily="18" charset="0"/>
              </a:rPr>
              <a:t>- Chị ngồi đọc sách</a:t>
            </a: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0" b="100000" l="888" r="99112">
                        <a14:foregroundMark x1="3846" y1="79427" x2="91124" y2="98958"/>
                        <a14:foregroundMark x1="54438" y1="97656" x2="54438" y2="97656"/>
                        <a14:foregroundMark x1="46154" y1="96615" x2="46154" y2="96615"/>
                        <a14:foregroundMark x1="42012" y1="98438" x2="42012" y2="98438"/>
                        <a14:foregroundMark x1="5917" y1="64583" x2="5917" y2="64583"/>
                        <a14:foregroundMark x1="20118" y1="60156" x2="20118" y2="60156"/>
                        <a14:foregroundMark x1="8580" y1="69010" x2="30769" y2="19531"/>
                        <a14:foregroundMark x1="39053" y1="15885" x2="50000" y2="0"/>
                        <a14:foregroundMark x1="76923" y1="59115" x2="99112" y2="84635"/>
                        <a14:foregroundMark x1="63314" y1="78906" x2="96746" y2="92188"/>
                        <a14:foregroundMark x1="82840" y1="52604" x2="82840" y2="52604"/>
                        <a14:foregroundMark x1="94675" y1="93229" x2="94675" y2="93229"/>
                        <a14:foregroundMark x1="90533" y1="91927" x2="98225" y2="97135"/>
                        <a14:foregroundMark x1="5325" y1="83854" x2="36095" y2="97135"/>
                      </a14:backgroundRemoval>
                    </a14:imgEffect>
                  </a14:imgLayer>
                </a14:imgProps>
              </a:ext>
            </a:extLst>
          </a:blip>
          <a:stretch>
            <a:fillRect/>
          </a:stretch>
        </p:blipFill>
        <p:spPr>
          <a:xfrm>
            <a:off x="7382076" y="1465999"/>
            <a:ext cx="4562274" cy="5183175"/>
          </a:xfrm>
          <a:prstGeom prst="rect">
            <a:avLst/>
          </a:prstGeom>
        </p:spPr>
      </p:pic>
    </p:spTree>
    <p:extLst>
      <p:ext uri="{BB962C8B-B14F-4D97-AF65-F5344CB8AC3E}">
        <p14:creationId xmlns:p14="http://schemas.microsoft.com/office/powerpoint/2010/main" val="30614182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218" y="1394178"/>
            <a:ext cx="8585920" cy="3863242"/>
          </a:xfrm>
          <a:prstGeom prst="roundRect">
            <a:avLst>
              <a:gd name="adj" fmla="val 5214"/>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defRPr/>
            </a:pPr>
            <a:r>
              <a:rPr lang="en-GB" sz="5400" dirty="0">
                <a:solidFill>
                  <a:prstClr val="black"/>
                </a:solidFill>
                <a:latin typeface="Cambria" panose="02040503050406030204" pitchFamily="18" charset="0"/>
                <a:ea typeface="Cambria" panose="02040503050406030204" pitchFamily="18" charset="0"/>
              </a:rPr>
              <a:t>E</a:t>
            </a:r>
            <a:r>
              <a:rPr lang="vi-VN" sz="5400" dirty="0">
                <a:solidFill>
                  <a:prstClr val="black"/>
                </a:solidFill>
                <a:latin typeface="Cambria" panose="02040503050406030204" pitchFamily="18" charset="0"/>
                <a:ea typeface="Cambria" panose="02040503050406030204" pitchFamily="18" charset="0"/>
              </a:rPr>
              <a:t>m thích khổ thơ nào nhất bài? Vì sao?</a:t>
            </a: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162460" y="3010790"/>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Tree>
    <p:extLst>
      <p:ext uri="{BB962C8B-B14F-4D97-AF65-F5344CB8AC3E}">
        <p14:creationId xmlns:p14="http://schemas.microsoft.com/office/powerpoint/2010/main" val="42207029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218" y="1394178"/>
            <a:ext cx="8585920" cy="3863242"/>
          </a:xfrm>
          <a:prstGeom prst="roundRect">
            <a:avLst>
              <a:gd name="adj" fmla="val 5214"/>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defRPr/>
            </a:pPr>
            <a:r>
              <a:rPr lang="vi-VN" sz="3600" dirty="0">
                <a:solidFill>
                  <a:prstClr val="black"/>
                </a:solidFill>
                <a:latin typeface="Cambria" panose="02040503050406030204" pitchFamily="18" charset="0"/>
                <a:ea typeface="Cambria" panose="02040503050406030204" pitchFamily="18" charset="0"/>
              </a:rPr>
              <a:t>Trong cơn mưa, cảnh vật trở nên sinh động, khác với thường ngày. Cơn mưa chiều làm cho cảnh sinh hoạt trong gia đình trở nên ấm áp, quây quần, cho thấy những người lao động cần cù, chăm chỉ. </a:t>
            </a:r>
          </a:p>
          <a:p>
            <a:pPr lvl="0" algn="ctr" defTabSz="1219200">
              <a:defRPr/>
            </a:pPr>
            <a:endParaRPr lang="vi-VN" sz="3600" dirty="0">
              <a:solidFill>
                <a:prstClr val="black"/>
              </a:solidFill>
              <a:latin typeface="Cambria" panose="02040503050406030204" pitchFamily="18" charset="0"/>
              <a:ea typeface="Cambria" panose="02040503050406030204" pitchFamily="18" charset="0"/>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162460" y="3094569"/>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3" name="Rectangle 2"/>
          <p:cNvSpPr/>
          <p:nvPr/>
        </p:nvSpPr>
        <p:spPr>
          <a:xfrm>
            <a:off x="2392343" y="651757"/>
            <a:ext cx="7585346"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Em</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hiểu</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nội</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dung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bài</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thơ</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nói</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về</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điều</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gì</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271295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335640" y="26422"/>
            <a:ext cx="1697990" cy="1568450"/>
          </a:xfrm>
          <a:prstGeom prst="rect">
            <a:avLst/>
          </a:prstGeom>
        </p:spPr>
      </p:pic>
      <p:pic>
        <p:nvPicPr>
          <p:cNvPr id="4" name="Picture 3"/>
          <p:cNvPicPr>
            <a:picLocks noChangeAspect="1"/>
          </p:cNvPicPr>
          <p:nvPr/>
        </p:nvPicPr>
        <p:blipFill>
          <a:blip r:embed="rId8"/>
          <a:stretch>
            <a:fillRect/>
          </a:stretch>
        </p:blipFill>
        <p:spPr>
          <a:xfrm>
            <a:off x="946028" y="1635427"/>
            <a:ext cx="9906859" cy="3060457"/>
          </a:xfrm>
          <a:prstGeom prst="rect">
            <a:avLst/>
          </a:prstGeom>
        </p:spPr>
      </p:pic>
    </p:spTree>
    <p:extLst>
      <p:ext uri="{BB962C8B-B14F-4D97-AF65-F5344CB8AC3E}">
        <p14:creationId xmlns:p14="http://schemas.microsoft.com/office/powerpoint/2010/main" val="38344393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2021204" y="1617662"/>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982533" y="1892205"/>
            <a:ext cx="8707534" cy="2168197"/>
          </a:xfrm>
          <a:prstGeom prst="rect">
            <a:avLst/>
          </a:prstGeom>
        </p:spPr>
      </p:pic>
    </p:spTree>
    <p:extLst>
      <p:ext uri="{BB962C8B-B14F-4D97-AF65-F5344CB8AC3E}">
        <p14:creationId xmlns:p14="http://schemas.microsoft.com/office/powerpoint/2010/main" val="19066176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grpSp>
        <p:nvGrpSpPr>
          <p:cNvPr id="10" name="Group 9"/>
          <p:cNvGrpSpPr/>
          <p:nvPr/>
        </p:nvGrpSpPr>
        <p:grpSpPr>
          <a:xfrm>
            <a:off x="1076804" y="1992173"/>
            <a:ext cx="9909245" cy="2677656"/>
            <a:chOff x="1942233" y="1548181"/>
            <a:chExt cx="6047584" cy="2677656"/>
          </a:xfrm>
        </p:grpSpPr>
        <p:sp>
          <p:nvSpPr>
            <p:cNvPr id="13" name="TextBox 12"/>
            <p:cNvSpPr txBox="1"/>
            <p:nvPr/>
          </p:nvSpPr>
          <p:spPr>
            <a:xfrm>
              <a:off x="1942233" y="1548181"/>
              <a:ext cx="6047584" cy="2554545"/>
            </a:xfrm>
            <a:prstGeom prst="rect">
              <a:avLst/>
            </a:prstGeom>
            <a:noFill/>
          </p:spPr>
          <p:txBody>
            <a:bodyPr wrap="square" rtlCol="0">
              <a:spAutoFit/>
            </a:bodyPr>
            <a:lstStyle/>
            <a:p>
              <a:pPr algn="ctr"/>
              <a:r>
                <a:rPr lang="vi-VN" sz="7200" dirty="0">
                  <a:ln w="127000">
                    <a:solidFill>
                      <a:prstClr val="black"/>
                    </a:solidFill>
                  </a:ln>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ÔN CHỮ VIẾT HOA </a:t>
              </a:r>
            </a:p>
            <a:p>
              <a:pPr algn="ctr"/>
              <a:r>
                <a:rPr lang="vi-VN" sz="8800" dirty="0">
                  <a:ln w="127000">
                    <a:solidFill>
                      <a:prstClr val="black"/>
                    </a:solidFill>
                  </a:ln>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0, Ô, Ơ</a:t>
              </a:r>
            </a:p>
          </p:txBody>
        </p:sp>
        <p:sp>
          <p:nvSpPr>
            <p:cNvPr id="14" name="TextBox 13"/>
            <p:cNvSpPr txBox="1"/>
            <p:nvPr/>
          </p:nvSpPr>
          <p:spPr>
            <a:xfrm>
              <a:off x="1942233" y="1548181"/>
              <a:ext cx="6047584" cy="2677656"/>
            </a:xfrm>
            <a:prstGeom prst="rect">
              <a:avLst/>
            </a:prstGeom>
            <a:noFill/>
          </p:spPr>
          <p:txBody>
            <a:bodyPr wrap="square" rtlCol="0">
              <a:spAutoFit/>
            </a:bodyPr>
            <a:lstStyle/>
            <a:p>
              <a:pPr algn="ctr"/>
              <a:r>
                <a:rPr lang="en-GB" sz="7200" dirty="0">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ÔN CHỮ VIẾT HOA </a:t>
              </a:r>
            </a:p>
            <a:p>
              <a:pPr algn="ctr"/>
              <a:r>
                <a:rPr lang="en-GB" sz="9600" dirty="0">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0, Ô, Ơ</a:t>
              </a:r>
            </a:p>
          </p:txBody>
        </p:sp>
      </p:grpSp>
    </p:spTree>
    <p:extLst>
      <p:ext uri="{BB962C8B-B14F-4D97-AF65-F5344CB8AC3E}">
        <p14:creationId xmlns:p14="http://schemas.microsoft.com/office/powerpoint/2010/main" val="20633214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8" name="Rectangle 7"/>
          <p:cNvSpPr/>
          <p:nvPr/>
        </p:nvSpPr>
        <p:spPr>
          <a:xfrm>
            <a:off x="3630470" y="413986"/>
            <a:ext cx="5109091"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O</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86031" y="1457580"/>
            <a:ext cx="6553269" cy="4834379"/>
          </a:xfrm>
          <a:prstGeom prst="rect">
            <a:avLst/>
          </a:prstGeom>
        </p:spPr>
      </p:pic>
    </p:spTree>
    <p:extLst>
      <p:ext uri="{BB962C8B-B14F-4D97-AF65-F5344CB8AC3E}">
        <p14:creationId xmlns:p14="http://schemas.microsoft.com/office/powerpoint/2010/main" val="14102829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7" name="Rectangle 6"/>
          <p:cNvSpPr/>
          <p:nvPr/>
        </p:nvSpPr>
        <p:spPr>
          <a:xfrm>
            <a:off x="3630470" y="413986"/>
            <a:ext cx="5109091"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Ô</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84364" y="1324911"/>
            <a:ext cx="6601301" cy="5099718"/>
          </a:xfrm>
          <a:prstGeom prst="rect">
            <a:avLst/>
          </a:prstGeom>
        </p:spPr>
      </p:pic>
    </p:spTree>
    <p:extLst>
      <p:ext uri="{BB962C8B-B14F-4D97-AF65-F5344CB8AC3E}">
        <p14:creationId xmlns:p14="http://schemas.microsoft.com/office/powerpoint/2010/main" val="14427342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7" name="Rectangle 6"/>
          <p:cNvSpPr/>
          <p:nvPr/>
        </p:nvSpPr>
        <p:spPr>
          <a:xfrm>
            <a:off x="3611234" y="413986"/>
            <a:ext cx="5147563"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Ơ</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89559" y="1072628"/>
            <a:ext cx="6547878" cy="5015395"/>
          </a:xfrm>
          <a:prstGeom prst="rect">
            <a:avLst/>
          </a:prstGeom>
        </p:spPr>
      </p:pic>
    </p:spTree>
    <p:extLst>
      <p:ext uri="{BB962C8B-B14F-4D97-AF65-F5344CB8AC3E}">
        <p14:creationId xmlns:p14="http://schemas.microsoft.com/office/powerpoint/2010/main" val="42410155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4" name="Picture 3"/>
          <p:cNvPicPr>
            <a:picLocks noChangeAspect="1"/>
          </p:cNvPicPr>
          <p:nvPr/>
        </p:nvPicPr>
        <p:blipFill>
          <a:blip r:embed="rId8"/>
          <a:stretch>
            <a:fillRect/>
          </a:stretch>
        </p:blipFill>
        <p:spPr>
          <a:xfrm>
            <a:off x="777112" y="1658541"/>
            <a:ext cx="9912955" cy="3084843"/>
          </a:xfrm>
          <a:prstGeom prst="rect">
            <a:avLst/>
          </a:prstGeom>
        </p:spPr>
      </p:pic>
    </p:spTree>
    <p:extLst>
      <p:ext uri="{BB962C8B-B14F-4D97-AF65-F5344CB8AC3E}">
        <p14:creationId xmlns:p14="http://schemas.microsoft.com/office/powerpoint/2010/main" val="1115740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0169" y="561017"/>
            <a:ext cx="3365181" cy="739883"/>
          </a:xfrm>
          <a:prstGeom prst="rect">
            <a:avLst/>
          </a:prstGeom>
        </p:spPr>
        <p:txBody>
          <a:bodyPr wrap="square">
            <a:spAutoFit/>
          </a:bodyPr>
          <a:lstStyle/>
          <a:p>
            <a:pPr algn="just">
              <a:lnSpc>
                <a:spcPct val="115000"/>
              </a:lnSpc>
              <a:spcAft>
                <a:spcPts val="0"/>
              </a:spcAft>
            </a:pP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tên</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riêng</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5247235" y="569584"/>
            <a:ext cx="3493264" cy="769441"/>
          </a:xfrm>
          <a:prstGeom prst="rect">
            <a:avLst/>
          </a:prstGeom>
        </p:spPr>
        <p:txBody>
          <a:bodyPr wrap="none">
            <a:spAutoFit/>
          </a:bodyPr>
          <a:lstStyle/>
          <a:p>
            <a:r>
              <a:rPr lang="en-GB" sz="4400" dirty="0" err="1">
                <a:solidFill>
                  <a:srgbClr val="0070C0"/>
                </a:solidFill>
                <a:latin typeface="Cambria" panose="02040503050406030204" pitchFamily="18" charset="0"/>
                <a:ea typeface="Cambria" panose="02040503050406030204" pitchFamily="18" charset="0"/>
              </a:rPr>
              <a:t>Sông</a:t>
            </a:r>
            <a:r>
              <a:rPr lang="en-GB" sz="4400" dirty="0">
                <a:solidFill>
                  <a:srgbClr val="0070C0"/>
                </a:solidFill>
                <a:latin typeface="Cambria" panose="02040503050406030204" pitchFamily="18" charset="0"/>
                <a:ea typeface="Cambria" panose="02040503050406030204" pitchFamily="18" charset="0"/>
              </a:rPr>
              <a:t> </a:t>
            </a:r>
            <a:r>
              <a:rPr lang="en-GB" sz="4400" dirty="0" err="1">
                <a:solidFill>
                  <a:srgbClr val="0070C0"/>
                </a:solidFill>
                <a:latin typeface="Cambria" panose="02040503050406030204" pitchFamily="18" charset="0"/>
                <a:ea typeface="Cambria" panose="02040503050406030204" pitchFamily="18" charset="0"/>
              </a:rPr>
              <a:t>Ông</a:t>
            </a:r>
            <a:r>
              <a:rPr lang="en-GB" sz="4400" dirty="0">
                <a:solidFill>
                  <a:srgbClr val="0070C0"/>
                </a:solidFill>
                <a:latin typeface="Cambria" panose="02040503050406030204" pitchFamily="18" charset="0"/>
                <a:ea typeface="Cambria" panose="02040503050406030204" pitchFamily="18" charset="0"/>
              </a:rPr>
              <a:t> </a:t>
            </a:r>
            <a:r>
              <a:rPr lang="en-GB" sz="4400" dirty="0" err="1">
                <a:solidFill>
                  <a:srgbClr val="0070C0"/>
                </a:solidFill>
                <a:latin typeface="Cambria" panose="02040503050406030204" pitchFamily="18" charset="0"/>
                <a:ea typeface="Cambria" panose="02040503050406030204" pitchFamily="18" charset="0"/>
              </a:rPr>
              <a:t>Đốc</a:t>
            </a:r>
            <a:endParaRPr lang="en-GB" sz="4400" dirty="0">
              <a:solidFill>
                <a:srgbClr val="0070C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663700"/>
            <a:ext cx="6667500" cy="4445000"/>
          </a:xfrm>
          <a:prstGeom prst="rect">
            <a:avLst/>
          </a:prstGeom>
        </p:spPr>
      </p:pic>
    </p:spTree>
    <p:extLst>
      <p:ext uri="{BB962C8B-B14F-4D97-AF65-F5344CB8AC3E}">
        <p14:creationId xmlns:p14="http://schemas.microsoft.com/office/powerpoint/2010/main" val="2928189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3930" y="445061"/>
            <a:ext cx="3365181" cy="739883"/>
          </a:xfrm>
          <a:prstGeom prst="rect">
            <a:avLst/>
          </a:prstGeom>
        </p:spPr>
        <p:txBody>
          <a:bodyPr wrap="square">
            <a:spAutoFit/>
          </a:bodyPr>
          <a:lstStyle/>
          <a:p>
            <a:pPr algn="just">
              <a:lnSpc>
                <a:spcPct val="115000"/>
              </a:lnSpc>
              <a:spcAft>
                <a:spcPts val="0"/>
              </a:spcAft>
            </a:pP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câu</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48593" y="1449103"/>
            <a:ext cx="10895707" cy="2779997"/>
            <a:chOff x="629543" y="1372903"/>
            <a:chExt cx="10895707" cy="2779997"/>
          </a:xfrm>
        </p:grpSpPr>
        <p:pic>
          <p:nvPicPr>
            <p:cNvPr id="8" name="Picture 7"/>
            <p:cNvPicPr>
              <a:picLocks noChangeAspect="1"/>
            </p:cNvPicPr>
            <p:nvPr/>
          </p:nvPicPr>
          <p:blipFill rotWithShape="1">
            <a:blip r:embed="rId2"/>
            <a:srcRect r="25127" b="45520"/>
            <a:stretch/>
          </p:blipFill>
          <p:spPr>
            <a:xfrm>
              <a:off x="629543" y="1372903"/>
              <a:ext cx="10895707" cy="2779997"/>
            </a:xfrm>
            <a:prstGeom prst="rect">
              <a:avLst/>
            </a:prstGeom>
          </p:spPr>
        </p:pic>
        <p:sp>
          <p:nvSpPr>
            <p:cNvPr id="4" name="Rectangle 3"/>
            <p:cNvSpPr/>
            <p:nvPr/>
          </p:nvSpPr>
          <p:spPr>
            <a:xfrm>
              <a:off x="1466591" y="2888461"/>
              <a:ext cx="9469260" cy="861774"/>
            </a:xfrm>
            <a:prstGeom prst="rect">
              <a:avLst/>
            </a:prstGeom>
          </p:spPr>
          <p:txBody>
            <a:bodyPr wrap="none">
              <a:spAutoFit/>
            </a:bodyPr>
            <a:lstStyle/>
            <a:p>
              <a:pPr algn="ctr"/>
              <a:r>
                <a:rPr lang="vi-VN" sz="5000" dirty="0">
                  <a:solidFill>
                    <a:schemeClr val="accent5">
                      <a:lumMod val="75000"/>
                    </a:schemeClr>
                  </a:solidFill>
                  <a:latin typeface="HP001 4 hàng" panose="020B0603050302020204" pitchFamily="34" charset="0"/>
                  <a:ea typeface="Cambria" panose="02040503050406030204" pitchFamily="18" charset="0"/>
                </a:rPr>
                <a:t>N</a:t>
              </a:r>
              <a:r>
                <a:rPr lang="el-GR" sz="5000" dirty="0">
                  <a:solidFill>
                    <a:schemeClr val="accent5">
                      <a:lumMod val="75000"/>
                    </a:schemeClr>
                  </a:solidFill>
                  <a:latin typeface="HP001 4 hàng" panose="020B0603050302020204" pitchFamily="34" charset="0"/>
                  <a:ea typeface="Cambria" panose="02040503050406030204" pitchFamily="18" charset="0"/>
                </a:rPr>
                <a:t>Π</a:t>
              </a:r>
              <a:r>
                <a:rPr lang="vi-VN" sz="5000" dirty="0">
                  <a:solidFill>
                    <a:schemeClr val="accent5">
                      <a:lumMod val="75000"/>
                    </a:schemeClr>
                  </a:solidFill>
                  <a:latin typeface="HP001 4 hàng" panose="020B0603050302020204" pitchFamily="34" charset="0"/>
                  <a:ea typeface="Cambria" panose="02040503050406030204" pitchFamily="18" charset="0"/>
                </a:rPr>
                <a:t> thì bừa cạn, n</a:t>
              </a:r>
              <a:r>
                <a:rPr lang="el-GR" sz="5000" dirty="0">
                  <a:solidFill>
                    <a:schemeClr val="accent5">
                      <a:lumMod val="75000"/>
                    </a:schemeClr>
                  </a:solidFill>
                  <a:latin typeface="HP001 4 hàng" panose="020B0603050302020204" pitchFamily="34" charset="0"/>
                  <a:ea typeface="Cambria" panose="02040503050406030204" pitchFamily="18" charset="0"/>
                </a:rPr>
                <a:t>Π</a:t>
              </a:r>
              <a:r>
                <a:rPr lang="vi-VN" sz="5000" dirty="0">
                  <a:solidFill>
                    <a:schemeClr val="accent5">
                      <a:lumMod val="75000"/>
                    </a:schemeClr>
                  </a:solidFill>
                  <a:latin typeface="HP001 4 hàng" panose="020B0603050302020204" pitchFamily="34" charset="0"/>
                  <a:ea typeface="Cambria" panose="02040503050406030204" pitchFamily="18" charset="0"/>
                </a:rPr>
                <a:t> thì cày sâu.</a:t>
              </a:r>
            </a:p>
          </p:txBody>
        </p:sp>
        <p:sp>
          <p:nvSpPr>
            <p:cNvPr id="9" name="Rectangle 8"/>
            <p:cNvSpPr/>
            <p:nvPr/>
          </p:nvSpPr>
          <p:spPr>
            <a:xfrm>
              <a:off x="2495996" y="1901220"/>
              <a:ext cx="8362950" cy="861774"/>
            </a:xfrm>
            <a:prstGeom prst="rect">
              <a:avLst/>
            </a:prstGeom>
          </p:spPr>
          <p:txBody>
            <a:bodyPr wrap="square">
              <a:spAutoFit/>
            </a:bodyPr>
            <a:lstStyle/>
            <a:p>
              <a:pPr lvl="0" algn="ctr"/>
              <a:r>
                <a:rPr lang="vi-VN" sz="5000" dirty="0">
                  <a:solidFill>
                    <a:schemeClr val="accent5">
                      <a:lumMod val="75000"/>
                    </a:schemeClr>
                  </a:solidFill>
                  <a:latin typeface="HP001 4 hàng" panose="020B0603050302020204" pitchFamily="34" charset="0"/>
                  <a:ea typeface="Cambria" panose="02040503050406030204" pitchFamily="18" charset="0"/>
                </a:rPr>
                <a:t>Ơn trƟ mưa nắng phải thì,</a:t>
              </a:r>
            </a:p>
          </p:txBody>
        </p:sp>
      </p:grpSp>
      <p:sp>
        <p:nvSpPr>
          <p:cNvPr id="11" name="Rectangle 10"/>
          <p:cNvSpPr/>
          <p:nvPr/>
        </p:nvSpPr>
        <p:spPr>
          <a:xfrm>
            <a:off x="1807323" y="4422009"/>
            <a:ext cx="8825895" cy="800219"/>
          </a:xfrm>
          <a:prstGeom prst="rect">
            <a:avLst/>
          </a:prstGeom>
        </p:spPr>
        <p:txBody>
          <a:bodyPr wrap="square">
            <a:spAutoFit/>
          </a:bodyPr>
          <a:lstStyle/>
          <a:p>
            <a:pPr algn="just">
              <a:lnSpc>
                <a:spcPct val="115000"/>
              </a:lnSpc>
              <a:spcAft>
                <a:spcPts val="0"/>
              </a:spcAft>
            </a:pP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Những</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nào</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được</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Vì</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sao</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14" name="Straight Connector 13"/>
          <p:cNvCxnSpPr/>
          <p:nvPr/>
        </p:nvCxnSpPr>
        <p:spPr>
          <a:xfrm>
            <a:off x="2705100" y="2538548"/>
            <a:ext cx="571500" cy="0"/>
          </a:xfrm>
          <a:prstGeom prst="line">
            <a:avLst/>
          </a:prstGeom>
          <a:ln w="57150">
            <a:solidFill>
              <a:srgbClr val="EB381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09201" y="3567248"/>
            <a:ext cx="571500" cy="0"/>
          </a:xfrm>
          <a:prstGeom prst="line">
            <a:avLst/>
          </a:prstGeom>
          <a:ln w="57150">
            <a:solidFill>
              <a:srgbClr val="EB38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3460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668379" y="2093510"/>
            <a:ext cx="8730229" cy="2036240"/>
          </a:xfrm>
          <a:prstGeom prst="rect">
            <a:avLst/>
          </a:prstGeom>
        </p:spPr>
      </p:pic>
    </p:spTree>
    <p:extLst>
      <p:ext uri="{BB962C8B-B14F-4D97-AF65-F5344CB8AC3E}">
        <p14:creationId xmlns:p14="http://schemas.microsoft.com/office/powerpoint/2010/main" val="30313784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2"/>
          <a:stretch>
            <a:fillRect/>
          </a:stretch>
        </p:blipFill>
        <p:spPr>
          <a:xfrm>
            <a:off x="0" y="-182278"/>
            <a:ext cx="1892056" cy="4189553"/>
          </a:xfrm>
          <a:prstGeom prst="rect">
            <a:avLst/>
          </a:prstGeom>
        </p:spPr>
      </p:pic>
      <p:pic>
        <p:nvPicPr>
          <p:cNvPr id="21" name="图片 10" descr="17"/>
          <p:cNvPicPr>
            <a:picLocks noChangeAspect="1"/>
          </p:cNvPicPr>
          <p:nvPr/>
        </p:nvPicPr>
        <p:blipFill>
          <a:blip r:embed="rId3"/>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4"/>
          <a:stretch>
            <a:fillRect/>
          </a:stretch>
        </p:blipFill>
        <p:spPr>
          <a:xfrm>
            <a:off x="10540542" y="0"/>
            <a:ext cx="1651458" cy="1651458"/>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94" b="100000" l="6134" r="93503">
                        <a14:foregroundMark x1="10450" y1="66869" x2="21581" y2="97638"/>
                        <a14:foregroundMark x1="36393" y1="67717" x2="37528" y2="98062"/>
                        <a14:foregroundMark x1="84462" y1="69049" x2="86870" y2="96366"/>
                        <a14:foregroundMark x1="79464" y1="85827" x2="84462" y2="87947"/>
                        <a14:foregroundMark x1="87869" y1="86675" x2="90913" y2="86008"/>
                        <a14:foregroundMark x1="39119" y1="87947" x2="46070" y2="85161"/>
                        <a14:foregroundMark x1="33485" y1="85827" x2="36393" y2="86856"/>
                        <a14:foregroundMark x1="12540" y1="86432" x2="14130" y2="86675"/>
                        <a14:foregroundMark x1="22853" y1="87099" x2="24807" y2="86008"/>
                        <a14:foregroundMark x1="56701" y1="86432" x2="63971" y2="89219"/>
                        <a14:foregroundMark x1="81872" y1="68625" x2="89459" y2="71411"/>
                        <a14:foregroundMark x1="63335" y1="86008" x2="66061" y2="85403"/>
                        <a14:foregroundMark x1="32213" y1="94852" x2="32213" y2="91641"/>
                        <a14:foregroundMark x1="46706" y1="94852" x2="45570" y2="91823"/>
                        <a14:foregroundMark x1="77374" y1="96548" x2="77510" y2="92489"/>
                        <a14:foregroundMark x1="80600" y1="86008" x2="83008" y2="86432"/>
                        <a14:foregroundMark x1="7315" y1="98910" x2="92867" y2="98728"/>
                      </a14:backgroundRemoval>
                    </a14:imgEffect>
                  </a14:imgLayer>
                </a14:imgProps>
              </a:ext>
              <a:ext uri="{28A0092B-C50C-407E-A947-70E740481C1C}">
                <a14:useLocalDpi xmlns:a14="http://schemas.microsoft.com/office/drawing/2010/main" val="0"/>
              </a:ext>
            </a:extLst>
          </a:blip>
          <a:srcRect t="54839" r="4573"/>
          <a:stretch/>
        </p:blipFill>
        <p:spPr>
          <a:xfrm>
            <a:off x="0" y="2698955"/>
            <a:ext cx="11718437" cy="4159045"/>
          </a:xfrm>
          <a:prstGeom prst="rect">
            <a:avLst/>
          </a:prstGeom>
        </p:spPr>
      </p:pic>
      <p:sp>
        <p:nvSpPr>
          <p:cNvPr id="2" name="Rectangle 1"/>
          <p:cNvSpPr/>
          <p:nvPr/>
        </p:nvSpPr>
        <p:spPr>
          <a:xfrm>
            <a:off x="2718467" y="1189223"/>
            <a:ext cx="7647632" cy="1446550"/>
          </a:xfrm>
          <a:prstGeom prst="rect">
            <a:avLst/>
          </a:prstGeom>
        </p:spPr>
        <p:txBody>
          <a:bodyPr wrap="square">
            <a:spAutoFit/>
          </a:bodyPr>
          <a:lstStyle/>
          <a:p>
            <a:pPr algn="just"/>
            <a:r>
              <a:rPr lang="en-GB" sz="4400" b="1" dirty="0" err="1">
                <a:solidFill>
                  <a:srgbClr val="C55A11"/>
                </a:solidFill>
                <a:latin typeface="Cambria" panose="02040503050406030204" pitchFamily="18" charset="0"/>
                <a:ea typeface="Cambria" panose="02040503050406030204" pitchFamily="18" charset="0"/>
              </a:rPr>
              <a:t>Em</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hãy</a:t>
            </a:r>
            <a:r>
              <a:rPr lang="en-GB" sz="4400" b="1" dirty="0">
                <a:solidFill>
                  <a:srgbClr val="C55A11"/>
                </a:solidFill>
                <a:latin typeface="Cambria" panose="02040503050406030204" pitchFamily="18" charset="0"/>
                <a:ea typeface="Cambria" panose="02040503050406030204" pitchFamily="18" charset="0"/>
              </a:rPr>
              <a:t> chia </a:t>
            </a:r>
            <a:r>
              <a:rPr lang="en-GB" sz="4400" b="1" dirty="0" err="1">
                <a:solidFill>
                  <a:srgbClr val="C55A11"/>
                </a:solidFill>
                <a:latin typeface="Cambria" panose="02040503050406030204" pitchFamily="18" charset="0"/>
                <a:ea typeface="Cambria" panose="02040503050406030204" pitchFamily="18" charset="0"/>
              </a:rPr>
              <a:t>sẻ</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cảm</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nghĩ</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sau</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khi</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được</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học</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bài</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thơ</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Mưa</a:t>
            </a:r>
            <a:r>
              <a:rPr lang="en-GB" sz="4400" b="1" dirty="0">
                <a:solidFill>
                  <a:srgbClr val="C55A1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122121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678860"/>
            <a:ext cx="8594409" cy="3522215"/>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sp>
        <p:nvSpPr>
          <p:cNvPr id="3" name="Rectangle 2"/>
          <p:cNvSpPr/>
          <p:nvPr/>
        </p:nvSpPr>
        <p:spPr>
          <a:xfrm>
            <a:off x="2231674" y="2088907"/>
            <a:ext cx="7884611" cy="2557623"/>
          </a:xfrm>
          <a:prstGeom prst="rect">
            <a:avLst/>
          </a:prstGeom>
        </p:spPr>
        <p:txBody>
          <a:bodyPr wrap="square">
            <a:spAutoFit/>
          </a:bodyPr>
          <a:lstStyle/>
          <a:p>
            <a:pPr marL="285750" indent="-285750" algn="just">
              <a:lnSpc>
                <a:spcPct val="115000"/>
              </a:lnSpc>
              <a:spcAft>
                <a:spcPts val="0"/>
              </a:spcAft>
              <a:buFontTx/>
              <a:buChar char="-"/>
            </a:pP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Luyện</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nhà</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p>
          <a:p>
            <a:pPr marL="285750" indent="-285750" algn="just">
              <a:lnSpc>
                <a:spcPct val="115000"/>
              </a:lnSpc>
              <a:spcAft>
                <a:spcPts val="0"/>
              </a:spcAft>
              <a:buFontTx/>
              <a:buChar char="-"/>
            </a:pP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Chia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sẻ</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được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người</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thân</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gia</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đình</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nghe</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271463" indent="-271463"/>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Chuẩn</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bị</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bài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sau</a:t>
            </a:r>
            <a:endParaRPr lang="en-GB" sz="3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stretch>
            <a:fillRect/>
          </a:stretch>
        </p:blipFill>
        <p:spPr>
          <a:xfrm>
            <a:off x="2357552" y="699126"/>
            <a:ext cx="7632854" cy="938865"/>
          </a:xfrm>
          <a:prstGeom prst="rect">
            <a:avLst/>
          </a:prstGeom>
        </p:spPr>
      </p:pic>
    </p:spTree>
    <p:extLst>
      <p:ext uri="{BB962C8B-B14F-4D97-AF65-F5344CB8AC3E}">
        <p14:creationId xmlns:p14="http://schemas.microsoft.com/office/powerpoint/2010/main" val="28775307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4925" y="1969264"/>
            <a:ext cx="4467225" cy="3416320"/>
          </a:xfrm>
          <a:prstGeom prst="rect">
            <a:avLst/>
          </a:prstGeom>
        </p:spPr>
        <p:txBody>
          <a:bodyPr wrap="square">
            <a:spAutoFit/>
          </a:bodyPr>
          <a:lstStyle/>
          <a:p>
            <a:r>
              <a:rPr lang="vi-VN" sz="3600" dirty="0">
                <a:solidFill>
                  <a:srgbClr val="002060"/>
                </a:solidFill>
                <a:latin typeface="Cambria" panose="02040503050406030204" pitchFamily="18" charset="0"/>
                <a:ea typeface="Cambria" panose="02040503050406030204" pitchFamily="18" charset="0"/>
              </a:rPr>
              <a:t>Tôi từ trời xuống</a:t>
            </a:r>
          </a:p>
          <a:p>
            <a:r>
              <a:rPr lang="vi-VN" sz="3600" dirty="0">
                <a:solidFill>
                  <a:srgbClr val="002060"/>
                </a:solidFill>
                <a:latin typeface="Cambria" panose="02040503050406030204" pitchFamily="18" charset="0"/>
                <a:ea typeface="Cambria" panose="02040503050406030204" pitchFamily="18" charset="0"/>
              </a:rPr>
              <a:t>Tôi cho nước uống</a:t>
            </a:r>
          </a:p>
          <a:p>
            <a:r>
              <a:rPr lang="vi-VN" sz="3600" dirty="0">
                <a:solidFill>
                  <a:srgbClr val="002060"/>
                </a:solidFill>
                <a:latin typeface="Cambria" panose="02040503050406030204" pitchFamily="18" charset="0"/>
                <a:ea typeface="Cambria" panose="02040503050406030204" pitchFamily="18" charset="0"/>
              </a:rPr>
              <a:t>Cho ruộng dễ cày</a:t>
            </a:r>
          </a:p>
          <a:p>
            <a:r>
              <a:rPr lang="vi-VN" sz="3600" dirty="0">
                <a:solidFill>
                  <a:srgbClr val="002060"/>
                </a:solidFill>
                <a:latin typeface="Cambria" panose="02040503050406030204" pitchFamily="18" charset="0"/>
                <a:ea typeface="Cambria" panose="02040503050406030204" pitchFamily="18" charset="0"/>
              </a:rPr>
              <a:t>Cho đầy dòng sông</a:t>
            </a:r>
          </a:p>
          <a:p>
            <a:r>
              <a:rPr lang="vi-VN" sz="3600" dirty="0">
                <a:solidFill>
                  <a:srgbClr val="002060"/>
                </a:solidFill>
                <a:latin typeface="Cambria" panose="02040503050406030204" pitchFamily="18" charset="0"/>
                <a:ea typeface="Cambria" panose="02040503050406030204" pitchFamily="18" charset="0"/>
              </a:rPr>
              <a:t>Cho lòng đất mát.</a:t>
            </a:r>
            <a:endParaRPr lang="en-GB" sz="3600" dirty="0">
              <a:solidFill>
                <a:srgbClr val="002060"/>
              </a:solidFill>
              <a:latin typeface="Cambria" panose="02040503050406030204" pitchFamily="18" charset="0"/>
              <a:ea typeface="Cambria" panose="02040503050406030204" pitchFamily="18" charset="0"/>
            </a:endParaRPr>
          </a:p>
          <a:p>
            <a:pPr algn="r"/>
            <a:r>
              <a:rPr lang="en-GB" sz="3600" i="1" dirty="0">
                <a:solidFill>
                  <a:srgbClr val="002060"/>
                </a:solidFill>
                <a:latin typeface="Cambria" panose="02040503050406030204" pitchFamily="18" charset="0"/>
                <a:ea typeface="Cambria" panose="02040503050406030204" pitchFamily="18" charset="0"/>
              </a:rPr>
              <a:t>(</a:t>
            </a:r>
            <a:r>
              <a:rPr lang="en-GB" sz="3600" i="1" dirty="0" err="1">
                <a:solidFill>
                  <a:srgbClr val="002060"/>
                </a:solidFill>
                <a:latin typeface="Cambria" panose="02040503050406030204" pitchFamily="18" charset="0"/>
                <a:ea typeface="Cambria" panose="02040503050406030204" pitchFamily="18" charset="0"/>
              </a:rPr>
              <a:t>Tôi</a:t>
            </a:r>
            <a:r>
              <a:rPr lang="en-GB" sz="3600" i="1" dirty="0">
                <a:solidFill>
                  <a:srgbClr val="002060"/>
                </a:solidFill>
                <a:latin typeface="Cambria" panose="02040503050406030204" pitchFamily="18" charset="0"/>
                <a:ea typeface="Cambria" panose="02040503050406030204" pitchFamily="18" charset="0"/>
              </a:rPr>
              <a:t> </a:t>
            </a:r>
            <a:r>
              <a:rPr lang="en-GB" sz="3600" i="1" dirty="0" err="1">
                <a:solidFill>
                  <a:srgbClr val="002060"/>
                </a:solidFill>
                <a:latin typeface="Cambria" panose="02040503050406030204" pitchFamily="18" charset="0"/>
                <a:ea typeface="Cambria" panose="02040503050406030204" pitchFamily="18" charset="0"/>
              </a:rPr>
              <a:t>là</a:t>
            </a:r>
            <a:r>
              <a:rPr lang="en-GB" sz="3600" i="1" dirty="0">
                <a:solidFill>
                  <a:srgbClr val="002060"/>
                </a:solidFill>
                <a:latin typeface="Cambria" panose="02040503050406030204" pitchFamily="18" charset="0"/>
                <a:ea typeface="Cambria" panose="02040503050406030204" pitchFamily="18" charset="0"/>
              </a:rPr>
              <a:t> </a:t>
            </a:r>
            <a:r>
              <a:rPr lang="en-GB" sz="3600" i="1" dirty="0" err="1">
                <a:solidFill>
                  <a:srgbClr val="002060"/>
                </a:solidFill>
                <a:latin typeface="Cambria" panose="02040503050406030204" pitchFamily="18" charset="0"/>
                <a:ea typeface="Cambria" panose="02040503050406030204" pitchFamily="18" charset="0"/>
              </a:rPr>
              <a:t>gì</a:t>
            </a:r>
            <a:r>
              <a:rPr lang="en-GB" sz="3600" i="1" dirty="0">
                <a:solidFill>
                  <a:srgbClr val="002060"/>
                </a:solidFill>
                <a:latin typeface="Cambria" panose="02040503050406030204" pitchFamily="18" charset="0"/>
                <a:ea typeface="Cambria" panose="02040503050406030204" pitchFamily="18" charset="0"/>
              </a:rPr>
              <a:t>?)</a:t>
            </a:r>
            <a:endParaRPr lang="vi-VN" sz="3600" i="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4593" y="1969264"/>
            <a:ext cx="5067557" cy="2896057"/>
          </a:xfrm>
          <a:prstGeom prst="rect">
            <a:avLst/>
          </a:prstGeom>
        </p:spPr>
      </p:pic>
      <p:sp>
        <p:nvSpPr>
          <p:cNvPr id="5" name="Rectangle 4"/>
          <p:cNvSpPr/>
          <p:nvPr/>
        </p:nvSpPr>
        <p:spPr>
          <a:xfrm>
            <a:off x="8122927" y="4997491"/>
            <a:ext cx="1370888" cy="830997"/>
          </a:xfrm>
          <a:prstGeom prst="rect">
            <a:avLst/>
          </a:prstGeom>
        </p:spPr>
        <p:txBody>
          <a:bodyPr wrap="none">
            <a:spAutoFit/>
          </a:bodyPr>
          <a:lstStyle/>
          <a:p>
            <a:pPr lvl="0"/>
            <a:r>
              <a:rPr lang="en-GB" sz="4800" dirty="0" err="1">
                <a:solidFill>
                  <a:srgbClr val="002060"/>
                </a:solidFill>
                <a:latin typeface="Cambria" panose="02040503050406030204" pitchFamily="18" charset="0"/>
                <a:ea typeface="Cambria" panose="02040503050406030204" pitchFamily="18" charset="0"/>
              </a:rPr>
              <a:t>Mưa</a:t>
            </a:r>
            <a:endParaRPr lang="vi-VN" sz="4800"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4110325" y="739862"/>
            <a:ext cx="4328535" cy="920576"/>
          </a:xfrm>
          <a:prstGeom prst="rect">
            <a:avLst/>
          </a:prstGeom>
        </p:spPr>
      </p:pic>
    </p:spTree>
    <p:extLst>
      <p:ext uri="{BB962C8B-B14F-4D97-AF65-F5344CB8AC3E}">
        <p14:creationId xmlns:p14="http://schemas.microsoft.com/office/powerpoint/2010/main" val="9961065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4364" l="51313" r="91988"/>
                    </a14:imgEffect>
                  </a14:imgLayer>
                </a14:imgProps>
              </a:ext>
              <a:ext uri="{28A0092B-C50C-407E-A947-70E740481C1C}">
                <a14:useLocalDpi xmlns:a14="http://schemas.microsoft.com/office/drawing/2010/main" val="0"/>
              </a:ext>
            </a:extLst>
          </a:blip>
          <a:srcRect l="70648" t="10208"/>
          <a:stretch/>
        </p:blipFill>
        <p:spPr>
          <a:xfrm>
            <a:off x="-30325" y="1800575"/>
            <a:ext cx="2674303" cy="5474583"/>
          </a:xfrm>
          <a:prstGeom prst="rect">
            <a:avLst/>
          </a:prstGeom>
        </p:spPr>
      </p:pic>
      <p:pic>
        <p:nvPicPr>
          <p:cNvPr id="6" name="图片 5" descr="21"/>
          <p:cNvPicPr>
            <a:picLocks noChangeAspect="1"/>
          </p:cNvPicPr>
          <p:nvPr/>
        </p:nvPicPr>
        <p:blipFill>
          <a:blip r:embed="rId5"/>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6"/>
          <a:stretch>
            <a:fillRect/>
          </a:stretch>
        </p:blipFill>
        <p:spPr>
          <a:xfrm>
            <a:off x="1178242" y="928688"/>
            <a:ext cx="7422833" cy="4744054"/>
          </a:xfrm>
          <a:prstGeom prst="rect">
            <a:avLst/>
          </a:prstGeom>
        </p:spPr>
      </p:pic>
      <p:pic>
        <p:nvPicPr>
          <p:cNvPr id="9" name="图片 8" descr="13"/>
          <p:cNvPicPr>
            <a:picLocks noChangeAspect="1"/>
          </p:cNvPicPr>
          <p:nvPr/>
        </p:nvPicPr>
        <p:blipFill>
          <a:blip r:embed="rId7"/>
          <a:stretch>
            <a:fillRect/>
          </a:stretch>
        </p:blipFill>
        <p:spPr>
          <a:xfrm>
            <a:off x="8546989" y="3349869"/>
            <a:ext cx="3742690" cy="3318510"/>
          </a:xfrm>
          <a:prstGeom prst="rect">
            <a:avLst/>
          </a:prstGeom>
        </p:spPr>
      </p:pic>
      <p:pic>
        <p:nvPicPr>
          <p:cNvPr id="10" name="图片 9" descr="19"/>
          <p:cNvPicPr>
            <a:picLocks noChangeAspect="1"/>
          </p:cNvPicPr>
          <p:nvPr/>
        </p:nvPicPr>
        <p:blipFill>
          <a:blip r:embed="rId8"/>
          <a:stretch>
            <a:fillRect/>
          </a:stretch>
        </p:blipFill>
        <p:spPr>
          <a:xfrm>
            <a:off x="-3072" y="0"/>
            <a:ext cx="861854" cy="1908391"/>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318084" y="3876816"/>
            <a:ext cx="1605998" cy="323001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rot="842196">
            <a:off x="833482" y="4449272"/>
            <a:ext cx="2621616" cy="2474952"/>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2807445" y="4537866"/>
            <a:ext cx="2000251" cy="2456619"/>
          </a:xfrm>
          <a:prstGeom prst="rect">
            <a:avLst/>
          </a:prstGeom>
        </p:spPr>
      </p:pic>
      <p:pic>
        <p:nvPicPr>
          <p:cNvPr id="8" name="图片 7" descr="14"/>
          <p:cNvPicPr>
            <a:picLocks noChangeAspect="1"/>
          </p:cNvPicPr>
          <p:nvPr/>
        </p:nvPicPr>
        <p:blipFill>
          <a:blip r:embed="rId18"/>
          <a:stretch>
            <a:fillRect/>
          </a:stretch>
        </p:blipFill>
        <p:spPr>
          <a:xfrm>
            <a:off x="7373850" y="3618702"/>
            <a:ext cx="2362835" cy="3253740"/>
          </a:xfrm>
          <a:prstGeom prst="rect">
            <a:avLst/>
          </a:prstGeom>
        </p:spPr>
      </p:pic>
      <p:pic>
        <p:nvPicPr>
          <p:cNvPr id="12" name="Picture 11"/>
          <p:cNvPicPr>
            <a:picLocks noChangeAspect="1"/>
          </p:cNvPicPr>
          <p:nvPr/>
        </p:nvPicPr>
        <p:blipFill>
          <a:blip r:embed="rId19"/>
          <a:stretch>
            <a:fillRect/>
          </a:stretch>
        </p:blipFill>
        <p:spPr>
          <a:xfrm>
            <a:off x="1699720" y="1599339"/>
            <a:ext cx="6260700" cy="2938527"/>
          </a:xfrm>
          <a:prstGeom prst="rect">
            <a:avLst/>
          </a:prstGeom>
        </p:spPr>
      </p:pic>
    </p:spTree>
    <p:custDataLst>
      <p:tags r:id="rId1"/>
    </p:custDataLst>
    <p:extLst>
      <p:ext uri="{BB962C8B-B14F-4D97-AF65-F5344CB8AC3E}">
        <p14:creationId xmlns:p14="http://schemas.microsoft.com/office/powerpoint/2010/main" val="14238930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3"/>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4"/>
          <a:stretch>
            <a:fillRect/>
          </a:stretch>
        </p:blipFill>
        <p:spPr>
          <a:xfrm>
            <a:off x="1178242" y="928688"/>
            <a:ext cx="7422833" cy="4744054"/>
          </a:xfrm>
          <a:prstGeom prst="rect">
            <a:avLst/>
          </a:prstGeom>
        </p:spPr>
      </p:pic>
      <p:pic>
        <p:nvPicPr>
          <p:cNvPr id="8" name="图片 7" descr="14"/>
          <p:cNvPicPr>
            <a:picLocks noChangeAspect="1"/>
          </p:cNvPicPr>
          <p:nvPr/>
        </p:nvPicPr>
        <p:blipFill>
          <a:blip r:embed="rId5"/>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6"/>
          <a:stretch>
            <a:fillRect/>
          </a:stretch>
        </p:blipFill>
        <p:spPr>
          <a:xfrm>
            <a:off x="8449310" y="3120390"/>
            <a:ext cx="3742690" cy="3318510"/>
          </a:xfrm>
          <a:prstGeom prst="rect">
            <a:avLst/>
          </a:prstGeom>
        </p:spPr>
      </p:pic>
      <p:pic>
        <p:nvPicPr>
          <p:cNvPr id="10" name="图片 9" descr="19"/>
          <p:cNvPicPr>
            <a:picLocks noChangeAspect="1"/>
          </p:cNvPicPr>
          <p:nvPr/>
        </p:nvPicPr>
        <p:blipFill>
          <a:blip r:embed="rId7"/>
          <a:stretch>
            <a:fillRect/>
          </a:stretch>
        </p:blipFill>
        <p:spPr>
          <a:xfrm>
            <a:off x="0" y="2098884"/>
            <a:ext cx="861854" cy="1908391"/>
          </a:xfrm>
          <a:prstGeom prst="rect">
            <a:avLst/>
          </a:prstGeom>
        </p:spPr>
      </p:pic>
      <p:pic>
        <p:nvPicPr>
          <p:cNvPr id="11" name="图片 10" descr="17"/>
          <p:cNvPicPr>
            <a:picLocks noChangeAspect="1"/>
          </p:cNvPicPr>
          <p:nvPr/>
        </p:nvPicPr>
        <p:blipFill>
          <a:blip r:embed="rId8"/>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9"/>
          <a:stretch>
            <a:fillRect/>
          </a:stretch>
        </p:blipFill>
        <p:spPr>
          <a:xfrm>
            <a:off x="-101444" y="3910647"/>
            <a:ext cx="1545590" cy="1218565"/>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219711" y="3693397"/>
            <a:ext cx="1726249" cy="347186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a:off x="1861805" y="4147899"/>
            <a:ext cx="2960075" cy="2794476"/>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1034097" y="4401381"/>
            <a:ext cx="2000251" cy="2456619"/>
          </a:xfrm>
          <a:prstGeom prst="rect">
            <a:avLst/>
          </a:prstGeom>
        </p:spPr>
      </p:pic>
      <p:pic>
        <p:nvPicPr>
          <p:cNvPr id="28" name="图片 10" descr="17"/>
          <p:cNvPicPr>
            <a:picLocks noChangeAspect="1"/>
          </p:cNvPicPr>
          <p:nvPr/>
        </p:nvPicPr>
        <p:blipFill>
          <a:blip r:embed="rId8"/>
          <a:stretch>
            <a:fillRect/>
          </a:stretch>
        </p:blipFill>
        <p:spPr>
          <a:xfrm rot="10800000">
            <a:off x="0" y="222564"/>
            <a:ext cx="999490" cy="979170"/>
          </a:xfrm>
          <a:prstGeom prst="rect">
            <a:avLst/>
          </a:prstGeom>
        </p:spPr>
      </p:pic>
      <p:pic>
        <p:nvPicPr>
          <p:cNvPr id="17" name="Picture 16"/>
          <p:cNvPicPr>
            <a:picLocks noChangeAspect="1"/>
          </p:cNvPicPr>
          <p:nvPr/>
        </p:nvPicPr>
        <p:blipFill>
          <a:blip r:embed="rId18"/>
          <a:stretch>
            <a:fillRect/>
          </a:stretch>
        </p:blipFill>
        <p:spPr>
          <a:xfrm>
            <a:off x="1444146" y="147506"/>
            <a:ext cx="6535478" cy="4078577"/>
          </a:xfrm>
          <a:prstGeom prst="rect">
            <a:avLst/>
          </a:prstGeom>
        </p:spPr>
      </p:pic>
    </p:spTree>
    <p:custDataLst>
      <p:tags r:id="rId1"/>
    </p:custDataLst>
    <p:extLst>
      <p:ext uri="{BB962C8B-B14F-4D97-AF65-F5344CB8AC3E}">
        <p14:creationId xmlns:p14="http://schemas.microsoft.com/office/powerpoint/2010/main" val="24543557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499870" y="1460926"/>
            <a:ext cx="8712326" cy="3504399"/>
          </a:xfrm>
          <a:prstGeom prst="rect">
            <a:avLst/>
          </a:prstGeom>
        </p:spPr>
      </p:pic>
    </p:spTree>
    <p:extLst>
      <p:ext uri="{BB962C8B-B14F-4D97-AF65-F5344CB8AC3E}">
        <p14:creationId xmlns:p14="http://schemas.microsoft.com/office/powerpoint/2010/main" val="1853380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4537309" y="5526317"/>
            <a:ext cx="3084843" cy="1286367"/>
          </a:xfrm>
          <a:prstGeom prst="rect">
            <a:avLst/>
          </a:prstGeom>
        </p:spPr>
      </p:pic>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206532" y="3797019"/>
            <a:ext cx="3300002" cy="2960332"/>
          </a:xfrm>
          <a:prstGeom prst="rect">
            <a:avLst/>
          </a:prstGeom>
        </p:spPr>
      </p:pic>
    </p:spTree>
    <p:extLst>
      <p:ext uri="{BB962C8B-B14F-4D97-AF65-F5344CB8AC3E}">
        <p14:creationId xmlns:p14="http://schemas.microsoft.com/office/powerpoint/2010/main" val="33721580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sp>
        <p:nvSpPr>
          <p:cNvPr id="13" name="Rounded Rectangle 6"/>
          <p:cNvSpPr/>
          <p:nvPr/>
        </p:nvSpPr>
        <p:spPr>
          <a:xfrm>
            <a:off x="582214" y="3275476"/>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EB38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6"/>
          <p:cNvSpPr/>
          <p:nvPr/>
        </p:nvSpPr>
        <p:spPr>
          <a:xfrm>
            <a:off x="563164" y="1043580"/>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D8C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4258864" y="1007730"/>
            <a:ext cx="3872172"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BCDA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6"/>
          <p:cNvSpPr/>
          <p:nvPr/>
        </p:nvSpPr>
        <p:spPr>
          <a:xfrm>
            <a:off x="4385200" y="3290187"/>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6"/>
          <p:cNvSpPr/>
          <p:nvPr/>
        </p:nvSpPr>
        <p:spPr>
          <a:xfrm>
            <a:off x="8087244" y="1020883"/>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3"/>
          <a:stretch>
            <a:fillRect/>
          </a:stretch>
        </p:blipFill>
        <p:spPr>
          <a:xfrm>
            <a:off x="4416320" y="5674617"/>
            <a:ext cx="3846909" cy="1242787"/>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spTree>
    <p:extLst>
      <p:ext uri="{BB962C8B-B14F-4D97-AF65-F5344CB8AC3E}">
        <p14:creationId xmlns:p14="http://schemas.microsoft.com/office/powerpoint/2010/main" val="13550130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244852" y="1244906"/>
            <a:ext cx="3232562" cy="1247504"/>
            <a:chOff x="1244852" y="1244906"/>
            <a:chExt cx="2809355" cy="947452"/>
          </a:xfrm>
        </p:grpSpPr>
        <p:grpSp>
          <p:nvGrpSpPr>
            <p:cNvPr id="9" name="Group 8"/>
            <p:cNvGrpSpPr/>
            <p:nvPr/>
          </p:nvGrpSpPr>
          <p:grpSpPr>
            <a:xfrm>
              <a:off x="1244852" y="1244906"/>
              <a:ext cx="2809355" cy="947452"/>
              <a:chOff x="1244852" y="1244906"/>
              <a:chExt cx="2809355" cy="947452"/>
            </a:xfrm>
          </p:grpSpPr>
          <p:sp>
            <p:nvSpPr>
              <p:cNvPr id="7"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5" name="Rectangle 24"/>
            <p:cNvSpPr/>
            <p:nvPr/>
          </p:nvSpPr>
          <p:spPr>
            <a:xfrm>
              <a:off x="1945649" y="1472138"/>
              <a:ext cx="1689932" cy="584374"/>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lũ</a:t>
              </a:r>
              <a:r>
                <a:rPr lang="en-GB" sz="4400" b="1" i="1" dirty="0">
                  <a:solidFill>
                    <a:srgbClr val="C55A11"/>
                  </a:solidFill>
                  <a:latin typeface="Cambria" panose="02040503050406030204" pitchFamily="18" charset="0"/>
                  <a:ea typeface="Cambria" panose="02040503050406030204" pitchFamily="18" charset="0"/>
                </a:rPr>
                <a:t> </a:t>
              </a:r>
              <a:r>
                <a:rPr lang="en-GB" sz="4400" b="1" i="1" dirty="0" err="1">
                  <a:solidFill>
                    <a:srgbClr val="C55A11"/>
                  </a:solidFill>
                  <a:latin typeface="Cambria" panose="02040503050406030204" pitchFamily="18" charset="0"/>
                  <a:ea typeface="Cambria" panose="02040503050406030204" pitchFamily="18" charset="0"/>
                </a:rPr>
                <a:t>lượt</a:t>
              </a:r>
              <a:endParaRPr lang="en-GB" sz="3200" b="1" dirty="0">
                <a:solidFill>
                  <a:srgbClr val="C55A11"/>
                </a:solidFill>
              </a:endParaRPr>
            </a:p>
          </p:txBody>
        </p:sp>
      </p:grpSp>
      <p:grpSp>
        <p:nvGrpSpPr>
          <p:cNvPr id="28" name="Group 27"/>
          <p:cNvGrpSpPr/>
          <p:nvPr/>
        </p:nvGrpSpPr>
        <p:grpSpPr>
          <a:xfrm>
            <a:off x="4517619" y="2642380"/>
            <a:ext cx="3665337" cy="1229446"/>
            <a:chOff x="4838274" y="2007822"/>
            <a:chExt cx="3169575" cy="947452"/>
          </a:xfrm>
        </p:grpSpPr>
        <p:grpSp>
          <p:nvGrpSpPr>
            <p:cNvPr id="10" name="Group 9"/>
            <p:cNvGrpSpPr/>
            <p:nvPr/>
          </p:nvGrpSpPr>
          <p:grpSpPr>
            <a:xfrm>
              <a:off x="4838274" y="2007822"/>
              <a:ext cx="3169575" cy="947452"/>
              <a:chOff x="1244852" y="1244906"/>
              <a:chExt cx="2809355" cy="947452"/>
            </a:xfrm>
          </p:grpSpPr>
          <p:sp>
            <p:nvSpPr>
              <p:cNvPr id="11"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p:cNvSpPr/>
            <p:nvPr/>
          </p:nvSpPr>
          <p:spPr>
            <a:xfrm>
              <a:off x="5110203" y="2233375"/>
              <a:ext cx="2625714" cy="592957"/>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bánh</a:t>
              </a:r>
              <a:r>
                <a:rPr lang="en-GB" sz="4400" b="1" i="1" dirty="0">
                  <a:solidFill>
                    <a:srgbClr val="C55A11"/>
                  </a:solidFill>
                  <a:latin typeface="Cambria" panose="02040503050406030204" pitchFamily="18" charset="0"/>
                  <a:ea typeface="Cambria" panose="02040503050406030204" pitchFamily="18" charset="0"/>
                </a:rPr>
                <a:t> </a:t>
              </a:r>
              <a:r>
                <a:rPr lang="en-GB" sz="4400" b="1" i="1" dirty="0" err="1">
                  <a:solidFill>
                    <a:srgbClr val="C55A11"/>
                  </a:solidFill>
                  <a:latin typeface="Cambria" panose="02040503050406030204" pitchFamily="18" charset="0"/>
                  <a:ea typeface="Cambria" panose="02040503050406030204" pitchFamily="18" charset="0"/>
                </a:rPr>
                <a:t>khoai</a:t>
              </a:r>
              <a:endParaRPr lang="en-GB" sz="4400" b="1" dirty="0">
                <a:solidFill>
                  <a:srgbClr val="C55A11"/>
                </a:solidFill>
              </a:endParaRPr>
            </a:p>
          </p:txBody>
        </p:sp>
      </p:grpSp>
      <p:grpSp>
        <p:nvGrpSpPr>
          <p:cNvPr id="30" name="Group 29"/>
          <p:cNvGrpSpPr/>
          <p:nvPr/>
        </p:nvGrpSpPr>
        <p:grpSpPr>
          <a:xfrm>
            <a:off x="8430881" y="1123720"/>
            <a:ext cx="3062689" cy="1189823"/>
            <a:chOff x="8637170" y="1244906"/>
            <a:chExt cx="2809355" cy="947452"/>
          </a:xfrm>
        </p:grpSpPr>
        <p:grpSp>
          <p:nvGrpSpPr>
            <p:cNvPr id="13" name="Group 12"/>
            <p:cNvGrpSpPr/>
            <p:nvPr/>
          </p:nvGrpSpPr>
          <p:grpSpPr>
            <a:xfrm>
              <a:off x="8637170" y="1244906"/>
              <a:ext cx="2809355" cy="947452"/>
              <a:chOff x="1244852" y="1244906"/>
              <a:chExt cx="2809355" cy="947452"/>
            </a:xfrm>
          </p:grpSpPr>
          <p:sp>
            <p:nvSpPr>
              <p:cNvPr id="14"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9" name="Rectangle 28"/>
            <p:cNvSpPr/>
            <p:nvPr/>
          </p:nvSpPr>
          <p:spPr>
            <a:xfrm>
              <a:off x="9215242" y="1436788"/>
              <a:ext cx="1653210" cy="563687"/>
            </a:xfrm>
            <a:prstGeom prst="rect">
              <a:avLst/>
            </a:prstGeom>
          </p:spPr>
          <p:txBody>
            <a:bodyPr wrap="none">
              <a:spAutoFit/>
            </a:bodyPr>
            <a:lstStyle/>
            <a:p>
              <a:r>
                <a:rPr lang="en-GB" sz="4000" b="1" i="1" dirty="0" err="1">
                  <a:solidFill>
                    <a:srgbClr val="C55A11"/>
                  </a:solidFill>
                  <a:latin typeface="Cambria" panose="02040503050406030204" pitchFamily="18" charset="0"/>
                  <a:ea typeface="Cambria" panose="02040503050406030204" pitchFamily="18" charset="0"/>
                </a:rPr>
                <a:t>xòe</a:t>
              </a:r>
              <a:r>
                <a:rPr lang="en-GB" sz="4000" b="1" i="1" dirty="0">
                  <a:solidFill>
                    <a:srgbClr val="C55A11"/>
                  </a:solidFill>
                  <a:latin typeface="Cambria" panose="02040503050406030204" pitchFamily="18" charset="0"/>
                  <a:ea typeface="Cambria" panose="02040503050406030204" pitchFamily="18" charset="0"/>
                </a:rPr>
                <a:t> </a:t>
              </a:r>
              <a:r>
                <a:rPr lang="en-GB" sz="4000" b="1" i="1" dirty="0" err="1">
                  <a:solidFill>
                    <a:srgbClr val="C55A11"/>
                  </a:solidFill>
                  <a:latin typeface="Cambria" panose="02040503050406030204" pitchFamily="18" charset="0"/>
                  <a:ea typeface="Cambria" panose="02040503050406030204" pitchFamily="18" charset="0"/>
                </a:rPr>
                <a:t>tay</a:t>
              </a:r>
              <a:endParaRPr lang="en-GB" sz="4000" b="1" dirty="0">
                <a:solidFill>
                  <a:srgbClr val="C55A11"/>
                </a:solidFill>
              </a:endParaRPr>
            </a:p>
          </p:txBody>
        </p:sp>
      </p:grpSp>
      <p:grpSp>
        <p:nvGrpSpPr>
          <p:cNvPr id="33" name="Group 32"/>
          <p:cNvGrpSpPr/>
          <p:nvPr/>
        </p:nvGrpSpPr>
        <p:grpSpPr>
          <a:xfrm>
            <a:off x="1281251" y="4162910"/>
            <a:ext cx="3196163" cy="1280713"/>
            <a:chOff x="1281251" y="4162910"/>
            <a:chExt cx="3196163" cy="1280713"/>
          </a:xfrm>
        </p:grpSpPr>
        <p:grpSp>
          <p:nvGrpSpPr>
            <p:cNvPr id="22" name="Group 21"/>
            <p:cNvGrpSpPr/>
            <p:nvPr/>
          </p:nvGrpSpPr>
          <p:grpSpPr>
            <a:xfrm>
              <a:off x="1281251" y="4162910"/>
              <a:ext cx="3196163" cy="1280713"/>
              <a:chOff x="1244852" y="1244906"/>
              <a:chExt cx="2809355" cy="947452"/>
            </a:xfrm>
          </p:grpSpPr>
          <p:sp>
            <p:nvSpPr>
              <p:cNvPr id="23"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1" name="Rectangle 30"/>
            <p:cNvSpPr/>
            <p:nvPr/>
          </p:nvSpPr>
          <p:spPr>
            <a:xfrm>
              <a:off x="1829290" y="4447505"/>
              <a:ext cx="1854995" cy="769441"/>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lật</a:t>
              </a:r>
              <a:r>
                <a:rPr lang="en-GB" sz="4400" b="1" i="1" dirty="0">
                  <a:solidFill>
                    <a:srgbClr val="C55A11"/>
                  </a:solidFill>
                  <a:latin typeface="Cambria" panose="02040503050406030204" pitchFamily="18" charset="0"/>
                  <a:ea typeface="Cambria" panose="02040503050406030204" pitchFamily="18" charset="0"/>
                </a:rPr>
                <a:t> </a:t>
              </a:r>
              <a:r>
                <a:rPr lang="en-GB" sz="4400" b="1" i="1" dirty="0" err="1">
                  <a:solidFill>
                    <a:srgbClr val="C55A11"/>
                  </a:solidFill>
                  <a:latin typeface="Cambria" panose="02040503050406030204" pitchFamily="18" charset="0"/>
                  <a:ea typeface="Cambria" panose="02040503050406030204" pitchFamily="18" charset="0"/>
                </a:rPr>
                <a:t>đật</a:t>
              </a:r>
              <a:endParaRPr lang="en-GB" sz="2400" dirty="0"/>
            </a:p>
          </p:txBody>
        </p:sp>
      </p:grpSp>
      <p:grpSp>
        <p:nvGrpSpPr>
          <p:cNvPr id="32" name="Group 31"/>
          <p:cNvGrpSpPr/>
          <p:nvPr/>
        </p:nvGrpSpPr>
        <p:grpSpPr>
          <a:xfrm>
            <a:off x="8182953" y="4200662"/>
            <a:ext cx="3184479" cy="1303592"/>
            <a:chOff x="5199357" y="4012894"/>
            <a:chExt cx="2809355" cy="947452"/>
          </a:xfrm>
        </p:grpSpPr>
        <p:grpSp>
          <p:nvGrpSpPr>
            <p:cNvPr id="19" name="Group 18"/>
            <p:cNvGrpSpPr/>
            <p:nvPr/>
          </p:nvGrpSpPr>
          <p:grpSpPr>
            <a:xfrm>
              <a:off x="5199357" y="4012894"/>
              <a:ext cx="2809355" cy="947452"/>
              <a:chOff x="1244852" y="1244906"/>
              <a:chExt cx="2809355" cy="947452"/>
            </a:xfrm>
          </p:grpSpPr>
          <p:sp>
            <p:nvSpPr>
              <p:cNvPr id="20"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Rectangle 4"/>
            <p:cNvSpPr/>
            <p:nvPr/>
          </p:nvSpPr>
          <p:spPr>
            <a:xfrm>
              <a:off x="5815575" y="4207004"/>
              <a:ext cx="1576916" cy="559231"/>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tí</a:t>
              </a:r>
              <a:r>
                <a:rPr lang="en-GB" sz="4400" b="1" i="1" dirty="0">
                  <a:solidFill>
                    <a:srgbClr val="C55A11"/>
                  </a:solidFill>
                  <a:latin typeface="Cambria" panose="02040503050406030204" pitchFamily="18" charset="0"/>
                  <a:ea typeface="Cambria" panose="02040503050406030204" pitchFamily="18" charset="0"/>
                </a:rPr>
                <a:t> </a:t>
              </a:r>
              <a:r>
                <a:rPr lang="en-GB" sz="4400" b="1" i="1" dirty="0" err="1">
                  <a:solidFill>
                    <a:srgbClr val="C55A11"/>
                  </a:solidFill>
                  <a:latin typeface="Cambria" panose="02040503050406030204" pitchFamily="18" charset="0"/>
                  <a:ea typeface="Cambria" panose="02040503050406030204" pitchFamily="18" charset="0"/>
                </a:rPr>
                <a:t>tách</a:t>
              </a:r>
              <a:endParaRPr lang="en-GB" sz="4400" b="1" dirty="0">
                <a:solidFill>
                  <a:srgbClr val="C55A11"/>
                </a:solidFill>
                <a:latin typeface="Cambria" panose="02040503050406030204" pitchFamily="18" charset="0"/>
                <a:ea typeface="Cambria" panose="02040503050406030204" pitchFamily="18" charset="0"/>
              </a:endParaRPr>
            </a:p>
          </p:txBody>
        </p:sp>
      </p:grpSp>
      <p:pic>
        <p:nvPicPr>
          <p:cNvPr id="44" name="Picture 43"/>
          <p:cNvPicPr>
            <a:picLocks noChangeAspect="1"/>
          </p:cNvPicPr>
          <p:nvPr/>
        </p:nvPicPr>
        <p:blipFill>
          <a:blip r:embed="rId2"/>
          <a:stretch>
            <a:fillRect/>
          </a:stretch>
        </p:blipFill>
        <p:spPr>
          <a:xfrm>
            <a:off x="4136311" y="-101028"/>
            <a:ext cx="3895682" cy="1286367"/>
          </a:xfrm>
          <a:prstGeom prst="rect">
            <a:avLst/>
          </a:prstGeom>
        </p:spPr>
      </p:pic>
    </p:spTree>
    <p:extLst>
      <p:ext uri="{BB962C8B-B14F-4D97-AF65-F5344CB8AC3E}">
        <p14:creationId xmlns:p14="http://schemas.microsoft.com/office/powerpoint/2010/main" val="40631862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9106388"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466826" y="3453651"/>
            <a:ext cx="3931635" cy="3933303"/>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sp>
        <p:nvSpPr>
          <p:cNvPr id="3" name="Rectangle 2"/>
          <p:cNvSpPr/>
          <p:nvPr/>
        </p:nvSpPr>
        <p:spPr>
          <a:xfrm>
            <a:off x="2051449" y="1736075"/>
            <a:ext cx="8699744" cy="584775"/>
          </a:xfrm>
          <a:prstGeom prst="rect">
            <a:avLst/>
          </a:prstGeom>
        </p:spPr>
        <p:txBody>
          <a:bodyPr wrap="square">
            <a:spAutoFit/>
          </a:bodyPr>
          <a:lstStyle/>
          <a:p>
            <a:pPr algn="just"/>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Lũ</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lượt</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từng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đoàn</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nối</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tiếp</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nhau</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không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ngớt</a:t>
            </a:r>
            <a:r>
              <a:rPr lang="en-GB" sz="3200" b="1" i="1" dirty="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7" name="Rectangle 26"/>
          <p:cNvSpPr/>
          <p:nvPr/>
        </p:nvSpPr>
        <p:spPr>
          <a:xfrm>
            <a:off x="2051449" y="2335876"/>
            <a:ext cx="8699744" cy="1077218"/>
          </a:xfrm>
          <a:prstGeom prst="rect">
            <a:avLst/>
          </a:prstGeom>
        </p:spPr>
        <p:txBody>
          <a:bodyPr wrap="square">
            <a:spAutoFit/>
          </a:bodyPr>
          <a:lstStyle/>
          <a:p>
            <a:pPr algn="just"/>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Lật</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đật</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có</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dáng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vẻ</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vội</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vã</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như</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lúc</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nào</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cũng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sợ</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không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kịp</a:t>
            </a:r>
            <a:r>
              <a:rPr lang="en-GB" sz="3200" b="1" i="1" dirty="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8" name="Rectangle 27"/>
          <p:cNvSpPr/>
          <p:nvPr/>
        </p:nvSpPr>
        <p:spPr>
          <a:xfrm>
            <a:off x="2051449" y="3344662"/>
            <a:ext cx="8699744" cy="584775"/>
          </a:xfrm>
          <a:prstGeom prst="rect">
            <a:avLst/>
          </a:prstGeom>
        </p:spPr>
        <p:txBody>
          <a:bodyPr wrap="square">
            <a:spAutoFit/>
          </a:bodyPr>
          <a:lstStyle/>
          <a:p>
            <a:pPr algn="just"/>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Xỏ</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kim</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xuyên</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sợi</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chỉ</a:t>
            </a:r>
            <a:r>
              <a:rPr lang="en-GB" sz="3200" b="1" i="1" dirty="0">
                <a:latin typeface="Cambria" panose="02040503050406030204" pitchFamily="18" charset="0"/>
                <a:ea typeface="Cambria" panose="02040503050406030204" pitchFamily="18" charset="0"/>
              </a:rPr>
              <a:t> qua </a:t>
            </a:r>
            <a:r>
              <a:rPr lang="en-GB" sz="3200" b="1" i="1" dirty="0" err="1">
                <a:latin typeface="Cambria" panose="02040503050406030204" pitchFamily="18" charset="0"/>
                <a:ea typeface="Cambria" panose="02040503050406030204" pitchFamily="18" charset="0"/>
              </a:rPr>
              <a:t>lỗ</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kim</a:t>
            </a:r>
            <a:r>
              <a:rPr lang="en-GB" sz="3200" b="1" i="1" dirty="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9" name="Rectangle 28"/>
          <p:cNvSpPr/>
          <p:nvPr/>
        </p:nvSpPr>
        <p:spPr>
          <a:xfrm>
            <a:off x="2070795" y="3969994"/>
            <a:ext cx="8044755" cy="1077218"/>
          </a:xfrm>
          <a:prstGeom prst="rect">
            <a:avLst/>
          </a:prstGeom>
        </p:spPr>
        <p:txBody>
          <a:bodyPr wrap="square">
            <a:spAutoFit/>
          </a:bodyPr>
          <a:lstStyle/>
          <a:p>
            <a:pPr algn="just"/>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Lặn</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lội</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làm</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việc</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vất</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vả</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nơi</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ruộng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đồng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sống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nước</a:t>
            </a:r>
            <a:r>
              <a:rPr lang="en-GB" sz="3200" b="1" i="1" dirty="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8"/>
          <a:stretch>
            <a:fillRect/>
          </a:stretch>
        </p:blipFill>
        <p:spPr>
          <a:xfrm>
            <a:off x="3312868" y="396680"/>
            <a:ext cx="6047756" cy="926672"/>
          </a:xfrm>
          <a:prstGeom prst="rect">
            <a:avLst/>
          </a:prstGeom>
        </p:spPr>
      </p:pic>
    </p:spTree>
    <p:extLst>
      <p:ext uri="{BB962C8B-B14F-4D97-AF65-F5344CB8AC3E}">
        <p14:creationId xmlns:p14="http://schemas.microsoft.com/office/powerpoint/2010/main" val="10499417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8"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2661</TotalTime>
  <Words>790</Words>
  <Application>Microsoft Office PowerPoint</Application>
  <PresentationFormat>Widescreen</PresentationFormat>
  <Paragraphs>136</Paragraphs>
  <Slides>30</Slides>
  <Notes>0</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Calibri</vt:lpstr>
      <vt:lpstr>Arial</vt:lpstr>
      <vt:lpstr>Times New Roman</vt:lpstr>
      <vt:lpstr>字魂131号-酷乐潮玩体</vt:lpstr>
      <vt:lpstr>Cambria</vt:lpstr>
      <vt:lpstr>SVN-SAF</vt:lpstr>
      <vt:lpstr>HP001 4 hàng</vt:lpstr>
      <vt:lpstr>等线</vt:lpstr>
      <vt:lpstr>汉仪正圆-55W</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73</cp:revision>
  <dcterms:created xsi:type="dcterms:W3CDTF">2022-10-16T14:41:22Z</dcterms:created>
  <dcterms:modified xsi:type="dcterms:W3CDTF">2024-01-15T02:24:37Z</dcterms:modified>
</cp:coreProperties>
</file>