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58" r:id="rId3"/>
    <p:sldId id="257" r:id="rId4"/>
    <p:sldId id="260" r:id="rId5"/>
    <p:sldId id="262" r:id="rId6"/>
    <p:sldId id="261" r:id="rId7"/>
    <p:sldId id="264" r:id="rId8"/>
    <p:sldId id="265" r:id="rId9"/>
    <p:sldId id="266" r:id="rId10"/>
    <p:sldId id="268" r:id="rId11"/>
    <p:sldId id="267" r:id="rId12"/>
    <p:sldId id="284" r:id="rId13"/>
    <p:sldId id="283" r:id="rId14"/>
    <p:sldId id="271" r:id="rId15"/>
    <p:sldId id="272" r:id="rId16"/>
    <p:sldId id="273" r:id="rId17"/>
    <p:sldId id="270" r:id="rId18"/>
    <p:sldId id="274" r:id="rId19"/>
    <p:sldId id="275" r:id="rId20"/>
    <p:sldId id="276" r:id="rId21"/>
    <p:sldId id="259" r:id="rId22"/>
    <p:sldId id="278" r:id="rId23"/>
    <p:sldId id="279" r:id="rId24"/>
    <p:sldId id="280" r:id="rId25"/>
    <p:sldId id="281" r:id="rId26"/>
    <p:sldId id="290" r:id="rId27"/>
    <p:sldId id="28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9134" autoAdjust="0"/>
  </p:normalViewPr>
  <p:slideViewPr>
    <p:cSldViewPr snapToGrid="0">
      <p:cViewPr varScale="1">
        <p:scale>
          <a:sx n="59" d="100"/>
          <a:sy n="59" d="100"/>
        </p:scale>
        <p:origin x="840" y="60"/>
      </p:cViewPr>
      <p:guideLst/>
    </p:cSldViewPr>
  </p:slideViewPr>
  <p:notesTextViewPr>
    <p:cViewPr>
      <p:scale>
        <a:sx n="1" d="1"/>
        <a:sy n="1" d="1"/>
      </p:scale>
      <p:origin x="0" y="0"/>
    </p:cViewPr>
  </p:notesTextViewPr>
  <p:notesViewPr>
    <p:cSldViewPr snapToGrid="0" showGuides="1">
      <p:cViewPr varScale="1">
        <p:scale>
          <a:sx n="53" d="100"/>
          <a:sy n="53" d="100"/>
        </p:scale>
        <p:origin x="2844" y="6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626F15-C11B-491A-8BB8-F2A724973B39}" type="datetimeFigureOut">
              <a:rPr lang="en-US" smtClean="0"/>
              <a:t>1/14/2024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FEA163-9100-40D0-9927-1C8908A00FB5}" type="slidenum">
              <a:rPr lang="en-US" smtClean="0"/>
              <a:t>‹#›</a:t>
            </a:fld>
            <a:endParaRPr lang="en-US"/>
          </a:p>
        </p:txBody>
      </p:sp>
    </p:spTree>
    <p:extLst>
      <p:ext uri="{BB962C8B-B14F-4D97-AF65-F5344CB8AC3E}">
        <p14:creationId xmlns:p14="http://schemas.microsoft.com/office/powerpoint/2010/main" val="17475060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FEA163-9100-40D0-9927-1C8908A00FB5}" type="slidenum">
              <a:rPr lang="en-US" smtClean="0"/>
              <a:t>1</a:t>
            </a:fld>
            <a:endParaRPr lang="en-US"/>
          </a:p>
        </p:txBody>
      </p:sp>
    </p:spTree>
    <p:extLst>
      <p:ext uri="{BB962C8B-B14F-4D97-AF65-F5344CB8AC3E}">
        <p14:creationId xmlns:p14="http://schemas.microsoft.com/office/powerpoint/2010/main" val="21313326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FEA163-9100-40D0-9927-1C8908A00FB5}" type="slidenum">
              <a:rPr lang="en-US" smtClean="0"/>
              <a:t>25</a:t>
            </a:fld>
            <a:endParaRPr lang="en-US"/>
          </a:p>
        </p:txBody>
      </p:sp>
    </p:spTree>
    <p:extLst>
      <p:ext uri="{BB962C8B-B14F-4D97-AF65-F5344CB8AC3E}">
        <p14:creationId xmlns:p14="http://schemas.microsoft.com/office/powerpoint/2010/main" val="31792776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FEA163-9100-40D0-9927-1C8908A00FB5}" type="slidenum">
              <a:rPr lang="en-US" smtClean="0"/>
              <a:t>27</a:t>
            </a:fld>
            <a:endParaRPr lang="en-US"/>
          </a:p>
        </p:txBody>
      </p:sp>
    </p:spTree>
    <p:extLst>
      <p:ext uri="{BB962C8B-B14F-4D97-AF65-F5344CB8AC3E}">
        <p14:creationId xmlns:p14="http://schemas.microsoft.com/office/powerpoint/2010/main" val="39893432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mbria" panose="02040503050406030204" pitchFamily="18" charset="0"/>
                <a:ea typeface="Cambria" panose="02040503050406030204" pitchFamily="18" charset="0"/>
              </a:rPr>
              <a:t> </a:t>
            </a:r>
            <a:r>
              <a:rPr lang="vi-VN" sz="1200" b="1" dirty="0">
                <a:latin typeface="Cambria" panose="02040503050406030204" pitchFamily="18" charset="0"/>
                <a:ea typeface="Cambria" panose="02040503050406030204" pitchFamily="18" charset="0"/>
              </a:rPr>
              <a:t>Câu </a:t>
            </a:r>
            <a:r>
              <a:rPr lang="vi-VN" sz="1200" b="1" dirty="0" err="1">
                <a:latin typeface="Cambria" panose="02040503050406030204" pitchFamily="18" charset="0"/>
                <a:ea typeface="Cambria" panose="02040503050406030204" pitchFamily="18" charset="0"/>
              </a:rPr>
              <a:t>nói</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Thầy</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thuốc</a:t>
            </a:r>
            <a:r>
              <a:rPr lang="vi-VN" sz="1200" b="1" dirty="0">
                <a:latin typeface="Cambria" panose="02040503050406030204" pitchFamily="18" charset="0"/>
                <a:ea typeface="Cambria" panose="02040503050406030204" pitchFamily="18" charset="0"/>
              </a:rPr>
              <a:t> như </a:t>
            </a:r>
            <a:r>
              <a:rPr lang="vi-VN" sz="1200" b="1" dirty="0" err="1">
                <a:latin typeface="Cambria" panose="02040503050406030204" pitchFamily="18" charset="0"/>
                <a:ea typeface="Cambria" panose="02040503050406030204" pitchFamily="18" charset="0"/>
              </a:rPr>
              <a:t>mẹ</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hiền</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muốn</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nói</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thầy</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thuốc</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với</a:t>
            </a:r>
            <a:r>
              <a:rPr lang="vi-VN" sz="1200" b="1" dirty="0">
                <a:latin typeface="Cambria" panose="02040503050406030204" pitchFamily="18" charset="0"/>
                <a:ea typeface="Cambria" panose="02040503050406030204" pitchFamily="18" charset="0"/>
              </a:rPr>
              <a:t> thiên </a:t>
            </a:r>
            <a:r>
              <a:rPr lang="vi-VN" sz="1200" b="1" dirty="0" err="1">
                <a:latin typeface="Cambria" panose="02040503050406030204" pitchFamily="18" charset="0"/>
                <a:ea typeface="Cambria" panose="02040503050406030204" pitchFamily="18" charset="0"/>
              </a:rPr>
              <a:t>chức</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và</a:t>
            </a:r>
            <a:r>
              <a:rPr lang="vi-VN" sz="1200" b="1" dirty="0">
                <a:latin typeface="Cambria" panose="02040503050406030204" pitchFamily="18" charset="0"/>
                <a:ea typeface="Cambria" panose="02040503050406030204" pitchFamily="18" charset="0"/>
              </a:rPr>
              <a:t> lương tâm </a:t>
            </a:r>
            <a:r>
              <a:rPr lang="vi-VN" sz="1200" b="1" dirty="0" err="1">
                <a:latin typeface="Cambria" panose="02040503050406030204" pitchFamily="18" charset="0"/>
                <a:ea typeface="Cambria" panose="02040503050406030204" pitchFamily="18" charset="0"/>
              </a:rPr>
              <a:t>của</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mình</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đã</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thể</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hiện</a:t>
            </a:r>
            <a:r>
              <a:rPr lang="vi-VN" sz="1200" b="1" dirty="0">
                <a:latin typeface="Cambria" panose="02040503050406030204" pitchFamily="18" charset="0"/>
                <a:ea typeface="Cambria" panose="02040503050406030204" pitchFamily="18" charset="0"/>
              </a:rPr>
              <a:t> như </a:t>
            </a:r>
            <a:r>
              <a:rPr lang="vi-VN" sz="1200" b="1" dirty="0" err="1">
                <a:latin typeface="Cambria" panose="02040503050406030204" pitchFamily="18" charset="0"/>
                <a:ea typeface="Cambria" panose="02040503050406030204" pitchFamily="18" charset="0"/>
              </a:rPr>
              <a:t>những</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người</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mẹ</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hiền</a:t>
            </a:r>
            <a:r>
              <a:rPr lang="vi-VN" sz="1200" b="1" dirty="0">
                <a:latin typeface="Cambria" panose="02040503050406030204" pitchFamily="18" charset="0"/>
                <a:ea typeface="Cambria" panose="02040503050406030204" pitchFamily="18" charset="0"/>
              </a:rPr>
              <a:t>: nhân </a:t>
            </a:r>
            <a:r>
              <a:rPr lang="vi-VN" sz="1200" b="1" dirty="0" err="1">
                <a:latin typeface="Cambria" panose="02040503050406030204" pitchFamily="18" charset="0"/>
                <a:ea typeface="Cambria" panose="02040503050406030204" pitchFamily="18" charset="0"/>
              </a:rPr>
              <a:t>ái</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chữa</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bệnh</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cứu</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người</a:t>
            </a:r>
            <a:r>
              <a:rPr lang="vi-VN" sz="1200" b="1" dirty="0">
                <a:latin typeface="Cambria" panose="02040503050406030204" pitchFamily="18" charset="0"/>
                <a:ea typeface="Cambria" panose="02040503050406030204" pitchFamily="18" charset="0"/>
              </a:rPr>
              <a:t>, không </a:t>
            </a:r>
            <a:r>
              <a:rPr lang="vi-VN" sz="1200" b="1" dirty="0" err="1">
                <a:latin typeface="Cambria" panose="02040503050406030204" pitchFamily="18" charset="0"/>
                <a:ea typeface="Cambria" panose="02040503050406030204" pitchFamily="18" charset="0"/>
              </a:rPr>
              <a:t>màng</a:t>
            </a:r>
            <a:r>
              <a:rPr lang="vi-VN" sz="1200" b="1" dirty="0">
                <a:latin typeface="Cambria" panose="02040503050406030204" pitchFamily="18" charset="0"/>
                <a:ea typeface="Cambria" panose="02040503050406030204" pitchFamily="18" charset="0"/>
              </a:rPr>
              <a:t> danh </a:t>
            </a:r>
            <a:r>
              <a:rPr lang="vi-VN" sz="1200" b="1" dirty="0" err="1">
                <a:latin typeface="Cambria" panose="02040503050406030204" pitchFamily="18" charset="0"/>
                <a:ea typeface="Cambria" panose="02040503050406030204" pitchFamily="18" charset="0"/>
              </a:rPr>
              <a:t>lợi</a:t>
            </a:r>
            <a:r>
              <a:rPr lang="vi-VN" sz="1200" b="1" dirty="0">
                <a:latin typeface="Cambria" panose="02040503050406030204" pitchFamily="18" charset="0"/>
                <a:ea typeface="Cambria" panose="02040503050406030204" pitchFamily="18" charset="0"/>
              </a:rPr>
              <a:t>. Không </a:t>
            </a:r>
            <a:r>
              <a:rPr lang="vi-VN" sz="1200" b="1" dirty="0" err="1">
                <a:latin typeface="Cambria" panose="02040503050406030204" pitchFamily="18" charset="0"/>
                <a:ea typeface="Cambria" panose="02040503050406030204" pitchFamily="18" charset="0"/>
              </a:rPr>
              <a:t>chỉ</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chữa</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bệnh</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tật</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mà</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còn</a:t>
            </a:r>
            <a:r>
              <a:rPr lang="vi-VN" sz="1200" b="1" dirty="0">
                <a:latin typeface="Cambria" panose="02040503050406030204" pitchFamily="18" charset="0"/>
                <a:ea typeface="Cambria" panose="02040503050406030204" pitchFamily="18" charset="0"/>
              </a:rPr>
              <a:t> nâng </a:t>
            </a:r>
            <a:r>
              <a:rPr lang="vi-VN" sz="1200" b="1" dirty="0" err="1">
                <a:latin typeface="Cambria" panose="02040503050406030204" pitchFamily="18" charset="0"/>
                <a:ea typeface="Cambria" panose="02040503050406030204" pitchFamily="18" charset="0"/>
              </a:rPr>
              <a:t>đỡ</a:t>
            </a:r>
            <a:r>
              <a:rPr lang="vi-VN" sz="1200" b="1" dirty="0">
                <a:latin typeface="Cambria" panose="02040503050406030204" pitchFamily="18" charset="0"/>
                <a:ea typeface="Cambria" panose="02040503050406030204" pitchFamily="18" charset="0"/>
              </a:rPr>
              <a:t> tinh </a:t>
            </a:r>
            <a:r>
              <a:rPr lang="vi-VN" sz="1200" b="1" dirty="0" err="1">
                <a:latin typeface="Cambria" panose="02040503050406030204" pitchFamily="18" charset="0"/>
                <a:ea typeface="Cambria" panose="02040503050406030204" pitchFamily="18" charset="0"/>
              </a:rPr>
              <a:t>thần</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người</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bệnh</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vượt</a:t>
            </a:r>
            <a:r>
              <a:rPr lang="vi-VN" sz="1200" b="1" dirty="0">
                <a:latin typeface="Cambria" panose="02040503050406030204" pitchFamily="18" charset="0"/>
                <a:ea typeface="Cambria" panose="02040503050406030204" pitchFamily="18" charset="0"/>
              </a:rPr>
              <a:t> qua </a:t>
            </a:r>
            <a:r>
              <a:rPr lang="vi-VN" sz="1200" b="1" dirty="0" err="1">
                <a:latin typeface="Cambria" panose="02040503050406030204" pitchFamily="18" charset="0"/>
                <a:ea typeface="Cambria" panose="02040503050406030204" pitchFamily="18" charset="0"/>
              </a:rPr>
              <a:t>khó</a:t>
            </a:r>
            <a:r>
              <a:rPr lang="vi-VN" sz="1200" b="1" dirty="0">
                <a:latin typeface="Cambria" panose="02040503050406030204" pitchFamily="18" charset="0"/>
                <a:ea typeface="Cambria" panose="02040503050406030204" pitchFamily="18" charset="0"/>
              </a:rPr>
              <a:t> khăn như </a:t>
            </a:r>
            <a:r>
              <a:rPr lang="vi-VN" sz="1200" b="1" dirty="0" err="1">
                <a:latin typeface="Cambria" panose="02040503050406030204" pitchFamily="18" charset="0"/>
                <a:ea typeface="Cambria" panose="02040503050406030204" pitchFamily="18" charset="0"/>
              </a:rPr>
              <a:t>những</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người</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mẹ</a:t>
            </a:r>
            <a:r>
              <a:rPr lang="vi-VN" sz="1200" b="1" dirty="0">
                <a:latin typeface="Cambria" panose="02040503050406030204" pitchFamily="18" charset="0"/>
                <a:ea typeface="Cambria" panose="02040503050406030204" pitchFamily="18" charset="0"/>
              </a:rPr>
              <a:t>. Đây </a:t>
            </a:r>
            <a:r>
              <a:rPr lang="vi-VN" sz="1200" b="1" dirty="0" err="1">
                <a:latin typeface="Cambria" panose="02040503050406030204" pitchFamily="18" charset="0"/>
                <a:ea typeface="Cambria" panose="02040503050406030204" pitchFamily="18" charset="0"/>
              </a:rPr>
              <a:t>chính</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là</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phẩm</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chất</a:t>
            </a:r>
            <a:r>
              <a:rPr lang="vi-VN" sz="1200" b="1" dirty="0">
                <a:latin typeface="Cambria" panose="02040503050406030204" pitchFamily="18" charset="0"/>
                <a:ea typeface="Cambria" panose="02040503050406030204" pitchFamily="18" charset="0"/>
              </a:rPr>
              <a:t> cao </a:t>
            </a:r>
            <a:r>
              <a:rPr lang="vi-VN" sz="1200" b="1" dirty="0" err="1">
                <a:latin typeface="Cambria" panose="02040503050406030204" pitchFamily="18" charset="0"/>
                <a:ea typeface="Cambria" panose="02040503050406030204" pitchFamily="18" charset="0"/>
              </a:rPr>
              <a:t>quý</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của</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người</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thầy</a:t>
            </a:r>
            <a:r>
              <a:rPr lang="vi-VN" sz="1200" b="1" dirty="0">
                <a:latin typeface="Cambria" panose="02040503050406030204" pitchFamily="18" charset="0"/>
                <a:ea typeface="Cambria" panose="02040503050406030204" pitchFamily="18" charset="0"/>
              </a:rPr>
              <a:t> </a:t>
            </a:r>
            <a:r>
              <a:rPr lang="vi-VN" sz="1200" b="1" dirty="0" err="1">
                <a:latin typeface="Cambria" panose="02040503050406030204" pitchFamily="18" charset="0"/>
                <a:ea typeface="Cambria" panose="02040503050406030204" pitchFamily="18" charset="0"/>
              </a:rPr>
              <a:t>thuốc</a:t>
            </a:r>
            <a:r>
              <a:rPr lang="vi-VN" sz="1200" b="1" dirty="0">
                <a:latin typeface="Cambria" panose="02040503050406030204" pitchFamily="18" charset="0"/>
                <a:ea typeface="Cambria" panose="02040503050406030204" pitchFamily="18" charset="0"/>
              </a:rPr>
              <a:t>.</a:t>
            </a:r>
            <a:endParaRPr lang="en-US" dirty="0"/>
          </a:p>
        </p:txBody>
      </p:sp>
      <p:sp>
        <p:nvSpPr>
          <p:cNvPr id="4" name="Slide Number Placeholder 3"/>
          <p:cNvSpPr>
            <a:spLocks noGrp="1"/>
          </p:cNvSpPr>
          <p:nvPr>
            <p:ph type="sldNum" sz="quarter" idx="5"/>
          </p:nvPr>
        </p:nvSpPr>
        <p:spPr/>
        <p:txBody>
          <a:bodyPr/>
          <a:lstStyle/>
          <a:p>
            <a:fld id="{10FEA163-9100-40D0-9927-1C8908A00FB5}" type="slidenum">
              <a:rPr lang="en-US" smtClean="0"/>
              <a:t>3</a:t>
            </a:fld>
            <a:endParaRPr lang="en-US"/>
          </a:p>
        </p:txBody>
      </p:sp>
    </p:spTree>
    <p:extLst>
      <p:ext uri="{BB962C8B-B14F-4D97-AF65-F5344CB8AC3E}">
        <p14:creationId xmlns:p14="http://schemas.microsoft.com/office/powerpoint/2010/main" val="924948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Qsat</a:t>
            </a:r>
            <a:r>
              <a:rPr lang="en-US" sz="1200" kern="1200" dirty="0">
                <a:solidFill>
                  <a:schemeClr val="tx1"/>
                </a:solidFill>
                <a:effectLst/>
                <a:latin typeface="+mn-lt"/>
                <a:ea typeface="+mn-ea"/>
                <a:cs typeface="+mn-cs"/>
              </a:rPr>
              <a:t> </a:t>
            </a:r>
            <a:r>
              <a:rPr lang="vi-VN" sz="1200" kern="1200" dirty="0">
                <a:solidFill>
                  <a:schemeClr val="tx1"/>
                </a:solidFill>
                <a:effectLst/>
                <a:latin typeface="+mn-lt"/>
                <a:ea typeface="+mn-ea"/>
                <a:cs typeface="+mn-cs"/>
              </a:rPr>
              <a:t>tranh minh </a:t>
            </a:r>
            <a:r>
              <a:rPr lang="vi-VN" sz="1200" kern="1200" dirty="0" err="1">
                <a:solidFill>
                  <a:schemeClr val="tx1"/>
                </a:solidFill>
                <a:effectLst/>
                <a:latin typeface="+mn-lt"/>
                <a:ea typeface="+mn-ea"/>
                <a:cs typeface="+mn-cs"/>
              </a:rPr>
              <a:t>hoạ</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bài</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đọc</a:t>
            </a:r>
            <a:r>
              <a:rPr lang="vi-VN"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Hỏi</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Có</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mấy</a:t>
            </a:r>
            <a:r>
              <a:rPr lang="vi-VN" sz="1200" kern="1200" dirty="0">
                <a:solidFill>
                  <a:schemeClr val="tx1"/>
                </a:solidFill>
                <a:effectLst/>
                <a:latin typeface="+mn-lt"/>
                <a:ea typeface="+mn-ea"/>
                <a:cs typeface="+mn-cs"/>
              </a:rPr>
              <a:t> nhân </a:t>
            </a:r>
            <a:r>
              <a:rPr lang="vi-VN" sz="1200" kern="1200" dirty="0" err="1">
                <a:solidFill>
                  <a:schemeClr val="tx1"/>
                </a:solidFill>
                <a:effectLst/>
                <a:latin typeface="+mn-lt"/>
                <a:ea typeface="+mn-ea"/>
                <a:cs typeface="+mn-cs"/>
              </a:rPr>
              <a:t>vật</a:t>
            </a:r>
            <a:r>
              <a:rPr lang="vi-VN" sz="1200" kern="1200" dirty="0">
                <a:solidFill>
                  <a:schemeClr val="tx1"/>
                </a:solidFill>
                <a:effectLst/>
                <a:latin typeface="+mn-lt"/>
                <a:ea typeface="+mn-ea"/>
                <a:cs typeface="+mn-cs"/>
              </a:rPr>
              <a:t> trong tranh minh </a:t>
            </a:r>
            <a:r>
              <a:rPr lang="vi-VN" sz="1200" kern="1200" dirty="0" err="1">
                <a:solidFill>
                  <a:schemeClr val="tx1"/>
                </a:solidFill>
                <a:effectLst/>
                <a:latin typeface="+mn-lt"/>
                <a:ea typeface="+mn-ea"/>
                <a:cs typeface="+mn-cs"/>
              </a:rPr>
              <a:t>hoạ</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Đoán</a:t>
            </a:r>
            <a:r>
              <a:rPr lang="vi-VN" sz="1200" kern="1200" dirty="0">
                <a:solidFill>
                  <a:schemeClr val="tx1"/>
                </a:solidFill>
                <a:effectLst/>
                <a:latin typeface="+mn-lt"/>
                <a:ea typeface="+mn-ea"/>
                <a:cs typeface="+mn-cs"/>
              </a:rPr>
              <a:t> xem </a:t>
            </a:r>
            <a:r>
              <a:rPr lang="vi-VN" sz="1200" kern="1200" dirty="0" err="1">
                <a:solidFill>
                  <a:schemeClr val="tx1"/>
                </a:solidFill>
                <a:effectLst/>
                <a:latin typeface="+mn-lt"/>
                <a:ea typeface="+mn-ea"/>
                <a:cs typeface="+mn-cs"/>
              </a:rPr>
              <a:t>họ</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là</a:t>
            </a:r>
            <a:r>
              <a:rPr lang="vi-VN" sz="1200" kern="1200" dirty="0">
                <a:solidFill>
                  <a:schemeClr val="tx1"/>
                </a:solidFill>
                <a:effectLst/>
                <a:latin typeface="+mn-lt"/>
                <a:ea typeface="+mn-ea"/>
                <a:cs typeface="+mn-cs"/>
              </a:rPr>
              <a:t> ai? </a:t>
            </a:r>
            <a:r>
              <a:rPr lang="vi-VN" sz="1200" kern="1200" dirty="0" err="1">
                <a:solidFill>
                  <a:schemeClr val="tx1"/>
                </a:solidFill>
                <a:effectLst/>
                <a:latin typeface="+mn-lt"/>
                <a:ea typeface="+mn-ea"/>
                <a:cs typeface="+mn-cs"/>
              </a:rPr>
              <a:t>Họ</a:t>
            </a:r>
            <a:r>
              <a:rPr lang="vi-VN" sz="1200" kern="1200" dirty="0">
                <a:solidFill>
                  <a:schemeClr val="tx1"/>
                </a:solidFill>
                <a:effectLst/>
                <a:latin typeface="+mn-lt"/>
                <a:ea typeface="+mn-ea"/>
                <a:cs typeface="+mn-cs"/>
              </a:rPr>
              <a:t> ở đâu </a:t>
            </a:r>
            <a:r>
              <a:rPr lang="vi-VN" sz="1200" kern="1200" dirty="0" err="1">
                <a:solidFill>
                  <a:schemeClr val="tx1"/>
                </a:solidFill>
                <a:effectLst/>
                <a:latin typeface="+mn-lt"/>
                <a:ea typeface="+mn-ea"/>
                <a:cs typeface="+mn-cs"/>
              </a:rPr>
              <a:t>và</a:t>
            </a:r>
            <a:r>
              <a:rPr lang="vi-VN" sz="1200" kern="1200" dirty="0">
                <a:solidFill>
                  <a:schemeClr val="tx1"/>
                </a:solidFill>
                <a:effectLst/>
                <a:latin typeface="+mn-lt"/>
                <a:ea typeface="+mn-ea"/>
                <a:cs typeface="+mn-cs"/>
              </a:rPr>
              <a:t> đang </a:t>
            </a:r>
            <a:r>
              <a:rPr lang="vi-VN" sz="1200" kern="1200" dirty="0" err="1">
                <a:solidFill>
                  <a:schemeClr val="tx1"/>
                </a:solidFill>
                <a:effectLst/>
                <a:latin typeface="+mn-lt"/>
                <a:ea typeface="+mn-ea"/>
                <a:cs typeface="+mn-cs"/>
              </a:rPr>
              <a:t>làm</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gì</a:t>
            </a:r>
            <a:r>
              <a:rPr lang="vi-VN"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-&gt;&gt; </a:t>
            </a:r>
            <a:r>
              <a:rPr lang="vi-VN" sz="1200" kern="1200" dirty="0" err="1">
                <a:solidFill>
                  <a:schemeClr val="tx1"/>
                </a:solidFill>
                <a:effectLst/>
                <a:latin typeface="+mn-lt"/>
                <a:ea typeface="+mn-ea"/>
                <a:cs typeface="+mn-cs"/>
              </a:rPr>
              <a:t>Bức</a:t>
            </a:r>
            <a:r>
              <a:rPr lang="vi-VN" sz="1200" kern="1200" dirty="0">
                <a:solidFill>
                  <a:schemeClr val="tx1"/>
                </a:solidFill>
                <a:effectLst/>
                <a:latin typeface="+mn-lt"/>
                <a:ea typeface="+mn-ea"/>
                <a:cs typeface="+mn-cs"/>
              </a:rPr>
              <a:t> tranh </a:t>
            </a:r>
            <a:r>
              <a:rPr lang="vi-VN" sz="1200" kern="1200" dirty="0" err="1">
                <a:solidFill>
                  <a:schemeClr val="tx1"/>
                </a:solidFill>
                <a:effectLst/>
                <a:latin typeface="+mn-lt"/>
                <a:ea typeface="+mn-ea"/>
                <a:cs typeface="+mn-cs"/>
              </a:rPr>
              <a:t>này</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kể</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lại</a:t>
            </a:r>
            <a:r>
              <a:rPr lang="vi-VN" sz="1200" kern="1200" dirty="0">
                <a:solidFill>
                  <a:schemeClr val="tx1"/>
                </a:solidFill>
                <a:effectLst/>
                <a:latin typeface="+mn-lt"/>
                <a:ea typeface="+mn-ea"/>
                <a:cs typeface="+mn-cs"/>
              </a:rPr>
              <a:t> câu </a:t>
            </a:r>
            <a:r>
              <a:rPr lang="vi-VN" sz="1200" kern="1200" dirty="0" err="1">
                <a:solidFill>
                  <a:schemeClr val="tx1"/>
                </a:solidFill>
                <a:effectLst/>
                <a:latin typeface="+mn-lt"/>
                <a:ea typeface="+mn-ea"/>
                <a:cs typeface="+mn-cs"/>
              </a:rPr>
              <a:t>chuyện</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Hải</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Thượng</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Lãn</a:t>
            </a:r>
            <a:r>
              <a:rPr lang="vi-VN" sz="1200" kern="1200" dirty="0">
                <a:solidFill>
                  <a:schemeClr val="tx1"/>
                </a:solidFill>
                <a:effectLst/>
                <a:latin typeface="+mn-lt"/>
                <a:ea typeface="+mn-ea"/>
                <a:cs typeface="+mn-cs"/>
              </a:rPr>
              <a:t> Ông </a:t>
            </a:r>
            <a:r>
              <a:rPr lang="vi-VN" sz="1200" kern="1200" dirty="0" err="1">
                <a:solidFill>
                  <a:schemeClr val="tx1"/>
                </a:solidFill>
                <a:effectLst/>
                <a:latin typeface="+mn-lt"/>
                <a:ea typeface="+mn-ea"/>
                <a:cs typeface="+mn-cs"/>
              </a:rPr>
              <a:t>chữa</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bệnh</a:t>
            </a:r>
            <a:r>
              <a:rPr lang="vi-VN" sz="1200" kern="1200" dirty="0">
                <a:solidFill>
                  <a:schemeClr val="tx1"/>
                </a:solidFill>
                <a:effectLst/>
                <a:latin typeface="+mn-lt"/>
                <a:ea typeface="+mn-ea"/>
                <a:cs typeface="+mn-cs"/>
              </a:rPr>
              <a:t> cho con </a:t>
            </a:r>
            <a:r>
              <a:rPr lang="vi-VN" sz="1200" kern="1200" dirty="0" err="1">
                <a:solidFill>
                  <a:schemeClr val="tx1"/>
                </a:solidFill>
                <a:effectLst/>
                <a:latin typeface="+mn-lt"/>
                <a:ea typeface="+mn-ea"/>
                <a:cs typeface="+mn-cs"/>
              </a:rPr>
              <a:t>của</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người</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thuyền</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chài</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nghèo</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Bài</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đọc</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này</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sẽ</a:t>
            </a:r>
            <a:r>
              <a:rPr lang="vi-VN" sz="1200" kern="1200" dirty="0">
                <a:solidFill>
                  <a:schemeClr val="tx1"/>
                </a:solidFill>
                <a:effectLst/>
                <a:latin typeface="+mn-lt"/>
                <a:ea typeface="+mn-ea"/>
                <a:cs typeface="+mn-cs"/>
              </a:rPr>
              <a:t> cho </a:t>
            </a:r>
            <a:r>
              <a:rPr lang="vi-VN" sz="1200" kern="1200" dirty="0" err="1">
                <a:solidFill>
                  <a:schemeClr val="tx1"/>
                </a:solidFill>
                <a:effectLst/>
                <a:latin typeface="+mn-lt"/>
                <a:ea typeface="+mn-ea"/>
                <a:cs typeface="+mn-cs"/>
              </a:rPr>
              <a:t>các</a:t>
            </a:r>
            <a:r>
              <a:rPr lang="vi-VN" sz="1200" kern="1200" dirty="0">
                <a:solidFill>
                  <a:schemeClr val="tx1"/>
                </a:solidFill>
                <a:effectLst/>
                <a:latin typeface="+mn-lt"/>
                <a:ea typeface="+mn-ea"/>
                <a:cs typeface="+mn-cs"/>
              </a:rPr>
              <a:t> em </a:t>
            </a:r>
            <a:r>
              <a:rPr lang="vi-VN" sz="1200" kern="1200" dirty="0" err="1">
                <a:solidFill>
                  <a:schemeClr val="tx1"/>
                </a:solidFill>
                <a:effectLst/>
                <a:latin typeface="+mn-lt"/>
                <a:ea typeface="+mn-ea"/>
                <a:cs typeface="+mn-cs"/>
              </a:rPr>
              <a:t>biết</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Hải</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Thượng</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Lãn</a:t>
            </a:r>
            <a:r>
              <a:rPr lang="vi-VN" sz="1200" kern="1200" dirty="0">
                <a:solidFill>
                  <a:schemeClr val="tx1"/>
                </a:solidFill>
                <a:effectLst/>
                <a:latin typeface="+mn-lt"/>
                <a:ea typeface="+mn-ea"/>
                <a:cs typeface="+mn-cs"/>
              </a:rPr>
              <a:t> ông </a:t>
            </a:r>
            <a:r>
              <a:rPr lang="vi-VN" sz="1200" kern="1200" dirty="0" err="1">
                <a:solidFill>
                  <a:schemeClr val="tx1"/>
                </a:solidFill>
                <a:effectLst/>
                <a:latin typeface="+mn-lt"/>
                <a:ea typeface="+mn-ea"/>
                <a:cs typeface="+mn-cs"/>
              </a:rPr>
              <a:t>đã</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làm</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gì</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để</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trở</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thành</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thầy</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thuốc</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giỏi</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và</a:t>
            </a:r>
            <a:r>
              <a:rPr lang="vi-VN" sz="1200" kern="1200" dirty="0">
                <a:solidFill>
                  <a:schemeClr val="tx1"/>
                </a:solidFill>
                <a:effectLst/>
                <a:latin typeface="+mn-lt"/>
                <a:ea typeface="+mn-ea"/>
                <a:cs typeface="+mn-cs"/>
              </a:rPr>
              <a:t> ông </a:t>
            </a:r>
            <a:r>
              <a:rPr lang="vi-VN" sz="1200" kern="1200" dirty="0" err="1">
                <a:solidFill>
                  <a:schemeClr val="tx1"/>
                </a:solidFill>
                <a:effectLst/>
                <a:latin typeface="+mn-lt"/>
                <a:ea typeface="+mn-ea"/>
                <a:cs typeface="+mn-cs"/>
              </a:rPr>
              <a:t>có</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lòng</a:t>
            </a:r>
            <a:r>
              <a:rPr lang="vi-VN" sz="1200" kern="1200" dirty="0">
                <a:solidFill>
                  <a:schemeClr val="tx1"/>
                </a:solidFill>
                <a:effectLst/>
                <a:latin typeface="+mn-lt"/>
                <a:ea typeface="+mn-ea"/>
                <a:cs typeface="+mn-cs"/>
              </a:rPr>
              <a:t> thương yêu con </a:t>
            </a:r>
            <a:r>
              <a:rPr lang="vi-VN" sz="1200" kern="1200" dirty="0" err="1">
                <a:solidFill>
                  <a:schemeClr val="tx1"/>
                </a:solidFill>
                <a:effectLst/>
                <a:latin typeface="+mn-lt"/>
                <a:ea typeface="+mn-ea"/>
                <a:cs typeface="+mn-cs"/>
              </a:rPr>
              <a:t>người</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cứu</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giúp</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người</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nghèo</a:t>
            </a:r>
            <a:r>
              <a:rPr lang="vi-VN" sz="1200" kern="1200" dirty="0">
                <a:solidFill>
                  <a:schemeClr val="tx1"/>
                </a:solidFill>
                <a:effectLst/>
                <a:latin typeface="+mn-lt"/>
                <a:ea typeface="+mn-ea"/>
                <a:cs typeface="+mn-cs"/>
              </a:rPr>
              <a:t> như </a:t>
            </a:r>
            <a:r>
              <a:rPr lang="vi-VN" sz="1200" kern="1200" dirty="0" err="1">
                <a:solidFill>
                  <a:schemeClr val="tx1"/>
                </a:solidFill>
                <a:effectLst/>
                <a:latin typeface="+mn-lt"/>
                <a:ea typeface="+mn-ea"/>
                <a:cs typeface="+mn-cs"/>
              </a:rPr>
              <a:t>thế</a:t>
            </a:r>
            <a:r>
              <a:rPr lang="vi-VN" sz="1200" kern="1200" dirty="0">
                <a:solidFill>
                  <a:schemeClr val="tx1"/>
                </a:solidFill>
                <a:effectLst/>
                <a:latin typeface="+mn-lt"/>
                <a:ea typeface="+mn-ea"/>
                <a:cs typeface="+mn-cs"/>
              </a:rPr>
              <a:t> </a:t>
            </a:r>
            <a:r>
              <a:rPr lang="vi-VN" sz="1200" kern="1200" dirty="0" err="1">
                <a:solidFill>
                  <a:schemeClr val="tx1"/>
                </a:solidFill>
                <a:effectLst/>
                <a:latin typeface="+mn-lt"/>
                <a:ea typeface="+mn-ea"/>
                <a:cs typeface="+mn-cs"/>
              </a:rPr>
              <a:t>nào</a:t>
            </a:r>
            <a:r>
              <a:rPr lang="vi-VN"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10FEA163-9100-40D0-9927-1C8908A00FB5}" type="slidenum">
              <a:rPr lang="en-US" smtClean="0"/>
              <a:t>4</a:t>
            </a:fld>
            <a:endParaRPr lang="en-US"/>
          </a:p>
        </p:txBody>
      </p:sp>
    </p:spTree>
    <p:extLst>
      <p:ext uri="{BB962C8B-B14F-4D97-AF65-F5344CB8AC3E}">
        <p14:creationId xmlns:p14="http://schemas.microsoft.com/office/powerpoint/2010/main" val="1981984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1" dirty="0">
                <a:solidFill>
                  <a:schemeClr val="accent2">
                    <a:lumMod val="75000"/>
                  </a:schemeClr>
                </a:solidFill>
                <a:latin typeface="Cambria" panose="02040503050406030204" pitchFamily="18" charset="0"/>
                <a:ea typeface="Cambria" panose="02040503050406030204" pitchFamily="18" charset="0"/>
              </a:rPr>
              <a:t>- </a:t>
            </a:r>
            <a:r>
              <a:rPr lang="vi-VN" sz="1200" b="1" dirty="0" err="1">
                <a:solidFill>
                  <a:schemeClr val="accent2">
                    <a:lumMod val="75000"/>
                  </a:schemeClr>
                </a:solidFill>
                <a:latin typeface="Cambria" panose="02040503050406030204" pitchFamily="18" charset="0"/>
                <a:ea typeface="Cambria" panose="02040503050406030204" pitchFamily="18" charset="0"/>
              </a:rPr>
              <a:t>Hải</a:t>
            </a:r>
            <a:r>
              <a:rPr lang="vi-VN" sz="1200" b="1" dirty="0">
                <a:solidFill>
                  <a:schemeClr val="accent2">
                    <a:lumMod val="75000"/>
                  </a:schemeClr>
                </a:solidFill>
                <a:latin typeface="Cambria" panose="02040503050406030204" pitchFamily="18" charset="0"/>
                <a:ea typeface="Cambria" panose="02040503050406030204" pitchFamily="18" charset="0"/>
              </a:rPr>
              <a:t> </a:t>
            </a:r>
            <a:r>
              <a:rPr lang="vi-VN" sz="1200" b="1" dirty="0" err="1">
                <a:solidFill>
                  <a:schemeClr val="accent2">
                    <a:lumMod val="75000"/>
                  </a:schemeClr>
                </a:solidFill>
                <a:latin typeface="Cambria" panose="02040503050406030204" pitchFamily="18" charset="0"/>
                <a:ea typeface="Cambria" panose="02040503050406030204" pitchFamily="18" charset="0"/>
              </a:rPr>
              <a:t>Thượng</a:t>
            </a:r>
            <a:r>
              <a:rPr lang="vi-VN" sz="1200" b="1" dirty="0">
                <a:solidFill>
                  <a:schemeClr val="accent2">
                    <a:lumMod val="75000"/>
                  </a:schemeClr>
                </a:solidFill>
                <a:latin typeface="Cambria" panose="02040503050406030204" pitchFamily="18" charset="0"/>
                <a:ea typeface="Cambria" panose="02040503050406030204" pitchFamily="18" charset="0"/>
              </a:rPr>
              <a:t> </a:t>
            </a:r>
            <a:r>
              <a:rPr lang="vi-VN" sz="1200" b="1" dirty="0" err="1">
                <a:solidFill>
                  <a:schemeClr val="accent2">
                    <a:lumMod val="75000"/>
                  </a:schemeClr>
                </a:solidFill>
                <a:latin typeface="Cambria" panose="02040503050406030204" pitchFamily="18" charset="0"/>
                <a:ea typeface="Cambria" panose="02040503050406030204" pitchFamily="18" charset="0"/>
              </a:rPr>
              <a:t>Lãn</a:t>
            </a:r>
            <a:r>
              <a:rPr lang="vi-VN" sz="1200" b="1" dirty="0">
                <a:solidFill>
                  <a:schemeClr val="accent2">
                    <a:lumMod val="75000"/>
                  </a:schemeClr>
                </a:solidFill>
                <a:latin typeface="Cambria" panose="02040503050406030204" pitchFamily="18" charset="0"/>
                <a:ea typeface="Cambria" panose="02040503050406030204" pitchFamily="18" charset="0"/>
              </a:rPr>
              <a:t> Ông </a:t>
            </a:r>
            <a:r>
              <a:rPr lang="vi-VN" sz="1200" b="1" dirty="0" err="1">
                <a:solidFill>
                  <a:schemeClr val="accent2">
                    <a:lumMod val="75000"/>
                  </a:schemeClr>
                </a:solidFill>
                <a:latin typeface="Cambria" panose="02040503050406030204" pitchFamily="18" charset="0"/>
                <a:ea typeface="Cambria" panose="02040503050406030204" pitchFamily="18" charset="0"/>
              </a:rPr>
              <a:t>là</a:t>
            </a:r>
            <a:r>
              <a:rPr lang="vi-VN" sz="1200" b="1" dirty="0">
                <a:solidFill>
                  <a:schemeClr val="accent2">
                    <a:lumMod val="75000"/>
                  </a:schemeClr>
                </a:solidFill>
                <a:latin typeface="Cambria" panose="02040503050406030204" pitchFamily="18" charset="0"/>
                <a:ea typeface="Cambria" panose="02040503050406030204" pitchFamily="18" charset="0"/>
              </a:rPr>
              <a:t> </a:t>
            </a:r>
            <a:r>
              <a:rPr lang="vi-VN" sz="1200" b="1" dirty="0" err="1">
                <a:solidFill>
                  <a:schemeClr val="accent2">
                    <a:lumMod val="75000"/>
                  </a:schemeClr>
                </a:solidFill>
                <a:latin typeface="Cambria" panose="02040503050406030204" pitchFamily="18" charset="0"/>
                <a:ea typeface="Cambria" panose="02040503050406030204" pitchFamily="18" charset="0"/>
              </a:rPr>
              <a:t>một</a:t>
            </a:r>
            <a:r>
              <a:rPr lang="vi-VN" sz="1200" b="1" dirty="0">
                <a:solidFill>
                  <a:schemeClr val="accent2">
                    <a:lumMod val="75000"/>
                  </a:schemeClr>
                </a:solidFill>
                <a:latin typeface="Cambria" panose="02040503050406030204" pitchFamily="18" charset="0"/>
                <a:ea typeface="Cambria" panose="02040503050406030204" pitchFamily="18" charset="0"/>
              </a:rPr>
              <a:t> </a:t>
            </a:r>
            <a:r>
              <a:rPr lang="vi-VN" sz="1200" b="1" dirty="0" err="1">
                <a:solidFill>
                  <a:schemeClr val="accent2">
                    <a:lumMod val="75000"/>
                  </a:schemeClr>
                </a:solidFill>
                <a:latin typeface="Cambria" panose="02040503050406030204" pitchFamily="18" charset="0"/>
                <a:ea typeface="Cambria" panose="02040503050406030204" pitchFamily="18" charset="0"/>
              </a:rPr>
              <a:t>thầy</a:t>
            </a:r>
            <a:r>
              <a:rPr lang="vi-VN" sz="1200" b="1" dirty="0">
                <a:solidFill>
                  <a:schemeClr val="accent2">
                    <a:lumMod val="75000"/>
                  </a:schemeClr>
                </a:solidFill>
                <a:latin typeface="Cambria" panose="02040503050406030204" pitchFamily="18" charset="0"/>
                <a:ea typeface="Cambria" panose="02040503050406030204" pitchFamily="18" charset="0"/>
              </a:rPr>
              <a:t> </a:t>
            </a:r>
            <a:r>
              <a:rPr lang="vi-VN" sz="1200" b="1" dirty="0" err="1">
                <a:solidFill>
                  <a:schemeClr val="accent2">
                    <a:lumMod val="75000"/>
                  </a:schemeClr>
                </a:solidFill>
                <a:latin typeface="Cambria" panose="02040503050406030204" pitchFamily="18" charset="0"/>
                <a:ea typeface="Cambria" panose="02040503050406030204" pitchFamily="18" charset="0"/>
              </a:rPr>
              <a:t>thuốc</a:t>
            </a:r>
            <a:r>
              <a:rPr lang="vi-VN" sz="1200" b="1" dirty="0">
                <a:solidFill>
                  <a:schemeClr val="accent2">
                    <a:lumMod val="75000"/>
                  </a:schemeClr>
                </a:solidFill>
                <a:latin typeface="Cambria" panose="02040503050406030204" pitchFamily="18" charset="0"/>
                <a:ea typeface="Cambria" panose="02040503050406030204" pitchFamily="18" charset="0"/>
              </a:rPr>
              <a:t> </a:t>
            </a:r>
            <a:r>
              <a:rPr lang="vi-VN" sz="1200" b="1" dirty="0" err="1">
                <a:solidFill>
                  <a:schemeClr val="accent2">
                    <a:lumMod val="75000"/>
                  </a:schemeClr>
                </a:solidFill>
                <a:latin typeface="Cambria" panose="02040503050406030204" pitchFamily="18" charset="0"/>
                <a:ea typeface="Cambria" panose="02040503050406030204" pitchFamily="18" charset="0"/>
              </a:rPr>
              <a:t>nổi</a:t>
            </a:r>
            <a:r>
              <a:rPr lang="vi-VN" sz="1200" b="1" dirty="0">
                <a:solidFill>
                  <a:schemeClr val="accent2">
                    <a:lumMod val="75000"/>
                  </a:schemeClr>
                </a:solidFill>
                <a:latin typeface="Cambria" panose="02040503050406030204" pitchFamily="18" charset="0"/>
                <a:ea typeface="Cambria" panose="02040503050406030204" pitchFamily="18" charset="0"/>
              </a:rPr>
              <a:t> </a:t>
            </a:r>
            <a:r>
              <a:rPr lang="vi-VN" sz="1200" b="1" dirty="0" err="1">
                <a:solidFill>
                  <a:schemeClr val="accent2">
                    <a:lumMod val="75000"/>
                  </a:schemeClr>
                </a:solidFill>
                <a:latin typeface="Cambria" panose="02040503050406030204" pitchFamily="18" charset="0"/>
                <a:ea typeface="Cambria" panose="02040503050406030204" pitchFamily="18" charset="0"/>
              </a:rPr>
              <a:t>tiếng</a:t>
            </a:r>
            <a:r>
              <a:rPr lang="vi-VN" sz="1200" b="1" dirty="0">
                <a:solidFill>
                  <a:schemeClr val="accent2">
                    <a:lumMod val="75000"/>
                  </a:schemeClr>
                </a:solidFill>
                <a:latin typeface="Cambria" panose="02040503050406030204" pitchFamily="18" charset="0"/>
                <a:ea typeface="Cambria" panose="02040503050406030204" pitchFamily="18" charset="0"/>
              </a:rPr>
              <a:t> </a:t>
            </a:r>
            <a:r>
              <a:rPr lang="vi-VN" sz="1200" b="1" dirty="0" err="1">
                <a:solidFill>
                  <a:schemeClr val="accent2">
                    <a:lumMod val="75000"/>
                  </a:schemeClr>
                </a:solidFill>
                <a:latin typeface="Cambria" panose="02040503050406030204" pitchFamily="18" charset="0"/>
                <a:ea typeface="Cambria" panose="02040503050406030204" pitchFamily="18" charset="0"/>
              </a:rPr>
              <a:t>của</a:t>
            </a:r>
            <a:r>
              <a:rPr lang="vi-VN" sz="1200" b="1" dirty="0">
                <a:solidFill>
                  <a:schemeClr val="accent2">
                    <a:lumMod val="75000"/>
                  </a:schemeClr>
                </a:solidFill>
                <a:latin typeface="Cambria" panose="02040503050406030204" pitchFamily="18" charset="0"/>
                <a:ea typeface="Cambria" panose="02040503050406030204" pitchFamily="18" charset="0"/>
              </a:rPr>
              <a:t> </a:t>
            </a:r>
            <a:r>
              <a:rPr lang="vi-VN" sz="1200" b="1" dirty="0" err="1">
                <a:solidFill>
                  <a:schemeClr val="accent2">
                    <a:lumMod val="75000"/>
                  </a:schemeClr>
                </a:solidFill>
                <a:latin typeface="Cambria" panose="02040503050406030204" pitchFamily="18" charset="0"/>
                <a:ea typeface="Cambria" panose="02040503050406030204" pitchFamily="18" charset="0"/>
              </a:rPr>
              <a:t>nước</a:t>
            </a:r>
            <a:r>
              <a:rPr lang="vi-VN" sz="1200" b="1" dirty="0">
                <a:solidFill>
                  <a:schemeClr val="accent2">
                    <a:lumMod val="75000"/>
                  </a:schemeClr>
                </a:solidFill>
                <a:latin typeface="Cambria" panose="02040503050406030204" pitchFamily="18" charset="0"/>
                <a:ea typeface="Cambria" panose="02040503050406030204" pitchFamily="18" charset="0"/>
              </a:rPr>
              <a:t> ta ở </a:t>
            </a:r>
            <a:r>
              <a:rPr lang="vi-VN" sz="1200" b="1" dirty="0" err="1">
                <a:solidFill>
                  <a:schemeClr val="accent2">
                    <a:lumMod val="75000"/>
                  </a:schemeClr>
                </a:solidFill>
                <a:latin typeface="Cambria" panose="02040503050406030204" pitchFamily="18" charset="0"/>
                <a:ea typeface="Cambria" panose="02040503050406030204" pitchFamily="18" charset="0"/>
              </a:rPr>
              <a:t>thế</a:t>
            </a:r>
            <a:r>
              <a:rPr lang="vi-VN" sz="1200" b="1" dirty="0">
                <a:solidFill>
                  <a:schemeClr val="accent2">
                    <a:lumMod val="75000"/>
                  </a:schemeClr>
                </a:solidFill>
                <a:latin typeface="Cambria" panose="02040503050406030204" pitchFamily="18" charset="0"/>
                <a:ea typeface="Cambria" panose="02040503050406030204" pitchFamily="18" charset="0"/>
              </a:rPr>
              <a:t> </a:t>
            </a:r>
            <a:r>
              <a:rPr lang="vi-VN" sz="1200" b="1" dirty="0" err="1">
                <a:solidFill>
                  <a:schemeClr val="accent2">
                    <a:lumMod val="75000"/>
                  </a:schemeClr>
                </a:solidFill>
                <a:latin typeface="Cambria" panose="02040503050406030204" pitchFamily="18" charset="0"/>
                <a:ea typeface="Cambria" panose="02040503050406030204" pitchFamily="18" charset="0"/>
              </a:rPr>
              <a:t>kỉ</a:t>
            </a:r>
            <a:r>
              <a:rPr lang="vi-VN" sz="1200" b="1" dirty="0">
                <a:solidFill>
                  <a:schemeClr val="accent2">
                    <a:lumMod val="75000"/>
                  </a:schemeClr>
                </a:solidFill>
                <a:latin typeface="Cambria" panose="02040503050406030204" pitchFamily="18" charset="0"/>
                <a:ea typeface="Cambria" panose="02040503050406030204" pitchFamily="18" charset="0"/>
              </a:rPr>
              <a:t> XVII.</a:t>
            </a:r>
            <a:endParaRPr lang="en-US" sz="1200" b="1" dirty="0">
              <a:solidFill>
                <a:schemeClr val="accent2">
                  <a:lumMod val="75000"/>
                </a:schemeClr>
              </a:solidFill>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vi-VN" sz="1200" b="1" dirty="0">
                <a:solidFill>
                  <a:srgbClr val="C00000"/>
                </a:solidFill>
                <a:latin typeface="Cambria" panose="02040503050406030204" pitchFamily="18" charset="0"/>
                <a:ea typeface="Cambria" panose="02040503050406030204" pitchFamily="18" charset="0"/>
              </a:rPr>
              <a:t>- Ông </a:t>
            </a:r>
            <a:r>
              <a:rPr lang="vi-VN" sz="1200" b="1" dirty="0" err="1">
                <a:solidFill>
                  <a:srgbClr val="C00000"/>
                </a:solidFill>
                <a:latin typeface="Cambria" panose="02040503050406030204" pitchFamily="18" charset="0"/>
                <a:ea typeface="Cambria" panose="02040503050406030204" pitchFamily="18" charset="0"/>
              </a:rPr>
              <a:t>quyết</a:t>
            </a:r>
            <a:r>
              <a:rPr lang="vi-VN" sz="1200" b="1" dirty="0">
                <a:solidFill>
                  <a:srgbClr val="C00000"/>
                </a:solidFill>
                <a:latin typeface="Cambria" panose="02040503050406030204" pitchFamily="18" charset="0"/>
                <a:ea typeface="Cambria" panose="02040503050406030204" pitchFamily="18" charset="0"/>
              </a:rPr>
              <a:t> </a:t>
            </a:r>
            <a:r>
              <a:rPr lang="vi-VN" sz="1200" b="1" dirty="0" err="1">
                <a:solidFill>
                  <a:srgbClr val="C00000"/>
                </a:solidFill>
                <a:latin typeface="Cambria" panose="02040503050406030204" pitchFamily="18" charset="0"/>
                <a:ea typeface="Cambria" panose="02040503050406030204" pitchFamily="18" charset="0"/>
              </a:rPr>
              <a:t>học</a:t>
            </a:r>
            <a:r>
              <a:rPr lang="vi-VN" sz="1200" b="1" dirty="0">
                <a:solidFill>
                  <a:srgbClr val="C00000"/>
                </a:solidFill>
                <a:latin typeface="Cambria" panose="02040503050406030204" pitchFamily="18" charset="0"/>
                <a:ea typeface="Cambria" panose="02040503050406030204" pitchFamily="18" charset="0"/>
              </a:rPr>
              <a:t> </a:t>
            </a:r>
            <a:r>
              <a:rPr lang="vi-VN" sz="1200" b="1" dirty="0" err="1">
                <a:solidFill>
                  <a:srgbClr val="C00000"/>
                </a:solidFill>
                <a:latin typeface="Cambria" panose="02040503050406030204" pitchFamily="18" charset="0"/>
                <a:ea typeface="Cambria" panose="02040503050406030204" pitchFamily="18" charset="0"/>
              </a:rPr>
              <a:t>nghề</a:t>
            </a:r>
            <a:r>
              <a:rPr lang="vi-VN" sz="1200" b="1" dirty="0">
                <a:solidFill>
                  <a:srgbClr val="C00000"/>
                </a:solidFill>
                <a:latin typeface="Cambria" panose="02040503050406030204" pitchFamily="18" charset="0"/>
                <a:ea typeface="Cambria" panose="02040503050406030204" pitchFamily="18" charset="0"/>
              </a:rPr>
              <a:t> y </a:t>
            </a:r>
            <a:r>
              <a:rPr lang="vi-VN" sz="1200" b="1" dirty="0" err="1">
                <a:solidFill>
                  <a:srgbClr val="C00000"/>
                </a:solidFill>
                <a:latin typeface="Cambria" panose="02040503050406030204" pitchFamily="18" charset="0"/>
                <a:ea typeface="Cambria" panose="02040503050406030204" pitchFamily="18" charset="0"/>
              </a:rPr>
              <a:t>vì</a:t>
            </a:r>
            <a:r>
              <a:rPr lang="vi-VN" sz="1200" b="1" dirty="0">
                <a:solidFill>
                  <a:srgbClr val="C00000"/>
                </a:solidFill>
                <a:latin typeface="Cambria" panose="02040503050406030204" pitchFamily="18" charset="0"/>
                <a:ea typeface="Cambria" panose="02040503050406030204" pitchFamily="18" charset="0"/>
              </a:rPr>
              <a:t> khi </a:t>
            </a:r>
            <a:r>
              <a:rPr lang="vi-VN" sz="1200" b="1" dirty="0" err="1">
                <a:solidFill>
                  <a:srgbClr val="C00000"/>
                </a:solidFill>
                <a:latin typeface="Cambria" panose="02040503050406030204" pitchFamily="18" charset="0"/>
                <a:ea typeface="Cambria" panose="02040503050406030204" pitchFamily="18" charset="0"/>
              </a:rPr>
              <a:t>còn</a:t>
            </a:r>
            <a:r>
              <a:rPr lang="vi-VN" sz="1200" b="1" dirty="0">
                <a:solidFill>
                  <a:srgbClr val="C00000"/>
                </a:solidFill>
                <a:latin typeface="Cambria" panose="02040503050406030204" pitchFamily="18" charset="0"/>
                <a:ea typeface="Cambria" panose="02040503050406030204" pitchFamily="18" charset="0"/>
              </a:rPr>
              <a:t> </a:t>
            </a:r>
            <a:r>
              <a:rPr lang="vi-VN" sz="1200" b="1" dirty="0" err="1">
                <a:solidFill>
                  <a:srgbClr val="C00000"/>
                </a:solidFill>
                <a:latin typeface="Cambria" panose="02040503050406030204" pitchFamily="18" charset="0"/>
                <a:ea typeface="Cambria" panose="02040503050406030204" pitchFamily="18" charset="0"/>
              </a:rPr>
              <a:t>trẻ</a:t>
            </a:r>
            <a:r>
              <a:rPr lang="vi-VN" sz="1200" b="1" dirty="0">
                <a:solidFill>
                  <a:srgbClr val="C00000"/>
                </a:solidFill>
                <a:latin typeface="Cambria" panose="02040503050406030204" pitchFamily="18" charset="0"/>
                <a:ea typeface="Cambria" panose="02040503050406030204" pitchFamily="18" charset="0"/>
              </a:rPr>
              <a:t>, </a:t>
            </a:r>
            <a:r>
              <a:rPr lang="vi-VN" sz="1200" b="1" dirty="0" err="1">
                <a:solidFill>
                  <a:srgbClr val="C00000"/>
                </a:solidFill>
                <a:latin typeface="Cambria" panose="02040503050406030204" pitchFamily="18" charset="0"/>
                <a:ea typeface="Cambria" panose="02040503050406030204" pitchFamily="18" charset="0"/>
              </a:rPr>
              <a:t>có</a:t>
            </a:r>
            <a:r>
              <a:rPr lang="vi-VN" sz="1200" b="1" dirty="0">
                <a:solidFill>
                  <a:srgbClr val="C00000"/>
                </a:solidFill>
                <a:latin typeface="Cambria" panose="02040503050406030204" pitchFamily="18" charset="0"/>
                <a:ea typeface="Cambria" panose="02040503050406030204" pitchFamily="18" charset="0"/>
              </a:rPr>
              <a:t> </a:t>
            </a:r>
            <a:r>
              <a:rPr lang="vi-VN" sz="1200" b="1" dirty="0" err="1">
                <a:solidFill>
                  <a:srgbClr val="C00000"/>
                </a:solidFill>
                <a:latin typeface="Cambria" panose="02040503050406030204" pitchFamily="18" charset="0"/>
                <a:ea typeface="Cambria" panose="02040503050406030204" pitchFamily="18" charset="0"/>
              </a:rPr>
              <a:t>lần</a:t>
            </a:r>
            <a:r>
              <a:rPr lang="vi-VN" sz="1200" b="1" dirty="0">
                <a:solidFill>
                  <a:srgbClr val="C00000"/>
                </a:solidFill>
                <a:latin typeface="Cambria" panose="02040503050406030204" pitchFamily="18" charset="0"/>
                <a:ea typeface="Cambria" panose="02040503050406030204" pitchFamily="18" charset="0"/>
              </a:rPr>
              <a:t> </a:t>
            </a:r>
            <a:r>
              <a:rPr lang="vi-VN" sz="1200" b="1" dirty="0" err="1">
                <a:solidFill>
                  <a:srgbClr val="C00000"/>
                </a:solidFill>
                <a:latin typeface="Cambria" panose="02040503050406030204" pitchFamily="18" charset="0"/>
                <a:ea typeface="Cambria" panose="02040503050406030204" pitchFamily="18" charset="0"/>
              </a:rPr>
              <a:t>bị</a:t>
            </a:r>
            <a:r>
              <a:rPr lang="vi-VN" sz="1200" b="1" dirty="0">
                <a:solidFill>
                  <a:srgbClr val="C00000"/>
                </a:solidFill>
                <a:latin typeface="Cambria" panose="02040503050406030204" pitchFamily="18" charset="0"/>
                <a:ea typeface="Cambria" panose="02040503050406030204" pitchFamily="18" charset="0"/>
              </a:rPr>
              <a:t> </a:t>
            </a:r>
            <a:r>
              <a:rPr lang="vi-VN" sz="1200" b="1" dirty="0" err="1">
                <a:solidFill>
                  <a:srgbClr val="C00000"/>
                </a:solidFill>
                <a:latin typeface="Cambria" panose="02040503050406030204" pitchFamily="18" charset="0"/>
                <a:ea typeface="Cambria" panose="02040503050406030204" pitchFamily="18" charset="0"/>
              </a:rPr>
              <a:t>ốm</a:t>
            </a:r>
            <a:r>
              <a:rPr lang="vi-VN" sz="1200" b="1" dirty="0">
                <a:solidFill>
                  <a:srgbClr val="C00000"/>
                </a:solidFill>
                <a:latin typeface="Cambria" panose="02040503050406030204" pitchFamily="18" charset="0"/>
                <a:ea typeface="Cambria" panose="02040503050406030204" pitchFamily="18" charset="0"/>
              </a:rPr>
              <a:t> </a:t>
            </a:r>
            <a:r>
              <a:rPr lang="vi-VN" sz="1200" b="1" dirty="0" err="1">
                <a:solidFill>
                  <a:srgbClr val="C00000"/>
                </a:solidFill>
                <a:latin typeface="Cambria" panose="02040503050406030204" pitchFamily="18" charset="0"/>
                <a:ea typeface="Cambria" panose="02040503050406030204" pitchFamily="18" charset="0"/>
              </a:rPr>
              <a:t>nặng</a:t>
            </a:r>
            <a:r>
              <a:rPr lang="vi-VN" sz="1200" b="1" dirty="0">
                <a:solidFill>
                  <a:srgbClr val="C00000"/>
                </a:solidFill>
                <a:latin typeface="Cambria" panose="02040503050406030204" pitchFamily="18" charset="0"/>
                <a:ea typeface="Cambria" panose="02040503050406030204" pitchFamily="18" charset="0"/>
              </a:rPr>
              <a:t>, ông </a:t>
            </a:r>
            <a:r>
              <a:rPr lang="vi-VN" sz="1200" b="1" dirty="0" err="1">
                <a:solidFill>
                  <a:srgbClr val="C00000"/>
                </a:solidFill>
                <a:latin typeface="Cambria" panose="02040503050406030204" pitchFamily="18" charset="0"/>
                <a:ea typeface="Cambria" panose="02040503050406030204" pitchFamily="18" charset="0"/>
              </a:rPr>
              <a:t>được</a:t>
            </a:r>
            <a:r>
              <a:rPr lang="vi-VN" sz="1200" b="1" dirty="0">
                <a:solidFill>
                  <a:srgbClr val="C00000"/>
                </a:solidFill>
                <a:latin typeface="Cambria" panose="02040503050406030204" pitchFamily="18" charset="0"/>
                <a:ea typeface="Cambria" panose="02040503050406030204" pitchFamily="18" charset="0"/>
              </a:rPr>
              <a:t> </a:t>
            </a:r>
            <a:r>
              <a:rPr lang="vi-VN" sz="1200" b="1" dirty="0" err="1">
                <a:solidFill>
                  <a:srgbClr val="C00000"/>
                </a:solidFill>
                <a:latin typeface="Cambria" panose="02040503050406030204" pitchFamily="18" charset="0"/>
                <a:ea typeface="Cambria" panose="02040503050406030204" pitchFamily="18" charset="0"/>
              </a:rPr>
              <a:t>một</a:t>
            </a:r>
            <a:r>
              <a:rPr lang="vi-VN" sz="1200" b="1" dirty="0">
                <a:solidFill>
                  <a:srgbClr val="C00000"/>
                </a:solidFill>
                <a:latin typeface="Cambria" panose="02040503050406030204" pitchFamily="18" charset="0"/>
                <a:ea typeface="Cambria" panose="02040503050406030204" pitchFamily="18" charset="0"/>
              </a:rPr>
              <a:t> </a:t>
            </a:r>
            <a:r>
              <a:rPr lang="vi-VN" sz="1200" b="1" dirty="0" err="1">
                <a:solidFill>
                  <a:srgbClr val="C00000"/>
                </a:solidFill>
                <a:latin typeface="Cambria" panose="02040503050406030204" pitchFamily="18" charset="0"/>
                <a:ea typeface="Cambria" panose="02040503050406030204" pitchFamily="18" charset="0"/>
              </a:rPr>
              <a:t>thầy</a:t>
            </a:r>
            <a:r>
              <a:rPr lang="vi-VN" sz="1200" b="1" dirty="0">
                <a:solidFill>
                  <a:srgbClr val="C00000"/>
                </a:solidFill>
                <a:latin typeface="Cambria" panose="02040503050406030204" pitchFamily="18" charset="0"/>
                <a:ea typeface="Cambria" panose="02040503050406030204" pitchFamily="18" charset="0"/>
              </a:rPr>
              <a:t> </a:t>
            </a:r>
            <a:r>
              <a:rPr lang="vi-VN" sz="1200" b="1" dirty="0" err="1">
                <a:solidFill>
                  <a:srgbClr val="C00000"/>
                </a:solidFill>
                <a:latin typeface="Cambria" panose="02040503050406030204" pitchFamily="18" charset="0"/>
                <a:ea typeface="Cambria" panose="02040503050406030204" pitchFamily="18" charset="0"/>
              </a:rPr>
              <a:t>thuốc</a:t>
            </a:r>
            <a:r>
              <a:rPr lang="vi-VN" sz="1200" b="1" dirty="0">
                <a:solidFill>
                  <a:srgbClr val="C00000"/>
                </a:solidFill>
                <a:latin typeface="Cambria" panose="02040503050406030204" pitchFamily="18" charset="0"/>
                <a:ea typeface="Cambria" panose="02040503050406030204" pitchFamily="18" charset="0"/>
              </a:rPr>
              <a:t> </a:t>
            </a:r>
            <a:r>
              <a:rPr lang="vi-VN" sz="1200" b="1" dirty="0" err="1">
                <a:solidFill>
                  <a:srgbClr val="C00000"/>
                </a:solidFill>
                <a:latin typeface="Cambria" panose="02040503050406030204" pitchFamily="18" charset="0"/>
                <a:ea typeface="Cambria" panose="02040503050406030204" pitchFamily="18" charset="0"/>
              </a:rPr>
              <a:t>giỏi</a:t>
            </a:r>
            <a:r>
              <a:rPr lang="vi-VN" sz="1200" b="1" dirty="0">
                <a:solidFill>
                  <a:srgbClr val="C00000"/>
                </a:solidFill>
                <a:latin typeface="Cambria" panose="02040503050406030204" pitchFamily="18" charset="0"/>
                <a:ea typeface="Cambria" panose="02040503050406030204" pitchFamily="18" charset="0"/>
              </a:rPr>
              <a:t> </a:t>
            </a:r>
            <a:r>
              <a:rPr lang="vi-VN" sz="1200" b="1" dirty="0" err="1">
                <a:solidFill>
                  <a:srgbClr val="C00000"/>
                </a:solidFill>
                <a:latin typeface="Cambria" panose="02040503050406030204" pitchFamily="18" charset="0"/>
                <a:ea typeface="Cambria" panose="02040503050406030204" pitchFamily="18" charset="0"/>
              </a:rPr>
              <a:t>chữa</a:t>
            </a:r>
            <a:r>
              <a:rPr lang="vi-VN" sz="1200" b="1" dirty="0">
                <a:solidFill>
                  <a:srgbClr val="C00000"/>
                </a:solidFill>
                <a:latin typeface="Cambria" panose="02040503050406030204" pitchFamily="18" charset="0"/>
                <a:ea typeface="Cambria" panose="02040503050406030204" pitchFamily="18" charset="0"/>
              </a:rPr>
              <a:t> </a:t>
            </a:r>
            <a:r>
              <a:rPr lang="vi-VN" sz="1200" b="1" dirty="0" err="1">
                <a:solidFill>
                  <a:srgbClr val="C00000"/>
                </a:solidFill>
                <a:latin typeface="Cambria" panose="02040503050406030204" pitchFamily="18" charset="0"/>
                <a:ea typeface="Cambria" panose="02040503050406030204" pitchFamily="18" charset="0"/>
              </a:rPr>
              <a:t>khỏi</a:t>
            </a:r>
            <a:r>
              <a:rPr lang="vi-VN" sz="1200" b="1" dirty="0">
                <a:solidFill>
                  <a:srgbClr val="C00000"/>
                </a:solidFill>
                <a:latin typeface="Cambria" panose="02040503050406030204" pitchFamily="18" charset="0"/>
                <a:ea typeface="Cambria" panose="02040503050406030204" pitchFamily="18" charset="0"/>
              </a:rPr>
              <a:t>. </a:t>
            </a:r>
            <a:r>
              <a:rPr lang="vi-VN" sz="1200" b="1" dirty="0" err="1">
                <a:solidFill>
                  <a:srgbClr val="C00000"/>
                </a:solidFill>
                <a:latin typeface="Cambria" panose="02040503050406030204" pitchFamily="18" charset="0"/>
                <a:ea typeface="Cambria" panose="02040503050406030204" pitchFamily="18" charset="0"/>
              </a:rPr>
              <a:t>Nhận</a:t>
            </a:r>
            <a:r>
              <a:rPr lang="vi-VN" sz="1200" b="1" dirty="0">
                <a:solidFill>
                  <a:srgbClr val="C00000"/>
                </a:solidFill>
                <a:latin typeface="Cambria" panose="02040503050406030204" pitchFamily="18" charset="0"/>
                <a:ea typeface="Cambria" panose="02040503050406030204" pitchFamily="18" charset="0"/>
              </a:rPr>
              <a:t> </a:t>
            </a:r>
            <a:r>
              <a:rPr lang="vi-VN" sz="1200" b="1" dirty="0" err="1">
                <a:solidFill>
                  <a:srgbClr val="C00000"/>
                </a:solidFill>
                <a:latin typeface="Cambria" panose="02040503050406030204" pitchFamily="18" charset="0"/>
                <a:ea typeface="Cambria" panose="02040503050406030204" pitchFamily="18" charset="0"/>
              </a:rPr>
              <a:t>thấy</a:t>
            </a:r>
            <a:r>
              <a:rPr lang="vi-VN" sz="1200" b="1" dirty="0">
                <a:solidFill>
                  <a:srgbClr val="C00000"/>
                </a:solidFill>
                <a:latin typeface="Cambria" panose="02040503050406030204" pitchFamily="18" charset="0"/>
                <a:ea typeface="Cambria" panose="02040503050406030204" pitchFamily="18" charset="0"/>
              </a:rPr>
              <a:t> </a:t>
            </a:r>
            <a:r>
              <a:rPr lang="vi-VN" sz="1200" b="1" dirty="0" err="1">
                <a:solidFill>
                  <a:srgbClr val="C00000"/>
                </a:solidFill>
                <a:latin typeface="Cambria" panose="02040503050406030204" pitchFamily="18" charset="0"/>
                <a:ea typeface="Cambria" panose="02040503050406030204" pitchFamily="18" charset="0"/>
              </a:rPr>
              <a:t>rằng</a:t>
            </a:r>
            <a:r>
              <a:rPr lang="vi-VN" sz="1200" b="1" dirty="0">
                <a:solidFill>
                  <a:srgbClr val="C00000"/>
                </a:solidFill>
                <a:latin typeface="Cambria" panose="02040503050406030204" pitchFamily="18" charset="0"/>
                <a:ea typeface="Cambria" panose="02040503050406030204" pitchFamily="18" charset="0"/>
              </a:rPr>
              <a:t> </a:t>
            </a:r>
            <a:r>
              <a:rPr lang="vi-VN" sz="1200" b="1" dirty="0" err="1">
                <a:solidFill>
                  <a:srgbClr val="C00000"/>
                </a:solidFill>
                <a:latin typeface="Cambria" panose="02040503050406030204" pitchFamily="18" charset="0"/>
                <a:ea typeface="Cambria" panose="02040503050406030204" pitchFamily="18" charset="0"/>
              </a:rPr>
              <a:t>biết</a:t>
            </a:r>
            <a:r>
              <a:rPr lang="vi-VN" sz="1200" b="1" dirty="0">
                <a:solidFill>
                  <a:srgbClr val="C00000"/>
                </a:solidFill>
                <a:latin typeface="Cambria" panose="02040503050406030204" pitchFamily="18" charset="0"/>
                <a:ea typeface="Cambria" panose="02040503050406030204" pitchFamily="18" charset="0"/>
              </a:rPr>
              <a:t> </a:t>
            </a:r>
            <a:r>
              <a:rPr lang="vi-VN" sz="1200" b="1" dirty="0" err="1">
                <a:solidFill>
                  <a:srgbClr val="C00000"/>
                </a:solidFill>
                <a:latin typeface="Cambria" panose="02040503050406030204" pitchFamily="18" charset="0"/>
                <a:ea typeface="Cambria" panose="02040503050406030204" pitchFamily="18" charset="0"/>
              </a:rPr>
              <a:t>chữa</a:t>
            </a:r>
            <a:r>
              <a:rPr lang="vi-VN" sz="1200" b="1" dirty="0">
                <a:solidFill>
                  <a:srgbClr val="C00000"/>
                </a:solidFill>
                <a:latin typeface="Cambria" panose="02040503050406030204" pitchFamily="18" charset="0"/>
                <a:ea typeface="Cambria" panose="02040503050406030204" pitchFamily="18" charset="0"/>
              </a:rPr>
              <a:t> </a:t>
            </a:r>
            <a:r>
              <a:rPr lang="vi-VN" sz="1200" b="1" dirty="0" err="1">
                <a:solidFill>
                  <a:srgbClr val="C00000"/>
                </a:solidFill>
                <a:latin typeface="Cambria" panose="02040503050406030204" pitchFamily="18" charset="0"/>
                <a:ea typeface="Cambria" panose="02040503050406030204" pitchFamily="18" charset="0"/>
              </a:rPr>
              <a:t>bệnh</a:t>
            </a:r>
            <a:r>
              <a:rPr lang="vi-VN" sz="1200" b="1" dirty="0">
                <a:solidFill>
                  <a:srgbClr val="C00000"/>
                </a:solidFill>
                <a:latin typeface="Cambria" panose="02040503050406030204" pitchFamily="18" charset="0"/>
                <a:ea typeface="Cambria" panose="02040503050406030204" pitchFamily="18" charset="0"/>
              </a:rPr>
              <a:t> không </a:t>
            </a:r>
            <a:r>
              <a:rPr lang="vi-VN" sz="1200" b="1" dirty="0" err="1">
                <a:solidFill>
                  <a:srgbClr val="C00000"/>
                </a:solidFill>
                <a:latin typeface="Cambria" panose="02040503050406030204" pitchFamily="18" charset="0"/>
                <a:ea typeface="Cambria" panose="02040503050406030204" pitchFamily="18" charset="0"/>
              </a:rPr>
              <a:t>chỉ</a:t>
            </a:r>
            <a:r>
              <a:rPr lang="vi-VN" sz="1200" b="1" dirty="0">
                <a:solidFill>
                  <a:srgbClr val="C00000"/>
                </a:solidFill>
                <a:latin typeface="Cambria" panose="02040503050406030204" pitchFamily="18" charset="0"/>
                <a:ea typeface="Cambria" panose="02040503050406030204" pitchFamily="18" charset="0"/>
              </a:rPr>
              <a:t> </a:t>
            </a:r>
            <a:r>
              <a:rPr lang="vi-VN" sz="1200" b="1" dirty="0" err="1">
                <a:solidFill>
                  <a:srgbClr val="C00000"/>
                </a:solidFill>
                <a:latin typeface="Cambria" panose="02040503050406030204" pitchFamily="18" charset="0"/>
                <a:ea typeface="Cambria" panose="02040503050406030204" pitchFamily="18" charset="0"/>
              </a:rPr>
              <a:t>cứu</a:t>
            </a:r>
            <a:r>
              <a:rPr lang="vi-VN" sz="1200" b="1" dirty="0">
                <a:solidFill>
                  <a:srgbClr val="C00000"/>
                </a:solidFill>
                <a:latin typeface="Cambria" panose="02040503050406030204" pitchFamily="18" charset="0"/>
                <a:ea typeface="Cambria" panose="02040503050406030204" pitchFamily="18" charset="0"/>
              </a:rPr>
              <a:t> </a:t>
            </a:r>
            <a:r>
              <a:rPr lang="vi-VN" sz="1200" b="1" dirty="0" err="1">
                <a:solidFill>
                  <a:srgbClr val="C00000"/>
                </a:solidFill>
                <a:latin typeface="Cambria" panose="02040503050406030204" pitchFamily="18" charset="0"/>
                <a:ea typeface="Cambria" panose="02040503050406030204" pitchFamily="18" charset="0"/>
              </a:rPr>
              <a:t>mình</a:t>
            </a:r>
            <a:r>
              <a:rPr lang="vi-VN" sz="1200" b="1" dirty="0">
                <a:solidFill>
                  <a:srgbClr val="C00000"/>
                </a:solidFill>
                <a:latin typeface="Cambria" panose="02040503050406030204" pitchFamily="18" charset="0"/>
                <a:ea typeface="Cambria" panose="02040503050406030204" pitchFamily="18" charset="0"/>
              </a:rPr>
              <a:t> </a:t>
            </a:r>
            <a:r>
              <a:rPr lang="vi-VN" sz="1200" b="1" dirty="0" err="1">
                <a:solidFill>
                  <a:srgbClr val="C00000"/>
                </a:solidFill>
                <a:latin typeface="Cambria" panose="02040503050406030204" pitchFamily="18" charset="0"/>
                <a:ea typeface="Cambria" panose="02040503050406030204" pitchFamily="18" charset="0"/>
              </a:rPr>
              <a:t>mà</a:t>
            </a:r>
            <a:r>
              <a:rPr lang="vi-VN" sz="1200" b="1" dirty="0">
                <a:solidFill>
                  <a:srgbClr val="C00000"/>
                </a:solidFill>
                <a:latin typeface="Cambria" panose="02040503050406030204" pitchFamily="18" charset="0"/>
                <a:ea typeface="Cambria" panose="02040503050406030204" pitchFamily="18" charset="0"/>
              </a:rPr>
              <a:t> </a:t>
            </a:r>
            <a:r>
              <a:rPr lang="vi-VN" sz="1200" b="1" dirty="0" err="1">
                <a:solidFill>
                  <a:srgbClr val="C00000"/>
                </a:solidFill>
                <a:latin typeface="Cambria" panose="02040503050406030204" pitchFamily="18" charset="0"/>
                <a:ea typeface="Cambria" panose="02040503050406030204" pitchFamily="18" charset="0"/>
              </a:rPr>
              <a:t>còn</a:t>
            </a:r>
            <a:r>
              <a:rPr lang="vi-VN" sz="1200" b="1" dirty="0">
                <a:solidFill>
                  <a:srgbClr val="C00000"/>
                </a:solidFill>
                <a:latin typeface="Cambria" panose="02040503050406030204" pitchFamily="18" charset="0"/>
                <a:ea typeface="Cambria" panose="02040503050406030204" pitchFamily="18" charset="0"/>
              </a:rPr>
              <a:t> </a:t>
            </a:r>
            <a:r>
              <a:rPr lang="vi-VN" sz="1200" b="1" dirty="0" err="1">
                <a:solidFill>
                  <a:srgbClr val="C00000"/>
                </a:solidFill>
                <a:latin typeface="Cambria" panose="02040503050406030204" pitchFamily="18" charset="0"/>
                <a:ea typeface="Cambria" panose="02040503050406030204" pitchFamily="18" charset="0"/>
              </a:rPr>
              <a:t>giúp</a:t>
            </a:r>
            <a:r>
              <a:rPr lang="vi-VN" sz="1200" b="1" dirty="0">
                <a:solidFill>
                  <a:srgbClr val="C00000"/>
                </a:solidFill>
                <a:latin typeface="Cambria" panose="02040503050406030204" pitchFamily="18" charset="0"/>
                <a:ea typeface="Cambria" panose="02040503050406030204" pitchFamily="18" charset="0"/>
              </a:rPr>
              <a:t> </a:t>
            </a:r>
            <a:r>
              <a:rPr lang="vi-VN" sz="1200" b="1" dirty="0" err="1">
                <a:solidFill>
                  <a:srgbClr val="C00000"/>
                </a:solidFill>
                <a:latin typeface="Cambria" panose="02040503050406030204" pitchFamily="18" charset="0"/>
                <a:ea typeface="Cambria" panose="02040503050406030204" pitchFamily="18" charset="0"/>
              </a:rPr>
              <a:t>được</a:t>
            </a:r>
            <a:r>
              <a:rPr lang="vi-VN" sz="1200" b="1" dirty="0">
                <a:solidFill>
                  <a:srgbClr val="C00000"/>
                </a:solidFill>
                <a:latin typeface="Cambria" panose="02040503050406030204" pitchFamily="18" charset="0"/>
                <a:ea typeface="Cambria" panose="02040503050406030204" pitchFamily="18" charset="0"/>
              </a:rPr>
              <a:t> </a:t>
            </a:r>
            <a:r>
              <a:rPr lang="vi-VN" sz="1200" b="1" dirty="0" err="1">
                <a:solidFill>
                  <a:srgbClr val="C00000"/>
                </a:solidFill>
                <a:latin typeface="Cambria" panose="02040503050406030204" pitchFamily="18" charset="0"/>
                <a:ea typeface="Cambria" panose="02040503050406030204" pitchFamily="18" charset="0"/>
              </a:rPr>
              <a:t>người</a:t>
            </a:r>
            <a:r>
              <a:rPr lang="vi-VN" sz="1200" b="1" dirty="0">
                <a:solidFill>
                  <a:srgbClr val="C00000"/>
                </a:solidFill>
                <a:latin typeface="Cambria" panose="02040503050406030204" pitchFamily="18" charset="0"/>
                <a:ea typeface="Cambria" panose="02040503050406030204" pitchFamily="18" charset="0"/>
              </a:rPr>
              <a:t> </a:t>
            </a:r>
            <a:r>
              <a:rPr lang="vi-VN" sz="1200" b="1" dirty="0" err="1">
                <a:solidFill>
                  <a:srgbClr val="C00000"/>
                </a:solidFill>
                <a:latin typeface="Cambria" panose="02040503050406030204" pitchFamily="18" charset="0"/>
                <a:ea typeface="Cambria" panose="02040503050406030204" pitchFamily="18" charset="0"/>
              </a:rPr>
              <a:t>đời</a:t>
            </a:r>
            <a:r>
              <a:rPr lang="vi-VN" sz="1200" b="1" dirty="0">
                <a:solidFill>
                  <a:srgbClr val="C00000"/>
                </a:solidFill>
                <a:latin typeface="Cambria" panose="02040503050406030204" pitchFamily="18" charset="0"/>
                <a:ea typeface="Cambria" panose="02040503050406030204" pitchFamily="18" charset="0"/>
              </a:rPr>
              <a:t>, ông </a:t>
            </a:r>
            <a:r>
              <a:rPr lang="vi-VN" sz="1200" b="1" dirty="0" err="1">
                <a:solidFill>
                  <a:srgbClr val="C00000"/>
                </a:solidFill>
                <a:latin typeface="Cambria" panose="02040503050406030204" pitchFamily="18" charset="0"/>
                <a:ea typeface="Cambria" panose="02040503050406030204" pitchFamily="18" charset="0"/>
              </a:rPr>
              <a:t>đã</a:t>
            </a:r>
            <a:r>
              <a:rPr lang="vi-VN" sz="1200" b="1" dirty="0">
                <a:solidFill>
                  <a:srgbClr val="C00000"/>
                </a:solidFill>
                <a:latin typeface="Cambria" panose="02040503050406030204" pitchFamily="18" charset="0"/>
                <a:ea typeface="Cambria" panose="02040503050406030204" pitchFamily="18" charset="0"/>
              </a:rPr>
              <a:t> </a:t>
            </a:r>
            <a:r>
              <a:rPr lang="vi-VN" sz="1200" b="1" dirty="0" err="1">
                <a:solidFill>
                  <a:srgbClr val="C00000"/>
                </a:solidFill>
                <a:latin typeface="Cambria" panose="02040503050406030204" pitchFamily="18" charset="0"/>
                <a:ea typeface="Cambria" panose="02040503050406030204" pitchFamily="18" charset="0"/>
              </a:rPr>
              <a:t>quyết</a:t>
            </a:r>
            <a:r>
              <a:rPr lang="vi-VN" sz="1200" b="1" dirty="0">
                <a:solidFill>
                  <a:srgbClr val="C00000"/>
                </a:solidFill>
                <a:latin typeface="Cambria" panose="02040503050406030204" pitchFamily="18" charset="0"/>
                <a:ea typeface="Cambria" panose="02040503050406030204" pitchFamily="18" charset="0"/>
              </a:rPr>
              <a:t> </a:t>
            </a:r>
            <a:r>
              <a:rPr lang="vi-VN" sz="1200" b="1" dirty="0" err="1">
                <a:solidFill>
                  <a:srgbClr val="C00000"/>
                </a:solidFill>
                <a:latin typeface="Cambria" panose="02040503050406030204" pitchFamily="18" charset="0"/>
                <a:ea typeface="Cambria" panose="02040503050406030204" pitchFamily="18" charset="0"/>
              </a:rPr>
              <a:t>học</a:t>
            </a:r>
            <a:r>
              <a:rPr lang="vi-VN" sz="1200" b="1" dirty="0">
                <a:solidFill>
                  <a:srgbClr val="C00000"/>
                </a:solidFill>
                <a:latin typeface="Cambria" panose="02040503050406030204" pitchFamily="18" charset="0"/>
                <a:ea typeface="Cambria" panose="02040503050406030204" pitchFamily="18" charset="0"/>
              </a:rPr>
              <a:t> </a:t>
            </a:r>
            <a:r>
              <a:rPr lang="vi-VN" sz="1200" b="1" dirty="0" err="1">
                <a:solidFill>
                  <a:srgbClr val="C00000"/>
                </a:solidFill>
                <a:latin typeface="Cambria" panose="02040503050406030204" pitchFamily="18" charset="0"/>
                <a:ea typeface="Cambria" panose="02040503050406030204" pitchFamily="18" charset="0"/>
              </a:rPr>
              <a:t>nghề</a:t>
            </a:r>
            <a:r>
              <a:rPr lang="vi-VN" sz="1200" b="1" dirty="0">
                <a:solidFill>
                  <a:srgbClr val="C00000"/>
                </a:solidFill>
                <a:latin typeface="Cambria" panose="02040503050406030204" pitchFamily="18" charset="0"/>
                <a:ea typeface="Cambria" panose="02040503050406030204" pitchFamily="18" charset="0"/>
              </a:rPr>
              <a:t> y. </a:t>
            </a:r>
            <a:endParaRPr lang="en-US" sz="1200" b="1" dirty="0">
              <a:solidFill>
                <a:srgbClr val="C00000"/>
              </a:solidFill>
              <a:latin typeface="Cambria" panose="02040503050406030204" pitchFamily="18" charset="0"/>
              <a:ea typeface="Cambria" panose="02040503050406030204" pitchFamily="18" charset="0"/>
            </a:endParaRPr>
          </a:p>
          <a:p>
            <a:endParaRPr lang="en-US" dirty="0"/>
          </a:p>
        </p:txBody>
      </p:sp>
      <p:sp>
        <p:nvSpPr>
          <p:cNvPr id="4" name="Slide Number Placeholder 3"/>
          <p:cNvSpPr>
            <a:spLocks noGrp="1"/>
          </p:cNvSpPr>
          <p:nvPr>
            <p:ph type="sldNum" sz="quarter" idx="5"/>
          </p:nvPr>
        </p:nvSpPr>
        <p:spPr/>
        <p:txBody>
          <a:bodyPr/>
          <a:lstStyle/>
          <a:p>
            <a:fld id="{10FEA163-9100-40D0-9927-1C8908A00FB5}" type="slidenum">
              <a:rPr lang="en-US" smtClean="0"/>
              <a:t>17</a:t>
            </a:fld>
            <a:endParaRPr lang="en-US"/>
          </a:p>
        </p:txBody>
      </p:sp>
    </p:spTree>
    <p:extLst>
      <p:ext uri="{BB962C8B-B14F-4D97-AF65-F5344CB8AC3E}">
        <p14:creationId xmlns:p14="http://schemas.microsoft.com/office/powerpoint/2010/main" val="22723464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1" dirty="0" err="1">
                <a:solidFill>
                  <a:srgbClr val="0070C0"/>
                </a:solidFill>
                <a:latin typeface="Cambria" panose="02040503050406030204" pitchFamily="18" charset="0"/>
                <a:ea typeface="Cambria" panose="02040503050406030204" pitchFamily="18" charset="0"/>
              </a:rPr>
              <a:t>Hải</a:t>
            </a:r>
            <a:r>
              <a:rPr lang="vi-VN" sz="1200" b="1" dirty="0">
                <a:solidFill>
                  <a:srgbClr val="0070C0"/>
                </a:solidFill>
                <a:latin typeface="Cambria" panose="02040503050406030204" pitchFamily="18" charset="0"/>
                <a:ea typeface="Cambria" panose="02040503050406030204" pitchFamily="18" charset="0"/>
              </a:rPr>
              <a:t> </a:t>
            </a:r>
            <a:r>
              <a:rPr lang="vi-VN" sz="1200" b="1" dirty="0" err="1">
                <a:solidFill>
                  <a:srgbClr val="0070C0"/>
                </a:solidFill>
                <a:latin typeface="Cambria" panose="02040503050406030204" pitchFamily="18" charset="0"/>
                <a:ea typeface="Cambria" panose="02040503050406030204" pitchFamily="18" charset="0"/>
              </a:rPr>
              <a:t>Thượng</a:t>
            </a:r>
            <a:r>
              <a:rPr lang="vi-VN" sz="1200" b="1" dirty="0">
                <a:solidFill>
                  <a:srgbClr val="0070C0"/>
                </a:solidFill>
                <a:latin typeface="Cambria" panose="02040503050406030204" pitchFamily="18" charset="0"/>
                <a:ea typeface="Cambria" panose="02040503050406030204" pitchFamily="18" charset="0"/>
              </a:rPr>
              <a:t> </a:t>
            </a:r>
            <a:r>
              <a:rPr lang="vi-VN" sz="1200" b="1" dirty="0" err="1">
                <a:solidFill>
                  <a:srgbClr val="0070C0"/>
                </a:solidFill>
                <a:latin typeface="Cambria" panose="02040503050406030204" pitchFamily="18" charset="0"/>
                <a:ea typeface="Cambria" panose="02040503050406030204" pitchFamily="18" charset="0"/>
              </a:rPr>
              <a:t>Lãn</a:t>
            </a:r>
            <a:r>
              <a:rPr lang="vi-VN" sz="1200" b="1" dirty="0">
                <a:solidFill>
                  <a:srgbClr val="0070C0"/>
                </a:solidFill>
                <a:latin typeface="Cambria" panose="02040503050406030204" pitchFamily="18" charset="0"/>
                <a:ea typeface="Cambria" panose="02040503050406030204" pitchFamily="18" charset="0"/>
              </a:rPr>
              <a:t> Ông </a:t>
            </a:r>
            <a:r>
              <a:rPr lang="vi-VN" sz="1200" b="1" dirty="0" err="1">
                <a:solidFill>
                  <a:srgbClr val="0070C0"/>
                </a:solidFill>
                <a:latin typeface="Cambria" panose="02040503050406030204" pitchFamily="18" charset="0"/>
                <a:ea typeface="Cambria" panose="02040503050406030204" pitchFamily="18" charset="0"/>
              </a:rPr>
              <a:t>đã</a:t>
            </a:r>
            <a:r>
              <a:rPr lang="vi-VN" sz="1200" b="1" dirty="0">
                <a:solidFill>
                  <a:srgbClr val="0070C0"/>
                </a:solidFill>
                <a:latin typeface="Cambria" panose="02040503050406030204" pitchFamily="18" charset="0"/>
                <a:ea typeface="Cambria" panose="02040503050406030204" pitchFamily="18" charset="0"/>
              </a:rPr>
              <a:t> </a:t>
            </a:r>
            <a:r>
              <a:rPr lang="vi-VN" sz="1200" b="1" dirty="0" err="1">
                <a:solidFill>
                  <a:srgbClr val="0070C0"/>
                </a:solidFill>
                <a:latin typeface="Cambria" panose="02040503050406030204" pitchFamily="18" charset="0"/>
                <a:ea typeface="Cambria" panose="02040503050406030204" pitchFamily="18" charset="0"/>
              </a:rPr>
              <a:t>học</a:t>
            </a:r>
            <a:r>
              <a:rPr lang="vi-VN" sz="1200" b="1" dirty="0">
                <a:solidFill>
                  <a:srgbClr val="0070C0"/>
                </a:solidFill>
                <a:latin typeface="Cambria" panose="02040503050406030204" pitchFamily="18" charset="0"/>
                <a:ea typeface="Cambria" panose="02040503050406030204" pitchFamily="18" charset="0"/>
              </a:rPr>
              <a:t> </a:t>
            </a:r>
            <a:r>
              <a:rPr lang="vi-VN" sz="1200" b="1" dirty="0" err="1">
                <a:solidFill>
                  <a:srgbClr val="0070C0"/>
                </a:solidFill>
                <a:latin typeface="Cambria" panose="02040503050406030204" pitchFamily="18" charset="0"/>
                <a:ea typeface="Cambria" panose="02040503050406030204" pitchFamily="18" charset="0"/>
              </a:rPr>
              <a:t>nghề</a:t>
            </a:r>
            <a:r>
              <a:rPr lang="vi-VN" sz="1200" b="1" dirty="0">
                <a:solidFill>
                  <a:srgbClr val="0070C0"/>
                </a:solidFill>
                <a:latin typeface="Cambria" panose="02040503050406030204" pitchFamily="18" charset="0"/>
                <a:ea typeface="Cambria" panose="02040503050406030204" pitchFamily="18" charset="0"/>
              </a:rPr>
              <a:t> y </a:t>
            </a:r>
            <a:r>
              <a:rPr lang="vi-VN" sz="1200" b="1" dirty="0" err="1">
                <a:solidFill>
                  <a:srgbClr val="0070C0"/>
                </a:solidFill>
                <a:latin typeface="Cambria" panose="02040503050406030204" pitchFamily="18" charset="0"/>
                <a:ea typeface="Cambria" panose="02040503050406030204" pitchFamily="18" charset="0"/>
              </a:rPr>
              <a:t>bằng</a:t>
            </a:r>
            <a:r>
              <a:rPr lang="vi-VN" sz="1200" b="1" dirty="0">
                <a:solidFill>
                  <a:srgbClr val="0070C0"/>
                </a:solidFill>
                <a:latin typeface="Cambria" panose="02040503050406030204" pitchFamily="18" charset="0"/>
                <a:ea typeface="Cambria" panose="02040503050406030204" pitchFamily="18" charset="0"/>
              </a:rPr>
              <a:t> </a:t>
            </a:r>
            <a:r>
              <a:rPr lang="vi-VN" sz="1200" b="1" dirty="0" err="1">
                <a:solidFill>
                  <a:srgbClr val="0070C0"/>
                </a:solidFill>
                <a:latin typeface="Cambria" panose="02040503050406030204" pitchFamily="18" charset="0"/>
                <a:ea typeface="Cambria" panose="02040503050406030204" pitchFamily="18" charset="0"/>
              </a:rPr>
              <a:t>cách</a:t>
            </a:r>
            <a:r>
              <a:rPr lang="vi-VN" sz="1200" b="1" dirty="0">
                <a:solidFill>
                  <a:srgbClr val="0070C0"/>
                </a:solidFill>
                <a:latin typeface="Cambria" panose="02040503050406030204" pitchFamily="18" charset="0"/>
                <a:ea typeface="Cambria" panose="02040503050406030204" pitchFamily="18" charset="0"/>
              </a:rPr>
              <a:t> </a:t>
            </a:r>
            <a:r>
              <a:rPr lang="vi-VN" sz="1200" b="1" dirty="0" err="1">
                <a:solidFill>
                  <a:srgbClr val="0070C0"/>
                </a:solidFill>
                <a:latin typeface="Cambria" panose="02040503050406030204" pitchFamily="18" charset="0"/>
                <a:ea typeface="Cambria" panose="02040503050406030204" pitchFamily="18" charset="0"/>
              </a:rPr>
              <a:t>về</a:t>
            </a:r>
            <a:r>
              <a:rPr lang="vi-VN" sz="1200" b="1" dirty="0">
                <a:solidFill>
                  <a:srgbClr val="0070C0"/>
                </a:solidFill>
                <a:latin typeface="Cambria" panose="02040503050406030204" pitchFamily="18" charset="0"/>
                <a:ea typeface="Cambria" panose="02040503050406030204" pitchFamily="18" charset="0"/>
              </a:rPr>
              <a:t> quê “</a:t>
            </a:r>
            <a:r>
              <a:rPr lang="vi-VN" sz="1200" b="1" dirty="0" err="1">
                <a:solidFill>
                  <a:srgbClr val="0070C0"/>
                </a:solidFill>
                <a:latin typeface="Cambria" panose="02040503050406030204" pitchFamily="18" charset="0"/>
                <a:ea typeface="Cambria" panose="02040503050406030204" pitchFamily="18" charset="0"/>
              </a:rPr>
              <a:t>đóng</a:t>
            </a:r>
            <a:r>
              <a:rPr lang="vi-VN" sz="1200" b="1" dirty="0">
                <a:solidFill>
                  <a:srgbClr val="0070C0"/>
                </a:solidFill>
                <a:latin typeface="Cambria" panose="02040503050406030204" pitchFamily="18" charset="0"/>
                <a:ea typeface="Cambria" panose="02040503050406030204" pitchFamily="18" charset="0"/>
              </a:rPr>
              <a:t> </a:t>
            </a:r>
            <a:r>
              <a:rPr lang="vi-VN" sz="1200" b="1" dirty="0" err="1">
                <a:solidFill>
                  <a:srgbClr val="0070C0"/>
                </a:solidFill>
                <a:latin typeface="Cambria" panose="02040503050406030204" pitchFamily="18" charset="0"/>
                <a:ea typeface="Cambria" panose="02040503050406030204" pitchFamily="18" charset="0"/>
              </a:rPr>
              <a:t>cửa</a:t>
            </a:r>
            <a:r>
              <a:rPr lang="vi-VN" sz="1200" b="1" dirty="0">
                <a:solidFill>
                  <a:srgbClr val="0070C0"/>
                </a:solidFill>
                <a:latin typeface="Cambria" panose="02040503050406030204" pitchFamily="18" charset="0"/>
                <a:ea typeface="Cambria" panose="02040503050406030204" pitchFamily="18" charset="0"/>
              </a:rPr>
              <a:t> </a:t>
            </a:r>
            <a:r>
              <a:rPr lang="vi-VN" sz="1200" b="1" dirty="0" err="1">
                <a:solidFill>
                  <a:srgbClr val="0070C0"/>
                </a:solidFill>
                <a:latin typeface="Cambria" panose="02040503050406030204" pitchFamily="18" charset="0"/>
                <a:ea typeface="Cambria" panose="02040503050406030204" pitchFamily="18" charset="0"/>
              </a:rPr>
              <a:t>để</a:t>
            </a:r>
            <a:r>
              <a:rPr lang="vi-VN" sz="1200" b="1" dirty="0">
                <a:solidFill>
                  <a:srgbClr val="0070C0"/>
                </a:solidFill>
                <a:latin typeface="Cambria" panose="02040503050406030204" pitchFamily="18" charset="0"/>
                <a:ea typeface="Cambria" panose="02040503050406030204" pitchFamily="18" charset="0"/>
              </a:rPr>
              <a:t> </a:t>
            </a:r>
            <a:r>
              <a:rPr lang="vi-VN" sz="1200" b="1" dirty="0" err="1">
                <a:solidFill>
                  <a:srgbClr val="0070C0"/>
                </a:solidFill>
                <a:latin typeface="Cambria" panose="02040503050406030204" pitchFamily="18" charset="0"/>
                <a:ea typeface="Cambria" panose="02040503050406030204" pitchFamily="18" charset="0"/>
              </a:rPr>
              <a:t>đọc</a:t>
            </a:r>
            <a:r>
              <a:rPr lang="vi-VN" sz="1200" b="1" dirty="0">
                <a:solidFill>
                  <a:srgbClr val="0070C0"/>
                </a:solidFill>
                <a:latin typeface="Cambria" panose="02040503050406030204" pitchFamily="18" charset="0"/>
                <a:ea typeface="Cambria" panose="02040503050406030204" pitchFamily="18" charset="0"/>
              </a:rPr>
              <a:t> </a:t>
            </a:r>
            <a:r>
              <a:rPr lang="vi-VN" sz="1200" b="1" dirty="0" err="1">
                <a:solidFill>
                  <a:srgbClr val="0070C0"/>
                </a:solidFill>
                <a:latin typeface="Cambria" panose="02040503050406030204" pitchFamily="18" charset="0"/>
                <a:ea typeface="Cambria" panose="02040503050406030204" pitchFamily="18" charset="0"/>
              </a:rPr>
              <a:t>sách</a:t>
            </a:r>
            <a:r>
              <a:rPr lang="vi-VN" sz="1200" b="1" dirty="0">
                <a:solidFill>
                  <a:srgbClr val="0070C0"/>
                </a:solidFill>
                <a:latin typeface="Cambria" panose="02040503050406030204" pitchFamily="18" charset="0"/>
                <a:ea typeface="Cambria" panose="02040503050406030204" pitchFamily="18" charset="0"/>
              </a:rPr>
              <a:t>”; </a:t>
            </a:r>
            <a:r>
              <a:rPr lang="vi-VN" sz="1200" b="1" dirty="0" err="1">
                <a:solidFill>
                  <a:srgbClr val="0070C0"/>
                </a:solidFill>
                <a:latin typeface="Cambria" panose="02040503050406030204" pitchFamily="18" charset="0"/>
                <a:ea typeface="Cambria" panose="02040503050406030204" pitchFamily="18" charset="0"/>
              </a:rPr>
              <a:t>vừa</a:t>
            </a:r>
            <a:r>
              <a:rPr lang="vi-VN" sz="1200" b="1" dirty="0">
                <a:solidFill>
                  <a:srgbClr val="0070C0"/>
                </a:solidFill>
                <a:latin typeface="Cambria" panose="02040503050406030204" pitchFamily="18" charset="0"/>
                <a:ea typeface="Cambria" panose="02040503050406030204" pitchFamily="18" charset="0"/>
              </a:rPr>
              <a:t> </a:t>
            </a:r>
            <a:r>
              <a:rPr lang="vi-VN" sz="1200" b="1" dirty="0" err="1">
                <a:solidFill>
                  <a:srgbClr val="0070C0"/>
                </a:solidFill>
                <a:latin typeface="Cambria" panose="02040503050406030204" pitchFamily="18" charset="0"/>
                <a:ea typeface="Cambria" panose="02040503050406030204" pitchFamily="18" charset="0"/>
              </a:rPr>
              <a:t>tự</a:t>
            </a:r>
            <a:r>
              <a:rPr lang="vi-VN" sz="1200" b="1" dirty="0">
                <a:solidFill>
                  <a:srgbClr val="0070C0"/>
                </a:solidFill>
                <a:latin typeface="Cambria" panose="02040503050406030204" pitchFamily="18" charset="0"/>
                <a:ea typeface="Cambria" panose="02040503050406030204" pitchFamily="18" charset="0"/>
              </a:rPr>
              <a:t> </a:t>
            </a:r>
            <a:r>
              <a:rPr lang="vi-VN" sz="1200" b="1" dirty="0" err="1">
                <a:solidFill>
                  <a:srgbClr val="0070C0"/>
                </a:solidFill>
                <a:latin typeface="Cambria" panose="02040503050406030204" pitchFamily="18" charset="0"/>
                <a:ea typeface="Cambria" panose="02040503050406030204" pitchFamily="18" charset="0"/>
              </a:rPr>
              <a:t>học</a:t>
            </a:r>
            <a:r>
              <a:rPr lang="vi-VN" sz="1200" b="1" dirty="0">
                <a:solidFill>
                  <a:srgbClr val="0070C0"/>
                </a:solidFill>
                <a:latin typeface="Cambria" panose="02040503050406030204" pitchFamily="18" charset="0"/>
                <a:ea typeface="Cambria" panose="02040503050406030204" pitchFamily="18" charset="0"/>
              </a:rPr>
              <a:t> </a:t>
            </a:r>
            <a:r>
              <a:rPr lang="vi-VN" sz="1200" b="1" dirty="0" err="1">
                <a:solidFill>
                  <a:srgbClr val="0070C0"/>
                </a:solidFill>
                <a:latin typeface="Cambria" panose="02040503050406030204" pitchFamily="18" charset="0"/>
                <a:ea typeface="Cambria" panose="02040503050406030204" pitchFamily="18" charset="0"/>
              </a:rPr>
              <a:t>vừa</a:t>
            </a:r>
            <a:r>
              <a:rPr lang="vi-VN" sz="1200" b="1" dirty="0">
                <a:solidFill>
                  <a:srgbClr val="0070C0"/>
                </a:solidFill>
                <a:latin typeface="Cambria" panose="02040503050406030204" pitchFamily="18" charset="0"/>
                <a:ea typeface="Cambria" panose="02040503050406030204" pitchFamily="18" charset="0"/>
              </a:rPr>
              <a:t> </a:t>
            </a:r>
            <a:r>
              <a:rPr lang="vi-VN" sz="1200" b="1" dirty="0" err="1">
                <a:solidFill>
                  <a:srgbClr val="0070C0"/>
                </a:solidFill>
                <a:latin typeface="Cambria" panose="02040503050406030204" pitchFamily="18" charset="0"/>
                <a:ea typeface="Cambria" panose="02040503050406030204" pitchFamily="18" charset="0"/>
              </a:rPr>
              <a:t>chữ</a:t>
            </a:r>
            <a:r>
              <a:rPr lang="vi-VN" sz="1200" b="1" dirty="0">
                <a:solidFill>
                  <a:srgbClr val="0070C0"/>
                </a:solidFill>
                <a:latin typeface="Cambria" panose="02040503050406030204" pitchFamily="18" charset="0"/>
                <a:ea typeface="Cambria" panose="02040503050406030204" pitchFamily="18" charset="0"/>
              </a:rPr>
              <a:t> </a:t>
            </a:r>
            <a:r>
              <a:rPr lang="vi-VN" sz="1200" b="1" dirty="0" err="1">
                <a:solidFill>
                  <a:srgbClr val="0070C0"/>
                </a:solidFill>
                <a:latin typeface="Cambria" panose="02040503050406030204" pitchFamily="18" charset="0"/>
                <a:ea typeface="Cambria" panose="02040503050406030204" pitchFamily="18" charset="0"/>
              </a:rPr>
              <a:t>bệnh</a:t>
            </a:r>
            <a:r>
              <a:rPr lang="vi-VN" sz="1200" b="1" dirty="0">
                <a:solidFill>
                  <a:srgbClr val="0070C0"/>
                </a:solidFill>
                <a:latin typeface="Cambria" panose="02040503050406030204" pitchFamily="18" charset="0"/>
                <a:ea typeface="Cambria" panose="02040503050406030204" pitchFamily="18" charset="0"/>
              </a:rPr>
              <a:t> </a:t>
            </a:r>
            <a:r>
              <a:rPr lang="vi-VN" sz="1200" b="1" dirty="0" err="1">
                <a:solidFill>
                  <a:srgbClr val="0070C0"/>
                </a:solidFill>
                <a:latin typeface="Cambria" panose="02040503050406030204" pitchFamily="18" charset="0"/>
                <a:ea typeface="Cambria" panose="02040503050406030204" pitchFamily="18" charset="0"/>
              </a:rPr>
              <a:t>giúp</a:t>
            </a:r>
            <a:r>
              <a:rPr lang="vi-VN" sz="1200" b="1" dirty="0">
                <a:solidFill>
                  <a:srgbClr val="0070C0"/>
                </a:solidFill>
                <a:latin typeface="Cambria" panose="02040503050406030204" pitchFamily="18" charset="0"/>
                <a:ea typeface="Cambria" panose="02040503050406030204" pitchFamily="18" charset="0"/>
              </a:rPr>
              <a:t> dân </a:t>
            </a:r>
            <a:r>
              <a:rPr lang="vi-VN" sz="1200" b="1" dirty="0" err="1">
                <a:solidFill>
                  <a:srgbClr val="0070C0"/>
                </a:solidFill>
                <a:latin typeface="Cambria" panose="02040503050406030204" pitchFamily="18" charset="0"/>
                <a:ea typeface="Cambria" panose="02040503050406030204" pitchFamily="18" charset="0"/>
              </a:rPr>
              <a:t>vì</a:t>
            </a:r>
            <a:r>
              <a:rPr lang="vi-VN" sz="1200" b="1" dirty="0">
                <a:solidFill>
                  <a:srgbClr val="0070C0"/>
                </a:solidFill>
                <a:latin typeface="Cambria" panose="02040503050406030204" pitchFamily="18" charset="0"/>
                <a:ea typeface="Cambria" panose="02040503050406030204" pitchFamily="18" charset="0"/>
              </a:rPr>
              <a:t> lên kinh đô nhưng không </a:t>
            </a:r>
            <a:r>
              <a:rPr lang="vi-VN" sz="1200" b="1" dirty="0" err="1">
                <a:solidFill>
                  <a:srgbClr val="0070C0"/>
                </a:solidFill>
                <a:latin typeface="Cambria" panose="02040503050406030204" pitchFamily="18" charset="0"/>
                <a:ea typeface="Cambria" panose="02040503050406030204" pitchFamily="18" charset="0"/>
              </a:rPr>
              <a:t>tìm</a:t>
            </a:r>
            <a:r>
              <a:rPr lang="vi-VN" sz="1200" b="1" dirty="0">
                <a:solidFill>
                  <a:srgbClr val="0070C0"/>
                </a:solidFill>
                <a:latin typeface="Cambria" panose="02040503050406030204" pitchFamily="18" charset="0"/>
                <a:ea typeface="Cambria" panose="02040503050406030204" pitchFamily="18" charset="0"/>
              </a:rPr>
              <a:t> </a:t>
            </a:r>
            <a:r>
              <a:rPr lang="vi-VN" sz="1200" b="1" dirty="0" err="1">
                <a:solidFill>
                  <a:srgbClr val="0070C0"/>
                </a:solidFill>
                <a:latin typeface="Cambria" panose="02040503050406030204" pitchFamily="18" charset="0"/>
                <a:ea typeface="Cambria" panose="02040503050406030204" pitchFamily="18" charset="0"/>
              </a:rPr>
              <a:t>được</a:t>
            </a:r>
            <a:r>
              <a:rPr lang="vi-VN" sz="1200" b="1" dirty="0">
                <a:solidFill>
                  <a:srgbClr val="0070C0"/>
                </a:solidFill>
                <a:latin typeface="Cambria" panose="02040503050406030204" pitchFamily="18" charset="0"/>
                <a:ea typeface="Cambria" panose="02040503050406030204" pitchFamily="18" charset="0"/>
              </a:rPr>
              <a:t> </a:t>
            </a:r>
            <a:r>
              <a:rPr lang="vi-VN" sz="1200" b="1" dirty="0" err="1">
                <a:solidFill>
                  <a:srgbClr val="0070C0"/>
                </a:solidFill>
                <a:latin typeface="Cambria" panose="02040503050406030204" pitchFamily="18" charset="0"/>
                <a:ea typeface="Cambria" panose="02040503050406030204" pitchFamily="18" charset="0"/>
              </a:rPr>
              <a:t>thầy</a:t>
            </a:r>
            <a:r>
              <a:rPr lang="vi-VN" sz="1200" b="1" dirty="0">
                <a:solidFill>
                  <a:srgbClr val="0070C0"/>
                </a:solidFill>
                <a:latin typeface="Cambria" panose="02040503050406030204" pitchFamily="18" charset="0"/>
                <a:ea typeface="Cambria" panose="02040503050406030204" pitchFamily="18" charset="0"/>
              </a:rPr>
              <a:t> </a:t>
            </a:r>
            <a:r>
              <a:rPr lang="vi-VN" sz="1200" b="1" dirty="0" err="1">
                <a:solidFill>
                  <a:srgbClr val="0070C0"/>
                </a:solidFill>
                <a:latin typeface="Cambria" panose="02040503050406030204" pitchFamily="18" charset="0"/>
                <a:ea typeface="Cambria" panose="02040503050406030204" pitchFamily="18" charset="0"/>
              </a:rPr>
              <a:t>giỏi</a:t>
            </a:r>
            <a:r>
              <a:rPr lang="vi-VN" sz="1200" b="1" dirty="0">
                <a:solidFill>
                  <a:srgbClr val="0070C0"/>
                </a:solidFill>
                <a:latin typeface="Cambria" panose="02040503050406030204" pitchFamily="18" charset="0"/>
                <a:ea typeface="Cambria" panose="02040503050406030204" pitchFamily="18" charset="0"/>
              </a:rPr>
              <a:t> </a:t>
            </a:r>
            <a:r>
              <a:rPr lang="vi-VN" sz="1200" b="1" dirty="0" err="1">
                <a:solidFill>
                  <a:srgbClr val="0070C0"/>
                </a:solidFill>
                <a:latin typeface="Cambria" panose="02040503050406030204" pitchFamily="18" charset="0"/>
                <a:ea typeface="Cambria" panose="02040503050406030204" pitchFamily="18" charset="0"/>
              </a:rPr>
              <a:t>để</a:t>
            </a:r>
            <a:r>
              <a:rPr lang="vi-VN" sz="1200" b="1" dirty="0">
                <a:solidFill>
                  <a:srgbClr val="0070C0"/>
                </a:solidFill>
                <a:latin typeface="Cambria" panose="02040503050406030204" pitchFamily="18" charset="0"/>
                <a:ea typeface="Cambria" panose="02040503050406030204" pitchFamily="18" charset="0"/>
              </a:rPr>
              <a:t> </a:t>
            </a:r>
            <a:r>
              <a:rPr lang="vi-VN" sz="1200" b="1" dirty="0" err="1">
                <a:solidFill>
                  <a:srgbClr val="0070C0"/>
                </a:solidFill>
                <a:latin typeface="Cambria" panose="02040503050406030204" pitchFamily="18" charset="0"/>
                <a:ea typeface="Cambria" panose="02040503050406030204" pitchFamily="18" charset="0"/>
              </a:rPr>
              <a:t>học</a:t>
            </a:r>
            <a:r>
              <a:rPr lang="vi-VN" sz="1200" b="1" dirty="0">
                <a:solidFill>
                  <a:srgbClr val="0070C0"/>
                </a:solidFill>
                <a:latin typeface="Cambria" panose="02040503050406030204" pitchFamily="18" charset="0"/>
                <a:ea typeface="Cambria" panose="02040503050406030204" pitchFamily="18" charset="0"/>
              </a:rPr>
              <a:t>. </a:t>
            </a:r>
            <a:endParaRPr lang="en-US" sz="2400" b="1" dirty="0">
              <a:solidFill>
                <a:srgbClr val="0070C0"/>
              </a:solidFill>
              <a:latin typeface="Cambria" panose="02040503050406030204" pitchFamily="18" charset="0"/>
              <a:ea typeface="Cambria" panose="02040503050406030204" pitchFamily="18" charset="0"/>
            </a:endParaRPr>
          </a:p>
          <a:p>
            <a:endParaRPr lang="en-US" dirty="0"/>
          </a:p>
        </p:txBody>
      </p:sp>
      <p:sp>
        <p:nvSpPr>
          <p:cNvPr id="4" name="Slide Number Placeholder 3"/>
          <p:cNvSpPr>
            <a:spLocks noGrp="1"/>
          </p:cNvSpPr>
          <p:nvPr>
            <p:ph type="sldNum" sz="quarter" idx="5"/>
          </p:nvPr>
        </p:nvSpPr>
        <p:spPr/>
        <p:txBody>
          <a:bodyPr/>
          <a:lstStyle/>
          <a:p>
            <a:fld id="{10FEA163-9100-40D0-9927-1C8908A00FB5}" type="slidenum">
              <a:rPr lang="en-US" smtClean="0"/>
              <a:t>18</a:t>
            </a:fld>
            <a:endParaRPr lang="en-US"/>
          </a:p>
        </p:txBody>
      </p:sp>
    </p:spTree>
    <p:extLst>
      <p:ext uri="{BB962C8B-B14F-4D97-AF65-F5344CB8AC3E}">
        <p14:creationId xmlns:p14="http://schemas.microsoft.com/office/powerpoint/2010/main" val="32191645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dirty="0">
                <a:solidFill>
                  <a:srgbClr val="002060"/>
                </a:solidFill>
                <a:latin typeface="Cambria" panose="02040503050406030204" pitchFamily="18" charset="0"/>
                <a:ea typeface="Cambria" panose="02040503050406030204" pitchFamily="18" charset="0"/>
              </a:rPr>
              <a:t>- Ông không </a:t>
            </a:r>
            <a:r>
              <a:rPr lang="vi-VN" sz="1200" dirty="0" err="1">
                <a:solidFill>
                  <a:srgbClr val="002060"/>
                </a:solidFill>
                <a:latin typeface="Cambria" panose="02040503050406030204" pitchFamily="18" charset="0"/>
                <a:ea typeface="Cambria" panose="02040503050406030204" pitchFamily="18" charset="0"/>
              </a:rPr>
              <a:t>quản</a:t>
            </a:r>
            <a:r>
              <a:rPr lang="vi-VN" sz="1200" dirty="0">
                <a:solidFill>
                  <a:srgbClr val="002060"/>
                </a:solidFill>
                <a:latin typeface="Cambria" panose="02040503050406030204" pitchFamily="18" charset="0"/>
                <a:ea typeface="Cambria" panose="02040503050406030204" pitchFamily="18" charset="0"/>
              </a:rPr>
              <a:t> </a:t>
            </a:r>
            <a:r>
              <a:rPr lang="vi-VN" sz="1200" dirty="0" err="1">
                <a:solidFill>
                  <a:srgbClr val="002060"/>
                </a:solidFill>
                <a:latin typeface="Cambria" panose="02040503050406030204" pitchFamily="18" charset="0"/>
                <a:ea typeface="Cambria" panose="02040503050406030204" pitchFamily="18" charset="0"/>
              </a:rPr>
              <a:t>ngày</a:t>
            </a:r>
            <a:r>
              <a:rPr lang="vi-VN" sz="1200" dirty="0">
                <a:solidFill>
                  <a:srgbClr val="002060"/>
                </a:solidFill>
                <a:latin typeface="Cambria" panose="02040503050406030204" pitchFamily="18" charset="0"/>
                <a:ea typeface="Cambria" panose="02040503050406030204" pitchFamily="18" charset="0"/>
              </a:rPr>
              <a:t> đêm, mưa </a:t>
            </a:r>
            <a:r>
              <a:rPr lang="vi-VN" sz="1200" dirty="0" err="1">
                <a:solidFill>
                  <a:srgbClr val="002060"/>
                </a:solidFill>
                <a:latin typeface="Cambria" panose="02040503050406030204" pitchFamily="18" charset="0"/>
                <a:ea typeface="Cambria" panose="02040503050406030204" pitchFamily="18" charset="0"/>
              </a:rPr>
              <a:t>nắng</a:t>
            </a:r>
            <a:r>
              <a:rPr lang="vi-VN" sz="1200" dirty="0">
                <a:solidFill>
                  <a:srgbClr val="002060"/>
                </a:solidFill>
                <a:latin typeface="Cambria" panose="02040503050406030204" pitchFamily="18" charset="0"/>
                <a:ea typeface="Cambria" panose="02040503050406030204" pitchFamily="18" charset="0"/>
              </a:rPr>
              <a:t>, </a:t>
            </a:r>
            <a:r>
              <a:rPr lang="vi-VN" sz="1200" dirty="0" err="1">
                <a:solidFill>
                  <a:srgbClr val="002060"/>
                </a:solidFill>
                <a:latin typeface="Cambria" panose="02040503050406030204" pitchFamily="18" charset="0"/>
                <a:ea typeface="Cambria" panose="02040503050406030204" pitchFamily="18" charset="0"/>
              </a:rPr>
              <a:t>trèo</a:t>
            </a:r>
            <a:r>
              <a:rPr lang="vi-VN" sz="1200" dirty="0">
                <a:solidFill>
                  <a:srgbClr val="002060"/>
                </a:solidFill>
                <a:latin typeface="Cambria" panose="02040503050406030204" pitchFamily="18" charset="0"/>
                <a:ea typeface="Cambria" panose="02040503050406030204" pitchFamily="18" charset="0"/>
              </a:rPr>
              <a:t> </a:t>
            </a:r>
            <a:r>
              <a:rPr lang="vi-VN" sz="1200" dirty="0" err="1">
                <a:solidFill>
                  <a:srgbClr val="002060"/>
                </a:solidFill>
                <a:latin typeface="Cambria" panose="02040503050406030204" pitchFamily="18" charset="0"/>
                <a:ea typeface="Cambria" panose="02040503050406030204" pitchFamily="18" charset="0"/>
              </a:rPr>
              <a:t>đèo</a:t>
            </a:r>
            <a:r>
              <a:rPr lang="vi-VN" sz="1200" dirty="0">
                <a:solidFill>
                  <a:srgbClr val="002060"/>
                </a:solidFill>
                <a:latin typeface="Cambria" panose="02040503050406030204" pitchFamily="18" charset="0"/>
                <a:ea typeface="Cambria" panose="02040503050406030204" pitchFamily="18" charset="0"/>
              </a:rPr>
              <a:t> </a:t>
            </a:r>
            <a:r>
              <a:rPr lang="vi-VN" sz="1200" dirty="0" err="1">
                <a:solidFill>
                  <a:srgbClr val="002060"/>
                </a:solidFill>
                <a:latin typeface="Cambria" panose="02040503050406030204" pitchFamily="18" charset="0"/>
                <a:ea typeface="Cambria" panose="02040503050406030204" pitchFamily="18" charset="0"/>
              </a:rPr>
              <a:t>lội</a:t>
            </a:r>
            <a:r>
              <a:rPr lang="vi-VN" sz="1200" dirty="0">
                <a:solidFill>
                  <a:srgbClr val="002060"/>
                </a:solidFill>
                <a:latin typeface="Cambria" panose="02040503050406030204" pitchFamily="18" charset="0"/>
                <a:ea typeface="Cambria" panose="02040503050406030204" pitchFamily="18" charset="0"/>
              </a:rPr>
              <a:t> </a:t>
            </a:r>
            <a:r>
              <a:rPr lang="vi-VN" sz="1200" dirty="0" err="1">
                <a:solidFill>
                  <a:srgbClr val="002060"/>
                </a:solidFill>
                <a:latin typeface="Cambria" panose="02040503050406030204" pitchFamily="18" charset="0"/>
                <a:ea typeface="Cambria" panose="02040503050406030204" pitchFamily="18" charset="0"/>
              </a:rPr>
              <a:t>suối</a:t>
            </a:r>
            <a:r>
              <a:rPr lang="vi-VN" sz="1200" dirty="0">
                <a:solidFill>
                  <a:srgbClr val="002060"/>
                </a:solidFill>
                <a:latin typeface="Cambria" panose="02040503050406030204" pitchFamily="18" charset="0"/>
                <a:ea typeface="Cambria" panose="02040503050406030204" pitchFamily="18" charset="0"/>
              </a:rPr>
              <a:t> đi </a:t>
            </a:r>
            <a:r>
              <a:rPr lang="vi-VN" sz="1200" dirty="0" err="1">
                <a:solidFill>
                  <a:srgbClr val="002060"/>
                </a:solidFill>
                <a:latin typeface="Cambria" panose="02040503050406030204" pitchFamily="18" charset="0"/>
                <a:ea typeface="Cambria" panose="02040503050406030204" pitchFamily="18" charset="0"/>
              </a:rPr>
              <a:t>chữa</a:t>
            </a:r>
            <a:r>
              <a:rPr lang="vi-VN" sz="1200" dirty="0">
                <a:solidFill>
                  <a:srgbClr val="002060"/>
                </a:solidFill>
                <a:latin typeface="Cambria" panose="02040503050406030204" pitchFamily="18" charset="0"/>
                <a:ea typeface="Cambria" panose="02040503050406030204" pitchFamily="18" charset="0"/>
              </a:rPr>
              <a:t> </a:t>
            </a:r>
            <a:r>
              <a:rPr lang="vi-VN" sz="1200" dirty="0" err="1">
                <a:solidFill>
                  <a:srgbClr val="002060"/>
                </a:solidFill>
                <a:latin typeface="Cambria" panose="02040503050406030204" pitchFamily="18" charset="0"/>
                <a:ea typeface="Cambria" panose="02040503050406030204" pitchFamily="18" charset="0"/>
              </a:rPr>
              <a:t>bệnh</a:t>
            </a:r>
            <a:r>
              <a:rPr lang="vi-VN" sz="1200" dirty="0">
                <a:solidFill>
                  <a:srgbClr val="002060"/>
                </a:solidFill>
                <a:latin typeface="Cambria" panose="02040503050406030204" pitchFamily="18" charset="0"/>
                <a:ea typeface="Cambria" panose="02040503050406030204" pitchFamily="18" charset="0"/>
              </a:rPr>
              <a:t> </a:t>
            </a:r>
            <a:r>
              <a:rPr lang="vi-VN" sz="1200" dirty="0" err="1">
                <a:solidFill>
                  <a:srgbClr val="002060"/>
                </a:solidFill>
                <a:latin typeface="Cambria" panose="02040503050406030204" pitchFamily="18" charset="0"/>
                <a:ea typeface="Cambria" panose="02040503050406030204" pitchFamily="18" charset="0"/>
              </a:rPr>
              <a:t>cứu</a:t>
            </a:r>
            <a:r>
              <a:rPr lang="vi-VN" sz="1200" dirty="0">
                <a:solidFill>
                  <a:srgbClr val="002060"/>
                </a:solidFill>
                <a:latin typeface="Cambria" panose="02040503050406030204" pitchFamily="18" charset="0"/>
                <a:ea typeface="Cambria" panose="02040503050406030204" pitchFamily="18" charset="0"/>
              </a:rPr>
              <a:t> </a:t>
            </a:r>
            <a:r>
              <a:rPr lang="vi-VN" sz="1200" dirty="0" err="1">
                <a:solidFill>
                  <a:srgbClr val="002060"/>
                </a:solidFill>
                <a:latin typeface="Cambria" panose="02040503050406030204" pitchFamily="18" charset="0"/>
                <a:ea typeface="Cambria" panose="02040503050406030204" pitchFamily="18" charset="0"/>
              </a:rPr>
              <a:t>người</a:t>
            </a:r>
            <a:r>
              <a:rPr lang="vi-VN" sz="1200" dirty="0">
                <a:solidFill>
                  <a:srgbClr val="002060"/>
                </a:solidFill>
                <a:latin typeface="Cambria" panose="02040503050406030204" pitchFamily="18" charset="0"/>
                <a:ea typeface="Cambria" panose="02040503050406030204" pitchFamily="18" charset="0"/>
              </a:rPr>
              <a:t>. </a:t>
            </a:r>
            <a:endParaRPr lang="en-US" sz="4800" b="1" dirty="0">
              <a:solidFill>
                <a:srgbClr val="002060"/>
              </a:solidFill>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vi-VN" sz="1200" dirty="0">
                <a:solidFill>
                  <a:srgbClr val="002060"/>
                </a:solidFill>
                <a:latin typeface="Cambria" panose="02040503050406030204" pitchFamily="18" charset="0"/>
                <a:ea typeface="Cambria" panose="02040503050406030204" pitchFamily="18" charset="0"/>
              </a:rPr>
              <a:t>- </a:t>
            </a:r>
            <a:r>
              <a:rPr lang="vi-VN" sz="1200" dirty="0" err="1">
                <a:solidFill>
                  <a:srgbClr val="002060"/>
                </a:solidFill>
                <a:latin typeface="Cambria" panose="02040503050406030204" pitchFamily="18" charset="0"/>
                <a:ea typeface="Cambria" panose="02040503050406030204" pitchFamily="18" charset="0"/>
              </a:rPr>
              <a:t>Đối</a:t>
            </a:r>
            <a:r>
              <a:rPr lang="vi-VN" sz="1200" dirty="0">
                <a:solidFill>
                  <a:srgbClr val="002060"/>
                </a:solidFill>
                <a:latin typeface="Cambria" panose="02040503050406030204" pitchFamily="18" charset="0"/>
                <a:ea typeface="Cambria" panose="02040503050406030204" pitchFamily="18" charset="0"/>
              </a:rPr>
              <a:t> </a:t>
            </a:r>
            <a:r>
              <a:rPr lang="vi-VN" sz="1200" dirty="0" err="1">
                <a:solidFill>
                  <a:srgbClr val="002060"/>
                </a:solidFill>
                <a:latin typeface="Cambria" panose="02040503050406030204" pitchFamily="18" charset="0"/>
                <a:ea typeface="Cambria" panose="02040503050406030204" pitchFamily="18" charset="0"/>
              </a:rPr>
              <a:t>với</a:t>
            </a:r>
            <a:r>
              <a:rPr lang="vi-VN" sz="1200" dirty="0">
                <a:solidFill>
                  <a:srgbClr val="002060"/>
                </a:solidFill>
                <a:latin typeface="Cambria" panose="02040503050406030204" pitchFamily="18" charset="0"/>
                <a:ea typeface="Cambria" panose="02040503050406030204" pitchFamily="18" charset="0"/>
              </a:rPr>
              <a:t> </a:t>
            </a:r>
            <a:r>
              <a:rPr lang="vi-VN" sz="1200" dirty="0" err="1">
                <a:solidFill>
                  <a:srgbClr val="002060"/>
                </a:solidFill>
                <a:latin typeface="Cambria" panose="02040503050406030204" pitchFamily="18" charset="0"/>
                <a:ea typeface="Cambria" panose="02040503050406030204" pitchFamily="18" charset="0"/>
              </a:rPr>
              <a:t>người</a:t>
            </a:r>
            <a:r>
              <a:rPr lang="vi-VN" sz="1200" dirty="0">
                <a:solidFill>
                  <a:srgbClr val="002060"/>
                </a:solidFill>
                <a:latin typeface="Cambria" panose="02040503050406030204" pitchFamily="18" charset="0"/>
                <a:ea typeface="Cambria" panose="02040503050406030204" pitchFamily="18" charset="0"/>
              </a:rPr>
              <a:t> </a:t>
            </a:r>
            <a:r>
              <a:rPr lang="vi-VN" sz="1200" dirty="0" err="1">
                <a:solidFill>
                  <a:srgbClr val="002060"/>
                </a:solidFill>
                <a:latin typeface="Cambria" panose="02040503050406030204" pitchFamily="18" charset="0"/>
                <a:ea typeface="Cambria" panose="02040503050406030204" pitchFamily="18" charset="0"/>
              </a:rPr>
              <a:t>nghèo</a:t>
            </a:r>
            <a:r>
              <a:rPr lang="vi-VN" sz="1200" dirty="0">
                <a:solidFill>
                  <a:srgbClr val="002060"/>
                </a:solidFill>
                <a:latin typeface="Cambria" panose="02040503050406030204" pitchFamily="18" charset="0"/>
                <a:ea typeface="Cambria" panose="02040503050406030204" pitchFamily="18" charset="0"/>
              </a:rPr>
              <a:t>, </a:t>
            </a:r>
            <a:r>
              <a:rPr lang="vi-VN" sz="1200" dirty="0" err="1">
                <a:solidFill>
                  <a:srgbClr val="002060"/>
                </a:solidFill>
                <a:latin typeface="Cambria" panose="02040503050406030204" pitchFamily="18" charset="0"/>
                <a:ea typeface="Cambria" panose="02040503050406030204" pitchFamily="18" charset="0"/>
              </a:rPr>
              <a:t>hoàn</a:t>
            </a:r>
            <a:r>
              <a:rPr lang="vi-VN" sz="1200" dirty="0">
                <a:solidFill>
                  <a:srgbClr val="002060"/>
                </a:solidFill>
                <a:latin typeface="Cambria" panose="02040503050406030204" pitchFamily="18" charset="0"/>
                <a:ea typeface="Cambria" panose="02040503050406030204" pitchFamily="18" charset="0"/>
              </a:rPr>
              <a:t> </a:t>
            </a:r>
            <a:r>
              <a:rPr lang="vi-VN" sz="1200" dirty="0" err="1">
                <a:solidFill>
                  <a:srgbClr val="002060"/>
                </a:solidFill>
                <a:latin typeface="Cambria" panose="02040503050406030204" pitchFamily="18" charset="0"/>
                <a:ea typeface="Cambria" panose="02040503050406030204" pitchFamily="18" charset="0"/>
              </a:rPr>
              <a:t>cảnh</a:t>
            </a:r>
            <a:r>
              <a:rPr lang="vi-VN" sz="1200" dirty="0">
                <a:solidFill>
                  <a:srgbClr val="002060"/>
                </a:solidFill>
                <a:latin typeface="Cambria" panose="02040503050406030204" pitchFamily="18" charset="0"/>
                <a:ea typeface="Cambria" panose="02040503050406030204" pitchFamily="18" charset="0"/>
              </a:rPr>
              <a:t> </a:t>
            </a:r>
            <a:r>
              <a:rPr lang="vi-VN" sz="1200" dirty="0" err="1">
                <a:solidFill>
                  <a:srgbClr val="002060"/>
                </a:solidFill>
                <a:latin typeface="Cambria" panose="02040503050406030204" pitchFamily="18" charset="0"/>
                <a:ea typeface="Cambria" panose="02040503050406030204" pitchFamily="18" charset="0"/>
              </a:rPr>
              <a:t>khó</a:t>
            </a:r>
            <a:r>
              <a:rPr lang="vi-VN" sz="1200" dirty="0">
                <a:solidFill>
                  <a:srgbClr val="002060"/>
                </a:solidFill>
                <a:latin typeface="Cambria" panose="02040503050406030204" pitchFamily="18" charset="0"/>
                <a:ea typeface="Cambria" panose="02040503050406030204" pitchFamily="18" charset="0"/>
              </a:rPr>
              <a:t> khăn, ông </a:t>
            </a:r>
            <a:r>
              <a:rPr lang="vi-VN" sz="1200" dirty="0" err="1">
                <a:solidFill>
                  <a:srgbClr val="002060"/>
                </a:solidFill>
                <a:latin typeface="Cambria" panose="02040503050406030204" pitchFamily="18" charset="0"/>
                <a:ea typeface="Cambria" panose="02040503050406030204" pitchFamily="18" charset="0"/>
              </a:rPr>
              <a:t>thường</a:t>
            </a:r>
            <a:r>
              <a:rPr lang="vi-VN" sz="1200" dirty="0">
                <a:solidFill>
                  <a:srgbClr val="002060"/>
                </a:solidFill>
                <a:latin typeface="Cambria" panose="02040503050406030204" pitchFamily="18" charset="0"/>
                <a:ea typeface="Cambria" panose="02040503050406030204" pitchFamily="18" charset="0"/>
              </a:rPr>
              <a:t> </a:t>
            </a:r>
            <a:r>
              <a:rPr lang="vi-VN" sz="1200" dirty="0" err="1">
                <a:solidFill>
                  <a:srgbClr val="002060"/>
                </a:solidFill>
                <a:latin typeface="Cambria" panose="02040503050406030204" pitchFamily="18" charset="0"/>
                <a:ea typeface="Cambria" panose="02040503050406030204" pitchFamily="18" charset="0"/>
              </a:rPr>
              <a:t>khám</a:t>
            </a:r>
            <a:r>
              <a:rPr lang="vi-VN" sz="1200" dirty="0">
                <a:solidFill>
                  <a:srgbClr val="002060"/>
                </a:solidFill>
                <a:latin typeface="Cambria" panose="02040503050406030204" pitchFamily="18" charset="0"/>
                <a:ea typeface="Cambria" panose="02040503050406030204" pitchFamily="18" charset="0"/>
              </a:rPr>
              <a:t> </a:t>
            </a:r>
            <a:r>
              <a:rPr lang="vi-VN" sz="1200" dirty="0" err="1">
                <a:solidFill>
                  <a:srgbClr val="002060"/>
                </a:solidFill>
                <a:latin typeface="Cambria" panose="02040503050406030204" pitchFamily="18" charset="0"/>
                <a:ea typeface="Cambria" panose="02040503050406030204" pitchFamily="18" charset="0"/>
              </a:rPr>
              <a:t>bệnh</a:t>
            </a:r>
            <a:r>
              <a:rPr lang="vi-VN" sz="1200" dirty="0">
                <a:solidFill>
                  <a:srgbClr val="002060"/>
                </a:solidFill>
                <a:latin typeface="Cambria" panose="02040503050406030204" pitchFamily="18" charset="0"/>
                <a:ea typeface="Cambria" panose="02040503050406030204" pitchFamily="18" charset="0"/>
              </a:rPr>
              <a:t> </a:t>
            </a:r>
            <a:r>
              <a:rPr lang="vi-VN" sz="1200" dirty="0" err="1">
                <a:solidFill>
                  <a:srgbClr val="002060"/>
                </a:solidFill>
                <a:latin typeface="Cambria" panose="02040503050406030204" pitchFamily="18" charset="0"/>
                <a:ea typeface="Cambria" panose="02040503050406030204" pitchFamily="18" charset="0"/>
              </a:rPr>
              <a:t>và</a:t>
            </a:r>
            <a:r>
              <a:rPr lang="vi-VN" sz="1200" dirty="0">
                <a:solidFill>
                  <a:srgbClr val="002060"/>
                </a:solidFill>
                <a:latin typeface="Cambria" panose="02040503050406030204" pitchFamily="18" charset="0"/>
                <a:ea typeface="Cambria" panose="02040503050406030204" pitchFamily="18" charset="0"/>
              </a:rPr>
              <a:t> cho </a:t>
            </a:r>
            <a:r>
              <a:rPr lang="vi-VN" sz="1200" dirty="0" err="1">
                <a:solidFill>
                  <a:srgbClr val="002060"/>
                </a:solidFill>
                <a:latin typeface="Cambria" panose="02040503050406030204" pitchFamily="18" charset="0"/>
                <a:ea typeface="Cambria" panose="02040503050406030204" pitchFamily="18" charset="0"/>
              </a:rPr>
              <a:t>thuốc</a:t>
            </a:r>
            <a:r>
              <a:rPr lang="vi-VN" sz="1200" dirty="0">
                <a:solidFill>
                  <a:srgbClr val="002060"/>
                </a:solidFill>
                <a:latin typeface="Cambria" panose="02040503050406030204" pitchFamily="18" charset="0"/>
                <a:ea typeface="Cambria" panose="02040503050406030204" pitchFamily="18" charset="0"/>
              </a:rPr>
              <a:t> không </a:t>
            </a:r>
            <a:r>
              <a:rPr lang="vi-VN" sz="1200" dirty="0" err="1">
                <a:solidFill>
                  <a:srgbClr val="002060"/>
                </a:solidFill>
                <a:latin typeface="Cambria" panose="02040503050406030204" pitchFamily="18" charset="0"/>
                <a:ea typeface="Cambria" panose="02040503050406030204" pitchFamily="18" charset="0"/>
              </a:rPr>
              <a:t>lấy</a:t>
            </a:r>
            <a:r>
              <a:rPr lang="vi-VN" sz="1200" dirty="0">
                <a:solidFill>
                  <a:srgbClr val="002060"/>
                </a:solidFill>
                <a:latin typeface="Cambria" panose="02040503050406030204" pitchFamily="18" charset="0"/>
                <a:ea typeface="Cambria" panose="02040503050406030204" pitchFamily="18" charset="0"/>
              </a:rPr>
              <a:t> </a:t>
            </a:r>
            <a:r>
              <a:rPr lang="vi-VN" sz="1200" dirty="0" err="1">
                <a:solidFill>
                  <a:srgbClr val="002060"/>
                </a:solidFill>
                <a:latin typeface="Cambria" panose="02040503050406030204" pitchFamily="18" charset="0"/>
                <a:ea typeface="Cambria" panose="02040503050406030204" pitchFamily="18" charset="0"/>
              </a:rPr>
              <a:t>tiền</a:t>
            </a:r>
            <a:r>
              <a:rPr lang="vi-VN" sz="1200" dirty="0">
                <a:solidFill>
                  <a:srgbClr val="002060"/>
                </a:solidFill>
                <a:latin typeface="Cambria" panose="02040503050406030204" pitchFamily="18" charset="0"/>
                <a:ea typeface="Cambria" panose="02040503050406030204" pitchFamily="18" charset="0"/>
              </a:rPr>
              <a:t>.</a:t>
            </a:r>
            <a:endParaRPr lang="en-US" sz="2400" b="1" dirty="0">
              <a:solidFill>
                <a:srgbClr val="002060"/>
              </a:solidFill>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vi-VN" sz="1200" dirty="0">
                <a:solidFill>
                  <a:srgbClr val="002060"/>
                </a:solidFill>
                <a:latin typeface="Cambria" panose="02040503050406030204" pitchFamily="18" charset="0"/>
                <a:ea typeface="Cambria" panose="02040503050406030204" pitchFamily="18" charset="0"/>
              </a:rPr>
              <a:t>- </a:t>
            </a:r>
            <a:r>
              <a:rPr lang="vi-VN" sz="1200" dirty="0" err="1">
                <a:solidFill>
                  <a:srgbClr val="002060"/>
                </a:solidFill>
                <a:latin typeface="Cambria" panose="02040503050406030204" pitchFamily="18" charset="0"/>
                <a:ea typeface="Cambria" panose="02040503050406030204" pitchFamily="18" charset="0"/>
              </a:rPr>
              <a:t>Có</a:t>
            </a:r>
            <a:r>
              <a:rPr lang="vi-VN" sz="1200" dirty="0">
                <a:solidFill>
                  <a:srgbClr val="002060"/>
                </a:solidFill>
                <a:latin typeface="Cambria" panose="02040503050406030204" pitchFamily="18" charset="0"/>
                <a:ea typeface="Cambria" panose="02040503050406030204" pitchFamily="18" charset="0"/>
              </a:rPr>
              <a:t> </a:t>
            </a:r>
            <a:r>
              <a:rPr lang="vi-VN" sz="1200" dirty="0" err="1">
                <a:solidFill>
                  <a:srgbClr val="002060"/>
                </a:solidFill>
                <a:latin typeface="Cambria" panose="02040503050406030204" pitchFamily="18" charset="0"/>
                <a:ea typeface="Cambria" panose="02040503050406030204" pitchFamily="18" charset="0"/>
              </a:rPr>
              <a:t>lần</a:t>
            </a:r>
            <a:r>
              <a:rPr lang="vi-VN" sz="1200" dirty="0">
                <a:solidFill>
                  <a:srgbClr val="002060"/>
                </a:solidFill>
                <a:latin typeface="Cambria" panose="02040503050406030204" pitchFamily="18" charset="0"/>
                <a:ea typeface="Cambria" panose="02040503050406030204" pitchFamily="18" charset="0"/>
              </a:rPr>
              <a:t>, </a:t>
            </a:r>
            <a:r>
              <a:rPr lang="vi-VN" sz="1200" dirty="0" err="1">
                <a:solidFill>
                  <a:srgbClr val="002060"/>
                </a:solidFill>
                <a:latin typeface="Cambria" panose="02040503050406030204" pitchFamily="18" charset="0"/>
                <a:ea typeface="Cambria" panose="02040503050406030204" pitchFamily="18" charset="0"/>
              </a:rPr>
              <a:t>một</a:t>
            </a:r>
            <a:r>
              <a:rPr lang="vi-VN" sz="1200" dirty="0">
                <a:solidFill>
                  <a:srgbClr val="002060"/>
                </a:solidFill>
                <a:latin typeface="Cambria" panose="02040503050406030204" pitchFamily="18" charset="0"/>
                <a:ea typeface="Cambria" panose="02040503050406030204" pitchFamily="18" charset="0"/>
              </a:rPr>
              <a:t> </a:t>
            </a:r>
            <a:r>
              <a:rPr lang="vi-VN" sz="1200" dirty="0" err="1">
                <a:solidFill>
                  <a:srgbClr val="002060"/>
                </a:solidFill>
                <a:latin typeface="Cambria" panose="02040503050406030204" pitchFamily="18" charset="0"/>
                <a:ea typeface="Cambria" panose="02040503050406030204" pitchFamily="18" charset="0"/>
              </a:rPr>
              <a:t>người</a:t>
            </a:r>
            <a:r>
              <a:rPr lang="vi-VN" sz="1200" dirty="0">
                <a:solidFill>
                  <a:srgbClr val="002060"/>
                </a:solidFill>
                <a:latin typeface="Cambria" panose="02040503050406030204" pitchFamily="18" charset="0"/>
                <a:ea typeface="Cambria" panose="02040503050406030204" pitchFamily="18" charset="0"/>
              </a:rPr>
              <a:t> </a:t>
            </a:r>
            <a:r>
              <a:rPr lang="vi-VN" sz="1200" dirty="0" err="1">
                <a:solidFill>
                  <a:srgbClr val="002060"/>
                </a:solidFill>
                <a:latin typeface="Cambria" panose="02040503050406030204" pitchFamily="18" charset="0"/>
                <a:ea typeface="Cambria" panose="02040503050406030204" pitchFamily="18" charset="0"/>
              </a:rPr>
              <a:t>thuyền</a:t>
            </a:r>
            <a:r>
              <a:rPr lang="vi-VN" sz="1200" dirty="0">
                <a:solidFill>
                  <a:srgbClr val="002060"/>
                </a:solidFill>
                <a:latin typeface="Cambria" panose="02040503050406030204" pitchFamily="18" charset="0"/>
                <a:ea typeface="Cambria" panose="02040503050406030204" pitchFamily="18" charset="0"/>
              </a:rPr>
              <a:t> </a:t>
            </a:r>
            <a:r>
              <a:rPr lang="vi-VN" sz="1200" dirty="0" err="1">
                <a:solidFill>
                  <a:srgbClr val="002060"/>
                </a:solidFill>
                <a:latin typeface="Cambria" panose="02040503050406030204" pitchFamily="18" charset="0"/>
                <a:ea typeface="Cambria" panose="02040503050406030204" pitchFamily="18" charset="0"/>
              </a:rPr>
              <a:t>chài</a:t>
            </a:r>
            <a:r>
              <a:rPr lang="vi-VN" sz="1200" dirty="0">
                <a:solidFill>
                  <a:srgbClr val="002060"/>
                </a:solidFill>
                <a:latin typeface="Cambria" panose="02040503050406030204" pitchFamily="18" charset="0"/>
                <a:ea typeface="Cambria" panose="02040503050406030204" pitchFamily="18" charset="0"/>
              </a:rPr>
              <a:t> </a:t>
            </a:r>
            <a:r>
              <a:rPr lang="vi-VN" sz="1200" dirty="0" err="1">
                <a:solidFill>
                  <a:srgbClr val="002060"/>
                </a:solidFill>
                <a:latin typeface="Cambria" panose="02040503050406030204" pitchFamily="18" charset="0"/>
                <a:ea typeface="Cambria" panose="02040503050406030204" pitchFamily="18" charset="0"/>
              </a:rPr>
              <a:t>nghèo</a:t>
            </a:r>
            <a:r>
              <a:rPr lang="vi-VN" sz="1200" dirty="0">
                <a:solidFill>
                  <a:srgbClr val="002060"/>
                </a:solidFill>
                <a:latin typeface="Cambria" panose="02040503050406030204" pitchFamily="18" charset="0"/>
                <a:ea typeface="Cambria" panose="02040503050406030204" pitchFamily="18" charset="0"/>
              </a:rPr>
              <a:t> </a:t>
            </a:r>
            <a:r>
              <a:rPr lang="vi-VN" sz="1200" dirty="0" err="1">
                <a:solidFill>
                  <a:srgbClr val="002060"/>
                </a:solidFill>
                <a:latin typeface="Cambria" panose="02040503050406030204" pitchFamily="18" charset="0"/>
                <a:ea typeface="Cambria" panose="02040503050406030204" pitchFamily="18" charset="0"/>
              </a:rPr>
              <a:t>có</a:t>
            </a:r>
            <a:r>
              <a:rPr lang="vi-VN" sz="1200" dirty="0">
                <a:solidFill>
                  <a:srgbClr val="002060"/>
                </a:solidFill>
                <a:latin typeface="Cambria" panose="02040503050406030204" pitchFamily="18" charset="0"/>
                <a:ea typeface="Cambria" panose="02040503050406030204" pitchFamily="18" charset="0"/>
              </a:rPr>
              <a:t> </a:t>
            </a:r>
            <a:r>
              <a:rPr lang="vi-VN" sz="1200" dirty="0" err="1">
                <a:solidFill>
                  <a:srgbClr val="002060"/>
                </a:solidFill>
                <a:latin typeface="Cambria" panose="02040503050406030204" pitchFamily="18" charset="0"/>
                <a:ea typeface="Cambria" panose="02040503050406030204" pitchFamily="18" charset="0"/>
              </a:rPr>
              <a:t>đứa</a:t>
            </a:r>
            <a:r>
              <a:rPr lang="vi-VN" sz="1200" dirty="0">
                <a:solidFill>
                  <a:srgbClr val="002060"/>
                </a:solidFill>
                <a:latin typeface="Cambria" panose="02040503050406030204" pitchFamily="18" charset="0"/>
                <a:ea typeface="Cambria" panose="02040503050406030204" pitchFamily="18" charset="0"/>
              </a:rPr>
              <a:t> con </a:t>
            </a:r>
            <a:r>
              <a:rPr lang="vi-VN" sz="1200" dirty="0" err="1">
                <a:solidFill>
                  <a:srgbClr val="002060"/>
                </a:solidFill>
                <a:latin typeface="Cambria" panose="02040503050406030204" pitchFamily="18" charset="0"/>
                <a:ea typeface="Cambria" panose="02040503050406030204" pitchFamily="18" charset="0"/>
              </a:rPr>
              <a:t>nhỏ</a:t>
            </a:r>
            <a:r>
              <a:rPr lang="vi-VN" sz="1200" dirty="0">
                <a:solidFill>
                  <a:srgbClr val="002060"/>
                </a:solidFill>
                <a:latin typeface="Cambria" panose="02040503050406030204" pitchFamily="18" charset="0"/>
                <a:ea typeface="Cambria" panose="02040503050406030204" pitchFamily="18" charset="0"/>
              </a:rPr>
              <a:t> </a:t>
            </a:r>
            <a:r>
              <a:rPr lang="vi-VN" sz="1200" dirty="0" err="1">
                <a:solidFill>
                  <a:srgbClr val="002060"/>
                </a:solidFill>
                <a:latin typeface="Cambria" panose="02040503050406030204" pitchFamily="18" charset="0"/>
                <a:ea typeface="Cambria" panose="02040503050406030204" pitchFamily="18" charset="0"/>
              </a:rPr>
              <a:t>bị</a:t>
            </a:r>
            <a:r>
              <a:rPr lang="vi-VN" sz="1200" dirty="0">
                <a:solidFill>
                  <a:srgbClr val="002060"/>
                </a:solidFill>
                <a:latin typeface="Cambria" panose="02040503050406030204" pitchFamily="18" charset="0"/>
                <a:ea typeface="Cambria" panose="02040503050406030204" pitchFamily="18" charset="0"/>
              </a:rPr>
              <a:t> </a:t>
            </a:r>
            <a:r>
              <a:rPr lang="vi-VN" sz="1200" dirty="0" err="1">
                <a:solidFill>
                  <a:srgbClr val="002060"/>
                </a:solidFill>
                <a:latin typeface="Cambria" panose="02040503050406030204" pitchFamily="18" charset="0"/>
                <a:ea typeface="Cambria" panose="02040503050406030204" pitchFamily="18" charset="0"/>
              </a:rPr>
              <a:t>bệnh</a:t>
            </a:r>
            <a:r>
              <a:rPr lang="vi-VN" sz="1200" dirty="0">
                <a:solidFill>
                  <a:srgbClr val="002060"/>
                </a:solidFill>
                <a:latin typeface="Cambria" panose="02040503050406030204" pitchFamily="18" charset="0"/>
                <a:ea typeface="Cambria" panose="02040503050406030204" pitchFamily="18" charset="0"/>
              </a:rPr>
              <a:t> </a:t>
            </a:r>
            <a:r>
              <a:rPr lang="vi-VN" sz="1200" dirty="0" err="1">
                <a:solidFill>
                  <a:srgbClr val="002060"/>
                </a:solidFill>
                <a:latin typeface="Cambria" panose="02040503050406030204" pitchFamily="18" charset="0"/>
                <a:ea typeface="Cambria" panose="02040503050406030204" pitchFamily="18" charset="0"/>
              </a:rPr>
              <a:t>nặng</a:t>
            </a:r>
            <a:r>
              <a:rPr lang="vi-VN" sz="1200" dirty="0">
                <a:solidFill>
                  <a:srgbClr val="002060"/>
                </a:solidFill>
                <a:latin typeface="Cambria" panose="02040503050406030204" pitchFamily="18" charset="0"/>
                <a:ea typeface="Cambria" panose="02040503050406030204" pitchFamily="18" charset="0"/>
              </a:rPr>
              <a:t> nhưng không </a:t>
            </a:r>
            <a:r>
              <a:rPr lang="vi-VN" sz="1200" dirty="0" err="1">
                <a:solidFill>
                  <a:srgbClr val="002060"/>
                </a:solidFill>
                <a:latin typeface="Cambria" panose="02040503050406030204" pitchFamily="18" charset="0"/>
                <a:ea typeface="Cambria" panose="02040503050406030204" pitchFamily="18" charset="0"/>
              </a:rPr>
              <a:t>có</a:t>
            </a:r>
            <a:r>
              <a:rPr lang="vi-VN" sz="1200" dirty="0">
                <a:solidFill>
                  <a:srgbClr val="002060"/>
                </a:solidFill>
                <a:latin typeface="Cambria" panose="02040503050406030204" pitchFamily="18" charset="0"/>
                <a:ea typeface="Cambria" panose="02040503050406030204" pitchFamily="18" charset="0"/>
              </a:rPr>
              <a:t> </a:t>
            </a:r>
            <a:r>
              <a:rPr lang="vi-VN" sz="1200" dirty="0" err="1">
                <a:solidFill>
                  <a:srgbClr val="002060"/>
                </a:solidFill>
                <a:latin typeface="Cambria" panose="02040503050406030204" pitchFamily="18" charset="0"/>
                <a:ea typeface="Cambria" panose="02040503050406030204" pitchFamily="18" charset="0"/>
              </a:rPr>
              <a:t>tiền</a:t>
            </a:r>
            <a:r>
              <a:rPr lang="vi-VN" sz="1200" dirty="0">
                <a:solidFill>
                  <a:srgbClr val="002060"/>
                </a:solidFill>
                <a:latin typeface="Cambria" panose="02040503050406030204" pitchFamily="18" charset="0"/>
                <a:ea typeface="Cambria" panose="02040503050406030204" pitchFamily="18" charset="0"/>
              </a:rPr>
              <a:t> </a:t>
            </a:r>
            <a:r>
              <a:rPr lang="vi-VN" sz="1200" dirty="0" err="1">
                <a:solidFill>
                  <a:srgbClr val="002060"/>
                </a:solidFill>
                <a:latin typeface="Cambria" panose="02040503050406030204" pitchFamily="18" charset="0"/>
                <a:ea typeface="Cambria" panose="02040503050406030204" pitchFamily="18" charset="0"/>
              </a:rPr>
              <a:t>chữa</a:t>
            </a:r>
            <a:r>
              <a:rPr lang="vi-VN" sz="1200" dirty="0">
                <a:solidFill>
                  <a:srgbClr val="002060"/>
                </a:solidFill>
                <a:latin typeface="Cambria" panose="02040503050406030204" pitchFamily="18" charset="0"/>
                <a:ea typeface="Cambria" panose="02040503050406030204" pitchFamily="18" charset="0"/>
              </a:rPr>
              <a:t> </a:t>
            </a:r>
            <a:r>
              <a:rPr lang="vi-VN" sz="1200" dirty="0" err="1">
                <a:solidFill>
                  <a:srgbClr val="002060"/>
                </a:solidFill>
                <a:latin typeface="Cambria" panose="02040503050406030204" pitchFamily="18" charset="0"/>
                <a:ea typeface="Cambria" panose="02040503050406030204" pitchFamily="18" charset="0"/>
              </a:rPr>
              <a:t>trị</a:t>
            </a:r>
            <a:r>
              <a:rPr lang="vi-VN" sz="1200" dirty="0">
                <a:solidFill>
                  <a:srgbClr val="002060"/>
                </a:solidFill>
                <a:latin typeface="Cambria" panose="02040503050406030204" pitchFamily="18" charset="0"/>
                <a:ea typeface="Cambria" panose="02040503050406030204" pitchFamily="18" charset="0"/>
              </a:rPr>
              <a:t>. Khi </a:t>
            </a:r>
            <a:r>
              <a:rPr lang="vi-VN" sz="1200" dirty="0" err="1">
                <a:solidFill>
                  <a:srgbClr val="002060"/>
                </a:solidFill>
                <a:latin typeface="Cambria" panose="02040503050406030204" pitchFamily="18" charset="0"/>
                <a:ea typeface="Cambria" panose="02040503050406030204" pitchFamily="18" charset="0"/>
              </a:rPr>
              <a:t>bệnh</a:t>
            </a:r>
            <a:r>
              <a:rPr lang="vi-VN" sz="1200" dirty="0">
                <a:solidFill>
                  <a:srgbClr val="002060"/>
                </a:solidFill>
                <a:latin typeface="Cambria" panose="02040503050406030204" pitchFamily="18" charset="0"/>
                <a:ea typeface="Cambria" panose="02040503050406030204" pitchFamily="18" charset="0"/>
              </a:rPr>
              <a:t> </a:t>
            </a:r>
            <a:r>
              <a:rPr lang="vi-VN" sz="1200" dirty="0" err="1">
                <a:solidFill>
                  <a:srgbClr val="002060"/>
                </a:solidFill>
                <a:latin typeface="Cambria" panose="02040503050406030204" pitchFamily="18" charset="0"/>
                <a:ea typeface="Cambria" panose="02040503050406030204" pitchFamily="18" charset="0"/>
              </a:rPr>
              <a:t>tình</a:t>
            </a:r>
            <a:r>
              <a:rPr lang="vi-VN" sz="1200" dirty="0">
                <a:solidFill>
                  <a:srgbClr val="002060"/>
                </a:solidFill>
                <a:latin typeface="Cambria" panose="02040503050406030204" pitchFamily="18" charset="0"/>
                <a:ea typeface="Cambria" panose="02040503050406030204" pitchFamily="18" charset="0"/>
              </a:rPr>
              <a:t> </a:t>
            </a:r>
            <a:r>
              <a:rPr lang="vi-VN" sz="1200" dirty="0" err="1">
                <a:solidFill>
                  <a:srgbClr val="002060"/>
                </a:solidFill>
                <a:latin typeface="Cambria" panose="02040503050406030204" pitchFamily="18" charset="0"/>
                <a:ea typeface="Cambria" panose="02040503050406030204" pitchFamily="18" charset="0"/>
              </a:rPr>
              <a:t>của</a:t>
            </a:r>
            <a:r>
              <a:rPr lang="vi-VN" sz="1200" dirty="0">
                <a:solidFill>
                  <a:srgbClr val="002060"/>
                </a:solidFill>
                <a:latin typeface="Cambria" panose="02040503050406030204" pitchFamily="18" charset="0"/>
                <a:ea typeface="Cambria" panose="02040503050406030204" pitchFamily="18" charset="0"/>
              </a:rPr>
              <a:t> </a:t>
            </a:r>
            <a:r>
              <a:rPr lang="vi-VN" sz="1200" dirty="0" err="1">
                <a:solidFill>
                  <a:srgbClr val="002060"/>
                </a:solidFill>
                <a:latin typeface="Cambria" panose="02040503050406030204" pitchFamily="18" charset="0"/>
                <a:ea typeface="Cambria" panose="02040503050406030204" pitchFamily="18" charset="0"/>
              </a:rPr>
              <a:t>đứa</a:t>
            </a:r>
            <a:r>
              <a:rPr lang="vi-VN" sz="1200" dirty="0">
                <a:solidFill>
                  <a:srgbClr val="002060"/>
                </a:solidFill>
                <a:latin typeface="Cambria" panose="02040503050406030204" pitchFamily="18" charset="0"/>
                <a:ea typeface="Cambria" panose="02040503050406030204" pitchFamily="18" charset="0"/>
              </a:rPr>
              <a:t> </a:t>
            </a:r>
            <a:r>
              <a:rPr lang="vi-VN" sz="1200" dirty="0" err="1">
                <a:solidFill>
                  <a:srgbClr val="002060"/>
                </a:solidFill>
                <a:latin typeface="Cambria" panose="02040503050406030204" pitchFamily="18" charset="0"/>
                <a:ea typeface="Cambria" panose="02040503050406030204" pitchFamily="18" charset="0"/>
              </a:rPr>
              <a:t>trẻ</a:t>
            </a:r>
            <a:r>
              <a:rPr lang="vi-VN" sz="1200" dirty="0">
                <a:solidFill>
                  <a:srgbClr val="002060"/>
                </a:solidFill>
                <a:latin typeface="Cambria" panose="02040503050406030204" pitchFamily="18" charset="0"/>
                <a:ea typeface="Cambria" panose="02040503050406030204" pitchFamily="18" charset="0"/>
              </a:rPr>
              <a:t> nguy </a:t>
            </a:r>
            <a:r>
              <a:rPr lang="vi-VN" sz="1200" dirty="0" err="1">
                <a:solidFill>
                  <a:srgbClr val="002060"/>
                </a:solidFill>
                <a:latin typeface="Cambria" panose="02040503050406030204" pitchFamily="18" charset="0"/>
                <a:ea typeface="Cambria" panose="02040503050406030204" pitchFamily="18" charset="0"/>
              </a:rPr>
              <a:t>cấp</a:t>
            </a:r>
            <a:r>
              <a:rPr lang="vi-VN" sz="1200" dirty="0">
                <a:solidFill>
                  <a:srgbClr val="002060"/>
                </a:solidFill>
                <a:latin typeface="Cambria" panose="02040503050406030204" pitchFamily="18" charset="0"/>
                <a:ea typeface="Cambria" panose="02040503050406030204" pitchFamily="18" charset="0"/>
              </a:rPr>
              <a:t>, </a:t>
            </a:r>
            <a:r>
              <a:rPr lang="vi-VN" sz="1200" dirty="0" err="1">
                <a:solidFill>
                  <a:srgbClr val="002060"/>
                </a:solidFill>
                <a:latin typeface="Cambria" panose="02040503050406030204" pitchFamily="18" charset="0"/>
                <a:ea typeface="Cambria" panose="02040503050406030204" pitchFamily="18" charset="0"/>
              </a:rPr>
              <a:t>người</a:t>
            </a:r>
            <a:r>
              <a:rPr lang="vi-VN" sz="1200" dirty="0">
                <a:solidFill>
                  <a:srgbClr val="002060"/>
                </a:solidFill>
                <a:latin typeface="Cambria" panose="02040503050406030204" pitchFamily="18" charset="0"/>
                <a:ea typeface="Cambria" panose="02040503050406030204" pitchFamily="18" charset="0"/>
              </a:rPr>
              <a:t> </a:t>
            </a:r>
            <a:r>
              <a:rPr lang="vi-VN" sz="1200" dirty="0" err="1">
                <a:solidFill>
                  <a:srgbClr val="002060"/>
                </a:solidFill>
                <a:latin typeface="Cambria" panose="02040503050406030204" pitchFamily="18" charset="0"/>
                <a:ea typeface="Cambria" panose="02040503050406030204" pitchFamily="18" charset="0"/>
              </a:rPr>
              <a:t>thuyền</a:t>
            </a:r>
            <a:r>
              <a:rPr lang="vi-VN" sz="1200" dirty="0">
                <a:solidFill>
                  <a:srgbClr val="002060"/>
                </a:solidFill>
                <a:latin typeface="Cambria" panose="02040503050406030204" pitchFamily="18" charset="0"/>
                <a:ea typeface="Cambria" panose="02040503050406030204" pitchFamily="18" charset="0"/>
              </a:rPr>
              <a:t> </a:t>
            </a:r>
            <a:r>
              <a:rPr lang="vi-VN" sz="1200" dirty="0" err="1">
                <a:solidFill>
                  <a:srgbClr val="002060"/>
                </a:solidFill>
                <a:latin typeface="Cambria" panose="02040503050406030204" pitchFamily="18" charset="0"/>
                <a:ea typeface="Cambria" panose="02040503050406030204" pitchFamily="18" charset="0"/>
              </a:rPr>
              <a:t>chài</a:t>
            </a:r>
            <a:r>
              <a:rPr lang="vi-VN" sz="1200" dirty="0">
                <a:solidFill>
                  <a:srgbClr val="002060"/>
                </a:solidFill>
                <a:latin typeface="Cambria" panose="02040503050406030204" pitchFamily="18" charset="0"/>
                <a:ea typeface="Cambria" panose="02040503050406030204" pitchFamily="18" charset="0"/>
              </a:rPr>
              <a:t> </a:t>
            </a:r>
            <a:r>
              <a:rPr lang="vi-VN" sz="1200" dirty="0" err="1">
                <a:solidFill>
                  <a:srgbClr val="002060"/>
                </a:solidFill>
                <a:latin typeface="Cambria" panose="02040503050406030204" pitchFamily="18" charset="0"/>
                <a:ea typeface="Cambria" panose="02040503050406030204" pitchFamily="18" charset="0"/>
              </a:rPr>
              <a:t>chạy</a:t>
            </a:r>
            <a:r>
              <a:rPr lang="vi-VN" sz="1200" dirty="0">
                <a:solidFill>
                  <a:srgbClr val="002060"/>
                </a:solidFill>
                <a:latin typeface="Cambria" panose="02040503050406030204" pitchFamily="18" charset="0"/>
                <a:ea typeface="Cambria" panose="02040503050406030204" pitchFamily="18" charset="0"/>
              </a:rPr>
              <a:t> </a:t>
            </a:r>
            <a:r>
              <a:rPr lang="vi-VN" sz="1200" dirty="0" err="1">
                <a:solidFill>
                  <a:srgbClr val="002060"/>
                </a:solidFill>
                <a:latin typeface="Cambria" panose="02040503050406030204" pitchFamily="18" charset="0"/>
                <a:ea typeface="Cambria" panose="02040503050406030204" pitchFamily="18" charset="0"/>
              </a:rPr>
              <a:t>đến</a:t>
            </a:r>
            <a:r>
              <a:rPr lang="vi-VN" sz="1200" dirty="0">
                <a:solidFill>
                  <a:srgbClr val="002060"/>
                </a:solidFill>
                <a:latin typeface="Cambria" panose="02040503050406030204" pitchFamily="18" charset="0"/>
                <a:ea typeface="Cambria" panose="02040503050406030204" pitchFamily="18" charset="0"/>
              </a:rPr>
              <a:t> </a:t>
            </a:r>
            <a:r>
              <a:rPr lang="vi-VN" sz="1200" dirty="0" err="1">
                <a:solidFill>
                  <a:srgbClr val="002060"/>
                </a:solidFill>
                <a:latin typeface="Cambria" panose="02040503050406030204" pitchFamily="18" charset="0"/>
                <a:ea typeface="Cambria" panose="02040503050406030204" pitchFamily="18" charset="0"/>
              </a:rPr>
              <a:t>nhờ</a:t>
            </a:r>
            <a:r>
              <a:rPr lang="vi-VN" sz="1200" dirty="0">
                <a:solidFill>
                  <a:srgbClr val="002060"/>
                </a:solidFill>
                <a:latin typeface="Cambria" panose="02040503050406030204" pitchFamily="18" charset="0"/>
                <a:ea typeface="Cambria" panose="02040503050406030204" pitchFamily="18" charset="0"/>
              </a:rPr>
              <a:t> </a:t>
            </a:r>
            <a:r>
              <a:rPr lang="vi-VN" sz="1200" dirty="0" err="1">
                <a:solidFill>
                  <a:srgbClr val="002060"/>
                </a:solidFill>
                <a:latin typeface="Cambria" panose="02040503050406030204" pitchFamily="18" charset="0"/>
                <a:ea typeface="Cambria" panose="02040503050406030204" pitchFamily="18" charset="0"/>
              </a:rPr>
              <a:t>cậy</a:t>
            </a:r>
            <a:r>
              <a:rPr lang="vi-VN" sz="1200" dirty="0">
                <a:solidFill>
                  <a:srgbClr val="002060"/>
                </a:solidFill>
                <a:latin typeface="Cambria" panose="02040503050406030204" pitchFamily="18" charset="0"/>
                <a:ea typeface="Cambria" panose="02040503050406030204" pitchFamily="18" charset="0"/>
              </a:rPr>
              <a:t> </a:t>
            </a:r>
            <a:r>
              <a:rPr lang="vi-VN" sz="1200" dirty="0" err="1">
                <a:solidFill>
                  <a:srgbClr val="002060"/>
                </a:solidFill>
                <a:latin typeface="Cambria" panose="02040503050406030204" pitchFamily="18" charset="0"/>
                <a:ea typeface="Cambria" panose="02040503050406030204" pitchFamily="18" charset="0"/>
              </a:rPr>
              <a:t>Hải</a:t>
            </a:r>
            <a:r>
              <a:rPr lang="vi-VN" sz="1200" dirty="0">
                <a:solidFill>
                  <a:srgbClr val="002060"/>
                </a:solidFill>
                <a:latin typeface="Cambria" panose="02040503050406030204" pitchFamily="18" charset="0"/>
                <a:ea typeface="Cambria" panose="02040503050406030204" pitchFamily="18" charset="0"/>
              </a:rPr>
              <a:t> </a:t>
            </a:r>
            <a:r>
              <a:rPr lang="vi-VN" sz="1200" dirty="0" err="1">
                <a:solidFill>
                  <a:srgbClr val="002060"/>
                </a:solidFill>
                <a:latin typeface="Cambria" panose="02040503050406030204" pitchFamily="18" charset="0"/>
                <a:ea typeface="Cambria" panose="02040503050406030204" pitchFamily="18" charset="0"/>
              </a:rPr>
              <a:t>Thượng</a:t>
            </a:r>
            <a:r>
              <a:rPr lang="vi-VN" sz="1200" dirty="0">
                <a:solidFill>
                  <a:srgbClr val="002060"/>
                </a:solidFill>
                <a:latin typeface="Cambria" panose="02040503050406030204" pitchFamily="18" charset="0"/>
                <a:ea typeface="Cambria" panose="02040503050406030204" pitchFamily="18" charset="0"/>
              </a:rPr>
              <a:t> </a:t>
            </a:r>
            <a:r>
              <a:rPr lang="vi-VN" sz="1200" dirty="0" err="1">
                <a:solidFill>
                  <a:srgbClr val="002060"/>
                </a:solidFill>
                <a:latin typeface="Cambria" panose="02040503050406030204" pitchFamily="18" charset="0"/>
                <a:ea typeface="Cambria" panose="02040503050406030204" pitchFamily="18" charset="0"/>
              </a:rPr>
              <a:t>Lãn</a:t>
            </a:r>
            <a:r>
              <a:rPr lang="vi-VN" sz="1200" dirty="0">
                <a:solidFill>
                  <a:srgbClr val="002060"/>
                </a:solidFill>
                <a:latin typeface="Cambria" panose="02040503050406030204" pitchFamily="18" charset="0"/>
                <a:ea typeface="Cambria" panose="02040503050406030204" pitchFamily="18" charset="0"/>
              </a:rPr>
              <a:t> Ông. Ông </a:t>
            </a:r>
            <a:r>
              <a:rPr lang="vi-VN" sz="1200" dirty="0" err="1">
                <a:solidFill>
                  <a:srgbClr val="002060"/>
                </a:solidFill>
                <a:latin typeface="Cambria" panose="02040503050406030204" pitchFamily="18" charset="0"/>
                <a:ea typeface="Cambria" panose="02040503050406030204" pitchFamily="18" charset="0"/>
              </a:rPr>
              <a:t>đã</a:t>
            </a:r>
            <a:r>
              <a:rPr lang="vi-VN" sz="1200" dirty="0">
                <a:solidFill>
                  <a:srgbClr val="002060"/>
                </a:solidFill>
                <a:latin typeface="Cambria" panose="02040503050406030204" pitchFamily="18" charset="0"/>
                <a:ea typeface="Cambria" panose="02040503050406030204" pitchFamily="18" charset="0"/>
              </a:rPr>
              <a:t> đi </a:t>
            </a:r>
            <a:r>
              <a:rPr lang="vi-VN" sz="1200" dirty="0" err="1">
                <a:solidFill>
                  <a:srgbClr val="002060"/>
                </a:solidFill>
                <a:latin typeface="Cambria" panose="02040503050406030204" pitchFamily="18" charset="0"/>
                <a:ea typeface="Cambria" panose="02040503050406030204" pitchFamily="18" charset="0"/>
              </a:rPr>
              <a:t>lại</a:t>
            </a:r>
            <a:r>
              <a:rPr lang="vi-VN" sz="1200" dirty="0">
                <a:solidFill>
                  <a:srgbClr val="002060"/>
                </a:solidFill>
                <a:latin typeface="Cambria" panose="02040503050406030204" pitchFamily="18" charset="0"/>
                <a:ea typeface="Cambria" panose="02040503050406030204" pitchFamily="18" charset="0"/>
              </a:rPr>
              <a:t> thăm </a:t>
            </a:r>
            <a:r>
              <a:rPr lang="vi-VN" sz="1200" dirty="0" err="1">
                <a:solidFill>
                  <a:srgbClr val="002060"/>
                </a:solidFill>
                <a:latin typeface="Cambria" panose="02040503050406030204" pitchFamily="18" charset="0"/>
                <a:ea typeface="Cambria" panose="02040503050406030204" pitchFamily="18" charset="0"/>
              </a:rPr>
              <a:t>khám</a:t>
            </a:r>
            <a:r>
              <a:rPr lang="vi-VN" sz="1200" dirty="0">
                <a:solidFill>
                  <a:srgbClr val="002060"/>
                </a:solidFill>
                <a:latin typeface="Cambria" panose="02040503050406030204" pitchFamily="18" charset="0"/>
                <a:ea typeface="Cambria" panose="02040503050406030204" pitchFamily="18" charset="0"/>
              </a:rPr>
              <a:t>, </a:t>
            </a:r>
            <a:r>
              <a:rPr lang="vi-VN" sz="1200" dirty="0" err="1">
                <a:solidFill>
                  <a:srgbClr val="002060"/>
                </a:solidFill>
                <a:latin typeface="Cambria" panose="02040503050406030204" pitchFamily="18" charset="0"/>
                <a:ea typeface="Cambria" panose="02040503050406030204" pitchFamily="18" charset="0"/>
              </a:rPr>
              <a:t>thuốc</a:t>
            </a:r>
            <a:r>
              <a:rPr lang="vi-VN" sz="1200" dirty="0">
                <a:solidFill>
                  <a:srgbClr val="002060"/>
                </a:solidFill>
                <a:latin typeface="Cambria" panose="02040503050406030204" pitchFamily="18" charset="0"/>
                <a:ea typeface="Cambria" panose="02040503050406030204" pitchFamily="18" charset="0"/>
              </a:rPr>
              <a:t> thang </a:t>
            </a:r>
            <a:r>
              <a:rPr lang="vi-VN" sz="1200" dirty="0" err="1">
                <a:solidFill>
                  <a:srgbClr val="002060"/>
                </a:solidFill>
                <a:latin typeface="Cambria" panose="02040503050406030204" pitchFamily="18" charset="0"/>
                <a:ea typeface="Cambria" panose="02040503050406030204" pitchFamily="18" charset="0"/>
              </a:rPr>
              <a:t>ròng</a:t>
            </a:r>
            <a:r>
              <a:rPr lang="vi-VN" sz="1200" dirty="0">
                <a:solidFill>
                  <a:srgbClr val="002060"/>
                </a:solidFill>
                <a:latin typeface="Cambria" panose="02040503050406030204" pitchFamily="18" charset="0"/>
                <a:ea typeface="Cambria" panose="02040503050406030204" pitchFamily="18" charset="0"/>
              </a:rPr>
              <a:t> </a:t>
            </a:r>
            <a:r>
              <a:rPr lang="vi-VN" sz="1200" dirty="0" err="1">
                <a:solidFill>
                  <a:srgbClr val="002060"/>
                </a:solidFill>
                <a:latin typeface="Cambria" panose="02040503050406030204" pitchFamily="18" charset="0"/>
                <a:ea typeface="Cambria" panose="02040503050406030204" pitchFamily="18" charset="0"/>
              </a:rPr>
              <a:t>rã</a:t>
            </a:r>
            <a:r>
              <a:rPr lang="vi-VN" sz="1200" dirty="0">
                <a:solidFill>
                  <a:srgbClr val="002060"/>
                </a:solidFill>
                <a:latin typeface="Cambria" panose="02040503050406030204" pitchFamily="18" charset="0"/>
                <a:ea typeface="Cambria" panose="02040503050406030204" pitchFamily="18" charset="0"/>
              </a:rPr>
              <a:t> hơn </a:t>
            </a:r>
            <a:r>
              <a:rPr lang="vi-VN" sz="1200" dirty="0" err="1">
                <a:solidFill>
                  <a:srgbClr val="002060"/>
                </a:solidFill>
                <a:latin typeface="Cambria" panose="02040503050406030204" pitchFamily="18" charset="0"/>
                <a:ea typeface="Cambria" panose="02040503050406030204" pitchFamily="18" charset="0"/>
              </a:rPr>
              <a:t>một</a:t>
            </a:r>
            <a:r>
              <a:rPr lang="vi-VN" sz="1200" dirty="0">
                <a:solidFill>
                  <a:srgbClr val="002060"/>
                </a:solidFill>
                <a:latin typeface="Cambria" panose="02040503050406030204" pitchFamily="18" charset="0"/>
                <a:ea typeface="Cambria" panose="02040503050406030204" pitchFamily="18" charset="0"/>
              </a:rPr>
              <a:t> </a:t>
            </a:r>
            <a:r>
              <a:rPr lang="vi-VN" sz="1200" dirty="0" err="1">
                <a:solidFill>
                  <a:srgbClr val="002060"/>
                </a:solidFill>
                <a:latin typeface="Cambria" panose="02040503050406030204" pitchFamily="18" charset="0"/>
                <a:ea typeface="Cambria" panose="02040503050406030204" pitchFamily="18" charset="0"/>
              </a:rPr>
              <a:t>tháng</a:t>
            </a:r>
            <a:r>
              <a:rPr lang="vi-VN" sz="1200" dirty="0">
                <a:solidFill>
                  <a:srgbClr val="002060"/>
                </a:solidFill>
                <a:latin typeface="Cambria" panose="02040503050406030204" pitchFamily="18" charset="0"/>
                <a:ea typeface="Cambria" panose="02040503050406030204" pitchFamily="18" charset="0"/>
              </a:rPr>
              <a:t> </a:t>
            </a:r>
            <a:r>
              <a:rPr lang="vi-VN" sz="1200" dirty="0" err="1">
                <a:solidFill>
                  <a:srgbClr val="002060"/>
                </a:solidFill>
                <a:latin typeface="Cambria" panose="02040503050406030204" pitchFamily="18" charset="0"/>
                <a:ea typeface="Cambria" panose="02040503050406030204" pitchFamily="18" charset="0"/>
              </a:rPr>
              <a:t>trời</a:t>
            </a:r>
            <a:r>
              <a:rPr lang="vi-VN" sz="1200" dirty="0">
                <a:solidFill>
                  <a:srgbClr val="002060"/>
                </a:solidFill>
                <a:latin typeface="Cambria" panose="02040503050406030204" pitchFamily="18" charset="0"/>
                <a:ea typeface="Cambria" panose="02040503050406030204" pitchFamily="18" charset="0"/>
              </a:rPr>
              <a:t>, </a:t>
            </a:r>
            <a:r>
              <a:rPr lang="vi-VN" sz="1200" dirty="0" err="1">
                <a:solidFill>
                  <a:srgbClr val="002060"/>
                </a:solidFill>
                <a:latin typeface="Cambria" panose="02040503050406030204" pitchFamily="18" charset="0"/>
                <a:ea typeface="Cambria" panose="02040503050406030204" pitchFamily="18" charset="0"/>
              </a:rPr>
              <a:t>nhờ</a:t>
            </a:r>
            <a:r>
              <a:rPr lang="vi-VN" sz="1200" dirty="0">
                <a:solidFill>
                  <a:srgbClr val="002060"/>
                </a:solidFill>
                <a:latin typeface="Cambria" panose="02040503050406030204" pitchFamily="18" charset="0"/>
                <a:ea typeface="Cambria" panose="02040503050406030204" pitchFamily="18" charset="0"/>
              </a:rPr>
              <a:t> </a:t>
            </a:r>
            <a:r>
              <a:rPr lang="vi-VN" sz="1200" dirty="0" err="1">
                <a:solidFill>
                  <a:srgbClr val="002060"/>
                </a:solidFill>
                <a:latin typeface="Cambria" panose="02040503050406030204" pitchFamily="18" charset="0"/>
                <a:ea typeface="Cambria" panose="02040503050406030204" pitchFamily="18" charset="0"/>
              </a:rPr>
              <a:t>vậy</a:t>
            </a:r>
            <a:r>
              <a:rPr lang="vi-VN" sz="1200" dirty="0">
                <a:solidFill>
                  <a:srgbClr val="002060"/>
                </a:solidFill>
                <a:latin typeface="Cambria" panose="02040503050406030204" pitchFamily="18" charset="0"/>
                <a:ea typeface="Cambria" panose="02040503050406030204" pitchFamily="18" charset="0"/>
              </a:rPr>
              <a:t> </a:t>
            </a:r>
            <a:r>
              <a:rPr lang="vi-VN" sz="1200" dirty="0" err="1">
                <a:solidFill>
                  <a:srgbClr val="002060"/>
                </a:solidFill>
                <a:latin typeface="Cambria" panose="02040503050406030204" pitchFamily="18" charset="0"/>
                <a:ea typeface="Cambria" panose="02040503050406030204" pitchFamily="18" charset="0"/>
              </a:rPr>
              <a:t>mà</a:t>
            </a:r>
            <a:r>
              <a:rPr lang="vi-VN" sz="1200" dirty="0">
                <a:solidFill>
                  <a:srgbClr val="002060"/>
                </a:solidFill>
                <a:latin typeface="Cambria" panose="02040503050406030204" pitchFamily="18" charset="0"/>
                <a:ea typeface="Cambria" panose="02040503050406030204" pitchFamily="18" charset="0"/>
              </a:rPr>
              <a:t> </a:t>
            </a:r>
            <a:r>
              <a:rPr lang="vi-VN" sz="1200" dirty="0" err="1">
                <a:solidFill>
                  <a:srgbClr val="002060"/>
                </a:solidFill>
                <a:latin typeface="Cambria" panose="02040503050406030204" pitchFamily="18" charset="0"/>
                <a:ea typeface="Cambria" panose="02040503050406030204" pitchFamily="18" charset="0"/>
              </a:rPr>
              <a:t>bệnh</a:t>
            </a:r>
            <a:r>
              <a:rPr lang="vi-VN" sz="1200" dirty="0">
                <a:solidFill>
                  <a:srgbClr val="002060"/>
                </a:solidFill>
                <a:latin typeface="Cambria" panose="02040503050406030204" pitchFamily="18" charset="0"/>
                <a:ea typeface="Cambria" panose="02040503050406030204" pitchFamily="18" charset="0"/>
              </a:rPr>
              <a:t> </a:t>
            </a:r>
            <a:r>
              <a:rPr lang="vi-VN" sz="1200" dirty="0" err="1">
                <a:solidFill>
                  <a:srgbClr val="002060"/>
                </a:solidFill>
                <a:latin typeface="Cambria" panose="02040503050406030204" pitchFamily="18" charset="0"/>
                <a:ea typeface="Cambria" panose="02040503050406030204" pitchFamily="18" charset="0"/>
              </a:rPr>
              <a:t>của</a:t>
            </a:r>
            <a:r>
              <a:rPr lang="vi-VN" sz="1200" dirty="0">
                <a:solidFill>
                  <a:srgbClr val="002060"/>
                </a:solidFill>
                <a:latin typeface="Cambria" panose="02040503050406030204" pitchFamily="18" charset="0"/>
                <a:ea typeface="Cambria" panose="02040503050406030204" pitchFamily="18" charset="0"/>
              </a:rPr>
              <a:t> </a:t>
            </a:r>
            <a:r>
              <a:rPr lang="vi-VN" sz="1200" dirty="0" err="1">
                <a:solidFill>
                  <a:srgbClr val="002060"/>
                </a:solidFill>
                <a:latin typeface="Cambria" panose="02040503050406030204" pitchFamily="18" charset="0"/>
                <a:ea typeface="Cambria" panose="02040503050406030204" pitchFamily="18" charset="0"/>
              </a:rPr>
              <a:t>đứa</a:t>
            </a:r>
            <a:r>
              <a:rPr lang="vi-VN" sz="1200" dirty="0">
                <a:solidFill>
                  <a:srgbClr val="002060"/>
                </a:solidFill>
                <a:latin typeface="Cambria" panose="02040503050406030204" pitchFamily="18" charset="0"/>
                <a:ea typeface="Cambria" panose="02040503050406030204" pitchFamily="18" charset="0"/>
              </a:rPr>
              <a:t> </a:t>
            </a:r>
            <a:r>
              <a:rPr lang="vi-VN" sz="1200" dirty="0" err="1">
                <a:solidFill>
                  <a:srgbClr val="002060"/>
                </a:solidFill>
                <a:latin typeface="Cambria" panose="02040503050406030204" pitchFamily="18" charset="0"/>
                <a:ea typeface="Cambria" panose="02040503050406030204" pitchFamily="18" charset="0"/>
              </a:rPr>
              <a:t>trẻ</a:t>
            </a:r>
            <a:r>
              <a:rPr lang="vi-VN" sz="1200" dirty="0">
                <a:solidFill>
                  <a:srgbClr val="002060"/>
                </a:solidFill>
                <a:latin typeface="Cambria" panose="02040503050406030204" pitchFamily="18" charset="0"/>
                <a:ea typeface="Cambria" panose="02040503050406030204" pitchFamily="18" charset="0"/>
              </a:rPr>
              <a:t> thuyên </a:t>
            </a:r>
            <a:r>
              <a:rPr lang="vi-VN" sz="1200" dirty="0" err="1">
                <a:solidFill>
                  <a:srgbClr val="002060"/>
                </a:solidFill>
                <a:latin typeface="Cambria" panose="02040503050406030204" pitchFamily="18" charset="0"/>
                <a:ea typeface="Cambria" panose="02040503050406030204" pitchFamily="18" charset="0"/>
              </a:rPr>
              <a:t>giảm</a:t>
            </a:r>
            <a:r>
              <a:rPr lang="vi-VN" sz="1200" dirty="0">
                <a:solidFill>
                  <a:srgbClr val="002060"/>
                </a:solidFill>
                <a:latin typeface="Cambria" panose="02040503050406030204" pitchFamily="18" charset="0"/>
                <a:ea typeface="Cambria" panose="02040503050406030204" pitchFamily="18" charset="0"/>
              </a:rPr>
              <a:t>. Không </a:t>
            </a:r>
            <a:r>
              <a:rPr lang="vi-VN" sz="1200" dirty="0" err="1">
                <a:solidFill>
                  <a:srgbClr val="002060"/>
                </a:solidFill>
                <a:latin typeface="Cambria" panose="02040503050406030204" pitchFamily="18" charset="0"/>
                <a:ea typeface="Cambria" panose="02040503050406030204" pitchFamily="18" charset="0"/>
              </a:rPr>
              <a:t>những</a:t>
            </a:r>
            <a:r>
              <a:rPr lang="vi-VN" sz="1200" dirty="0">
                <a:solidFill>
                  <a:srgbClr val="002060"/>
                </a:solidFill>
                <a:latin typeface="Cambria" panose="02040503050406030204" pitchFamily="18" charset="0"/>
                <a:ea typeface="Cambria" panose="02040503050406030204" pitchFamily="18" charset="0"/>
              </a:rPr>
              <a:t> không </a:t>
            </a:r>
            <a:r>
              <a:rPr lang="vi-VN" sz="1200" dirty="0" err="1">
                <a:solidFill>
                  <a:srgbClr val="002060"/>
                </a:solidFill>
                <a:latin typeface="Cambria" panose="02040503050406030204" pitchFamily="18" charset="0"/>
                <a:ea typeface="Cambria" panose="02040503050406030204" pitchFamily="18" charset="0"/>
              </a:rPr>
              <a:t>lấy</a:t>
            </a:r>
            <a:r>
              <a:rPr lang="vi-VN" sz="1200" dirty="0">
                <a:solidFill>
                  <a:srgbClr val="002060"/>
                </a:solidFill>
                <a:latin typeface="Cambria" panose="02040503050406030204" pitchFamily="18" charset="0"/>
                <a:ea typeface="Cambria" panose="02040503050406030204" pitchFamily="18" charset="0"/>
              </a:rPr>
              <a:t> </a:t>
            </a:r>
            <a:r>
              <a:rPr lang="vi-VN" sz="1200" dirty="0" err="1">
                <a:solidFill>
                  <a:srgbClr val="002060"/>
                </a:solidFill>
                <a:latin typeface="Cambria" panose="02040503050406030204" pitchFamily="18" charset="0"/>
                <a:ea typeface="Cambria" panose="02040503050406030204" pitchFamily="18" charset="0"/>
              </a:rPr>
              <a:t>tiền</a:t>
            </a:r>
            <a:r>
              <a:rPr lang="vi-VN" sz="1200" dirty="0">
                <a:solidFill>
                  <a:srgbClr val="002060"/>
                </a:solidFill>
                <a:latin typeface="Cambria" panose="02040503050406030204" pitchFamily="18" charset="0"/>
                <a:ea typeface="Cambria" panose="02040503050406030204" pitchFamily="18" charset="0"/>
              </a:rPr>
              <a:t>, ông </a:t>
            </a:r>
            <a:r>
              <a:rPr lang="vi-VN" sz="1200" dirty="0" err="1">
                <a:solidFill>
                  <a:srgbClr val="002060"/>
                </a:solidFill>
                <a:latin typeface="Cambria" panose="02040503050406030204" pitchFamily="18" charset="0"/>
                <a:ea typeface="Cambria" panose="02040503050406030204" pitchFamily="18" charset="0"/>
              </a:rPr>
              <a:t>còn</a:t>
            </a:r>
            <a:r>
              <a:rPr lang="vi-VN" sz="1200" dirty="0">
                <a:solidFill>
                  <a:srgbClr val="002060"/>
                </a:solidFill>
                <a:latin typeface="Cambria" panose="02040503050406030204" pitchFamily="18" charset="0"/>
                <a:ea typeface="Cambria" panose="02040503050406030204" pitchFamily="18" charset="0"/>
              </a:rPr>
              <a:t> cho gia </a:t>
            </a:r>
            <a:r>
              <a:rPr lang="vi-VN" sz="1200" dirty="0" err="1">
                <a:solidFill>
                  <a:srgbClr val="002060"/>
                </a:solidFill>
                <a:latin typeface="Cambria" panose="02040503050406030204" pitchFamily="18" charset="0"/>
                <a:ea typeface="Cambria" panose="02040503050406030204" pitchFamily="18" charset="0"/>
              </a:rPr>
              <a:t>đình</a:t>
            </a:r>
            <a:r>
              <a:rPr lang="vi-VN" sz="1200" dirty="0">
                <a:solidFill>
                  <a:srgbClr val="002060"/>
                </a:solidFill>
                <a:latin typeface="Cambria" panose="02040503050406030204" pitchFamily="18" charset="0"/>
                <a:ea typeface="Cambria" panose="02040503050406030204" pitchFamily="18" charset="0"/>
              </a:rPr>
              <a:t> </a:t>
            </a:r>
            <a:r>
              <a:rPr lang="vi-VN" sz="1200" dirty="0" err="1">
                <a:solidFill>
                  <a:srgbClr val="002060"/>
                </a:solidFill>
                <a:latin typeface="Cambria" panose="02040503050406030204" pitchFamily="18" charset="0"/>
                <a:ea typeface="Cambria" panose="02040503050406030204" pitchFamily="18" charset="0"/>
              </a:rPr>
              <a:t>họ</a:t>
            </a:r>
            <a:r>
              <a:rPr lang="vi-VN" sz="1200" dirty="0">
                <a:solidFill>
                  <a:srgbClr val="002060"/>
                </a:solidFill>
                <a:latin typeface="Cambria" panose="02040503050406030204" pitchFamily="18" charset="0"/>
                <a:ea typeface="Cambria" panose="02040503050406030204" pitchFamily="18" charset="0"/>
              </a:rPr>
              <a:t> </a:t>
            </a:r>
            <a:r>
              <a:rPr lang="vi-VN" sz="1200" dirty="0" err="1">
                <a:solidFill>
                  <a:srgbClr val="002060"/>
                </a:solidFill>
                <a:latin typeface="Cambria" panose="02040503050406030204" pitchFamily="18" charset="0"/>
                <a:ea typeface="Cambria" panose="02040503050406030204" pitchFamily="18" charset="0"/>
              </a:rPr>
              <a:t>gạo</a:t>
            </a:r>
            <a:r>
              <a:rPr lang="vi-VN" sz="1200" dirty="0">
                <a:solidFill>
                  <a:srgbClr val="002060"/>
                </a:solidFill>
                <a:latin typeface="Cambria" panose="02040503050406030204" pitchFamily="18" charset="0"/>
                <a:ea typeface="Cambria" panose="02040503050406030204" pitchFamily="18" charset="0"/>
              </a:rPr>
              <a:t>, </a:t>
            </a:r>
            <a:r>
              <a:rPr lang="vi-VN" sz="1200" dirty="0" err="1">
                <a:solidFill>
                  <a:srgbClr val="002060"/>
                </a:solidFill>
                <a:latin typeface="Cambria" panose="02040503050406030204" pitchFamily="18" charset="0"/>
                <a:ea typeface="Cambria" panose="02040503050406030204" pitchFamily="18" charset="0"/>
              </a:rPr>
              <a:t>củi</a:t>
            </a:r>
            <a:r>
              <a:rPr lang="vi-VN" sz="1200" dirty="0">
                <a:solidFill>
                  <a:srgbClr val="002060"/>
                </a:solidFill>
                <a:latin typeface="Cambria" panose="02040503050406030204" pitchFamily="18" charset="0"/>
                <a:ea typeface="Cambria" panose="02040503050406030204" pitchFamily="18" charset="0"/>
              </a:rPr>
              <a:t>, </a:t>
            </a:r>
            <a:r>
              <a:rPr lang="vi-VN" sz="1200" dirty="0" err="1">
                <a:solidFill>
                  <a:srgbClr val="002060"/>
                </a:solidFill>
                <a:latin typeface="Cambria" panose="02040503050406030204" pitchFamily="18" charset="0"/>
                <a:ea typeface="Cambria" panose="02040503050406030204" pitchFamily="18" charset="0"/>
              </a:rPr>
              <a:t>dầu</a:t>
            </a:r>
            <a:r>
              <a:rPr lang="vi-VN" sz="1200" dirty="0">
                <a:solidFill>
                  <a:srgbClr val="002060"/>
                </a:solidFill>
                <a:latin typeface="Cambria" panose="02040503050406030204" pitchFamily="18" charset="0"/>
                <a:ea typeface="Cambria" panose="02040503050406030204" pitchFamily="18" charset="0"/>
              </a:rPr>
              <a:t> </a:t>
            </a:r>
            <a:r>
              <a:rPr lang="vi-VN" sz="1200" dirty="0" err="1">
                <a:solidFill>
                  <a:srgbClr val="002060"/>
                </a:solidFill>
                <a:latin typeface="Cambria" panose="02040503050406030204" pitchFamily="18" charset="0"/>
                <a:ea typeface="Cambria" panose="02040503050406030204" pitchFamily="18" charset="0"/>
              </a:rPr>
              <a:t>đèn</a:t>
            </a:r>
            <a:r>
              <a:rPr lang="vi-VN" sz="1200" dirty="0">
                <a:solidFill>
                  <a:srgbClr val="002060"/>
                </a:solidFill>
                <a:latin typeface="Cambria" panose="02040503050406030204" pitchFamily="18" charset="0"/>
                <a:ea typeface="Cambria" panose="02040503050406030204" pitchFamily="18" charset="0"/>
              </a:rPr>
              <a:t>,...</a:t>
            </a:r>
            <a:endParaRPr lang="en-US" sz="4000" b="1" dirty="0">
              <a:solidFill>
                <a:srgbClr val="002060"/>
              </a:solidFill>
              <a:latin typeface="Cambria" panose="02040503050406030204" pitchFamily="18" charset="0"/>
              <a:ea typeface="Cambria" panose="02040503050406030204" pitchFamily="18" charset="0"/>
            </a:endParaRPr>
          </a:p>
          <a:p>
            <a:endParaRPr lang="en-US" dirty="0"/>
          </a:p>
        </p:txBody>
      </p:sp>
      <p:sp>
        <p:nvSpPr>
          <p:cNvPr id="4" name="Slide Number Placeholder 3"/>
          <p:cNvSpPr>
            <a:spLocks noGrp="1"/>
          </p:cNvSpPr>
          <p:nvPr>
            <p:ph type="sldNum" sz="quarter" idx="5"/>
          </p:nvPr>
        </p:nvSpPr>
        <p:spPr/>
        <p:txBody>
          <a:bodyPr/>
          <a:lstStyle/>
          <a:p>
            <a:fld id="{10FEA163-9100-40D0-9927-1C8908A00FB5}" type="slidenum">
              <a:rPr lang="en-US" smtClean="0"/>
              <a:t>19</a:t>
            </a:fld>
            <a:endParaRPr lang="en-US"/>
          </a:p>
        </p:txBody>
      </p:sp>
    </p:spTree>
    <p:extLst>
      <p:ext uri="{BB962C8B-B14F-4D97-AF65-F5344CB8AC3E}">
        <p14:creationId xmlns:p14="http://schemas.microsoft.com/office/powerpoint/2010/main" val="7342269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1" dirty="0" err="1">
                <a:solidFill>
                  <a:srgbClr val="0070C0"/>
                </a:solidFill>
                <a:latin typeface="Cambria" panose="02040503050406030204" pitchFamily="18" charset="0"/>
                <a:ea typeface="Cambria" panose="02040503050406030204" pitchFamily="18" charset="0"/>
              </a:rPr>
              <a:t>Hải</a:t>
            </a:r>
            <a:r>
              <a:rPr lang="vi-VN" sz="1200" b="1" dirty="0">
                <a:solidFill>
                  <a:srgbClr val="0070C0"/>
                </a:solidFill>
                <a:latin typeface="Cambria" panose="02040503050406030204" pitchFamily="18" charset="0"/>
                <a:ea typeface="Cambria" panose="02040503050406030204" pitchFamily="18" charset="0"/>
              </a:rPr>
              <a:t> </a:t>
            </a:r>
            <a:r>
              <a:rPr lang="vi-VN" sz="1200" b="1" dirty="0" err="1">
                <a:solidFill>
                  <a:srgbClr val="0070C0"/>
                </a:solidFill>
                <a:latin typeface="Cambria" panose="02040503050406030204" pitchFamily="18" charset="0"/>
                <a:ea typeface="Cambria" panose="02040503050406030204" pitchFamily="18" charset="0"/>
              </a:rPr>
              <a:t>Thượng</a:t>
            </a:r>
            <a:r>
              <a:rPr lang="vi-VN" sz="1200" b="1" dirty="0">
                <a:solidFill>
                  <a:srgbClr val="0070C0"/>
                </a:solidFill>
                <a:latin typeface="Cambria" panose="02040503050406030204" pitchFamily="18" charset="0"/>
                <a:ea typeface="Cambria" panose="02040503050406030204" pitchFamily="18" charset="0"/>
              </a:rPr>
              <a:t> </a:t>
            </a:r>
            <a:r>
              <a:rPr lang="vi-VN" sz="1200" b="1" dirty="0" err="1">
                <a:solidFill>
                  <a:srgbClr val="0070C0"/>
                </a:solidFill>
                <a:latin typeface="Cambria" panose="02040503050406030204" pitchFamily="18" charset="0"/>
                <a:ea typeface="Cambria" panose="02040503050406030204" pitchFamily="18" charset="0"/>
              </a:rPr>
              <a:t>Lãn</a:t>
            </a:r>
            <a:r>
              <a:rPr lang="vi-VN" sz="1200" b="1" dirty="0">
                <a:solidFill>
                  <a:srgbClr val="0070C0"/>
                </a:solidFill>
                <a:latin typeface="Cambria" panose="02040503050406030204" pitchFamily="18" charset="0"/>
                <a:ea typeface="Cambria" panose="02040503050406030204" pitchFamily="18" charset="0"/>
              </a:rPr>
              <a:t> Ông </a:t>
            </a:r>
            <a:r>
              <a:rPr lang="vi-VN" sz="1200" b="1" dirty="0" err="1">
                <a:solidFill>
                  <a:srgbClr val="0070C0"/>
                </a:solidFill>
                <a:latin typeface="Cambria" panose="02040503050406030204" pitchFamily="18" charset="0"/>
                <a:ea typeface="Cambria" panose="02040503050406030204" pitchFamily="18" charset="0"/>
              </a:rPr>
              <a:t>được</a:t>
            </a:r>
            <a:r>
              <a:rPr lang="vi-VN" sz="1200" b="1" dirty="0">
                <a:solidFill>
                  <a:srgbClr val="0070C0"/>
                </a:solidFill>
                <a:latin typeface="Cambria" panose="02040503050406030204" pitchFamily="18" charset="0"/>
                <a:ea typeface="Cambria" panose="02040503050406030204" pitchFamily="18" charset="0"/>
              </a:rPr>
              <a:t> coi </a:t>
            </a:r>
            <a:r>
              <a:rPr lang="vi-VN" sz="1200" b="1" dirty="0" err="1">
                <a:solidFill>
                  <a:srgbClr val="0070C0"/>
                </a:solidFill>
                <a:latin typeface="Cambria" panose="02040503050406030204" pitchFamily="18" charset="0"/>
                <a:ea typeface="Cambria" panose="02040503050406030204" pitchFamily="18" charset="0"/>
              </a:rPr>
              <a:t>là</a:t>
            </a:r>
            <a:r>
              <a:rPr lang="vi-VN" sz="1200" b="1" dirty="0">
                <a:solidFill>
                  <a:srgbClr val="0070C0"/>
                </a:solidFill>
                <a:latin typeface="Cambria" panose="02040503050406030204" pitchFamily="18" charset="0"/>
                <a:ea typeface="Cambria" panose="02040503050406030204" pitchFamily="18" charset="0"/>
              </a:rPr>
              <a:t> </a:t>
            </a:r>
            <a:r>
              <a:rPr lang="vi-VN" sz="1200" b="1" dirty="0" err="1">
                <a:solidFill>
                  <a:srgbClr val="0070C0"/>
                </a:solidFill>
                <a:latin typeface="Cambria" panose="02040503050406030204" pitchFamily="18" charset="0"/>
                <a:ea typeface="Cambria" panose="02040503050406030204" pitchFamily="18" charset="0"/>
              </a:rPr>
              <a:t>một</a:t>
            </a:r>
            <a:r>
              <a:rPr lang="vi-VN" sz="1200" b="1" dirty="0">
                <a:solidFill>
                  <a:srgbClr val="0070C0"/>
                </a:solidFill>
                <a:latin typeface="Cambria" panose="02040503050406030204" pitchFamily="18" charset="0"/>
                <a:ea typeface="Cambria" panose="02040503050406030204" pitchFamily="18" charset="0"/>
              </a:rPr>
              <a:t> </a:t>
            </a:r>
            <a:r>
              <a:rPr lang="vi-VN" sz="1200" b="1" dirty="0" err="1">
                <a:solidFill>
                  <a:srgbClr val="0070C0"/>
                </a:solidFill>
                <a:latin typeface="Cambria" panose="02040503050406030204" pitchFamily="18" charset="0"/>
                <a:ea typeface="Cambria" panose="02040503050406030204" pitchFamily="18" charset="0"/>
              </a:rPr>
              <a:t>bậc</a:t>
            </a:r>
            <a:r>
              <a:rPr lang="vi-VN" sz="1200" b="1" dirty="0">
                <a:solidFill>
                  <a:srgbClr val="0070C0"/>
                </a:solidFill>
                <a:latin typeface="Cambria" panose="02040503050406030204" pitchFamily="18" charset="0"/>
                <a:ea typeface="Cambria" panose="02040503050406030204" pitchFamily="18" charset="0"/>
              </a:rPr>
              <a:t> danh y </a:t>
            </a:r>
            <a:r>
              <a:rPr lang="vi-VN" sz="1200" b="1" dirty="0" err="1">
                <a:solidFill>
                  <a:srgbClr val="0070C0"/>
                </a:solidFill>
                <a:latin typeface="Cambria" panose="02040503050406030204" pitchFamily="18" charset="0"/>
                <a:ea typeface="Cambria" panose="02040503050406030204" pitchFamily="18" charset="0"/>
              </a:rPr>
              <a:t>của</a:t>
            </a:r>
            <a:r>
              <a:rPr lang="vi-VN" sz="1200" b="1" dirty="0">
                <a:solidFill>
                  <a:srgbClr val="0070C0"/>
                </a:solidFill>
                <a:latin typeface="Cambria" panose="02040503050406030204" pitchFamily="18" charset="0"/>
                <a:ea typeface="Cambria" panose="02040503050406030204" pitchFamily="18" charset="0"/>
              </a:rPr>
              <a:t> </a:t>
            </a:r>
            <a:r>
              <a:rPr lang="vi-VN" sz="1200" b="1" dirty="0" err="1">
                <a:solidFill>
                  <a:srgbClr val="0070C0"/>
                </a:solidFill>
                <a:latin typeface="Cambria" panose="02040503050406030204" pitchFamily="18" charset="0"/>
                <a:ea typeface="Cambria" panose="02040503050406030204" pitchFamily="18" charset="0"/>
              </a:rPr>
              <a:t>Việt</a:t>
            </a:r>
            <a:r>
              <a:rPr lang="vi-VN" sz="1200" b="1" dirty="0">
                <a:solidFill>
                  <a:srgbClr val="0070C0"/>
                </a:solidFill>
                <a:latin typeface="Cambria" panose="02040503050406030204" pitchFamily="18" charset="0"/>
                <a:ea typeface="Cambria" panose="02040503050406030204" pitchFamily="18" charset="0"/>
              </a:rPr>
              <a:t> Nam </a:t>
            </a:r>
            <a:r>
              <a:rPr lang="vi-VN" sz="1200" b="1" dirty="0" err="1">
                <a:solidFill>
                  <a:srgbClr val="0070C0"/>
                </a:solidFill>
                <a:latin typeface="Cambria" panose="02040503050406030204" pitchFamily="18" charset="0"/>
                <a:ea typeface="Cambria" panose="02040503050406030204" pitchFamily="18" charset="0"/>
              </a:rPr>
              <a:t>vì</a:t>
            </a:r>
            <a:r>
              <a:rPr lang="vi-VN" sz="1200" b="1" dirty="0">
                <a:solidFill>
                  <a:srgbClr val="0070C0"/>
                </a:solidFill>
                <a:latin typeface="Cambria" panose="02040503050406030204" pitchFamily="18" charset="0"/>
                <a:ea typeface="Cambria" panose="02040503050406030204" pitchFamily="18" charset="0"/>
              </a:rPr>
              <a:t> bên </a:t>
            </a:r>
            <a:r>
              <a:rPr lang="vi-VN" sz="1200" b="1" dirty="0" err="1">
                <a:solidFill>
                  <a:srgbClr val="0070C0"/>
                </a:solidFill>
                <a:latin typeface="Cambria" panose="02040503050406030204" pitchFamily="18" charset="0"/>
                <a:ea typeface="Cambria" panose="02040503050406030204" pitchFamily="18" charset="0"/>
              </a:rPr>
              <a:t>cạnh</a:t>
            </a:r>
            <a:r>
              <a:rPr lang="vi-VN" sz="1200" b="1" dirty="0">
                <a:solidFill>
                  <a:srgbClr val="0070C0"/>
                </a:solidFill>
                <a:latin typeface="Cambria" panose="02040503050406030204" pitchFamily="18" charset="0"/>
                <a:ea typeface="Cambria" panose="02040503050406030204" pitchFamily="18" charset="0"/>
              </a:rPr>
              <a:t> </a:t>
            </a:r>
            <a:r>
              <a:rPr lang="vi-VN" sz="1200" b="1" dirty="0" err="1">
                <a:solidFill>
                  <a:srgbClr val="0070C0"/>
                </a:solidFill>
                <a:latin typeface="Cambria" panose="02040503050406030204" pitchFamily="18" charset="0"/>
                <a:ea typeface="Cambria" panose="02040503050406030204" pitchFamily="18" charset="0"/>
              </a:rPr>
              <a:t>việc</a:t>
            </a:r>
            <a:r>
              <a:rPr lang="vi-VN" sz="1200" b="1" dirty="0">
                <a:solidFill>
                  <a:srgbClr val="0070C0"/>
                </a:solidFill>
                <a:latin typeface="Cambria" panose="02040503050406030204" pitchFamily="18" charset="0"/>
                <a:ea typeface="Cambria" panose="02040503050406030204" pitchFamily="18" charset="0"/>
              </a:rPr>
              <a:t> </a:t>
            </a:r>
            <a:r>
              <a:rPr lang="vi-VN" sz="1200" b="1" dirty="0" err="1">
                <a:solidFill>
                  <a:srgbClr val="0070C0"/>
                </a:solidFill>
                <a:latin typeface="Cambria" panose="02040503050406030204" pitchFamily="18" charset="0"/>
                <a:ea typeface="Cambria" panose="02040503050406030204" pitchFamily="18" charset="0"/>
              </a:rPr>
              <a:t>làm</a:t>
            </a:r>
            <a:r>
              <a:rPr lang="vi-VN" sz="1200" b="1" dirty="0">
                <a:solidFill>
                  <a:srgbClr val="0070C0"/>
                </a:solidFill>
                <a:latin typeface="Cambria" panose="02040503050406030204" pitchFamily="18" charset="0"/>
                <a:ea typeface="Cambria" panose="02040503050406030204" pitchFamily="18" charset="0"/>
              </a:rPr>
              <a:t> </a:t>
            </a:r>
            <a:r>
              <a:rPr lang="vi-VN" sz="1200" b="1" dirty="0" err="1">
                <a:solidFill>
                  <a:srgbClr val="0070C0"/>
                </a:solidFill>
                <a:latin typeface="Cambria" panose="02040503050406030204" pitchFamily="18" charset="0"/>
                <a:ea typeface="Cambria" panose="02040503050406030204" pitchFamily="18" charset="0"/>
              </a:rPr>
              <a:t>thuốc</a:t>
            </a:r>
            <a:r>
              <a:rPr lang="vi-VN" sz="1200" b="1" dirty="0">
                <a:solidFill>
                  <a:srgbClr val="0070C0"/>
                </a:solidFill>
                <a:latin typeface="Cambria" panose="02040503050406030204" pitchFamily="18" charset="0"/>
                <a:ea typeface="Cambria" panose="02040503050406030204" pitchFamily="18" charset="0"/>
              </a:rPr>
              <a:t>, </a:t>
            </a:r>
            <a:r>
              <a:rPr lang="vi-VN" sz="1200" b="1" dirty="0" err="1">
                <a:solidFill>
                  <a:srgbClr val="0070C0"/>
                </a:solidFill>
                <a:latin typeface="Cambria" panose="02040503050406030204" pitchFamily="18" charset="0"/>
                <a:ea typeface="Cambria" panose="02040503050406030204" pitchFamily="18" charset="0"/>
              </a:rPr>
              <a:t>chữa</a:t>
            </a:r>
            <a:r>
              <a:rPr lang="vi-VN" sz="1200" b="1" dirty="0">
                <a:solidFill>
                  <a:srgbClr val="0070C0"/>
                </a:solidFill>
                <a:latin typeface="Cambria" panose="02040503050406030204" pitchFamily="18" charset="0"/>
                <a:ea typeface="Cambria" panose="02040503050406030204" pitchFamily="18" charset="0"/>
              </a:rPr>
              <a:t> </a:t>
            </a:r>
            <a:r>
              <a:rPr lang="vi-VN" sz="1200" b="1" dirty="0" err="1">
                <a:solidFill>
                  <a:srgbClr val="0070C0"/>
                </a:solidFill>
                <a:latin typeface="Cambria" panose="02040503050406030204" pitchFamily="18" charset="0"/>
                <a:ea typeface="Cambria" panose="02040503050406030204" pitchFamily="18" charset="0"/>
              </a:rPr>
              <a:t>bệnh</a:t>
            </a:r>
            <a:r>
              <a:rPr lang="vi-VN" sz="1200" b="1" dirty="0">
                <a:solidFill>
                  <a:srgbClr val="0070C0"/>
                </a:solidFill>
                <a:latin typeface="Cambria" panose="02040503050406030204" pitchFamily="18" charset="0"/>
                <a:ea typeface="Cambria" panose="02040503050406030204" pitchFamily="18" charset="0"/>
              </a:rPr>
              <a:t>, </a:t>
            </a:r>
            <a:r>
              <a:rPr lang="vi-VN" sz="1200" b="1" dirty="0" err="1">
                <a:solidFill>
                  <a:srgbClr val="0070C0"/>
                </a:solidFill>
                <a:latin typeface="Cambria" panose="02040503050406030204" pitchFamily="18" charset="0"/>
                <a:ea typeface="Cambria" panose="02040503050406030204" pitchFamily="18" charset="0"/>
              </a:rPr>
              <a:t>Hải</a:t>
            </a:r>
            <a:r>
              <a:rPr lang="vi-VN" sz="1200" b="1" dirty="0">
                <a:solidFill>
                  <a:srgbClr val="0070C0"/>
                </a:solidFill>
                <a:latin typeface="Cambria" panose="02040503050406030204" pitchFamily="18" charset="0"/>
                <a:ea typeface="Cambria" panose="02040503050406030204" pitchFamily="18" charset="0"/>
              </a:rPr>
              <a:t> </a:t>
            </a:r>
            <a:r>
              <a:rPr lang="vi-VN" sz="1200" b="1" dirty="0" err="1">
                <a:solidFill>
                  <a:srgbClr val="0070C0"/>
                </a:solidFill>
                <a:latin typeface="Cambria" panose="02040503050406030204" pitchFamily="18" charset="0"/>
                <a:ea typeface="Cambria" panose="02040503050406030204" pitchFamily="18" charset="0"/>
              </a:rPr>
              <a:t>Thượng</a:t>
            </a:r>
            <a:r>
              <a:rPr lang="vi-VN" sz="1200" b="1" dirty="0">
                <a:solidFill>
                  <a:srgbClr val="0070C0"/>
                </a:solidFill>
                <a:latin typeface="Cambria" panose="02040503050406030204" pitchFamily="18" charset="0"/>
                <a:ea typeface="Cambria" panose="02040503050406030204" pitchFamily="18" charset="0"/>
              </a:rPr>
              <a:t> </a:t>
            </a:r>
            <a:r>
              <a:rPr lang="vi-VN" sz="1200" b="1" dirty="0" err="1">
                <a:solidFill>
                  <a:srgbClr val="0070C0"/>
                </a:solidFill>
                <a:latin typeface="Cambria" panose="02040503050406030204" pitchFamily="18" charset="0"/>
                <a:ea typeface="Cambria" panose="02040503050406030204" pitchFamily="18" charset="0"/>
              </a:rPr>
              <a:t>Lãn</a:t>
            </a:r>
            <a:r>
              <a:rPr lang="vi-VN" sz="1200" b="1" dirty="0">
                <a:solidFill>
                  <a:srgbClr val="0070C0"/>
                </a:solidFill>
                <a:latin typeface="Cambria" panose="02040503050406030204" pitchFamily="18" charset="0"/>
                <a:ea typeface="Cambria" panose="02040503050406030204" pitchFamily="18" charset="0"/>
              </a:rPr>
              <a:t> Ông </a:t>
            </a:r>
            <a:r>
              <a:rPr lang="vi-VN" sz="1200" b="1" dirty="0" err="1">
                <a:solidFill>
                  <a:srgbClr val="0070C0"/>
                </a:solidFill>
                <a:latin typeface="Cambria" panose="02040503050406030204" pitchFamily="18" charset="0"/>
                <a:ea typeface="Cambria" panose="02040503050406030204" pitchFamily="18" charset="0"/>
              </a:rPr>
              <a:t>cũng</a:t>
            </a:r>
            <a:r>
              <a:rPr lang="vi-VN" sz="1200" b="1" dirty="0">
                <a:solidFill>
                  <a:srgbClr val="0070C0"/>
                </a:solidFill>
                <a:latin typeface="Cambria" panose="02040503050406030204" pitchFamily="18" charset="0"/>
                <a:ea typeface="Cambria" panose="02040503050406030204" pitchFamily="18" charset="0"/>
              </a:rPr>
              <a:t> </a:t>
            </a:r>
            <a:r>
              <a:rPr lang="vi-VN" sz="1200" b="1" dirty="0" err="1">
                <a:solidFill>
                  <a:srgbClr val="0070C0"/>
                </a:solidFill>
                <a:latin typeface="Cambria" panose="02040503050406030204" pitchFamily="18" charset="0"/>
                <a:ea typeface="Cambria" panose="02040503050406030204" pitchFamily="18" charset="0"/>
              </a:rPr>
              <a:t>dành</a:t>
            </a:r>
            <a:r>
              <a:rPr lang="vi-VN" sz="1200" b="1" dirty="0">
                <a:solidFill>
                  <a:srgbClr val="0070C0"/>
                </a:solidFill>
                <a:latin typeface="Cambria" panose="02040503050406030204" pitchFamily="18" charset="0"/>
                <a:ea typeface="Cambria" panose="02040503050406030204" pitchFamily="18" charset="0"/>
              </a:rPr>
              <a:t> </a:t>
            </a:r>
            <a:r>
              <a:rPr lang="vi-VN" sz="1200" b="1" dirty="0" err="1">
                <a:solidFill>
                  <a:srgbClr val="0070C0"/>
                </a:solidFill>
                <a:latin typeface="Cambria" panose="02040503050406030204" pitchFamily="18" charset="0"/>
                <a:ea typeface="Cambria" panose="02040503050406030204" pitchFamily="18" charset="0"/>
              </a:rPr>
              <a:t>nhiều</a:t>
            </a:r>
            <a:r>
              <a:rPr lang="vi-VN" sz="1200" b="1" dirty="0">
                <a:solidFill>
                  <a:srgbClr val="0070C0"/>
                </a:solidFill>
                <a:latin typeface="Cambria" panose="02040503050406030204" pitchFamily="18" charset="0"/>
                <a:ea typeface="Cambria" panose="02040503050406030204" pitchFamily="18" charset="0"/>
              </a:rPr>
              <a:t> công </a:t>
            </a:r>
            <a:r>
              <a:rPr lang="vi-VN" sz="1200" b="1" dirty="0" err="1">
                <a:solidFill>
                  <a:srgbClr val="0070C0"/>
                </a:solidFill>
                <a:latin typeface="Cambria" panose="02040503050406030204" pitchFamily="18" charset="0"/>
                <a:ea typeface="Cambria" panose="02040503050406030204" pitchFamily="18" charset="0"/>
              </a:rPr>
              <a:t>sức</a:t>
            </a:r>
            <a:r>
              <a:rPr lang="vi-VN" sz="1200" b="1" dirty="0">
                <a:solidFill>
                  <a:srgbClr val="0070C0"/>
                </a:solidFill>
                <a:latin typeface="Cambria" panose="02040503050406030204" pitchFamily="18" charset="0"/>
                <a:ea typeface="Cambria" panose="02040503050406030204" pitchFamily="18" charset="0"/>
              </a:rPr>
              <a:t> nghiên </a:t>
            </a:r>
            <a:r>
              <a:rPr lang="vi-VN" sz="1200" b="1" dirty="0" err="1">
                <a:solidFill>
                  <a:srgbClr val="0070C0"/>
                </a:solidFill>
                <a:latin typeface="Cambria" panose="02040503050406030204" pitchFamily="18" charset="0"/>
                <a:ea typeface="Cambria" panose="02040503050406030204" pitchFamily="18" charset="0"/>
              </a:rPr>
              <a:t>cứu</a:t>
            </a:r>
            <a:r>
              <a:rPr lang="vi-VN" sz="1200" b="1" dirty="0">
                <a:solidFill>
                  <a:srgbClr val="0070C0"/>
                </a:solidFill>
                <a:latin typeface="Cambria" panose="02040503050406030204" pitchFamily="18" charset="0"/>
                <a:ea typeface="Cambria" panose="02040503050406030204" pitchFamily="18" charset="0"/>
              </a:rPr>
              <a:t>, </a:t>
            </a:r>
            <a:r>
              <a:rPr lang="vi-VN" sz="1200" b="1" dirty="0" err="1">
                <a:solidFill>
                  <a:srgbClr val="0070C0"/>
                </a:solidFill>
                <a:latin typeface="Cambria" panose="02040503050406030204" pitchFamily="18" charset="0"/>
                <a:ea typeface="Cambria" panose="02040503050406030204" pitchFamily="18" charset="0"/>
              </a:rPr>
              <a:t>viết</a:t>
            </a:r>
            <a:r>
              <a:rPr lang="vi-VN" sz="1200" b="1" dirty="0">
                <a:solidFill>
                  <a:srgbClr val="0070C0"/>
                </a:solidFill>
                <a:latin typeface="Cambria" panose="02040503050406030204" pitchFamily="18" charset="0"/>
                <a:ea typeface="Cambria" panose="02040503050406030204" pitchFamily="18" charset="0"/>
              </a:rPr>
              <a:t> </a:t>
            </a:r>
            <a:r>
              <a:rPr lang="vi-VN" sz="1200" b="1" dirty="0" err="1">
                <a:solidFill>
                  <a:srgbClr val="0070C0"/>
                </a:solidFill>
                <a:latin typeface="Cambria" panose="02040503050406030204" pitchFamily="18" charset="0"/>
                <a:ea typeface="Cambria" panose="02040503050406030204" pitchFamily="18" charset="0"/>
              </a:rPr>
              <a:t>sách</a:t>
            </a:r>
            <a:r>
              <a:rPr lang="vi-VN" sz="1200" b="1" dirty="0">
                <a:solidFill>
                  <a:srgbClr val="0070C0"/>
                </a:solidFill>
                <a:latin typeface="Cambria" panose="02040503050406030204" pitchFamily="18" charset="0"/>
                <a:ea typeface="Cambria" panose="02040503050406030204" pitchFamily="18" charset="0"/>
              </a:rPr>
              <a:t>, </a:t>
            </a:r>
            <a:r>
              <a:rPr lang="vi-VN" sz="1200" b="1" dirty="0" err="1">
                <a:solidFill>
                  <a:srgbClr val="0070C0"/>
                </a:solidFill>
                <a:latin typeface="Cambria" panose="02040503050406030204" pitchFamily="18" charset="0"/>
                <a:ea typeface="Cambria" panose="02040503050406030204" pitchFamily="18" charset="0"/>
              </a:rPr>
              <a:t>để</a:t>
            </a:r>
            <a:r>
              <a:rPr lang="vi-VN" sz="1200" b="1" dirty="0">
                <a:solidFill>
                  <a:srgbClr val="0070C0"/>
                </a:solidFill>
                <a:latin typeface="Cambria" panose="02040503050406030204" pitchFamily="18" charset="0"/>
                <a:ea typeface="Cambria" panose="02040503050406030204" pitchFamily="18" charset="0"/>
              </a:rPr>
              <a:t> </a:t>
            </a:r>
            <a:r>
              <a:rPr lang="vi-VN" sz="1200" b="1" dirty="0" err="1">
                <a:solidFill>
                  <a:srgbClr val="0070C0"/>
                </a:solidFill>
                <a:latin typeface="Cambria" panose="02040503050406030204" pitchFamily="18" charset="0"/>
                <a:ea typeface="Cambria" panose="02040503050406030204" pitchFamily="18" charset="0"/>
              </a:rPr>
              <a:t>lại</a:t>
            </a:r>
            <a:r>
              <a:rPr lang="vi-VN" sz="1200" b="1" dirty="0">
                <a:solidFill>
                  <a:srgbClr val="0070C0"/>
                </a:solidFill>
                <a:latin typeface="Cambria" panose="02040503050406030204" pitchFamily="18" charset="0"/>
                <a:ea typeface="Cambria" panose="02040503050406030204" pitchFamily="18" charset="0"/>
              </a:rPr>
              <a:t> cho </a:t>
            </a:r>
            <a:r>
              <a:rPr lang="vi-VN" sz="1200" b="1" dirty="0" err="1">
                <a:solidFill>
                  <a:srgbClr val="0070C0"/>
                </a:solidFill>
                <a:latin typeface="Cambria" panose="02040503050406030204" pitchFamily="18" charset="0"/>
                <a:ea typeface="Cambria" panose="02040503050406030204" pitchFamily="18" charset="0"/>
              </a:rPr>
              <a:t>đời</a:t>
            </a:r>
            <a:r>
              <a:rPr lang="vi-VN" sz="1200" b="1" dirty="0">
                <a:solidFill>
                  <a:srgbClr val="0070C0"/>
                </a:solidFill>
                <a:latin typeface="Cambria" panose="02040503050406030204" pitchFamily="18" charset="0"/>
                <a:ea typeface="Cambria" panose="02040503050406030204" pitchFamily="18" charset="0"/>
              </a:rPr>
              <a:t> </a:t>
            </a:r>
            <a:r>
              <a:rPr lang="vi-VN" sz="1200" b="1" dirty="0" err="1">
                <a:solidFill>
                  <a:srgbClr val="0070C0"/>
                </a:solidFill>
                <a:latin typeface="Cambria" panose="02040503050406030204" pitchFamily="18" charset="0"/>
                <a:ea typeface="Cambria" panose="02040503050406030204" pitchFamily="18" charset="0"/>
              </a:rPr>
              <a:t>nhiều</a:t>
            </a:r>
            <a:r>
              <a:rPr lang="vi-VN" sz="1200" b="1" dirty="0">
                <a:solidFill>
                  <a:srgbClr val="0070C0"/>
                </a:solidFill>
                <a:latin typeface="Cambria" panose="02040503050406030204" pitchFamily="18" charset="0"/>
                <a:ea typeface="Cambria" panose="02040503050406030204" pitchFamily="18" charset="0"/>
              </a:rPr>
              <a:t> </a:t>
            </a:r>
            <a:r>
              <a:rPr lang="vi-VN" sz="1200" b="1" dirty="0" err="1">
                <a:solidFill>
                  <a:srgbClr val="0070C0"/>
                </a:solidFill>
                <a:latin typeface="Cambria" panose="02040503050406030204" pitchFamily="18" charset="0"/>
                <a:ea typeface="Cambria" panose="02040503050406030204" pitchFamily="18" charset="0"/>
              </a:rPr>
              <a:t>tác</a:t>
            </a:r>
            <a:r>
              <a:rPr lang="vi-VN" sz="1200" b="1" dirty="0">
                <a:solidFill>
                  <a:srgbClr val="0070C0"/>
                </a:solidFill>
                <a:latin typeface="Cambria" panose="02040503050406030204" pitchFamily="18" charset="0"/>
                <a:ea typeface="Cambria" panose="02040503050406030204" pitchFamily="18" charset="0"/>
              </a:rPr>
              <a:t> </a:t>
            </a:r>
            <a:r>
              <a:rPr lang="vi-VN" sz="1200" b="1" dirty="0" err="1">
                <a:solidFill>
                  <a:srgbClr val="0070C0"/>
                </a:solidFill>
                <a:latin typeface="Cambria" panose="02040503050406030204" pitchFamily="18" charset="0"/>
                <a:ea typeface="Cambria" panose="02040503050406030204" pitchFamily="18" charset="0"/>
              </a:rPr>
              <a:t>phẩm</a:t>
            </a:r>
            <a:r>
              <a:rPr lang="vi-VN" sz="1200" b="1" dirty="0">
                <a:solidFill>
                  <a:srgbClr val="0070C0"/>
                </a:solidFill>
                <a:latin typeface="Cambria" panose="02040503050406030204" pitchFamily="18" charset="0"/>
                <a:ea typeface="Cambria" panose="02040503050406030204" pitchFamily="18" charset="0"/>
              </a:rPr>
              <a:t> </a:t>
            </a:r>
            <a:r>
              <a:rPr lang="vi-VN" sz="1200" b="1" dirty="0" err="1">
                <a:solidFill>
                  <a:srgbClr val="0070C0"/>
                </a:solidFill>
                <a:latin typeface="Cambria" panose="02040503050406030204" pitchFamily="18" charset="0"/>
                <a:ea typeface="Cambria" panose="02040503050406030204" pitchFamily="18" charset="0"/>
              </a:rPr>
              <a:t>lớn</a:t>
            </a:r>
            <a:r>
              <a:rPr lang="vi-VN" sz="1200" b="1" dirty="0">
                <a:solidFill>
                  <a:srgbClr val="0070C0"/>
                </a:solidFill>
                <a:latin typeface="Cambria" panose="02040503050406030204" pitchFamily="18" charset="0"/>
                <a:ea typeface="Cambria" panose="02040503050406030204" pitchFamily="18" charset="0"/>
              </a:rPr>
              <a:t>, </a:t>
            </a:r>
            <a:r>
              <a:rPr lang="vi-VN" sz="1200" b="1" dirty="0" err="1">
                <a:solidFill>
                  <a:srgbClr val="0070C0"/>
                </a:solidFill>
                <a:latin typeface="Cambria" panose="02040503050406030204" pitchFamily="18" charset="0"/>
                <a:ea typeface="Cambria" panose="02040503050406030204" pitchFamily="18" charset="0"/>
              </a:rPr>
              <a:t>có</a:t>
            </a:r>
            <a:r>
              <a:rPr lang="vi-VN" sz="1200" b="1" dirty="0">
                <a:solidFill>
                  <a:srgbClr val="0070C0"/>
                </a:solidFill>
                <a:latin typeface="Cambria" panose="02040503050406030204" pitchFamily="18" charset="0"/>
                <a:ea typeface="Cambria" panose="02040503050406030204" pitchFamily="18" charset="0"/>
              </a:rPr>
              <a:t> </a:t>
            </a:r>
            <a:r>
              <a:rPr lang="vi-VN" sz="1200" b="1" dirty="0" err="1">
                <a:solidFill>
                  <a:srgbClr val="0070C0"/>
                </a:solidFill>
                <a:latin typeface="Cambria" panose="02040503050406030204" pitchFamily="18" charset="0"/>
                <a:ea typeface="Cambria" panose="02040503050406030204" pitchFamily="18" charset="0"/>
              </a:rPr>
              <a:t>giá</a:t>
            </a:r>
            <a:r>
              <a:rPr lang="vi-VN" sz="1200" b="1" dirty="0">
                <a:solidFill>
                  <a:srgbClr val="0070C0"/>
                </a:solidFill>
                <a:latin typeface="Cambria" panose="02040503050406030204" pitchFamily="18" charset="0"/>
                <a:ea typeface="Cambria" panose="02040503050406030204" pitchFamily="18" charset="0"/>
              </a:rPr>
              <a:t> </a:t>
            </a:r>
            <a:r>
              <a:rPr lang="vi-VN" sz="1200" b="1" dirty="0" err="1">
                <a:solidFill>
                  <a:srgbClr val="0070C0"/>
                </a:solidFill>
                <a:latin typeface="Cambria" panose="02040503050406030204" pitchFamily="18" charset="0"/>
                <a:ea typeface="Cambria" panose="02040503050406030204" pitchFamily="18" charset="0"/>
              </a:rPr>
              <a:t>trị</a:t>
            </a:r>
            <a:r>
              <a:rPr lang="vi-VN" sz="1200" b="1" dirty="0">
                <a:solidFill>
                  <a:srgbClr val="0070C0"/>
                </a:solidFill>
                <a:latin typeface="Cambria" panose="02040503050406030204" pitchFamily="18" charset="0"/>
                <a:ea typeface="Cambria" panose="02040503050406030204" pitchFamily="18" charset="0"/>
              </a:rPr>
              <a:t> </a:t>
            </a:r>
            <a:r>
              <a:rPr lang="vi-VN" sz="1200" b="1" dirty="0" err="1">
                <a:solidFill>
                  <a:srgbClr val="0070C0"/>
                </a:solidFill>
                <a:latin typeface="Cambria" panose="02040503050406030204" pitchFamily="18" charset="0"/>
                <a:ea typeface="Cambria" panose="02040503050406030204" pitchFamily="18" charset="0"/>
              </a:rPr>
              <a:t>về</a:t>
            </a:r>
            <a:r>
              <a:rPr lang="vi-VN" sz="1200" b="1" dirty="0">
                <a:solidFill>
                  <a:srgbClr val="0070C0"/>
                </a:solidFill>
                <a:latin typeface="Cambria" panose="02040503050406030204" pitchFamily="18" charset="0"/>
                <a:ea typeface="Cambria" panose="02040503050406030204" pitchFamily="18" charset="0"/>
              </a:rPr>
              <a:t> y </a:t>
            </a:r>
            <a:r>
              <a:rPr lang="vi-VN" sz="1200" b="1" dirty="0" err="1">
                <a:solidFill>
                  <a:srgbClr val="0070C0"/>
                </a:solidFill>
                <a:latin typeface="Cambria" panose="02040503050406030204" pitchFamily="18" charset="0"/>
                <a:ea typeface="Cambria" panose="02040503050406030204" pitchFamily="18" charset="0"/>
              </a:rPr>
              <a:t>học</a:t>
            </a:r>
            <a:r>
              <a:rPr lang="vi-VN" sz="1200" b="1" dirty="0">
                <a:solidFill>
                  <a:srgbClr val="0070C0"/>
                </a:solidFill>
                <a:latin typeface="Cambria" panose="02040503050406030204" pitchFamily="18" charset="0"/>
                <a:ea typeface="Cambria" panose="02040503050406030204" pitchFamily="18" charset="0"/>
              </a:rPr>
              <a:t>, văn </a:t>
            </a:r>
            <a:r>
              <a:rPr lang="vi-VN" sz="1200" b="1" dirty="0" err="1">
                <a:solidFill>
                  <a:srgbClr val="0070C0"/>
                </a:solidFill>
                <a:latin typeface="Cambria" panose="02040503050406030204" pitchFamily="18" charset="0"/>
                <a:ea typeface="Cambria" panose="02040503050406030204" pitchFamily="18" charset="0"/>
              </a:rPr>
              <a:t>hoá</a:t>
            </a:r>
            <a:r>
              <a:rPr lang="vi-VN" sz="1200" b="1" dirty="0">
                <a:solidFill>
                  <a:srgbClr val="0070C0"/>
                </a:solidFill>
                <a:latin typeface="Cambria" panose="02040503050406030204" pitchFamily="18" charset="0"/>
                <a:ea typeface="Cambria" panose="02040503050406030204" pitchFamily="18" charset="0"/>
              </a:rPr>
              <a:t> </a:t>
            </a:r>
            <a:r>
              <a:rPr lang="vi-VN" sz="1200" b="1" dirty="0" err="1">
                <a:solidFill>
                  <a:srgbClr val="0070C0"/>
                </a:solidFill>
                <a:latin typeface="Cambria" panose="02040503050406030204" pitchFamily="18" charset="0"/>
                <a:ea typeface="Cambria" panose="02040503050406030204" pitchFamily="18" charset="0"/>
              </a:rPr>
              <a:t>và</a:t>
            </a:r>
            <a:r>
              <a:rPr lang="vi-VN" sz="1200" b="1" dirty="0">
                <a:solidFill>
                  <a:srgbClr val="0070C0"/>
                </a:solidFill>
                <a:latin typeface="Cambria" panose="02040503050406030204" pitchFamily="18" charset="0"/>
                <a:ea typeface="Cambria" panose="02040503050406030204" pitchFamily="18" charset="0"/>
              </a:rPr>
              <a:t> </a:t>
            </a:r>
            <a:r>
              <a:rPr lang="vi-VN" sz="1200" b="1" dirty="0" err="1">
                <a:solidFill>
                  <a:srgbClr val="0070C0"/>
                </a:solidFill>
                <a:latin typeface="Cambria" panose="02040503050406030204" pitchFamily="18" charset="0"/>
                <a:ea typeface="Cambria" panose="02040503050406030204" pitchFamily="18" charset="0"/>
              </a:rPr>
              <a:t>lịch</a:t>
            </a:r>
            <a:r>
              <a:rPr lang="vi-VN" sz="1200" b="1" dirty="0">
                <a:solidFill>
                  <a:srgbClr val="0070C0"/>
                </a:solidFill>
                <a:latin typeface="Cambria" panose="02040503050406030204" pitchFamily="18" charset="0"/>
                <a:ea typeface="Cambria" panose="02040503050406030204" pitchFamily="18" charset="0"/>
              </a:rPr>
              <a:t> </a:t>
            </a:r>
            <a:r>
              <a:rPr lang="vi-VN" sz="1200" b="1" dirty="0" err="1">
                <a:solidFill>
                  <a:srgbClr val="0070C0"/>
                </a:solidFill>
                <a:latin typeface="Cambria" panose="02040503050406030204" pitchFamily="18" charset="0"/>
                <a:ea typeface="Cambria" panose="02040503050406030204" pitchFamily="18" charset="0"/>
              </a:rPr>
              <a:t>sử</a:t>
            </a:r>
            <a:r>
              <a:rPr lang="vi-VN" sz="1200" b="1" dirty="0">
                <a:solidFill>
                  <a:srgbClr val="0070C0"/>
                </a:solidFill>
                <a:latin typeface="Cambria" panose="02040503050406030204" pitchFamily="18" charset="0"/>
                <a:ea typeface="Cambria" panose="02040503050406030204" pitchFamily="18" charset="0"/>
              </a:rPr>
              <a:t>. </a:t>
            </a:r>
            <a:endParaRPr lang="en-US" sz="9600" b="1" dirty="0">
              <a:solidFill>
                <a:srgbClr val="0070C0"/>
              </a:solidFill>
              <a:latin typeface="Cambria" panose="02040503050406030204" pitchFamily="18" charset="0"/>
              <a:ea typeface="Cambria" panose="02040503050406030204" pitchFamily="18" charset="0"/>
            </a:endParaRPr>
          </a:p>
          <a:p>
            <a:endParaRPr lang="en-US" dirty="0"/>
          </a:p>
        </p:txBody>
      </p:sp>
      <p:sp>
        <p:nvSpPr>
          <p:cNvPr id="4" name="Slide Number Placeholder 3"/>
          <p:cNvSpPr>
            <a:spLocks noGrp="1"/>
          </p:cNvSpPr>
          <p:nvPr>
            <p:ph type="sldNum" sz="quarter" idx="5"/>
          </p:nvPr>
        </p:nvSpPr>
        <p:spPr/>
        <p:txBody>
          <a:bodyPr/>
          <a:lstStyle/>
          <a:p>
            <a:fld id="{10FEA163-9100-40D0-9927-1C8908A00FB5}" type="slidenum">
              <a:rPr lang="en-US" smtClean="0"/>
              <a:t>20</a:t>
            </a:fld>
            <a:endParaRPr lang="en-US"/>
          </a:p>
        </p:txBody>
      </p:sp>
    </p:spTree>
    <p:extLst>
      <p:ext uri="{BB962C8B-B14F-4D97-AF65-F5344CB8AC3E}">
        <p14:creationId xmlns:p14="http://schemas.microsoft.com/office/powerpoint/2010/main" val="23532484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FEA163-9100-40D0-9927-1C8908A00FB5}" type="slidenum">
              <a:rPr lang="en-US" smtClean="0"/>
              <a:t>23</a:t>
            </a:fld>
            <a:endParaRPr lang="en-US"/>
          </a:p>
        </p:txBody>
      </p:sp>
    </p:spTree>
    <p:extLst>
      <p:ext uri="{BB962C8B-B14F-4D97-AF65-F5344CB8AC3E}">
        <p14:creationId xmlns:p14="http://schemas.microsoft.com/office/powerpoint/2010/main" val="33521228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FEA163-9100-40D0-9927-1C8908A00FB5}" type="slidenum">
              <a:rPr lang="en-US" smtClean="0"/>
              <a:t>24</a:t>
            </a:fld>
            <a:endParaRPr lang="en-US"/>
          </a:p>
        </p:txBody>
      </p:sp>
    </p:spTree>
    <p:extLst>
      <p:ext uri="{BB962C8B-B14F-4D97-AF65-F5344CB8AC3E}">
        <p14:creationId xmlns:p14="http://schemas.microsoft.com/office/powerpoint/2010/main" val="25912599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9730434"/>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p:cNvSpPr/>
          <p:nvPr userDrawn="1"/>
        </p:nvSpPr>
        <p:spPr>
          <a:xfrm>
            <a:off x="220135" y="203200"/>
            <a:ext cx="11785598" cy="64346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图片 8">
            <a:extLst>
              <a:ext uri="{FF2B5EF4-FFF2-40B4-BE49-F238E27FC236}">
                <a16:creationId xmlns:a16="http://schemas.microsoft.com/office/drawing/2014/main" id="{03AFD29B-A2C7-458B-B200-E2EE369903B4}"/>
              </a:ext>
            </a:extLst>
          </p:cNvPr>
          <p:cNvPicPr>
            <a:picLocks noChangeAspect="1"/>
          </p:cNvPicPr>
          <p:nvPr userDrawn="1"/>
        </p:nvPicPr>
        <p:blipFill>
          <a:blip r:embed="rId2"/>
          <a:stretch>
            <a:fillRect/>
          </a:stretch>
        </p:blipFill>
        <p:spPr>
          <a:xfrm>
            <a:off x="5977467" y="4729699"/>
            <a:ext cx="6485467" cy="2284755"/>
          </a:xfrm>
          <a:prstGeom prst="rect">
            <a:avLst/>
          </a:prstGeom>
        </p:spPr>
      </p:pic>
    </p:spTree>
    <p:extLst>
      <p:ext uri="{BB962C8B-B14F-4D97-AF65-F5344CB8AC3E}">
        <p14:creationId xmlns:p14="http://schemas.microsoft.com/office/powerpoint/2010/main" val="27505845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图片 9">
            <a:extLst>
              <a:ext uri="{FF2B5EF4-FFF2-40B4-BE49-F238E27FC236}">
                <a16:creationId xmlns:a16="http://schemas.microsoft.com/office/drawing/2014/main" id="{212EA246-F939-4B36-B76A-6948DE008EF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5231"/>
          <a:stretch/>
        </p:blipFill>
        <p:spPr>
          <a:xfrm>
            <a:off x="1" y="5949387"/>
            <a:ext cx="12192000" cy="908614"/>
          </a:xfrm>
          <a:prstGeom prst="rect">
            <a:avLst/>
          </a:prstGeom>
        </p:spPr>
      </p:pic>
      <p:pic>
        <p:nvPicPr>
          <p:cNvPr id="6" name="图片 13">
            <a:extLst>
              <a:ext uri="{FF2B5EF4-FFF2-40B4-BE49-F238E27FC236}">
                <a16:creationId xmlns:a16="http://schemas.microsoft.com/office/drawing/2014/main" id="{D542E4CA-E60C-427C-8A41-0946E8C0F7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48583" y="4861367"/>
            <a:ext cx="6921660" cy="1255854"/>
          </a:xfrm>
          <a:prstGeom prst="rect">
            <a:avLst/>
          </a:prstGeom>
        </p:spPr>
      </p:pic>
      <p:pic>
        <p:nvPicPr>
          <p:cNvPr id="7" name="图片 5">
            <a:extLst>
              <a:ext uri="{FF2B5EF4-FFF2-40B4-BE49-F238E27FC236}">
                <a16:creationId xmlns:a16="http://schemas.microsoft.com/office/drawing/2014/main" id="{6DAF9419-6A83-45AE-AE68-0136AA50936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4667250"/>
            <a:ext cx="12192000" cy="2190750"/>
          </a:xfrm>
          <a:prstGeom prst="rect">
            <a:avLst/>
          </a:prstGeom>
        </p:spPr>
      </p:pic>
      <p:pic>
        <p:nvPicPr>
          <p:cNvPr id="8" name="图片 104">
            <a:extLst>
              <a:ext uri="{FF2B5EF4-FFF2-40B4-BE49-F238E27FC236}">
                <a16:creationId xmlns:a16="http://schemas.microsoft.com/office/drawing/2014/main" id="{F0CF6E17-E61E-4AE6-A825-FF91A795C0D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296823" y="-90204"/>
            <a:ext cx="1720434" cy="1720434"/>
          </a:xfrm>
          <a:prstGeom prst="rect">
            <a:avLst/>
          </a:prstGeom>
        </p:spPr>
      </p:pic>
      <p:sp>
        <p:nvSpPr>
          <p:cNvPr id="9" name="Rectangle 8"/>
          <p:cNvSpPr/>
          <p:nvPr userDrawn="1"/>
        </p:nvSpPr>
        <p:spPr>
          <a:xfrm>
            <a:off x="220135" y="203200"/>
            <a:ext cx="11785598" cy="64346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5113265"/>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7BC9350-222B-69C5-D5B6-CA66ADF9599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C930775E-6202-5316-4B8E-7C03C1BC04E9}"/>
              </a:ext>
            </a:extLst>
          </p:cNvPr>
          <p:cNvPicPr>
            <a:picLocks noChangeAspect="1"/>
          </p:cNvPicPr>
          <p:nvPr userDrawn="1"/>
        </p:nvPicPr>
        <p:blipFill rotWithShape="1">
          <a:blip r:embed="rId3"/>
          <a:srcRect t="55000"/>
          <a:stretch/>
        </p:blipFill>
        <p:spPr>
          <a:xfrm>
            <a:off x="-1128312" y="3740727"/>
            <a:ext cx="13954894" cy="4488873"/>
          </a:xfrm>
          <a:prstGeom prst="rect">
            <a:avLst/>
          </a:prstGeom>
        </p:spPr>
      </p:pic>
      <p:sp>
        <p:nvSpPr>
          <p:cNvPr id="9" name="Title 1">
            <a:extLst>
              <a:ext uri="{FF2B5EF4-FFF2-40B4-BE49-F238E27FC236}">
                <a16:creationId xmlns:a16="http://schemas.microsoft.com/office/drawing/2014/main" id="{91B8225E-63FB-56D4-7D58-D2F12AC78B29}"/>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100" b="0" i="0" u="none" strike="noStrike" kern="1200" cap="none" spc="0" normalizeH="0" baseline="0" noProof="0" dirty="0" err="1">
                <a:ln>
                  <a:noFill/>
                </a:ln>
                <a:solidFill>
                  <a:srgbClr val="ED7D31">
                    <a:lumMod val="50000"/>
                  </a:srgbClr>
                </a:solidFill>
                <a:effectLst/>
                <a:uLnTx/>
                <a:uFillTx/>
                <a:latin typeface="#9Slide07 HoneyCream" pitchFamily="2" charset="0"/>
                <a:ea typeface="+mj-ea"/>
                <a:cs typeface="+mj-cs"/>
              </a:rPr>
              <a:t>Măng</a:t>
            </a:r>
            <a:r>
              <a:rPr kumimoji="0" lang="en-US" sz="1100" b="0" i="0" u="none" strike="noStrike" kern="1200" cap="none" spc="0" normalizeH="0" baseline="0" noProof="0" dirty="0">
                <a:ln>
                  <a:noFill/>
                </a:ln>
                <a:solidFill>
                  <a:srgbClr val="ED7D31">
                    <a:lumMod val="50000"/>
                  </a:srgbClr>
                </a:solidFill>
                <a:effectLst/>
                <a:uLnTx/>
                <a:uFillTx/>
                <a:latin typeface="#9Slide07 HoneyCream" pitchFamily="2" charset="0"/>
                <a:ea typeface="+mj-ea"/>
                <a:cs typeface="+mj-cs"/>
              </a:rPr>
              <a:t> Non</a:t>
            </a:r>
          </a:p>
        </p:txBody>
      </p:sp>
      <p:sp>
        <p:nvSpPr>
          <p:cNvPr id="10" name="Title 1">
            <a:extLst>
              <a:ext uri="{FF2B5EF4-FFF2-40B4-BE49-F238E27FC236}">
                <a16:creationId xmlns:a16="http://schemas.microsoft.com/office/drawing/2014/main" id="{1754A019-9933-C867-FF41-54D8E66765CA}"/>
              </a:ext>
            </a:extLst>
          </p:cNvPr>
          <p:cNvSpPr txBox="1">
            <a:spLocks/>
          </p:cNvSpPr>
          <p:nvPr userDrawn="1"/>
        </p:nvSpPr>
        <p:spPr>
          <a:xfrm>
            <a:off x="-194494"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9Slide07 HoneyCream" pitchFamily="2" charset="0"/>
                <a:ea typeface="+mj-ea"/>
                <a:cs typeface="+mj-cs"/>
              </a:rPr>
              <a:t>Măng</a:t>
            </a:r>
            <a:r>
              <a:rPr kumimoji="0" lang="en-US" sz="1600" b="0" i="0" u="none" strike="noStrike" kern="1200" cap="none" spc="0" normalizeH="0" baseline="0" noProof="0" dirty="0">
                <a:ln>
                  <a:noFill/>
                </a:ln>
                <a:solidFill>
                  <a:prstClr val="black"/>
                </a:solidFill>
                <a:effectLst/>
                <a:uLnTx/>
                <a:uFillTx/>
                <a:latin typeface="#9Slide07 HoneyCream" pitchFamily="2" charset="0"/>
                <a:ea typeface="+mj-ea"/>
                <a:cs typeface="+mj-cs"/>
              </a:rPr>
              <a:t> Non</a:t>
            </a:r>
          </a:p>
        </p:txBody>
      </p:sp>
      <p:pic>
        <p:nvPicPr>
          <p:cNvPr id="11" name="Picture 10">
            <a:extLst>
              <a:ext uri="{FF2B5EF4-FFF2-40B4-BE49-F238E27FC236}">
                <a16:creationId xmlns:a16="http://schemas.microsoft.com/office/drawing/2014/main" id="{1EBEDBE6-3481-6DFE-8472-34DDDEEEE827}"/>
              </a:ext>
            </a:extLst>
          </p:cNvPr>
          <p:cNvPicPr>
            <a:picLocks noChangeAspect="1"/>
          </p:cNvPicPr>
          <p:nvPr userDrawn="1"/>
        </p:nvPicPr>
        <p:blipFill>
          <a:blip r:embed="rId4"/>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33567479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hyperlink" Target="https://www.facebook.com/groups/629898828017053" TargetMode="Externa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矩形 3">
            <a:extLst>
              <a:ext uri="{FF2B5EF4-FFF2-40B4-BE49-F238E27FC236}">
                <a16:creationId xmlns:a16="http://schemas.microsoft.com/office/drawing/2014/main" id="{3871C916-0431-427D-9C05-07E7E0AF84EC}"/>
              </a:ext>
            </a:extLst>
          </p:cNvPr>
          <p:cNvSpPr/>
          <p:nvPr userDrawn="1"/>
        </p:nvSpPr>
        <p:spPr>
          <a:xfrm>
            <a:off x="0" y="0"/>
            <a:ext cx="12192000" cy="6858000"/>
          </a:xfrm>
          <a:prstGeom prst="rect">
            <a:avLst/>
          </a:prstGeom>
          <a:solidFill>
            <a:srgbClr val="D6F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Picture 2">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t="37667"/>
          <a:stretch/>
        </p:blipFill>
        <p:spPr>
          <a:xfrm>
            <a:off x="-2736274" y="-294765"/>
            <a:ext cx="2914996" cy="3089874"/>
          </a:xfrm>
          <a:prstGeom prst="rect">
            <a:avLst/>
          </a:prstGeom>
        </p:spPr>
      </p:pic>
      <p:sp>
        <p:nvSpPr>
          <p:cNvPr id="4"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7">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6"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9" name="TextBox 8"/>
          <p:cNvSpPr txBox="1"/>
          <p:nvPr userDrawn="1"/>
        </p:nvSpPr>
        <p:spPr>
          <a:xfrm>
            <a:off x="11296613" y="-556375"/>
            <a:ext cx="14593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6699"/>
                </a:solidFill>
                <a:effectLst/>
                <a:uLnTx/>
                <a:uFillTx/>
                <a:latin typeface="UTM Wedding K&amp;T" panose="02040603050506020204" pitchFamily="18" charset="0"/>
                <a:ea typeface="+mn-ea"/>
                <a:cs typeface="+mn-cs"/>
              </a:rPr>
              <a:t>Bích </a:t>
            </a:r>
          </a:p>
        </p:txBody>
      </p:sp>
    </p:spTree>
    <p:extLst>
      <p:ext uri="{BB962C8B-B14F-4D97-AF65-F5344CB8AC3E}">
        <p14:creationId xmlns:p14="http://schemas.microsoft.com/office/powerpoint/2010/main" val="2864044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56" r:id="rId4"/>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5.png"/><Relationship Id="rId3" Type="http://schemas.openxmlformats.org/officeDocument/2006/relationships/image" Target="../media/image10.png"/><Relationship Id="rId7" Type="http://schemas.openxmlformats.org/officeDocument/2006/relationships/image" Target="../media/image4.png"/><Relationship Id="rId12" Type="http://schemas.openxmlformats.org/officeDocument/2006/relationships/image" Target="../media/image17.jpg"/><Relationship Id="rId17" Type="http://schemas.openxmlformats.org/officeDocument/2006/relationships/image" Target="../media/image21.png"/><Relationship Id="rId2" Type="http://schemas.openxmlformats.org/officeDocument/2006/relationships/notesSlide" Target="../notesSlides/notesSlide1.xml"/><Relationship Id="rId16"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3.png"/><Relationship Id="rId15" Type="http://schemas.openxmlformats.org/officeDocument/2006/relationships/image" Target="../media/image19.png"/><Relationship Id="rId10"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image" Target="../media/image14.png"/><Relationship Id="rId14" Type="http://schemas.openxmlformats.org/officeDocument/2006/relationships/image" Target="../media/image18.pn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9.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23.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42.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14.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14.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14.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14.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28.pn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14.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14.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14.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png"/><Relationship Id="rId7" Type="http://schemas.openxmlformats.org/officeDocument/2006/relationships/image" Target="../media/image27.png"/><Relationship Id="rId12"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29.png"/><Relationship Id="rId5" Type="http://schemas.openxmlformats.org/officeDocument/2006/relationships/image" Target="../media/image26.png"/><Relationship Id="rId10" Type="http://schemas.openxmlformats.org/officeDocument/2006/relationships/image" Target="../media/image28.png"/><Relationship Id="rId4" Type="http://schemas.openxmlformats.org/officeDocument/2006/relationships/image" Target="../media/image4.png"/><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1.jpg"/><Relationship Id="rId7"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5.png"/><Relationship Id="rId4" Type="http://schemas.openxmlformats.org/officeDocument/2006/relationships/image" Target="../media/image14.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5.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7.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23.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23.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A19B9D9D-8479-48AC-86A1-210F33B424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1350"/>
            <a:ext cx="12192000" cy="5575300"/>
          </a:xfrm>
          <a:prstGeom prst="rect">
            <a:avLst/>
          </a:prstGeom>
        </p:spPr>
      </p:pic>
      <p:pic>
        <p:nvPicPr>
          <p:cNvPr id="5" name="图片 6">
            <a:extLst>
              <a:ext uri="{FF2B5EF4-FFF2-40B4-BE49-F238E27FC236}">
                <a16:creationId xmlns:a16="http://schemas.microsoft.com/office/drawing/2014/main" id="{89D3C505-D6E7-4829-ABC3-499D8D22100B}"/>
              </a:ext>
            </a:extLst>
          </p:cNvPr>
          <p:cNvPicPr>
            <a:picLocks noChangeAspect="1"/>
          </p:cNvPicPr>
          <p:nvPr/>
        </p:nvPicPr>
        <p:blipFill rotWithShape="1">
          <a:blip r:embed="rId4">
            <a:extLst>
              <a:ext uri="{28A0092B-C50C-407E-A947-70E740481C1C}">
                <a14:useLocalDpi xmlns:a14="http://schemas.microsoft.com/office/drawing/2010/main" val="0"/>
              </a:ext>
            </a:extLst>
          </a:blip>
          <a:srcRect l="2129" t="27034" r="232"/>
          <a:stretch/>
        </p:blipFill>
        <p:spPr>
          <a:xfrm>
            <a:off x="28979" y="0"/>
            <a:ext cx="12163022" cy="5373246"/>
          </a:xfrm>
          <a:prstGeom prst="rect">
            <a:avLst/>
          </a:prstGeom>
        </p:spPr>
      </p:pic>
      <p:pic>
        <p:nvPicPr>
          <p:cNvPr id="6" name="图片 14">
            <a:extLst>
              <a:ext uri="{FF2B5EF4-FFF2-40B4-BE49-F238E27FC236}">
                <a16:creationId xmlns:a16="http://schemas.microsoft.com/office/drawing/2014/main" id="{EB912E28-A59B-46D5-9531-B06756634DA5}"/>
              </a:ext>
            </a:extLst>
          </p:cNvPr>
          <p:cNvPicPr>
            <a:picLocks noChangeAspect="1"/>
          </p:cNvPicPr>
          <p:nvPr/>
        </p:nvPicPr>
        <p:blipFill rotWithShape="1">
          <a:blip r:embed="rId5">
            <a:extLst>
              <a:ext uri="{28A0092B-C50C-407E-A947-70E740481C1C}">
                <a14:useLocalDpi xmlns:a14="http://schemas.microsoft.com/office/drawing/2010/main" val="0"/>
              </a:ext>
            </a:extLst>
          </a:blip>
          <a:srcRect r="26232" b="27396"/>
          <a:stretch/>
        </p:blipFill>
        <p:spPr>
          <a:xfrm>
            <a:off x="14489" y="1199724"/>
            <a:ext cx="12192001" cy="5019445"/>
          </a:xfrm>
          <a:prstGeom prst="rect">
            <a:avLst/>
          </a:prstGeom>
        </p:spPr>
      </p:pic>
      <p:pic>
        <p:nvPicPr>
          <p:cNvPr id="7" name="图片 8">
            <a:extLst>
              <a:ext uri="{FF2B5EF4-FFF2-40B4-BE49-F238E27FC236}">
                <a16:creationId xmlns:a16="http://schemas.microsoft.com/office/drawing/2014/main" id="{41156BF5-5B31-4A28-BE26-021456D182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220979" cy="2545080"/>
          </a:xfrm>
          <a:prstGeom prst="rect">
            <a:avLst/>
          </a:prstGeom>
        </p:spPr>
      </p:pic>
      <p:pic>
        <p:nvPicPr>
          <p:cNvPr id="8" name="图片 10">
            <a:extLst>
              <a:ext uri="{FF2B5EF4-FFF2-40B4-BE49-F238E27FC236}">
                <a16:creationId xmlns:a16="http://schemas.microsoft.com/office/drawing/2014/main" id="{74DF892F-EC50-46A6-BE0D-38CBA66BB6E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1803" y="2257395"/>
            <a:ext cx="9194277" cy="1720144"/>
          </a:xfrm>
          <a:prstGeom prst="rect">
            <a:avLst/>
          </a:prstGeom>
        </p:spPr>
      </p:pic>
      <p:pic>
        <p:nvPicPr>
          <p:cNvPr id="9" name="图片 12">
            <a:extLst>
              <a:ext uri="{FF2B5EF4-FFF2-40B4-BE49-F238E27FC236}">
                <a16:creationId xmlns:a16="http://schemas.microsoft.com/office/drawing/2014/main" id="{EC854593-3532-40B2-9C15-18CE7EEEC449}"/>
              </a:ext>
            </a:extLst>
          </p:cNvPr>
          <p:cNvPicPr>
            <a:picLocks noChangeAspect="1"/>
          </p:cNvPicPr>
          <p:nvPr/>
        </p:nvPicPr>
        <p:blipFill rotWithShape="1">
          <a:blip r:embed="rId8">
            <a:extLst>
              <a:ext uri="{28A0092B-C50C-407E-A947-70E740481C1C}">
                <a14:useLocalDpi xmlns:a14="http://schemas.microsoft.com/office/drawing/2010/main" val="0"/>
              </a:ext>
            </a:extLst>
          </a:blip>
          <a:srcRect t="66711"/>
          <a:stretch/>
        </p:blipFill>
        <p:spPr>
          <a:xfrm>
            <a:off x="0" y="1883822"/>
            <a:ext cx="7387444" cy="2120514"/>
          </a:xfrm>
          <a:prstGeom prst="rect">
            <a:avLst/>
          </a:prstGeom>
        </p:spPr>
      </p:pic>
      <p:pic>
        <p:nvPicPr>
          <p:cNvPr id="10" name="图片 20">
            <a:extLst>
              <a:ext uri="{FF2B5EF4-FFF2-40B4-BE49-F238E27FC236}">
                <a16:creationId xmlns:a16="http://schemas.microsoft.com/office/drawing/2014/main" id="{73C9407C-8C7C-4C23-AEFD-63BA1DFAFF12}"/>
              </a:ext>
            </a:extLst>
          </p:cNvPr>
          <p:cNvPicPr>
            <a:picLocks noChangeAspect="1"/>
          </p:cNvPicPr>
          <p:nvPr/>
        </p:nvPicPr>
        <p:blipFill rotWithShape="1">
          <a:blip r:embed="rId7">
            <a:extLst>
              <a:ext uri="{28A0092B-C50C-407E-A947-70E740481C1C}">
                <a14:useLocalDpi xmlns:a14="http://schemas.microsoft.com/office/drawing/2010/main" val="0"/>
              </a:ext>
            </a:extLst>
          </a:blip>
          <a:srcRect l="57583"/>
          <a:stretch/>
        </p:blipFill>
        <p:spPr>
          <a:xfrm>
            <a:off x="8395796" y="1883822"/>
            <a:ext cx="3825181" cy="1720144"/>
          </a:xfrm>
          <a:prstGeom prst="rect">
            <a:avLst/>
          </a:prstGeom>
        </p:spPr>
      </p:pic>
      <p:pic>
        <p:nvPicPr>
          <p:cNvPr id="11" name="图片 19">
            <a:extLst>
              <a:ext uri="{FF2B5EF4-FFF2-40B4-BE49-F238E27FC236}">
                <a16:creationId xmlns:a16="http://schemas.microsoft.com/office/drawing/2014/main" id="{5EDE7602-CD8B-49AD-92FF-A833E38A2538}"/>
              </a:ext>
            </a:extLst>
          </p:cNvPr>
          <p:cNvPicPr>
            <a:picLocks noChangeAspect="1"/>
          </p:cNvPicPr>
          <p:nvPr/>
        </p:nvPicPr>
        <p:blipFill rotWithShape="1">
          <a:blip r:embed="rId8">
            <a:extLst>
              <a:ext uri="{28A0092B-C50C-407E-A947-70E740481C1C}">
                <a14:useLocalDpi xmlns:a14="http://schemas.microsoft.com/office/drawing/2010/main" val="0"/>
              </a:ext>
            </a:extLst>
          </a:blip>
          <a:srcRect t="66711"/>
          <a:stretch/>
        </p:blipFill>
        <p:spPr>
          <a:xfrm>
            <a:off x="5485506" y="2249005"/>
            <a:ext cx="7387444" cy="1720144"/>
          </a:xfrm>
          <a:prstGeom prst="rect">
            <a:avLst/>
          </a:prstGeom>
        </p:spPr>
      </p:pic>
      <p:pic>
        <p:nvPicPr>
          <p:cNvPr id="12" name="图片 23">
            <a:extLst>
              <a:ext uri="{FF2B5EF4-FFF2-40B4-BE49-F238E27FC236}">
                <a16:creationId xmlns:a16="http://schemas.microsoft.com/office/drawing/2014/main" id="{B96EEB0E-06E4-4B58-AD72-1A1938B618BE}"/>
              </a:ext>
            </a:extLst>
          </p:cNvPr>
          <p:cNvPicPr>
            <a:picLocks noChangeAspect="1"/>
          </p:cNvPicPr>
          <p:nvPr/>
        </p:nvPicPr>
        <p:blipFill>
          <a:blip r:embed="rId9"/>
          <a:stretch>
            <a:fillRect/>
          </a:stretch>
        </p:blipFill>
        <p:spPr>
          <a:xfrm>
            <a:off x="-28979" y="0"/>
            <a:ext cx="12220979" cy="6857999"/>
          </a:xfrm>
          <a:prstGeom prst="rect">
            <a:avLst/>
          </a:prstGeom>
        </p:spPr>
      </p:pic>
      <p:pic>
        <p:nvPicPr>
          <p:cNvPr id="13" name="图片 27">
            <a:extLst>
              <a:ext uri="{FF2B5EF4-FFF2-40B4-BE49-F238E27FC236}">
                <a16:creationId xmlns:a16="http://schemas.microsoft.com/office/drawing/2014/main" id="{19363BD8-DC73-40DB-AB56-F451B8071566}"/>
              </a:ext>
            </a:extLst>
          </p:cNvPr>
          <p:cNvPicPr>
            <a:picLocks noChangeAspect="1"/>
          </p:cNvPicPr>
          <p:nvPr/>
        </p:nvPicPr>
        <p:blipFill>
          <a:blip r:embed="rId10"/>
          <a:stretch>
            <a:fillRect/>
          </a:stretch>
        </p:blipFill>
        <p:spPr>
          <a:xfrm>
            <a:off x="9162952" y="596368"/>
            <a:ext cx="3000069" cy="3381171"/>
          </a:xfrm>
          <a:prstGeom prst="rect">
            <a:avLst/>
          </a:prstGeom>
        </p:spPr>
      </p:pic>
      <p:pic>
        <p:nvPicPr>
          <p:cNvPr id="14" name="图片 26">
            <a:extLst>
              <a:ext uri="{FF2B5EF4-FFF2-40B4-BE49-F238E27FC236}">
                <a16:creationId xmlns:a16="http://schemas.microsoft.com/office/drawing/2014/main" id="{A8007010-92B0-4578-832E-9A9B54EABFE7}"/>
              </a:ext>
            </a:extLst>
          </p:cNvPr>
          <p:cNvPicPr>
            <a:picLocks noChangeAspect="1"/>
          </p:cNvPicPr>
          <p:nvPr/>
        </p:nvPicPr>
        <p:blipFill>
          <a:blip r:embed="rId11"/>
          <a:stretch>
            <a:fillRect/>
          </a:stretch>
        </p:blipFill>
        <p:spPr>
          <a:xfrm>
            <a:off x="409556" y="1659696"/>
            <a:ext cx="1534350" cy="2304546"/>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71619" y="584515"/>
            <a:ext cx="4436206" cy="5156117"/>
          </a:xfrm>
          <a:prstGeom prst="ellipse">
            <a:avLst/>
          </a:prstGeom>
          <a:ln>
            <a:noFill/>
          </a:ln>
          <a:effectLst>
            <a:softEdge rad="112500"/>
          </a:effectLst>
        </p:spPr>
      </p:pic>
      <p:pic>
        <p:nvPicPr>
          <p:cNvPr id="16" name="图片 5">
            <a:extLst>
              <a:ext uri="{FF2B5EF4-FFF2-40B4-BE49-F238E27FC236}">
                <a16:creationId xmlns:a16="http://schemas.microsoft.com/office/drawing/2014/main" id="{6DAF9419-6A83-45AE-AE68-0136AA50936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 y="4667250"/>
            <a:ext cx="12192000" cy="2190750"/>
          </a:xfrm>
          <a:prstGeom prst="rect">
            <a:avLst/>
          </a:prstGeom>
        </p:spPr>
      </p:pic>
      <p:pic>
        <p:nvPicPr>
          <p:cNvPr id="17" name="Picture 16">
            <a:extLst>
              <a:ext uri="{FF2B5EF4-FFF2-40B4-BE49-F238E27FC236}">
                <a16:creationId xmlns:a16="http://schemas.microsoft.com/office/drawing/2014/main" id="{416AA52A-2568-3B14-1382-2943F1A7FFD1}"/>
              </a:ext>
            </a:extLst>
          </p:cNvPr>
          <p:cNvPicPr>
            <a:picLocks noChangeAspect="1"/>
          </p:cNvPicPr>
          <p:nvPr/>
        </p:nvPicPr>
        <p:blipFill>
          <a:blip r:embed="rId14"/>
          <a:stretch>
            <a:fillRect/>
          </a:stretch>
        </p:blipFill>
        <p:spPr>
          <a:xfrm>
            <a:off x="150125" y="-133694"/>
            <a:ext cx="1523956" cy="1508868"/>
          </a:xfrm>
          <a:prstGeom prst="rect">
            <a:avLst/>
          </a:prstGeom>
        </p:spPr>
      </p:pic>
      <p:pic>
        <p:nvPicPr>
          <p:cNvPr id="3" name="Picture 2"/>
          <p:cNvPicPr>
            <a:picLocks noChangeAspect="1"/>
          </p:cNvPicPr>
          <p:nvPr/>
        </p:nvPicPr>
        <p:blipFill>
          <a:blip r:embed="rId15"/>
          <a:stretch>
            <a:fillRect/>
          </a:stretch>
        </p:blipFill>
        <p:spPr>
          <a:xfrm>
            <a:off x="4308441" y="5322834"/>
            <a:ext cx="2682472" cy="1286367"/>
          </a:xfrm>
          <a:prstGeom prst="rect">
            <a:avLst/>
          </a:prstGeom>
        </p:spPr>
      </p:pic>
      <p:pic>
        <p:nvPicPr>
          <p:cNvPr id="23" name="Picture 22"/>
          <p:cNvPicPr>
            <a:picLocks noChangeAspect="1"/>
          </p:cNvPicPr>
          <p:nvPr/>
        </p:nvPicPr>
        <p:blipFill>
          <a:blip r:embed="rId16"/>
          <a:stretch>
            <a:fillRect/>
          </a:stretch>
        </p:blipFill>
        <p:spPr>
          <a:xfrm>
            <a:off x="-235715" y="3008747"/>
            <a:ext cx="11770784" cy="3207904"/>
          </a:xfrm>
          <a:prstGeom prst="rect">
            <a:avLst/>
          </a:prstGeom>
        </p:spPr>
      </p:pic>
      <p:pic>
        <p:nvPicPr>
          <p:cNvPr id="24" name="Picture 23"/>
          <p:cNvPicPr>
            <a:picLocks noChangeAspect="1"/>
          </p:cNvPicPr>
          <p:nvPr/>
        </p:nvPicPr>
        <p:blipFill>
          <a:blip r:embed="rId17"/>
          <a:stretch>
            <a:fillRect/>
          </a:stretch>
        </p:blipFill>
        <p:spPr>
          <a:xfrm>
            <a:off x="3641153" y="629003"/>
            <a:ext cx="3100850" cy="2092556"/>
          </a:xfrm>
          <a:prstGeom prst="rect">
            <a:avLst/>
          </a:prstGeom>
        </p:spPr>
      </p:pic>
      <p:sp>
        <p:nvSpPr>
          <p:cNvPr id="19"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dirty="0" err="1">
                <a:ln>
                  <a:noFill/>
                </a:ln>
                <a:solidFill>
                  <a:schemeClr val="accent1"/>
                </a:solidFill>
                <a:effectLst/>
                <a:uLnTx/>
                <a:uFillTx/>
                <a:latin typeface="#9Slide07 HoneyCream" pitchFamily="2" charset="0"/>
                <a:ea typeface="+mj-ea"/>
                <a:cs typeface="+mj-cs"/>
                <a:sym typeface="Arial"/>
              </a:rPr>
              <a:t>Măng</a:t>
            </a:r>
            <a:r>
              <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rPr>
              <a:t> Non</a:t>
            </a:r>
          </a:p>
        </p:txBody>
      </p:sp>
    </p:spTree>
    <p:extLst>
      <p:ext uri="{BB962C8B-B14F-4D97-AF65-F5344CB8AC3E}">
        <p14:creationId xmlns:p14="http://schemas.microsoft.com/office/powerpoint/2010/main" val="23873085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1000"/>
                                        <p:tgtEl>
                                          <p:spTgt spid="24"/>
                                        </p:tgtEl>
                                      </p:cBhvr>
                                    </p:animEffect>
                                  </p:childTnLst>
                                </p:cTn>
                              </p:par>
                            </p:childTnLst>
                          </p:cTn>
                        </p:par>
                        <p:par>
                          <p:cTn id="8" fill="hold">
                            <p:stCondLst>
                              <p:cond delay="1000"/>
                            </p:stCondLst>
                            <p:childTnLst>
                              <p:par>
                                <p:cTn id="9" presetID="14" presetClass="entr" presetSubtype="1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randombar(horizontal)">
                                      <p:cBhvr>
                                        <p:cTn id="11" dur="750"/>
                                        <p:tgtEl>
                                          <p:spTgt spid="23"/>
                                        </p:tgtEl>
                                      </p:cBhvr>
                                    </p:animEffect>
                                  </p:childTnLst>
                                </p:cTn>
                              </p:par>
                            </p:childTnLst>
                          </p:cTn>
                        </p:par>
                        <p:par>
                          <p:cTn id="12" fill="hold">
                            <p:stCondLst>
                              <p:cond delay="1750"/>
                            </p:stCondLst>
                            <p:childTnLst>
                              <p:par>
                                <p:cTn id="13" presetID="42"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2070" y="5436214"/>
            <a:ext cx="11717382" cy="1153256"/>
          </a:xfrm>
          <a:prstGeom prst="rect">
            <a:avLst/>
          </a:prstGeom>
          <a:solidFill>
            <a:schemeClr val="accent6">
              <a:lumMod val="40000"/>
              <a:lumOff val="60000"/>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22070" y="3555162"/>
            <a:ext cx="11717382" cy="1851205"/>
          </a:xfrm>
          <a:prstGeom prst="rect">
            <a:avLst/>
          </a:prstGeom>
          <a:solidFill>
            <a:schemeClr val="accent2">
              <a:lumMod val="20000"/>
              <a:lumOff val="80000"/>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22070" y="2468880"/>
            <a:ext cx="11717382" cy="1056434"/>
          </a:xfrm>
          <a:prstGeom prst="rect">
            <a:avLst/>
          </a:prstGeom>
          <a:solidFill>
            <a:schemeClr val="accent4">
              <a:lumMod val="20000"/>
              <a:lumOff val="80000"/>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22070" y="587827"/>
            <a:ext cx="11717382" cy="1881053"/>
          </a:xfrm>
          <a:prstGeom prst="rect">
            <a:avLst/>
          </a:prstGeom>
          <a:solidFill>
            <a:schemeClr val="accent1">
              <a:lumMod val="40000"/>
              <a:lumOff val="60000"/>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3804494" y="0"/>
            <a:ext cx="3902590" cy="981696"/>
          </a:xfrm>
          <a:prstGeom prst="rect">
            <a:avLst/>
          </a:prstGeom>
        </p:spPr>
      </p:pic>
      <p:sp>
        <p:nvSpPr>
          <p:cNvPr id="3" name="TextBox 2"/>
          <p:cNvSpPr txBox="1"/>
          <p:nvPr/>
        </p:nvSpPr>
        <p:spPr>
          <a:xfrm>
            <a:off x="222070" y="587827"/>
            <a:ext cx="11717382" cy="6001643"/>
          </a:xfrm>
          <a:prstGeom prst="rect">
            <a:avLst/>
          </a:prstGeom>
          <a:noFill/>
        </p:spPr>
        <p:txBody>
          <a:bodyPr wrap="square" rtlCol="0">
            <a:spAutoFit/>
          </a:bodyPr>
          <a:lstStyle/>
          <a:p>
            <a:pPr algn="just"/>
            <a:r>
              <a:rPr lang="en-US"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Hải</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Thượng</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Lãn</a:t>
            </a:r>
            <a:r>
              <a:rPr lang="vi-VN" sz="2400" dirty="0">
                <a:solidFill>
                  <a:srgbClr val="002060"/>
                </a:solidFill>
                <a:latin typeface="Cambria" panose="02040503050406030204" pitchFamily="18" charset="0"/>
                <a:ea typeface="Cambria" panose="02040503050406030204" pitchFamily="18" charset="0"/>
              </a:rPr>
              <a:t> Ông </a:t>
            </a:r>
            <a:r>
              <a:rPr lang="vi-VN" sz="2400" dirty="0" err="1">
                <a:solidFill>
                  <a:srgbClr val="002060"/>
                </a:solidFill>
                <a:latin typeface="Cambria" panose="02040503050406030204" pitchFamily="18" charset="0"/>
                <a:ea typeface="Cambria" panose="02040503050406030204" pitchFamily="18" charset="0"/>
              </a:rPr>
              <a:t>là</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một</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thầy</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thuốc</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nổi</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tiếng</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của</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nước</a:t>
            </a:r>
            <a:r>
              <a:rPr lang="vi-VN" sz="2400" dirty="0">
                <a:solidFill>
                  <a:srgbClr val="002060"/>
                </a:solidFill>
                <a:latin typeface="Cambria" panose="02040503050406030204" pitchFamily="18" charset="0"/>
                <a:ea typeface="Cambria" panose="02040503050406030204" pitchFamily="18" charset="0"/>
              </a:rPr>
              <a:t> ta ở </a:t>
            </a:r>
            <a:r>
              <a:rPr lang="vi-VN" sz="2400" dirty="0" err="1">
                <a:solidFill>
                  <a:srgbClr val="002060"/>
                </a:solidFill>
                <a:latin typeface="Cambria" panose="02040503050406030204" pitchFamily="18" charset="0"/>
                <a:ea typeface="Cambria" panose="02040503050406030204" pitchFamily="18" charset="0"/>
              </a:rPr>
              <a:t>thế</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kỉ</a:t>
            </a:r>
            <a:r>
              <a:rPr lang="vi-VN" sz="2400" dirty="0">
                <a:solidFill>
                  <a:srgbClr val="002060"/>
                </a:solidFill>
                <a:latin typeface="Cambria" panose="02040503050406030204" pitchFamily="18" charset="0"/>
                <a:ea typeface="Cambria" panose="02040503050406030204" pitchFamily="18" charset="0"/>
              </a:rPr>
              <a:t> XVII.</a:t>
            </a:r>
          </a:p>
          <a:p>
            <a:pPr algn="just"/>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Ông </a:t>
            </a:r>
            <a:r>
              <a:rPr lang="vi-VN" sz="2400" dirty="0" err="1">
                <a:solidFill>
                  <a:srgbClr val="002060"/>
                </a:solidFill>
                <a:latin typeface="Cambria" panose="02040503050406030204" pitchFamily="18" charset="0"/>
                <a:ea typeface="Cambria" panose="02040503050406030204" pitchFamily="18" charset="0"/>
              </a:rPr>
              <a:t>là</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người</a:t>
            </a:r>
            <a:r>
              <a:rPr lang="vi-VN" sz="2400" dirty="0">
                <a:solidFill>
                  <a:srgbClr val="002060"/>
                </a:solidFill>
                <a:latin typeface="Cambria" panose="02040503050406030204" pitchFamily="18" charset="0"/>
                <a:ea typeface="Cambria" panose="02040503050406030204" pitchFamily="18" charset="0"/>
              </a:rPr>
              <a:t> thông minh, </a:t>
            </a:r>
            <a:r>
              <a:rPr lang="vi-VN" sz="2400" dirty="0" err="1">
                <a:solidFill>
                  <a:srgbClr val="002060"/>
                </a:solidFill>
                <a:latin typeface="Cambria" panose="02040503050406030204" pitchFamily="18" charset="0"/>
                <a:ea typeface="Cambria" panose="02040503050406030204" pitchFamily="18" charset="0"/>
              </a:rPr>
              <a:t>học</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rộng</a:t>
            </a:r>
            <a:r>
              <a:rPr lang="vi-VN" sz="2400" dirty="0">
                <a:solidFill>
                  <a:srgbClr val="002060"/>
                </a:solidFill>
                <a:latin typeface="Cambria" panose="02040503050406030204" pitchFamily="18" charset="0"/>
                <a:ea typeface="Cambria" panose="02040503050406030204" pitchFamily="18" charset="0"/>
              </a:rPr>
              <a:t>. Khi </a:t>
            </a:r>
            <a:r>
              <a:rPr lang="vi-VN" sz="2400" dirty="0" err="1">
                <a:solidFill>
                  <a:srgbClr val="002060"/>
                </a:solidFill>
                <a:latin typeface="Cambria" panose="02040503050406030204" pitchFamily="18" charset="0"/>
                <a:ea typeface="Cambria" panose="02040503050406030204" pitchFamily="18" charset="0"/>
              </a:rPr>
              <a:t>còn</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trẻ</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có</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lần</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bị</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ốm</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nặng</a:t>
            </a:r>
            <a:r>
              <a:rPr lang="vi-VN" sz="2400" dirty="0">
                <a:solidFill>
                  <a:srgbClr val="002060"/>
                </a:solidFill>
                <a:latin typeface="Cambria" panose="02040503050406030204" pitchFamily="18" charset="0"/>
                <a:ea typeface="Cambria" panose="02040503050406030204" pitchFamily="18" charset="0"/>
              </a:rPr>
              <a:t>, ông </a:t>
            </a:r>
            <a:r>
              <a:rPr lang="vi-VN" sz="2400" dirty="0" err="1">
                <a:solidFill>
                  <a:srgbClr val="002060"/>
                </a:solidFill>
                <a:latin typeface="Cambria" panose="02040503050406030204" pitchFamily="18" charset="0"/>
                <a:ea typeface="Cambria" panose="02040503050406030204" pitchFamily="18" charset="0"/>
              </a:rPr>
              <a:t>được</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một</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thầy</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thuốc</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giỏi</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chữa</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khỏi</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Nhận</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thấy</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rằng</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biết</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chữa</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bệnh</a:t>
            </a:r>
            <a:r>
              <a:rPr lang="vi-VN" sz="2400" dirty="0">
                <a:solidFill>
                  <a:srgbClr val="002060"/>
                </a:solidFill>
                <a:latin typeface="Cambria" panose="02040503050406030204" pitchFamily="18" charset="0"/>
                <a:ea typeface="Cambria" panose="02040503050406030204" pitchFamily="18" charset="0"/>
              </a:rPr>
              <a:t> không </a:t>
            </a:r>
            <a:r>
              <a:rPr lang="vi-VN" sz="2400" dirty="0" err="1">
                <a:solidFill>
                  <a:srgbClr val="002060"/>
                </a:solidFill>
                <a:latin typeface="Cambria" panose="02040503050406030204" pitchFamily="18" charset="0"/>
                <a:ea typeface="Cambria" panose="02040503050406030204" pitchFamily="18" charset="0"/>
              </a:rPr>
              <a:t>chỉ</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cứu</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mình</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mà</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còn</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giúp</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được</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người</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đời</a:t>
            </a:r>
            <a:r>
              <a:rPr lang="vi-VN" sz="2400" dirty="0">
                <a:solidFill>
                  <a:srgbClr val="002060"/>
                </a:solidFill>
                <a:latin typeface="Cambria" panose="02040503050406030204" pitchFamily="18" charset="0"/>
                <a:ea typeface="Cambria" panose="02040503050406030204" pitchFamily="18" charset="0"/>
              </a:rPr>
              <a:t>, ông </a:t>
            </a:r>
            <a:r>
              <a:rPr lang="vi-VN" sz="2400" dirty="0" err="1">
                <a:solidFill>
                  <a:srgbClr val="002060"/>
                </a:solidFill>
                <a:latin typeface="Cambria" panose="02040503050406030204" pitchFamily="18" charset="0"/>
                <a:ea typeface="Cambria" panose="02040503050406030204" pitchFamily="18" charset="0"/>
              </a:rPr>
              <a:t>đã</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quyết</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học</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nghề</a:t>
            </a:r>
            <a:r>
              <a:rPr lang="vi-VN" sz="2400" dirty="0">
                <a:solidFill>
                  <a:srgbClr val="002060"/>
                </a:solidFill>
                <a:latin typeface="Cambria" panose="02040503050406030204" pitchFamily="18" charset="0"/>
                <a:ea typeface="Cambria" panose="02040503050406030204" pitchFamily="18" charset="0"/>
              </a:rPr>
              <a:t> y. Lên kinh đô nhưng không </a:t>
            </a:r>
            <a:r>
              <a:rPr lang="vi-VN" sz="2400" dirty="0" err="1">
                <a:solidFill>
                  <a:srgbClr val="002060"/>
                </a:solidFill>
                <a:latin typeface="Cambria" panose="02040503050406030204" pitchFamily="18" charset="0"/>
                <a:ea typeface="Cambria" panose="02040503050406030204" pitchFamily="18" charset="0"/>
              </a:rPr>
              <a:t>tìm</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được</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thầy</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giỏi</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để</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học</a:t>
            </a:r>
            <a:r>
              <a:rPr lang="vi-VN" sz="2400" dirty="0">
                <a:solidFill>
                  <a:srgbClr val="002060"/>
                </a:solidFill>
                <a:latin typeface="Cambria" panose="02040503050406030204" pitchFamily="18" charset="0"/>
                <a:ea typeface="Cambria" panose="02040503050406030204" pitchFamily="18" charset="0"/>
              </a:rPr>
              <a:t>, ông </a:t>
            </a:r>
            <a:r>
              <a:rPr lang="vi-VN" sz="2400" dirty="0" err="1">
                <a:solidFill>
                  <a:srgbClr val="002060"/>
                </a:solidFill>
                <a:latin typeface="Cambria" panose="02040503050406030204" pitchFamily="18" charset="0"/>
                <a:ea typeface="Cambria" panose="02040503050406030204" pitchFamily="18" charset="0"/>
              </a:rPr>
              <a:t>về</a:t>
            </a:r>
            <a:r>
              <a:rPr lang="vi-VN" sz="2400" dirty="0">
                <a:solidFill>
                  <a:srgbClr val="002060"/>
                </a:solidFill>
                <a:latin typeface="Cambria" panose="02040503050406030204" pitchFamily="18" charset="0"/>
                <a:ea typeface="Cambria" panose="02040503050406030204" pitchFamily="18" charset="0"/>
              </a:rPr>
              <a:t> quê “</a:t>
            </a:r>
            <a:r>
              <a:rPr lang="vi-VN" sz="2400" dirty="0" err="1">
                <a:solidFill>
                  <a:srgbClr val="002060"/>
                </a:solidFill>
                <a:latin typeface="Cambria" panose="02040503050406030204" pitchFamily="18" charset="0"/>
                <a:ea typeface="Cambria" panose="02040503050406030204" pitchFamily="18" charset="0"/>
              </a:rPr>
              <a:t>đóng</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cửa</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để</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đọc</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sách</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vừa</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tự</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học</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vừa</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chữa</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bệnh</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giúp</a:t>
            </a:r>
            <a:r>
              <a:rPr lang="vi-VN" sz="2400" dirty="0">
                <a:solidFill>
                  <a:srgbClr val="002060"/>
                </a:solidFill>
                <a:latin typeface="Cambria" panose="02040503050406030204" pitchFamily="18" charset="0"/>
                <a:ea typeface="Cambria" panose="02040503050406030204" pitchFamily="18" charset="0"/>
              </a:rPr>
              <a:t> dân.</a:t>
            </a:r>
          </a:p>
          <a:p>
            <a:pPr algn="just"/>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Ông không </a:t>
            </a:r>
            <a:r>
              <a:rPr lang="vi-VN" sz="2400" dirty="0" err="1">
                <a:solidFill>
                  <a:srgbClr val="002060"/>
                </a:solidFill>
                <a:latin typeface="Cambria" panose="02040503050406030204" pitchFamily="18" charset="0"/>
                <a:ea typeface="Cambria" panose="02040503050406030204" pitchFamily="18" charset="0"/>
              </a:rPr>
              <a:t>quản</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ngày</a:t>
            </a:r>
            <a:r>
              <a:rPr lang="vi-VN" sz="2400" dirty="0">
                <a:solidFill>
                  <a:srgbClr val="002060"/>
                </a:solidFill>
                <a:latin typeface="Cambria" panose="02040503050406030204" pitchFamily="18" charset="0"/>
                <a:ea typeface="Cambria" panose="02040503050406030204" pitchFamily="18" charset="0"/>
              </a:rPr>
              <a:t> đêm, mưa </a:t>
            </a:r>
            <a:r>
              <a:rPr lang="vi-VN" sz="2400" dirty="0" err="1">
                <a:solidFill>
                  <a:srgbClr val="002060"/>
                </a:solidFill>
                <a:latin typeface="Cambria" panose="02040503050406030204" pitchFamily="18" charset="0"/>
                <a:ea typeface="Cambria" panose="02040503050406030204" pitchFamily="18" charset="0"/>
              </a:rPr>
              <a:t>nắng</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trèo</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đèo</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lội</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suối</a:t>
            </a:r>
            <a:r>
              <a:rPr lang="vi-VN" sz="2400" dirty="0">
                <a:solidFill>
                  <a:srgbClr val="002060"/>
                </a:solidFill>
                <a:latin typeface="Cambria" panose="02040503050406030204" pitchFamily="18" charset="0"/>
                <a:ea typeface="Cambria" panose="02040503050406030204" pitchFamily="18" charset="0"/>
              </a:rPr>
              <a:t> đi </a:t>
            </a:r>
            <a:r>
              <a:rPr lang="vi-VN" sz="2400" dirty="0" err="1">
                <a:solidFill>
                  <a:srgbClr val="002060"/>
                </a:solidFill>
                <a:latin typeface="Cambria" panose="02040503050406030204" pitchFamily="18" charset="0"/>
                <a:ea typeface="Cambria" panose="02040503050406030204" pitchFamily="18" charset="0"/>
              </a:rPr>
              <a:t>chữa</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bệnh</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cứu</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người</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Đối</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với</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người</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nghèo</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hoàn</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cảnh</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khó</a:t>
            </a:r>
            <a:r>
              <a:rPr lang="vi-VN" sz="2400" dirty="0">
                <a:solidFill>
                  <a:srgbClr val="002060"/>
                </a:solidFill>
                <a:latin typeface="Cambria" panose="02040503050406030204" pitchFamily="18" charset="0"/>
                <a:ea typeface="Cambria" panose="02040503050406030204" pitchFamily="18" charset="0"/>
              </a:rPr>
              <a:t> khăn, ông </a:t>
            </a:r>
            <a:r>
              <a:rPr lang="vi-VN" sz="2400" dirty="0" err="1">
                <a:solidFill>
                  <a:srgbClr val="002060"/>
                </a:solidFill>
                <a:latin typeface="Cambria" panose="02040503050406030204" pitchFamily="18" charset="0"/>
                <a:ea typeface="Cambria" panose="02040503050406030204" pitchFamily="18" charset="0"/>
              </a:rPr>
              <a:t>thường</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khám</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bệnh</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và</a:t>
            </a:r>
            <a:r>
              <a:rPr lang="vi-VN" sz="2400" dirty="0">
                <a:solidFill>
                  <a:srgbClr val="002060"/>
                </a:solidFill>
                <a:latin typeface="Cambria" panose="02040503050406030204" pitchFamily="18" charset="0"/>
                <a:ea typeface="Cambria" panose="02040503050406030204" pitchFamily="18" charset="0"/>
              </a:rPr>
              <a:t> cho </a:t>
            </a:r>
            <a:r>
              <a:rPr lang="vi-VN" sz="2400" dirty="0" err="1">
                <a:solidFill>
                  <a:srgbClr val="002060"/>
                </a:solidFill>
                <a:latin typeface="Cambria" panose="02040503050406030204" pitchFamily="18" charset="0"/>
                <a:ea typeface="Cambria" panose="02040503050406030204" pitchFamily="18" charset="0"/>
              </a:rPr>
              <a:t>thuốc</a:t>
            </a:r>
            <a:r>
              <a:rPr lang="vi-VN" sz="2400" dirty="0">
                <a:solidFill>
                  <a:srgbClr val="002060"/>
                </a:solidFill>
                <a:latin typeface="Cambria" panose="02040503050406030204" pitchFamily="18" charset="0"/>
                <a:ea typeface="Cambria" panose="02040503050406030204" pitchFamily="18" charset="0"/>
              </a:rPr>
              <a:t> không </a:t>
            </a:r>
            <a:r>
              <a:rPr lang="vi-VN" sz="2400" dirty="0" err="1">
                <a:solidFill>
                  <a:srgbClr val="002060"/>
                </a:solidFill>
                <a:latin typeface="Cambria" panose="02040503050406030204" pitchFamily="18" charset="0"/>
                <a:ea typeface="Cambria" panose="02040503050406030204" pitchFamily="18" charset="0"/>
              </a:rPr>
              <a:t>lấy</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tiền</a:t>
            </a:r>
            <a:r>
              <a:rPr lang="vi-VN" sz="2400" dirty="0">
                <a:solidFill>
                  <a:srgbClr val="002060"/>
                </a:solidFill>
                <a:latin typeface="Cambria" panose="02040503050406030204" pitchFamily="18" charset="0"/>
                <a:ea typeface="Cambria" panose="02040503050406030204" pitchFamily="18" charset="0"/>
              </a:rPr>
              <a:t>.</a:t>
            </a:r>
          </a:p>
          <a:p>
            <a:pPr algn="just"/>
            <a:r>
              <a:rPr lang="en-US"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Có</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lần</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một</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người</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thuyền</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chài</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nghèo</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có</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đứa</a:t>
            </a:r>
            <a:r>
              <a:rPr lang="vi-VN" sz="2400" dirty="0">
                <a:solidFill>
                  <a:srgbClr val="002060"/>
                </a:solidFill>
                <a:latin typeface="Cambria" panose="02040503050406030204" pitchFamily="18" charset="0"/>
                <a:ea typeface="Cambria" panose="02040503050406030204" pitchFamily="18" charset="0"/>
              </a:rPr>
              <a:t> con </a:t>
            </a:r>
            <a:r>
              <a:rPr lang="vi-VN" sz="2400" dirty="0" err="1">
                <a:solidFill>
                  <a:srgbClr val="002060"/>
                </a:solidFill>
                <a:latin typeface="Cambria" panose="02040503050406030204" pitchFamily="18" charset="0"/>
                <a:ea typeface="Cambria" panose="02040503050406030204" pitchFamily="18" charset="0"/>
              </a:rPr>
              <a:t>nhỏ</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bị</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bệnh</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nặng</a:t>
            </a:r>
            <a:r>
              <a:rPr lang="vi-VN" sz="2400" dirty="0">
                <a:solidFill>
                  <a:srgbClr val="002060"/>
                </a:solidFill>
                <a:latin typeface="Cambria" panose="02040503050406030204" pitchFamily="18" charset="0"/>
                <a:ea typeface="Cambria" panose="02040503050406030204" pitchFamily="18" charset="0"/>
              </a:rPr>
              <a:t> nhưng không </a:t>
            </a:r>
            <a:r>
              <a:rPr lang="vi-VN" sz="2400" dirty="0" err="1">
                <a:solidFill>
                  <a:srgbClr val="002060"/>
                </a:solidFill>
                <a:latin typeface="Cambria" panose="02040503050406030204" pitchFamily="18" charset="0"/>
                <a:ea typeface="Cambria" panose="02040503050406030204" pitchFamily="18" charset="0"/>
              </a:rPr>
              <a:t>có</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tiền</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chữa</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trị</a:t>
            </a:r>
            <a:r>
              <a:rPr lang="vi-VN" sz="2400" dirty="0">
                <a:solidFill>
                  <a:srgbClr val="002060"/>
                </a:solidFill>
                <a:latin typeface="Cambria" panose="02040503050406030204" pitchFamily="18" charset="0"/>
                <a:ea typeface="Cambria" panose="02040503050406030204" pitchFamily="18" charset="0"/>
              </a:rPr>
              <a:t>. Khi </a:t>
            </a:r>
            <a:r>
              <a:rPr lang="vi-VN" sz="2400" dirty="0" err="1">
                <a:solidFill>
                  <a:srgbClr val="002060"/>
                </a:solidFill>
                <a:latin typeface="Cambria" panose="02040503050406030204" pitchFamily="18" charset="0"/>
                <a:ea typeface="Cambria" panose="02040503050406030204" pitchFamily="18" charset="0"/>
              </a:rPr>
              <a:t>bệnh</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tình</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của</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đứa</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trẻ</a:t>
            </a:r>
            <a:r>
              <a:rPr lang="vi-VN" sz="2400" dirty="0">
                <a:solidFill>
                  <a:srgbClr val="002060"/>
                </a:solidFill>
                <a:latin typeface="Cambria" panose="02040503050406030204" pitchFamily="18" charset="0"/>
                <a:ea typeface="Cambria" panose="02040503050406030204" pitchFamily="18" charset="0"/>
              </a:rPr>
              <a:t> nguy </a:t>
            </a:r>
            <a:r>
              <a:rPr lang="vi-VN" sz="2400" dirty="0" err="1">
                <a:solidFill>
                  <a:srgbClr val="002060"/>
                </a:solidFill>
                <a:latin typeface="Cambria" panose="02040503050406030204" pitchFamily="18" charset="0"/>
                <a:ea typeface="Cambria" panose="02040503050406030204" pitchFamily="18" charset="0"/>
              </a:rPr>
              <a:t>cấp</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người</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thuyền</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chài</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chạy</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đến</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nhờ</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cậy</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Hải</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Thượng</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Lãn</a:t>
            </a:r>
            <a:r>
              <a:rPr lang="vi-VN" sz="2400" dirty="0">
                <a:solidFill>
                  <a:srgbClr val="002060"/>
                </a:solidFill>
                <a:latin typeface="Cambria" panose="02040503050406030204" pitchFamily="18" charset="0"/>
                <a:ea typeface="Cambria" panose="02040503050406030204" pitchFamily="18" charset="0"/>
              </a:rPr>
              <a:t> Ông. Ông </a:t>
            </a:r>
            <a:r>
              <a:rPr lang="vi-VN" sz="2400" dirty="0" err="1">
                <a:solidFill>
                  <a:srgbClr val="002060"/>
                </a:solidFill>
                <a:latin typeface="Cambria" panose="02040503050406030204" pitchFamily="18" charset="0"/>
                <a:ea typeface="Cambria" panose="02040503050406030204" pitchFamily="18" charset="0"/>
              </a:rPr>
              <a:t>đã</a:t>
            </a:r>
            <a:r>
              <a:rPr lang="vi-VN" sz="2400" dirty="0">
                <a:solidFill>
                  <a:srgbClr val="002060"/>
                </a:solidFill>
                <a:latin typeface="Cambria" panose="02040503050406030204" pitchFamily="18" charset="0"/>
                <a:ea typeface="Cambria" panose="02040503050406030204" pitchFamily="18" charset="0"/>
              </a:rPr>
              <a:t> đi </a:t>
            </a:r>
            <a:r>
              <a:rPr lang="vi-VN" sz="2400" dirty="0" err="1">
                <a:solidFill>
                  <a:srgbClr val="002060"/>
                </a:solidFill>
                <a:latin typeface="Cambria" panose="02040503050406030204" pitchFamily="18" charset="0"/>
                <a:ea typeface="Cambria" panose="02040503050406030204" pitchFamily="18" charset="0"/>
              </a:rPr>
              <a:t>lại</a:t>
            </a:r>
            <a:r>
              <a:rPr lang="vi-VN" sz="2400" dirty="0">
                <a:solidFill>
                  <a:srgbClr val="002060"/>
                </a:solidFill>
                <a:latin typeface="Cambria" panose="02040503050406030204" pitchFamily="18" charset="0"/>
                <a:ea typeface="Cambria" panose="02040503050406030204" pitchFamily="18" charset="0"/>
              </a:rPr>
              <a:t> thăm </a:t>
            </a:r>
            <a:r>
              <a:rPr lang="vi-VN" sz="2400" dirty="0" err="1">
                <a:solidFill>
                  <a:srgbClr val="002060"/>
                </a:solidFill>
                <a:latin typeface="Cambria" panose="02040503050406030204" pitchFamily="18" charset="0"/>
                <a:ea typeface="Cambria" panose="02040503050406030204" pitchFamily="18" charset="0"/>
              </a:rPr>
              <a:t>khám</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thuốc</a:t>
            </a:r>
            <a:r>
              <a:rPr lang="vi-VN" sz="2400" dirty="0">
                <a:solidFill>
                  <a:srgbClr val="002060"/>
                </a:solidFill>
                <a:latin typeface="Cambria" panose="02040503050406030204" pitchFamily="18" charset="0"/>
                <a:ea typeface="Cambria" panose="02040503050406030204" pitchFamily="18" charset="0"/>
              </a:rPr>
              <a:t> thang </a:t>
            </a:r>
            <a:r>
              <a:rPr lang="vi-VN" sz="2400" dirty="0" err="1">
                <a:solidFill>
                  <a:srgbClr val="002060"/>
                </a:solidFill>
                <a:latin typeface="Cambria" panose="02040503050406030204" pitchFamily="18" charset="0"/>
                <a:ea typeface="Cambria" panose="02040503050406030204" pitchFamily="18" charset="0"/>
              </a:rPr>
              <a:t>ròng</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rã</a:t>
            </a:r>
            <a:r>
              <a:rPr lang="vi-VN" sz="2400" dirty="0">
                <a:solidFill>
                  <a:srgbClr val="002060"/>
                </a:solidFill>
                <a:latin typeface="Cambria" panose="02040503050406030204" pitchFamily="18" charset="0"/>
                <a:ea typeface="Cambria" panose="02040503050406030204" pitchFamily="18" charset="0"/>
              </a:rPr>
              <a:t> hơn </a:t>
            </a:r>
            <a:r>
              <a:rPr lang="vi-VN" sz="2400" dirty="0" err="1">
                <a:solidFill>
                  <a:srgbClr val="002060"/>
                </a:solidFill>
                <a:latin typeface="Cambria" panose="02040503050406030204" pitchFamily="18" charset="0"/>
                <a:ea typeface="Cambria" panose="02040503050406030204" pitchFamily="18" charset="0"/>
              </a:rPr>
              <a:t>một</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tháng</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trời</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nhờ</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vậy</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mà</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bệnh</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của</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đứa</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trẻ</a:t>
            </a:r>
            <a:r>
              <a:rPr lang="vi-VN" sz="2400" dirty="0">
                <a:solidFill>
                  <a:srgbClr val="002060"/>
                </a:solidFill>
                <a:latin typeface="Cambria" panose="02040503050406030204" pitchFamily="18" charset="0"/>
                <a:ea typeface="Cambria" panose="02040503050406030204" pitchFamily="18" charset="0"/>
              </a:rPr>
              <a:t> thuyên </a:t>
            </a:r>
            <a:r>
              <a:rPr lang="vi-VN" sz="2400" dirty="0" err="1">
                <a:solidFill>
                  <a:srgbClr val="002060"/>
                </a:solidFill>
                <a:latin typeface="Cambria" panose="02040503050406030204" pitchFamily="18" charset="0"/>
                <a:ea typeface="Cambria" panose="02040503050406030204" pitchFamily="18" charset="0"/>
              </a:rPr>
              <a:t>giảm</a:t>
            </a:r>
            <a:r>
              <a:rPr lang="vi-VN" sz="2400" dirty="0">
                <a:solidFill>
                  <a:srgbClr val="002060"/>
                </a:solidFill>
                <a:latin typeface="Cambria" panose="02040503050406030204" pitchFamily="18" charset="0"/>
                <a:ea typeface="Cambria" panose="02040503050406030204" pitchFamily="18" charset="0"/>
              </a:rPr>
              <a:t>. Không </a:t>
            </a:r>
            <a:r>
              <a:rPr lang="vi-VN" sz="2400" dirty="0" err="1">
                <a:solidFill>
                  <a:srgbClr val="002060"/>
                </a:solidFill>
                <a:latin typeface="Cambria" panose="02040503050406030204" pitchFamily="18" charset="0"/>
                <a:ea typeface="Cambria" panose="02040503050406030204" pitchFamily="18" charset="0"/>
              </a:rPr>
              <a:t>những</a:t>
            </a:r>
            <a:r>
              <a:rPr lang="vi-VN" sz="2400" dirty="0">
                <a:solidFill>
                  <a:srgbClr val="002060"/>
                </a:solidFill>
                <a:latin typeface="Cambria" panose="02040503050406030204" pitchFamily="18" charset="0"/>
                <a:ea typeface="Cambria" panose="02040503050406030204" pitchFamily="18" charset="0"/>
              </a:rPr>
              <a:t> không </a:t>
            </a:r>
            <a:r>
              <a:rPr lang="vi-VN" sz="2400" dirty="0" err="1">
                <a:solidFill>
                  <a:srgbClr val="002060"/>
                </a:solidFill>
                <a:latin typeface="Cambria" panose="02040503050406030204" pitchFamily="18" charset="0"/>
                <a:ea typeface="Cambria" panose="02040503050406030204" pitchFamily="18" charset="0"/>
              </a:rPr>
              <a:t>lấy</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tiền</a:t>
            </a:r>
            <a:r>
              <a:rPr lang="vi-VN" sz="2400" dirty="0">
                <a:solidFill>
                  <a:srgbClr val="002060"/>
                </a:solidFill>
                <a:latin typeface="Cambria" panose="02040503050406030204" pitchFamily="18" charset="0"/>
                <a:ea typeface="Cambria" panose="02040503050406030204" pitchFamily="18" charset="0"/>
              </a:rPr>
              <a:t>, ông </a:t>
            </a:r>
            <a:r>
              <a:rPr lang="vi-VN" sz="2400" dirty="0" err="1">
                <a:solidFill>
                  <a:srgbClr val="002060"/>
                </a:solidFill>
                <a:latin typeface="Cambria" panose="02040503050406030204" pitchFamily="18" charset="0"/>
                <a:ea typeface="Cambria" panose="02040503050406030204" pitchFamily="18" charset="0"/>
              </a:rPr>
              <a:t>còn</a:t>
            </a:r>
            <a:r>
              <a:rPr lang="vi-VN" sz="2400" dirty="0">
                <a:solidFill>
                  <a:srgbClr val="002060"/>
                </a:solidFill>
                <a:latin typeface="Cambria" panose="02040503050406030204" pitchFamily="18" charset="0"/>
                <a:ea typeface="Cambria" panose="02040503050406030204" pitchFamily="18" charset="0"/>
              </a:rPr>
              <a:t> cho gia </a:t>
            </a:r>
            <a:r>
              <a:rPr lang="vi-VN" sz="2400" dirty="0" err="1">
                <a:solidFill>
                  <a:srgbClr val="002060"/>
                </a:solidFill>
                <a:latin typeface="Cambria" panose="02040503050406030204" pitchFamily="18" charset="0"/>
                <a:ea typeface="Cambria" panose="02040503050406030204" pitchFamily="18" charset="0"/>
              </a:rPr>
              <a:t>đình</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họ</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gạo</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củi</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dầu</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đèn</a:t>
            </a:r>
            <a:r>
              <a:rPr lang="vi-VN" sz="2400" dirty="0">
                <a:solidFill>
                  <a:srgbClr val="002060"/>
                </a:solidFill>
                <a:latin typeface="Cambria" panose="02040503050406030204" pitchFamily="18" charset="0"/>
                <a:ea typeface="Cambria" panose="02040503050406030204" pitchFamily="18" charset="0"/>
              </a:rPr>
              <a:t>,...</a:t>
            </a:r>
          </a:p>
          <a:p>
            <a:pPr algn="just"/>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Bên </a:t>
            </a:r>
            <a:r>
              <a:rPr lang="vi-VN" sz="2400" dirty="0" err="1">
                <a:solidFill>
                  <a:srgbClr val="002060"/>
                </a:solidFill>
                <a:latin typeface="Cambria" panose="02040503050406030204" pitchFamily="18" charset="0"/>
                <a:ea typeface="Cambria" panose="02040503050406030204" pitchFamily="18" charset="0"/>
              </a:rPr>
              <a:t>cạnh</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việc</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làm</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thuốc</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chữa</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bệnh</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Hải</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Thượng</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Lãn</a:t>
            </a:r>
            <a:r>
              <a:rPr lang="vi-VN" sz="2400" dirty="0">
                <a:solidFill>
                  <a:srgbClr val="002060"/>
                </a:solidFill>
                <a:latin typeface="Cambria" panose="02040503050406030204" pitchFamily="18" charset="0"/>
                <a:ea typeface="Cambria" panose="02040503050406030204" pitchFamily="18" charset="0"/>
              </a:rPr>
              <a:t> Ông </a:t>
            </a:r>
            <a:r>
              <a:rPr lang="vi-VN" sz="2400" dirty="0" err="1">
                <a:solidFill>
                  <a:srgbClr val="002060"/>
                </a:solidFill>
                <a:latin typeface="Cambria" panose="02040503050406030204" pitchFamily="18" charset="0"/>
                <a:ea typeface="Cambria" panose="02040503050406030204" pitchFamily="18" charset="0"/>
              </a:rPr>
              <a:t>cũng</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dành</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nhiều</a:t>
            </a:r>
            <a:r>
              <a:rPr lang="vi-VN" sz="2400" dirty="0">
                <a:solidFill>
                  <a:srgbClr val="002060"/>
                </a:solidFill>
                <a:latin typeface="Cambria" panose="02040503050406030204" pitchFamily="18" charset="0"/>
                <a:ea typeface="Cambria" panose="02040503050406030204" pitchFamily="18" charset="0"/>
              </a:rPr>
              <a:t> công </a:t>
            </a:r>
            <a:r>
              <a:rPr lang="vi-VN" sz="2400" dirty="0" err="1">
                <a:solidFill>
                  <a:srgbClr val="002060"/>
                </a:solidFill>
                <a:latin typeface="Cambria" panose="02040503050406030204" pitchFamily="18" charset="0"/>
                <a:ea typeface="Cambria" panose="02040503050406030204" pitchFamily="18" charset="0"/>
              </a:rPr>
              <a:t>sức</a:t>
            </a:r>
            <a:r>
              <a:rPr lang="vi-VN" sz="2400" dirty="0">
                <a:solidFill>
                  <a:srgbClr val="002060"/>
                </a:solidFill>
                <a:latin typeface="Cambria" panose="02040503050406030204" pitchFamily="18" charset="0"/>
                <a:ea typeface="Cambria" panose="02040503050406030204" pitchFamily="18" charset="0"/>
              </a:rPr>
              <a:t> nghiên </a:t>
            </a:r>
            <a:r>
              <a:rPr lang="vi-VN" sz="2400" dirty="0" err="1">
                <a:solidFill>
                  <a:srgbClr val="002060"/>
                </a:solidFill>
                <a:latin typeface="Cambria" panose="02040503050406030204" pitchFamily="18" charset="0"/>
                <a:ea typeface="Cambria" panose="02040503050406030204" pitchFamily="18" charset="0"/>
              </a:rPr>
              <a:t>cứu</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viết</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sách</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để</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lại</a:t>
            </a:r>
            <a:r>
              <a:rPr lang="vi-VN" sz="2400" dirty="0">
                <a:solidFill>
                  <a:srgbClr val="002060"/>
                </a:solidFill>
                <a:latin typeface="Cambria" panose="02040503050406030204" pitchFamily="18" charset="0"/>
                <a:ea typeface="Cambria" panose="02040503050406030204" pitchFamily="18" charset="0"/>
              </a:rPr>
              <a:t> cho </a:t>
            </a:r>
            <a:r>
              <a:rPr lang="vi-VN" sz="2400" dirty="0" err="1">
                <a:solidFill>
                  <a:srgbClr val="002060"/>
                </a:solidFill>
                <a:latin typeface="Cambria" panose="02040503050406030204" pitchFamily="18" charset="0"/>
                <a:ea typeface="Cambria" panose="02040503050406030204" pitchFamily="18" charset="0"/>
              </a:rPr>
              <a:t>đời</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nhiều</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tác</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phẩm</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lớn</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có</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giá</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trị</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về</a:t>
            </a:r>
            <a:r>
              <a:rPr lang="vi-VN" sz="2400" dirty="0">
                <a:solidFill>
                  <a:srgbClr val="002060"/>
                </a:solidFill>
                <a:latin typeface="Cambria" panose="02040503050406030204" pitchFamily="18" charset="0"/>
                <a:ea typeface="Cambria" panose="02040503050406030204" pitchFamily="18" charset="0"/>
              </a:rPr>
              <a:t> y </a:t>
            </a:r>
            <a:r>
              <a:rPr lang="vi-VN" sz="2400" dirty="0" err="1">
                <a:solidFill>
                  <a:srgbClr val="002060"/>
                </a:solidFill>
                <a:latin typeface="Cambria" panose="02040503050406030204" pitchFamily="18" charset="0"/>
                <a:ea typeface="Cambria" panose="02040503050406030204" pitchFamily="18" charset="0"/>
              </a:rPr>
              <a:t>học</a:t>
            </a:r>
            <a:r>
              <a:rPr lang="vi-VN" sz="2400" dirty="0">
                <a:solidFill>
                  <a:srgbClr val="002060"/>
                </a:solidFill>
                <a:latin typeface="Cambria" panose="02040503050406030204" pitchFamily="18" charset="0"/>
                <a:ea typeface="Cambria" panose="02040503050406030204" pitchFamily="18" charset="0"/>
              </a:rPr>
              <a:t>, văn </a:t>
            </a:r>
            <a:r>
              <a:rPr lang="vi-VN" sz="2400" dirty="0" err="1">
                <a:solidFill>
                  <a:srgbClr val="002060"/>
                </a:solidFill>
                <a:latin typeface="Cambria" panose="02040503050406030204" pitchFamily="18" charset="0"/>
                <a:ea typeface="Cambria" panose="02040503050406030204" pitchFamily="18" charset="0"/>
              </a:rPr>
              <a:t>hoá</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và</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lịch</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sử</a:t>
            </a:r>
            <a:r>
              <a:rPr lang="vi-VN" sz="2400" dirty="0">
                <a:solidFill>
                  <a:srgbClr val="002060"/>
                </a:solidFill>
                <a:latin typeface="Cambria" panose="02040503050406030204" pitchFamily="18" charset="0"/>
                <a:ea typeface="Cambria" panose="02040503050406030204" pitchFamily="18" charset="0"/>
              </a:rPr>
              <a:t>. Ông </a:t>
            </a:r>
            <a:r>
              <a:rPr lang="vi-VN" sz="2400" dirty="0" err="1">
                <a:solidFill>
                  <a:srgbClr val="002060"/>
                </a:solidFill>
                <a:latin typeface="Cambria" panose="02040503050406030204" pitchFamily="18" charset="0"/>
                <a:ea typeface="Cambria" panose="02040503050406030204" pitchFamily="18" charset="0"/>
              </a:rPr>
              <a:t>được</a:t>
            </a:r>
            <a:r>
              <a:rPr lang="vi-VN" sz="2400" dirty="0">
                <a:solidFill>
                  <a:srgbClr val="002060"/>
                </a:solidFill>
                <a:latin typeface="Cambria" panose="02040503050406030204" pitchFamily="18" charset="0"/>
                <a:ea typeface="Cambria" panose="02040503050406030204" pitchFamily="18" charset="0"/>
              </a:rPr>
              <a:t> coi </a:t>
            </a:r>
            <a:r>
              <a:rPr lang="vi-VN" sz="2400" dirty="0" err="1">
                <a:solidFill>
                  <a:srgbClr val="002060"/>
                </a:solidFill>
                <a:latin typeface="Cambria" panose="02040503050406030204" pitchFamily="18" charset="0"/>
                <a:ea typeface="Cambria" panose="02040503050406030204" pitchFamily="18" charset="0"/>
              </a:rPr>
              <a:t>là</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một</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bậc</a:t>
            </a:r>
            <a:r>
              <a:rPr lang="vi-VN" sz="2400" dirty="0">
                <a:solidFill>
                  <a:srgbClr val="002060"/>
                </a:solidFill>
                <a:latin typeface="Cambria" panose="02040503050406030204" pitchFamily="18" charset="0"/>
                <a:ea typeface="Cambria" panose="02040503050406030204" pitchFamily="18" charset="0"/>
              </a:rPr>
              <a:t> danh y </a:t>
            </a:r>
            <a:r>
              <a:rPr lang="vi-VN" sz="2400" dirty="0" err="1">
                <a:solidFill>
                  <a:srgbClr val="002060"/>
                </a:solidFill>
                <a:latin typeface="Cambria" panose="02040503050406030204" pitchFamily="18" charset="0"/>
                <a:ea typeface="Cambria" panose="02040503050406030204" pitchFamily="18" charset="0"/>
              </a:rPr>
              <a:t>của</a:t>
            </a:r>
            <a:r>
              <a:rPr lang="vi-VN" sz="2400" dirty="0">
                <a:solidFill>
                  <a:srgbClr val="002060"/>
                </a:solidFill>
                <a:latin typeface="Cambria" panose="02040503050406030204" pitchFamily="18" charset="0"/>
                <a:ea typeface="Cambria" panose="02040503050406030204" pitchFamily="18" charset="0"/>
              </a:rPr>
              <a:t> </a:t>
            </a:r>
            <a:r>
              <a:rPr lang="vi-VN" sz="2400" dirty="0" err="1">
                <a:solidFill>
                  <a:srgbClr val="002060"/>
                </a:solidFill>
                <a:latin typeface="Cambria" panose="02040503050406030204" pitchFamily="18" charset="0"/>
                <a:ea typeface="Cambria" panose="02040503050406030204" pitchFamily="18" charset="0"/>
              </a:rPr>
              <a:t>Việt</a:t>
            </a:r>
            <a:r>
              <a:rPr lang="vi-VN" sz="2400" dirty="0">
                <a:solidFill>
                  <a:srgbClr val="002060"/>
                </a:solidFill>
                <a:latin typeface="Cambria" panose="02040503050406030204" pitchFamily="18" charset="0"/>
                <a:ea typeface="Cambria" panose="02040503050406030204" pitchFamily="18" charset="0"/>
              </a:rPr>
              <a:t> Nam. </a:t>
            </a:r>
          </a:p>
        </p:txBody>
      </p:sp>
      <p:sp>
        <p:nvSpPr>
          <p:cNvPr id="4" name="TextBox 3"/>
          <p:cNvSpPr txBox="1"/>
          <p:nvPr/>
        </p:nvSpPr>
        <p:spPr>
          <a:xfrm>
            <a:off x="9483634" y="6277919"/>
            <a:ext cx="2455818" cy="461665"/>
          </a:xfrm>
          <a:prstGeom prst="rect">
            <a:avLst/>
          </a:prstGeom>
          <a:noFill/>
        </p:spPr>
        <p:txBody>
          <a:bodyPr wrap="square" rtlCol="0">
            <a:spAutoFit/>
          </a:bodyPr>
          <a:lstStyle/>
          <a:p>
            <a:pPr algn="ctr"/>
            <a:r>
              <a:rPr lang="en-US" sz="2400" i="1">
                <a:solidFill>
                  <a:srgbClr val="002060"/>
                </a:solidFill>
                <a:latin typeface="Cambria" panose="02040503050406030204" pitchFamily="18" charset="0"/>
                <a:ea typeface="Cambria" panose="02040503050406030204" pitchFamily="18" charset="0"/>
              </a:rPr>
              <a:t>(Nguyễn Liêm)</a:t>
            </a:r>
            <a:endParaRPr lang="en-US" sz="3600" b="1" i="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015984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6" grpId="0" animBg="1"/>
      <p:bldP spid="5" grpId="0" animBg="1"/>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pic>
        <p:nvPicPr>
          <p:cNvPr id="6" name="图片 1"/>
          <p:cNvPicPr>
            <a:picLocks noChangeAspect="1"/>
          </p:cNvPicPr>
          <p:nvPr/>
        </p:nvPicPr>
        <p:blipFill rotWithShape="1">
          <a:blip r:embed="rId6" cstate="print">
            <a:extLst>
              <a:ext uri="{28A0092B-C50C-407E-A947-70E740481C1C}">
                <a14:useLocalDpi xmlns:a14="http://schemas.microsoft.com/office/drawing/2010/main" val="0"/>
              </a:ext>
            </a:extLst>
          </a:blip>
          <a:srcRect l="19586" b="8272"/>
          <a:stretch/>
        </p:blipFill>
        <p:spPr>
          <a:xfrm flipH="1">
            <a:off x="7412837" y="1314839"/>
            <a:ext cx="5026538" cy="5733750"/>
          </a:xfrm>
          <a:prstGeom prst="rect">
            <a:avLst/>
          </a:prstGeom>
        </p:spPr>
      </p:pic>
      <p:pic>
        <p:nvPicPr>
          <p:cNvPr id="7" name="Picture 6"/>
          <p:cNvPicPr>
            <a:picLocks noChangeAspect="1"/>
          </p:cNvPicPr>
          <p:nvPr/>
        </p:nvPicPr>
        <p:blipFill>
          <a:blip r:embed="rId7"/>
          <a:stretch>
            <a:fillRect/>
          </a:stretch>
        </p:blipFill>
        <p:spPr>
          <a:xfrm>
            <a:off x="617727" y="-823626"/>
            <a:ext cx="8376630" cy="7681626"/>
          </a:xfrm>
          <a:prstGeom prst="rect">
            <a:avLst/>
          </a:prstGeom>
        </p:spPr>
      </p:pic>
    </p:spTree>
    <p:extLst>
      <p:ext uri="{BB962C8B-B14F-4D97-AF65-F5344CB8AC3E}">
        <p14:creationId xmlns:p14="http://schemas.microsoft.com/office/powerpoint/2010/main" val="31882638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110CE1-3430-420E-9087-3E06CA2BE0F5}"/>
              </a:ext>
            </a:extLst>
          </p:cNvPr>
          <p:cNvSpPr/>
          <p:nvPr/>
        </p:nvSpPr>
        <p:spPr>
          <a:xfrm>
            <a:off x="1018309" y="1384898"/>
            <a:ext cx="10536382" cy="2792559"/>
          </a:xfrm>
          <a:prstGeom prst="rect">
            <a:avLst/>
          </a:prstGeom>
        </p:spPr>
        <p:txBody>
          <a:bodyPr wrap="square">
            <a:spAutoFit/>
          </a:bodyPr>
          <a:lstStyle/>
          <a:p>
            <a:pPr marL="177800" indent="12700" algn="just">
              <a:lnSpc>
                <a:spcPct val="119000"/>
              </a:lnSpc>
              <a:spcAft>
                <a:spcPts val="400"/>
              </a:spcAft>
            </a:pPr>
            <a:r>
              <a:rPr lang="vi-VN" sz="3000" dirty="0" err="1">
                <a:solidFill>
                  <a:srgbClr val="000000"/>
                </a:solidFill>
                <a:latin typeface="Times New Roman" panose="02020603050405020304" pitchFamily="18" charset="0"/>
                <a:ea typeface="Times New Roman" panose="02020603050405020304" pitchFamily="18" charset="0"/>
              </a:rPr>
              <a:t>Nhận</a:t>
            </a:r>
            <a:r>
              <a:rPr lang="vi-VN" sz="3000" dirty="0">
                <a:solidFill>
                  <a:srgbClr val="000000"/>
                </a:solidFill>
                <a:latin typeface="Times New Roman" panose="02020603050405020304" pitchFamily="18" charset="0"/>
                <a:ea typeface="Times New Roman" panose="02020603050405020304" pitchFamily="18" charset="0"/>
              </a:rPr>
              <a:t> </a:t>
            </a:r>
            <a:r>
              <a:rPr lang="vi-VN" sz="3000" dirty="0" err="1">
                <a:solidFill>
                  <a:srgbClr val="000000"/>
                </a:solidFill>
                <a:latin typeface="Times New Roman" panose="02020603050405020304" pitchFamily="18" charset="0"/>
                <a:ea typeface="Times New Roman" panose="02020603050405020304" pitchFamily="18" charset="0"/>
              </a:rPr>
              <a:t>thấy</a:t>
            </a:r>
            <a:r>
              <a:rPr lang="vi-VN" sz="3000" dirty="0">
                <a:solidFill>
                  <a:srgbClr val="000000"/>
                </a:solidFill>
                <a:latin typeface="Times New Roman" panose="02020603050405020304" pitchFamily="18" charset="0"/>
                <a:ea typeface="Times New Roman" panose="02020603050405020304" pitchFamily="18" charset="0"/>
              </a:rPr>
              <a:t> </a:t>
            </a:r>
            <a:r>
              <a:rPr lang="vi-VN" sz="3000" dirty="0" err="1">
                <a:solidFill>
                  <a:srgbClr val="000000"/>
                </a:solidFill>
                <a:latin typeface="Times New Roman" panose="02020603050405020304" pitchFamily="18" charset="0"/>
                <a:ea typeface="Times New Roman" panose="02020603050405020304" pitchFamily="18" charset="0"/>
              </a:rPr>
              <a:t>rằng</a:t>
            </a:r>
            <a:r>
              <a:rPr lang="vi-VN" sz="3000" dirty="0">
                <a:solidFill>
                  <a:srgbClr val="000000"/>
                </a:solidFill>
                <a:latin typeface="Times New Roman" panose="02020603050405020304" pitchFamily="18" charset="0"/>
                <a:ea typeface="Times New Roman" panose="02020603050405020304" pitchFamily="18" charset="0"/>
              </a:rPr>
              <a:t> </a:t>
            </a:r>
            <a:r>
              <a:rPr lang="vi-VN" sz="3000" dirty="0" err="1">
                <a:solidFill>
                  <a:srgbClr val="000000"/>
                </a:solidFill>
                <a:latin typeface="Times New Roman" panose="02020603050405020304" pitchFamily="18" charset="0"/>
                <a:ea typeface="Times New Roman" panose="02020603050405020304" pitchFamily="18" charset="0"/>
              </a:rPr>
              <a:t>biết</a:t>
            </a:r>
            <a:r>
              <a:rPr lang="vi-VN" sz="3000" dirty="0">
                <a:solidFill>
                  <a:srgbClr val="000000"/>
                </a:solidFill>
                <a:latin typeface="Times New Roman" panose="02020603050405020304" pitchFamily="18" charset="0"/>
                <a:ea typeface="Times New Roman" panose="02020603050405020304" pitchFamily="18" charset="0"/>
              </a:rPr>
              <a:t> </a:t>
            </a:r>
            <a:r>
              <a:rPr lang="vi-VN" sz="3000" dirty="0" err="1">
                <a:solidFill>
                  <a:srgbClr val="000000"/>
                </a:solidFill>
                <a:latin typeface="Times New Roman" panose="02020603050405020304" pitchFamily="18" charset="0"/>
                <a:ea typeface="Times New Roman" panose="02020603050405020304" pitchFamily="18" charset="0"/>
              </a:rPr>
              <a:t>chữa</a:t>
            </a:r>
            <a:r>
              <a:rPr lang="vi-VN" sz="3000" dirty="0">
                <a:solidFill>
                  <a:srgbClr val="000000"/>
                </a:solidFill>
                <a:latin typeface="Times New Roman" panose="02020603050405020304" pitchFamily="18" charset="0"/>
                <a:ea typeface="Times New Roman" panose="02020603050405020304" pitchFamily="18" charset="0"/>
              </a:rPr>
              <a:t> </a:t>
            </a:r>
            <a:r>
              <a:rPr lang="vi-VN" sz="3000" dirty="0" err="1">
                <a:solidFill>
                  <a:srgbClr val="000000"/>
                </a:solidFill>
                <a:latin typeface="Times New Roman" panose="02020603050405020304" pitchFamily="18" charset="0"/>
                <a:ea typeface="Times New Roman" panose="02020603050405020304" pitchFamily="18" charset="0"/>
              </a:rPr>
              <a:t>bệnh</a:t>
            </a:r>
            <a:r>
              <a:rPr lang="vi-VN" sz="3000" dirty="0">
                <a:solidFill>
                  <a:srgbClr val="000000"/>
                </a:solidFill>
                <a:latin typeface="Times New Roman" panose="02020603050405020304" pitchFamily="18" charset="0"/>
                <a:ea typeface="Times New Roman" panose="02020603050405020304" pitchFamily="18" charset="0"/>
              </a:rPr>
              <a:t> không </a:t>
            </a:r>
            <a:r>
              <a:rPr lang="vi-VN" sz="3000" dirty="0" err="1">
                <a:solidFill>
                  <a:srgbClr val="000000"/>
                </a:solidFill>
                <a:latin typeface="Times New Roman" panose="02020603050405020304" pitchFamily="18" charset="0"/>
                <a:ea typeface="Times New Roman" panose="02020603050405020304" pitchFamily="18" charset="0"/>
              </a:rPr>
              <a:t>chỉ</a:t>
            </a:r>
            <a:r>
              <a:rPr lang="vi-VN" sz="3000" dirty="0">
                <a:solidFill>
                  <a:srgbClr val="000000"/>
                </a:solidFill>
                <a:latin typeface="Times New Roman" panose="02020603050405020304" pitchFamily="18" charset="0"/>
                <a:ea typeface="Times New Roman" panose="02020603050405020304" pitchFamily="18" charset="0"/>
              </a:rPr>
              <a:t> </a:t>
            </a:r>
            <a:r>
              <a:rPr lang="vi-VN" sz="3000" dirty="0" err="1">
                <a:solidFill>
                  <a:srgbClr val="000000"/>
                </a:solidFill>
                <a:latin typeface="Times New Roman" panose="02020603050405020304" pitchFamily="18" charset="0"/>
                <a:ea typeface="Times New Roman" panose="02020603050405020304" pitchFamily="18" charset="0"/>
              </a:rPr>
              <a:t>cứu</a:t>
            </a:r>
            <a:r>
              <a:rPr lang="vi-VN" sz="3000" dirty="0">
                <a:solidFill>
                  <a:srgbClr val="000000"/>
                </a:solidFill>
                <a:latin typeface="Times New Roman" panose="02020603050405020304" pitchFamily="18" charset="0"/>
                <a:ea typeface="Times New Roman" panose="02020603050405020304" pitchFamily="18" charset="0"/>
              </a:rPr>
              <a:t> </a:t>
            </a:r>
            <a:r>
              <a:rPr lang="vi-VN" sz="3000" dirty="0" err="1">
                <a:solidFill>
                  <a:srgbClr val="000000"/>
                </a:solidFill>
                <a:latin typeface="Times New Roman" panose="02020603050405020304" pitchFamily="18" charset="0"/>
                <a:ea typeface="Times New Roman" panose="02020603050405020304" pitchFamily="18" charset="0"/>
              </a:rPr>
              <a:t>mình</a:t>
            </a:r>
            <a:r>
              <a:rPr lang="vi-VN" sz="3000" dirty="0">
                <a:solidFill>
                  <a:srgbClr val="000000"/>
                </a:solidFill>
                <a:latin typeface="Times New Roman" panose="02020603050405020304" pitchFamily="18" charset="0"/>
                <a:ea typeface="Times New Roman" panose="02020603050405020304" pitchFamily="18" charset="0"/>
              </a:rPr>
              <a:t> </a:t>
            </a:r>
            <a:r>
              <a:rPr lang="vi-VN" sz="3000" dirty="0" err="1">
                <a:solidFill>
                  <a:srgbClr val="000000"/>
                </a:solidFill>
                <a:latin typeface="Times New Roman" panose="02020603050405020304" pitchFamily="18" charset="0"/>
                <a:ea typeface="Times New Roman" panose="02020603050405020304" pitchFamily="18" charset="0"/>
              </a:rPr>
              <a:t>mà</a:t>
            </a:r>
            <a:r>
              <a:rPr lang="vi-VN" sz="3000" dirty="0">
                <a:solidFill>
                  <a:srgbClr val="000000"/>
                </a:solidFill>
                <a:latin typeface="Times New Roman" panose="02020603050405020304" pitchFamily="18" charset="0"/>
                <a:ea typeface="Times New Roman" panose="02020603050405020304" pitchFamily="18" charset="0"/>
              </a:rPr>
              <a:t> c</a:t>
            </a:r>
            <a:r>
              <a:rPr lang="en-US" sz="3000" dirty="0">
                <a:solidFill>
                  <a:srgbClr val="000000"/>
                </a:solidFill>
                <a:latin typeface="Times New Roman" panose="02020603050405020304" pitchFamily="18" charset="0"/>
                <a:ea typeface="Times New Roman" panose="02020603050405020304" pitchFamily="18" charset="0"/>
              </a:rPr>
              <a:t>ò</a:t>
            </a:r>
            <a:r>
              <a:rPr lang="vi-VN" sz="3000" dirty="0">
                <a:solidFill>
                  <a:srgbClr val="000000"/>
                </a:solidFill>
                <a:latin typeface="Times New Roman" panose="02020603050405020304" pitchFamily="18" charset="0"/>
                <a:ea typeface="Times New Roman" panose="02020603050405020304" pitchFamily="18" charset="0"/>
              </a:rPr>
              <a:t>n </a:t>
            </a:r>
            <a:r>
              <a:rPr lang="vi-VN" sz="3000" dirty="0" err="1">
                <a:solidFill>
                  <a:srgbClr val="000000"/>
                </a:solidFill>
                <a:latin typeface="Times New Roman" panose="02020603050405020304" pitchFamily="18" charset="0"/>
                <a:ea typeface="Times New Roman" panose="02020603050405020304" pitchFamily="18" charset="0"/>
              </a:rPr>
              <a:t>giúp</a:t>
            </a:r>
            <a:r>
              <a:rPr lang="vi-VN" sz="3000" dirty="0">
                <a:solidFill>
                  <a:srgbClr val="000000"/>
                </a:solidFill>
                <a:latin typeface="Times New Roman" panose="02020603050405020304" pitchFamily="18" charset="0"/>
                <a:ea typeface="Times New Roman" panose="02020603050405020304" pitchFamily="18" charset="0"/>
              </a:rPr>
              <a:t> </a:t>
            </a:r>
            <a:r>
              <a:rPr lang="vi-VN" sz="3000" dirty="0" err="1">
                <a:solidFill>
                  <a:srgbClr val="000000"/>
                </a:solidFill>
                <a:latin typeface="Times New Roman" panose="02020603050405020304" pitchFamily="18" charset="0"/>
                <a:ea typeface="Times New Roman" panose="02020603050405020304" pitchFamily="18" charset="0"/>
              </a:rPr>
              <a:t>được</a:t>
            </a:r>
            <a:r>
              <a:rPr lang="vi-VN" sz="3000" dirty="0">
                <a:solidFill>
                  <a:srgbClr val="000000"/>
                </a:solidFill>
                <a:latin typeface="Times New Roman" panose="02020603050405020304" pitchFamily="18" charset="0"/>
                <a:ea typeface="Times New Roman" panose="02020603050405020304" pitchFamily="18" charset="0"/>
              </a:rPr>
              <a:t> </a:t>
            </a:r>
            <a:r>
              <a:rPr lang="vi-VN" sz="3000" dirty="0" err="1">
                <a:solidFill>
                  <a:srgbClr val="000000"/>
                </a:solidFill>
                <a:latin typeface="Times New Roman" panose="02020603050405020304" pitchFamily="18" charset="0"/>
                <a:ea typeface="Times New Roman" panose="02020603050405020304" pitchFamily="18" charset="0"/>
              </a:rPr>
              <a:t>người</a:t>
            </a:r>
            <a:r>
              <a:rPr lang="vi-VN" sz="3000" dirty="0">
                <a:solidFill>
                  <a:srgbClr val="000000"/>
                </a:solidFill>
                <a:latin typeface="Times New Roman" panose="02020603050405020304" pitchFamily="18" charset="0"/>
                <a:ea typeface="Times New Roman" panose="02020603050405020304" pitchFamily="18" charset="0"/>
              </a:rPr>
              <a:t> </a:t>
            </a:r>
            <a:r>
              <a:rPr lang="vi-VN" sz="3000" dirty="0" err="1">
                <a:solidFill>
                  <a:srgbClr val="000000"/>
                </a:solidFill>
                <a:latin typeface="Times New Roman" panose="02020603050405020304" pitchFamily="18" charset="0"/>
                <a:ea typeface="Times New Roman" panose="02020603050405020304" pitchFamily="18" charset="0"/>
              </a:rPr>
              <a:t>đời</a:t>
            </a:r>
            <a:r>
              <a:rPr lang="vi-VN" sz="3000" dirty="0">
                <a:solidFill>
                  <a:srgbClr val="000000"/>
                </a:solidFill>
                <a:latin typeface="Times New Roman" panose="02020603050405020304" pitchFamily="18" charset="0"/>
                <a:ea typeface="Times New Roman" panose="02020603050405020304" pitchFamily="18" charset="0"/>
              </a:rPr>
              <a:t>, ông </a:t>
            </a:r>
            <a:r>
              <a:rPr lang="vi-VN" sz="3000" dirty="0" err="1">
                <a:solidFill>
                  <a:srgbClr val="000000"/>
                </a:solidFill>
                <a:latin typeface="Times New Roman" panose="02020603050405020304" pitchFamily="18" charset="0"/>
                <a:ea typeface="Times New Roman" panose="02020603050405020304" pitchFamily="18" charset="0"/>
              </a:rPr>
              <a:t>đã</a:t>
            </a:r>
            <a:r>
              <a:rPr lang="vi-VN" sz="3000" dirty="0">
                <a:solidFill>
                  <a:srgbClr val="000000"/>
                </a:solidFill>
                <a:latin typeface="Times New Roman" panose="02020603050405020304" pitchFamily="18" charset="0"/>
                <a:ea typeface="Times New Roman" panose="02020603050405020304" pitchFamily="18" charset="0"/>
              </a:rPr>
              <a:t> </a:t>
            </a:r>
            <a:r>
              <a:rPr lang="vi-VN" sz="3000" dirty="0" err="1">
                <a:solidFill>
                  <a:srgbClr val="000000"/>
                </a:solidFill>
                <a:latin typeface="Times New Roman" panose="02020603050405020304" pitchFamily="18" charset="0"/>
                <a:ea typeface="Times New Roman" panose="02020603050405020304" pitchFamily="18" charset="0"/>
              </a:rPr>
              <a:t>quyết</a:t>
            </a:r>
            <a:r>
              <a:rPr lang="vi-VN" sz="3000" dirty="0">
                <a:solidFill>
                  <a:srgbClr val="000000"/>
                </a:solidFill>
                <a:latin typeface="Times New Roman" panose="02020603050405020304" pitchFamily="18" charset="0"/>
                <a:ea typeface="Times New Roman" panose="02020603050405020304" pitchFamily="18" charset="0"/>
              </a:rPr>
              <a:t> </a:t>
            </a:r>
            <a:r>
              <a:rPr lang="vi-VN" sz="3000" dirty="0" err="1">
                <a:solidFill>
                  <a:srgbClr val="000000"/>
                </a:solidFill>
                <a:latin typeface="Times New Roman" panose="02020603050405020304" pitchFamily="18" charset="0"/>
                <a:ea typeface="Times New Roman" panose="02020603050405020304" pitchFamily="18" charset="0"/>
              </a:rPr>
              <a:t>học</a:t>
            </a:r>
            <a:r>
              <a:rPr lang="vi-VN" sz="3000" dirty="0">
                <a:solidFill>
                  <a:srgbClr val="000000"/>
                </a:solidFill>
                <a:latin typeface="Times New Roman" panose="02020603050405020304" pitchFamily="18" charset="0"/>
                <a:ea typeface="Times New Roman" panose="02020603050405020304" pitchFamily="18" charset="0"/>
              </a:rPr>
              <a:t> </a:t>
            </a:r>
            <a:r>
              <a:rPr lang="vi-VN" sz="3000" dirty="0" err="1">
                <a:solidFill>
                  <a:srgbClr val="000000"/>
                </a:solidFill>
                <a:latin typeface="Times New Roman" panose="02020603050405020304" pitchFamily="18" charset="0"/>
                <a:ea typeface="Times New Roman" panose="02020603050405020304" pitchFamily="18" charset="0"/>
              </a:rPr>
              <a:t>ngh</a:t>
            </a:r>
            <a:r>
              <a:rPr lang="en-US" sz="3000" dirty="0">
                <a:solidFill>
                  <a:srgbClr val="000000"/>
                </a:solidFill>
                <a:latin typeface="Times New Roman" panose="02020603050405020304" pitchFamily="18" charset="0"/>
                <a:ea typeface="Times New Roman" panose="02020603050405020304" pitchFamily="18" charset="0"/>
              </a:rPr>
              <a:t>ề </a:t>
            </a:r>
            <a:r>
              <a:rPr lang="vi-VN" sz="3000" dirty="0">
                <a:solidFill>
                  <a:srgbClr val="000000"/>
                </a:solidFill>
                <a:latin typeface="Times New Roman" panose="02020603050405020304" pitchFamily="18" charset="0"/>
                <a:ea typeface="Times New Roman" panose="02020603050405020304" pitchFamily="18" charset="0"/>
              </a:rPr>
              <a:t>y.</a:t>
            </a:r>
            <a:endParaRPr lang="en-US" sz="3000" dirty="0">
              <a:latin typeface="Times New Roman" panose="02020603050405020304" pitchFamily="18" charset="0"/>
              <a:ea typeface="Times New Roman" panose="02020603050405020304" pitchFamily="18" charset="0"/>
            </a:endParaRPr>
          </a:p>
          <a:p>
            <a:pPr marL="177800" indent="12700" algn="just">
              <a:lnSpc>
                <a:spcPct val="115000"/>
              </a:lnSpc>
              <a:spcAft>
                <a:spcPts val="400"/>
              </a:spcAft>
            </a:pPr>
            <a:r>
              <a:rPr lang="vi-VN" sz="3000" dirty="0">
                <a:solidFill>
                  <a:srgbClr val="000000"/>
                </a:solidFill>
                <a:latin typeface="Times New Roman" panose="02020603050405020304" pitchFamily="18" charset="0"/>
                <a:ea typeface="Times New Roman" panose="02020603050405020304" pitchFamily="18" charset="0"/>
              </a:rPr>
              <a:t>Bên </a:t>
            </a:r>
            <a:r>
              <a:rPr lang="vi-VN" sz="3000" dirty="0" err="1">
                <a:solidFill>
                  <a:srgbClr val="000000"/>
                </a:solidFill>
                <a:latin typeface="Times New Roman" panose="02020603050405020304" pitchFamily="18" charset="0"/>
                <a:ea typeface="Times New Roman" panose="02020603050405020304" pitchFamily="18" charset="0"/>
              </a:rPr>
              <a:t>cạnh</a:t>
            </a:r>
            <a:r>
              <a:rPr lang="vi-VN" sz="3000" dirty="0">
                <a:solidFill>
                  <a:srgbClr val="000000"/>
                </a:solidFill>
                <a:latin typeface="Times New Roman" panose="02020603050405020304" pitchFamily="18" charset="0"/>
                <a:ea typeface="Times New Roman" panose="02020603050405020304" pitchFamily="18" charset="0"/>
              </a:rPr>
              <a:t> </a:t>
            </a:r>
            <a:r>
              <a:rPr lang="vi-VN" sz="3000" dirty="0" err="1">
                <a:solidFill>
                  <a:srgbClr val="000000"/>
                </a:solidFill>
                <a:latin typeface="Times New Roman" panose="02020603050405020304" pitchFamily="18" charset="0"/>
                <a:ea typeface="Times New Roman" panose="02020603050405020304" pitchFamily="18" charset="0"/>
              </a:rPr>
              <a:t>việc</a:t>
            </a:r>
            <a:r>
              <a:rPr lang="vi-VN" sz="3000" dirty="0">
                <a:solidFill>
                  <a:srgbClr val="000000"/>
                </a:solidFill>
                <a:latin typeface="Times New Roman" panose="02020603050405020304" pitchFamily="18" charset="0"/>
                <a:ea typeface="Times New Roman" panose="02020603050405020304" pitchFamily="18" charset="0"/>
              </a:rPr>
              <a:t> </a:t>
            </a:r>
            <a:r>
              <a:rPr lang="vi-VN" sz="3000" dirty="0" err="1">
                <a:solidFill>
                  <a:srgbClr val="000000"/>
                </a:solidFill>
                <a:latin typeface="Times New Roman" panose="02020603050405020304" pitchFamily="18" charset="0"/>
                <a:ea typeface="Times New Roman" panose="02020603050405020304" pitchFamily="18" charset="0"/>
              </a:rPr>
              <a:t>làm</a:t>
            </a:r>
            <a:r>
              <a:rPr lang="vi-VN" sz="3000" dirty="0">
                <a:solidFill>
                  <a:srgbClr val="000000"/>
                </a:solidFill>
                <a:latin typeface="Times New Roman" panose="02020603050405020304" pitchFamily="18" charset="0"/>
                <a:ea typeface="Times New Roman" panose="02020603050405020304" pitchFamily="18" charset="0"/>
              </a:rPr>
              <a:t> </a:t>
            </a:r>
            <a:r>
              <a:rPr lang="vi-VN" sz="3000" dirty="0" err="1">
                <a:solidFill>
                  <a:srgbClr val="000000"/>
                </a:solidFill>
                <a:latin typeface="Times New Roman" panose="02020603050405020304" pitchFamily="18" charset="0"/>
                <a:ea typeface="Times New Roman" panose="02020603050405020304" pitchFamily="18" charset="0"/>
              </a:rPr>
              <a:t>thuốc</a:t>
            </a:r>
            <a:r>
              <a:rPr lang="vi-VN" sz="3000" dirty="0">
                <a:solidFill>
                  <a:srgbClr val="000000"/>
                </a:solidFill>
                <a:latin typeface="Times New Roman" panose="02020603050405020304" pitchFamily="18" charset="0"/>
                <a:ea typeface="Times New Roman" panose="02020603050405020304" pitchFamily="18" charset="0"/>
              </a:rPr>
              <a:t>, </a:t>
            </a:r>
            <a:r>
              <a:rPr lang="vi-VN" sz="3000" dirty="0" err="1">
                <a:solidFill>
                  <a:srgbClr val="000000"/>
                </a:solidFill>
                <a:latin typeface="Times New Roman" panose="02020603050405020304" pitchFamily="18" charset="0"/>
                <a:ea typeface="Times New Roman" panose="02020603050405020304" pitchFamily="18" charset="0"/>
              </a:rPr>
              <a:t>chữa</a:t>
            </a:r>
            <a:r>
              <a:rPr lang="vi-VN" sz="3000" dirty="0">
                <a:solidFill>
                  <a:srgbClr val="000000"/>
                </a:solidFill>
                <a:latin typeface="Times New Roman" panose="02020603050405020304" pitchFamily="18" charset="0"/>
                <a:ea typeface="Times New Roman" panose="02020603050405020304" pitchFamily="18" charset="0"/>
              </a:rPr>
              <a:t> </a:t>
            </a:r>
            <a:r>
              <a:rPr lang="vi-VN" sz="3000" dirty="0" err="1">
                <a:solidFill>
                  <a:srgbClr val="000000"/>
                </a:solidFill>
                <a:latin typeface="Times New Roman" panose="02020603050405020304" pitchFamily="18" charset="0"/>
                <a:ea typeface="Times New Roman" panose="02020603050405020304" pitchFamily="18" charset="0"/>
              </a:rPr>
              <a:t>bệnh</a:t>
            </a:r>
            <a:r>
              <a:rPr lang="vi-VN" sz="3000" dirty="0">
                <a:solidFill>
                  <a:srgbClr val="000000"/>
                </a:solidFill>
                <a:latin typeface="Times New Roman" panose="02020603050405020304" pitchFamily="18" charset="0"/>
                <a:ea typeface="Times New Roman" panose="02020603050405020304" pitchFamily="18" charset="0"/>
              </a:rPr>
              <a:t>, </a:t>
            </a:r>
            <a:r>
              <a:rPr lang="vi-VN" sz="3000" dirty="0" err="1">
                <a:solidFill>
                  <a:srgbClr val="000000"/>
                </a:solidFill>
                <a:latin typeface="Times New Roman" panose="02020603050405020304" pitchFamily="18" charset="0"/>
                <a:ea typeface="Times New Roman" panose="02020603050405020304" pitchFamily="18" charset="0"/>
              </a:rPr>
              <a:t>Hải</a:t>
            </a:r>
            <a:r>
              <a:rPr lang="vi-VN" sz="3000" dirty="0">
                <a:solidFill>
                  <a:srgbClr val="000000"/>
                </a:solidFill>
                <a:latin typeface="Times New Roman" panose="02020603050405020304" pitchFamily="18" charset="0"/>
                <a:ea typeface="Times New Roman" panose="02020603050405020304" pitchFamily="18" charset="0"/>
              </a:rPr>
              <a:t> </a:t>
            </a:r>
            <a:r>
              <a:rPr lang="vi-VN" sz="3000" dirty="0" err="1">
                <a:solidFill>
                  <a:srgbClr val="000000"/>
                </a:solidFill>
                <a:latin typeface="Times New Roman" panose="02020603050405020304" pitchFamily="18" charset="0"/>
                <a:ea typeface="Times New Roman" panose="02020603050405020304" pitchFamily="18" charset="0"/>
              </a:rPr>
              <a:t>Thượng</a:t>
            </a:r>
            <a:r>
              <a:rPr lang="vi-VN" sz="3000" dirty="0">
                <a:solidFill>
                  <a:srgbClr val="000000"/>
                </a:solidFill>
                <a:latin typeface="Times New Roman" panose="02020603050405020304" pitchFamily="18" charset="0"/>
                <a:ea typeface="Times New Roman" panose="02020603050405020304" pitchFamily="18" charset="0"/>
              </a:rPr>
              <a:t> </a:t>
            </a:r>
            <a:r>
              <a:rPr lang="vi-VN" sz="3000" dirty="0" err="1">
                <a:solidFill>
                  <a:srgbClr val="000000"/>
                </a:solidFill>
                <a:latin typeface="Times New Roman" panose="02020603050405020304" pitchFamily="18" charset="0"/>
                <a:ea typeface="Times New Roman" panose="02020603050405020304" pitchFamily="18" charset="0"/>
              </a:rPr>
              <a:t>Lãn</a:t>
            </a:r>
            <a:r>
              <a:rPr lang="vi-VN" sz="3000" dirty="0">
                <a:solidFill>
                  <a:srgbClr val="000000"/>
                </a:solidFill>
                <a:latin typeface="Times New Roman" panose="02020603050405020304" pitchFamily="18" charset="0"/>
                <a:ea typeface="Times New Roman" panose="02020603050405020304" pitchFamily="18" charset="0"/>
              </a:rPr>
              <a:t> </a:t>
            </a:r>
            <a:r>
              <a:rPr lang="en-US" sz="3000" dirty="0">
                <a:solidFill>
                  <a:srgbClr val="000000"/>
                </a:solidFill>
                <a:latin typeface="Times New Roman" panose="02020603050405020304" pitchFamily="18" charset="0"/>
                <a:ea typeface="Times New Roman" panose="02020603050405020304" pitchFamily="18" charset="0"/>
              </a:rPr>
              <a:t>ô</a:t>
            </a:r>
            <a:r>
              <a:rPr lang="vi-VN" sz="3000" dirty="0" err="1">
                <a:solidFill>
                  <a:srgbClr val="000000"/>
                </a:solidFill>
                <a:latin typeface="Times New Roman" panose="02020603050405020304" pitchFamily="18" charset="0"/>
                <a:ea typeface="Times New Roman" panose="02020603050405020304" pitchFamily="18" charset="0"/>
              </a:rPr>
              <a:t>ng</a:t>
            </a:r>
            <a:r>
              <a:rPr lang="vi-VN" sz="3000" dirty="0">
                <a:solidFill>
                  <a:srgbClr val="000000"/>
                </a:solidFill>
                <a:latin typeface="Times New Roman" panose="02020603050405020304" pitchFamily="18" charset="0"/>
                <a:ea typeface="Times New Roman" panose="02020603050405020304" pitchFamily="18" charset="0"/>
              </a:rPr>
              <a:t> </a:t>
            </a:r>
            <a:r>
              <a:rPr lang="vi-VN" sz="3000" dirty="0" err="1">
                <a:solidFill>
                  <a:srgbClr val="000000"/>
                </a:solidFill>
                <a:latin typeface="Times New Roman" panose="02020603050405020304" pitchFamily="18" charset="0"/>
                <a:ea typeface="Times New Roman" panose="02020603050405020304" pitchFamily="18" charset="0"/>
              </a:rPr>
              <a:t>cũng</a:t>
            </a:r>
            <a:r>
              <a:rPr lang="vi-VN" sz="3000" dirty="0">
                <a:solidFill>
                  <a:srgbClr val="000000"/>
                </a:solidFill>
                <a:latin typeface="Times New Roman" panose="02020603050405020304" pitchFamily="18" charset="0"/>
                <a:ea typeface="Times New Roman" panose="02020603050405020304" pitchFamily="18" charset="0"/>
              </a:rPr>
              <a:t> </a:t>
            </a:r>
            <a:r>
              <a:rPr lang="vi-VN" sz="3000" dirty="0" err="1">
                <a:solidFill>
                  <a:srgbClr val="000000"/>
                </a:solidFill>
                <a:latin typeface="Times New Roman" panose="02020603050405020304" pitchFamily="18" charset="0"/>
                <a:ea typeface="Times New Roman" panose="02020603050405020304" pitchFamily="18" charset="0"/>
              </a:rPr>
              <a:t>dành</a:t>
            </a:r>
            <a:r>
              <a:rPr lang="vi-VN" sz="3000" dirty="0">
                <a:solidFill>
                  <a:srgbClr val="000000"/>
                </a:solidFill>
                <a:latin typeface="Times New Roman" panose="02020603050405020304" pitchFamily="18" charset="0"/>
                <a:ea typeface="Times New Roman" panose="02020603050405020304" pitchFamily="18" charset="0"/>
              </a:rPr>
              <a:t> nhi</a:t>
            </a:r>
            <a:r>
              <a:rPr lang="en-US" sz="3000" dirty="0">
                <a:solidFill>
                  <a:srgbClr val="000000"/>
                </a:solidFill>
                <a:latin typeface="Times New Roman" panose="02020603050405020304" pitchFamily="18" charset="0"/>
                <a:ea typeface="Times New Roman" panose="02020603050405020304" pitchFamily="18" charset="0"/>
              </a:rPr>
              <a:t>ề</a:t>
            </a:r>
            <a:r>
              <a:rPr lang="vi-VN" sz="3000" dirty="0">
                <a:solidFill>
                  <a:srgbClr val="000000"/>
                </a:solidFill>
                <a:latin typeface="Times New Roman" panose="02020603050405020304" pitchFamily="18" charset="0"/>
                <a:ea typeface="Times New Roman" panose="02020603050405020304" pitchFamily="18" charset="0"/>
              </a:rPr>
              <a:t>u c</a:t>
            </a:r>
            <a:r>
              <a:rPr lang="en-US" sz="3000" dirty="0">
                <a:solidFill>
                  <a:srgbClr val="000000"/>
                </a:solidFill>
                <a:latin typeface="Times New Roman" panose="02020603050405020304" pitchFamily="18" charset="0"/>
                <a:ea typeface="Times New Roman" panose="02020603050405020304" pitchFamily="18" charset="0"/>
              </a:rPr>
              <a:t>ô</a:t>
            </a:r>
            <a:r>
              <a:rPr lang="vi-VN" sz="3000" dirty="0" err="1">
                <a:solidFill>
                  <a:srgbClr val="000000"/>
                </a:solidFill>
                <a:latin typeface="Times New Roman" panose="02020603050405020304" pitchFamily="18" charset="0"/>
                <a:ea typeface="Times New Roman" panose="02020603050405020304" pitchFamily="18" charset="0"/>
              </a:rPr>
              <a:t>ng</a:t>
            </a:r>
            <a:r>
              <a:rPr lang="vi-VN" sz="3000" dirty="0">
                <a:solidFill>
                  <a:srgbClr val="000000"/>
                </a:solidFill>
                <a:latin typeface="Times New Roman" panose="02020603050405020304" pitchFamily="18" charset="0"/>
                <a:ea typeface="Times New Roman" panose="02020603050405020304" pitchFamily="18" charset="0"/>
              </a:rPr>
              <a:t> </a:t>
            </a:r>
            <a:r>
              <a:rPr lang="vi-VN" sz="3000" dirty="0" err="1">
                <a:solidFill>
                  <a:srgbClr val="000000"/>
                </a:solidFill>
                <a:latin typeface="Times New Roman" panose="02020603050405020304" pitchFamily="18" charset="0"/>
                <a:ea typeface="Times New Roman" panose="02020603050405020304" pitchFamily="18" charset="0"/>
              </a:rPr>
              <a:t>sức</a:t>
            </a:r>
            <a:r>
              <a:rPr lang="vi-VN" sz="3000" dirty="0">
                <a:solidFill>
                  <a:srgbClr val="000000"/>
                </a:solidFill>
                <a:latin typeface="Times New Roman" panose="02020603050405020304" pitchFamily="18" charset="0"/>
                <a:ea typeface="Times New Roman" panose="02020603050405020304" pitchFamily="18" charset="0"/>
              </a:rPr>
              <a:t> nghiên </a:t>
            </a:r>
            <a:r>
              <a:rPr lang="vi-VN" sz="3000" dirty="0" err="1">
                <a:solidFill>
                  <a:srgbClr val="000000"/>
                </a:solidFill>
                <a:latin typeface="Times New Roman" panose="02020603050405020304" pitchFamily="18" charset="0"/>
                <a:ea typeface="Times New Roman" panose="02020603050405020304" pitchFamily="18" charset="0"/>
              </a:rPr>
              <a:t>cứu</a:t>
            </a:r>
            <a:r>
              <a:rPr lang="vi-VN" sz="3000" dirty="0">
                <a:solidFill>
                  <a:srgbClr val="000000"/>
                </a:solidFill>
                <a:latin typeface="Times New Roman" panose="02020603050405020304" pitchFamily="18" charset="0"/>
                <a:ea typeface="Times New Roman" panose="02020603050405020304" pitchFamily="18" charset="0"/>
              </a:rPr>
              <a:t>, </a:t>
            </a:r>
            <a:r>
              <a:rPr lang="vi-VN" sz="3000" dirty="0" err="1">
                <a:solidFill>
                  <a:srgbClr val="000000"/>
                </a:solidFill>
                <a:latin typeface="Times New Roman" panose="02020603050405020304" pitchFamily="18" charset="0"/>
                <a:ea typeface="Times New Roman" panose="02020603050405020304" pitchFamily="18" charset="0"/>
              </a:rPr>
              <a:t>viết</a:t>
            </a:r>
            <a:r>
              <a:rPr lang="vi-VN" sz="3000" dirty="0">
                <a:solidFill>
                  <a:srgbClr val="000000"/>
                </a:solidFill>
                <a:latin typeface="Times New Roman" panose="02020603050405020304" pitchFamily="18" charset="0"/>
                <a:ea typeface="Times New Roman" panose="02020603050405020304" pitchFamily="18" charset="0"/>
              </a:rPr>
              <a:t> </a:t>
            </a:r>
            <a:r>
              <a:rPr lang="vi-VN" sz="3000" dirty="0" err="1">
                <a:solidFill>
                  <a:srgbClr val="000000"/>
                </a:solidFill>
                <a:latin typeface="Times New Roman" panose="02020603050405020304" pitchFamily="18" charset="0"/>
                <a:ea typeface="Times New Roman" panose="02020603050405020304" pitchFamily="18" charset="0"/>
              </a:rPr>
              <a:t>sách</a:t>
            </a:r>
            <a:r>
              <a:rPr lang="vi-VN" sz="3000" dirty="0">
                <a:solidFill>
                  <a:srgbClr val="000000"/>
                </a:solidFill>
                <a:latin typeface="Times New Roman" panose="02020603050405020304" pitchFamily="18" charset="0"/>
                <a:ea typeface="Times New Roman" panose="02020603050405020304" pitchFamily="18" charset="0"/>
              </a:rPr>
              <a:t>, </a:t>
            </a:r>
            <a:r>
              <a:rPr lang="vi-VN" sz="3000" dirty="0" err="1">
                <a:solidFill>
                  <a:srgbClr val="000000"/>
                </a:solidFill>
                <a:latin typeface="Times New Roman" panose="02020603050405020304" pitchFamily="18" charset="0"/>
                <a:ea typeface="Times New Roman" panose="02020603050405020304" pitchFamily="18" charset="0"/>
              </a:rPr>
              <a:t>để</a:t>
            </a:r>
            <a:r>
              <a:rPr lang="vi-VN" sz="3000" dirty="0">
                <a:solidFill>
                  <a:srgbClr val="000000"/>
                </a:solidFill>
                <a:latin typeface="Times New Roman" panose="02020603050405020304" pitchFamily="18" charset="0"/>
                <a:ea typeface="Times New Roman" panose="02020603050405020304" pitchFamily="18" charset="0"/>
              </a:rPr>
              <a:t> </a:t>
            </a:r>
            <a:r>
              <a:rPr lang="vi-VN" sz="3000" dirty="0" err="1">
                <a:solidFill>
                  <a:srgbClr val="000000"/>
                </a:solidFill>
                <a:latin typeface="Times New Roman" panose="02020603050405020304" pitchFamily="18" charset="0"/>
                <a:ea typeface="Times New Roman" panose="02020603050405020304" pitchFamily="18" charset="0"/>
              </a:rPr>
              <a:t>lại</a:t>
            </a:r>
            <a:r>
              <a:rPr lang="vi-VN" sz="3000" dirty="0">
                <a:solidFill>
                  <a:srgbClr val="000000"/>
                </a:solidFill>
                <a:latin typeface="Times New Roman" panose="02020603050405020304" pitchFamily="18" charset="0"/>
                <a:ea typeface="Times New Roman" panose="02020603050405020304" pitchFamily="18" charset="0"/>
              </a:rPr>
              <a:t> cho </a:t>
            </a:r>
            <a:r>
              <a:rPr lang="vi-VN" sz="3000" dirty="0" err="1">
                <a:solidFill>
                  <a:srgbClr val="000000"/>
                </a:solidFill>
                <a:latin typeface="Times New Roman" panose="02020603050405020304" pitchFamily="18" charset="0"/>
                <a:ea typeface="Times New Roman" panose="02020603050405020304" pitchFamily="18" charset="0"/>
              </a:rPr>
              <a:t>đời</a:t>
            </a:r>
            <a:r>
              <a:rPr lang="vi-VN" sz="3000" dirty="0">
                <a:solidFill>
                  <a:srgbClr val="000000"/>
                </a:solidFill>
                <a:latin typeface="Times New Roman" panose="02020603050405020304" pitchFamily="18" charset="0"/>
                <a:ea typeface="Times New Roman" panose="02020603050405020304" pitchFamily="18" charset="0"/>
              </a:rPr>
              <a:t> </a:t>
            </a:r>
            <a:r>
              <a:rPr lang="vi-VN" sz="3000" dirty="0" err="1">
                <a:solidFill>
                  <a:srgbClr val="000000"/>
                </a:solidFill>
                <a:latin typeface="Times New Roman" panose="02020603050405020304" pitchFamily="18" charset="0"/>
                <a:ea typeface="Times New Roman" panose="02020603050405020304" pitchFamily="18" charset="0"/>
              </a:rPr>
              <a:t>nhiều</a:t>
            </a:r>
            <a:r>
              <a:rPr lang="vi-VN" sz="3000" dirty="0">
                <a:solidFill>
                  <a:srgbClr val="000000"/>
                </a:solidFill>
                <a:latin typeface="Times New Roman" panose="02020603050405020304" pitchFamily="18" charset="0"/>
                <a:ea typeface="Times New Roman" panose="02020603050405020304" pitchFamily="18" charset="0"/>
              </a:rPr>
              <a:t> </a:t>
            </a:r>
            <a:r>
              <a:rPr lang="vi-VN" sz="3000" dirty="0" err="1">
                <a:solidFill>
                  <a:srgbClr val="000000"/>
                </a:solidFill>
                <a:latin typeface="Times New Roman" panose="02020603050405020304" pitchFamily="18" charset="0"/>
                <a:ea typeface="Times New Roman" panose="02020603050405020304" pitchFamily="18" charset="0"/>
              </a:rPr>
              <a:t>tác</a:t>
            </a:r>
            <a:r>
              <a:rPr lang="vi-VN" sz="3000" dirty="0">
                <a:solidFill>
                  <a:srgbClr val="000000"/>
                </a:solidFill>
                <a:latin typeface="Times New Roman" panose="02020603050405020304" pitchFamily="18" charset="0"/>
                <a:ea typeface="Times New Roman" panose="02020603050405020304" pitchFamily="18" charset="0"/>
              </a:rPr>
              <a:t> </a:t>
            </a:r>
            <a:r>
              <a:rPr lang="vi-VN" sz="3000" dirty="0" err="1">
                <a:solidFill>
                  <a:srgbClr val="000000"/>
                </a:solidFill>
                <a:latin typeface="Times New Roman" panose="02020603050405020304" pitchFamily="18" charset="0"/>
                <a:ea typeface="Times New Roman" panose="02020603050405020304" pitchFamily="18" charset="0"/>
              </a:rPr>
              <a:t>phẩm</a:t>
            </a:r>
            <a:r>
              <a:rPr lang="vi-VN" sz="3000" dirty="0">
                <a:solidFill>
                  <a:srgbClr val="000000"/>
                </a:solidFill>
                <a:latin typeface="Times New Roman" panose="02020603050405020304" pitchFamily="18" charset="0"/>
                <a:ea typeface="Times New Roman" panose="02020603050405020304" pitchFamily="18" charset="0"/>
              </a:rPr>
              <a:t> </a:t>
            </a:r>
            <a:r>
              <a:rPr lang="vi-VN" sz="3000" dirty="0" err="1">
                <a:solidFill>
                  <a:srgbClr val="000000"/>
                </a:solidFill>
                <a:latin typeface="Times New Roman" panose="02020603050405020304" pitchFamily="18" charset="0"/>
                <a:ea typeface="Times New Roman" panose="02020603050405020304" pitchFamily="18" charset="0"/>
              </a:rPr>
              <a:t>lớn</a:t>
            </a:r>
            <a:r>
              <a:rPr lang="vi-VN" sz="3000" dirty="0">
                <a:solidFill>
                  <a:srgbClr val="000000"/>
                </a:solidFill>
                <a:latin typeface="Times New Roman" panose="02020603050405020304" pitchFamily="18" charset="0"/>
                <a:ea typeface="Times New Roman" panose="02020603050405020304" pitchFamily="18" charset="0"/>
              </a:rPr>
              <a:t>, </a:t>
            </a:r>
            <a:r>
              <a:rPr lang="vi-VN" sz="3000" dirty="0" err="1">
                <a:solidFill>
                  <a:srgbClr val="000000"/>
                </a:solidFill>
                <a:latin typeface="Times New Roman" panose="02020603050405020304" pitchFamily="18" charset="0"/>
                <a:ea typeface="Times New Roman" panose="02020603050405020304" pitchFamily="18" charset="0"/>
              </a:rPr>
              <a:t>có</a:t>
            </a:r>
            <a:r>
              <a:rPr lang="vi-VN" sz="3000" dirty="0">
                <a:solidFill>
                  <a:srgbClr val="000000"/>
                </a:solidFill>
                <a:latin typeface="Times New Roman" panose="02020603050405020304" pitchFamily="18" charset="0"/>
                <a:ea typeface="Times New Roman" panose="02020603050405020304" pitchFamily="18" charset="0"/>
              </a:rPr>
              <a:t> </a:t>
            </a:r>
            <a:r>
              <a:rPr lang="vi-VN" sz="3000" dirty="0" err="1">
                <a:solidFill>
                  <a:srgbClr val="000000"/>
                </a:solidFill>
                <a:latin typeface="Times New Roman" panose="02020603050405020304" pitchFamily="18" charset="0"/>
                <a:ea typeface="Times New Roman" panose="02020603050405020304" pitchFamily="18" charset="0"/>
              </a:rPr>
              <a:t>giá</a:t>
            </a:r>
            <a:r>
              <a:rPr lang="vi-VN" sz="3000" dirty="0">
                <a:solidFill>
                  <a:srgbClr val="000000"/>
                </a:solidFill>
                <a:latin typeface="Times New Roman" panose="02020603050405020304" pitchFamily="18" charset="0"/>
                <a:ea typeface="Times New Roman" panose="02020603050405020304" pitchFamily="18" charset="0"/>
              </a:rPr>
              <a:t> </a:t>
            </a:r>
            <a:r>
              <a:rPr lang="vi-VN" sz="3000" dirty="0" err="1">
                <a:solidFill>
                  <a:srgbClr val="000000"/>
                </a:solidFill>
                <a:latin typeface="Times New Roman" panose="02020603050405020304" pitchFamily="18" charset="0"/>
                <a:ea typeface="Times New Roman" panose="02020603050405020304" pitchFamily="18" charset="0"/>
              </a:rPr>
              <a:t>trị</a:t>
            </a:r>
            <a:r>
              <a:rPr lang="vi-VN" sz="3000" dirty="0">
                <a:solidFill>
                  <a:srgbClr val="000000"/>
                </a:solidFill>
                <a:latin typeface="Times New Roman" panose="02020603050405020304" pitchFamily="18" charset="0"/>
                <a:ea typeface="Times New Roman" panose="02020603050405020304" pitchFamily="18" charset="0"/>
              </a:rPr>
              <a:t> v</a:t>
            </a:r>
            <a:r>
              <a:rPr lang="en-US" sz="3000" dirty="0">
                <a:solidFill>
                  <a:srgbClr val="000000"/>
                </a:solidFill>
                <a:latin typeface="Times New Roman" panose="02020603050405020304" pitchFamily="18" charset="0"/>
                <a:ea typeface="Times New Roman" panose="02020603050405020304" pitchFamily="18" charset="0"/>
              </a:rPr>
              <a:t>ề y</a:t>
            </a:r>
            <a:r>
              <a:rPr lang="vi-VN" sz="3000" dirty="0">
                <a:solidFill>
                  <a:srgbClr val="000000"/>
                </a:solidFill>
                <a:latin typeface="Times New Roman" panose="02020603050405020304" pitchFamily="18" charset="0"/>
                <a:ea typeface="Times New Roman" panose="02020603050405020304" pitchFamily="18" charset="0"/>
              </a:rPr>
              <a:t> </a:t>
            </a:r>
            <a:r>
              <a:rPr lang="vi-VN" sz="3000" dirty="0" err="1">
                <a:solidFill>
                  <a:srgbClr val="000000"/>
                </a:solidFill>
                <a:latin typeface="Times New Roman" panose="02020603050405020304" pitchFamily="18" charset="0"/>
                <a:ea typeface="Times New Roman" panose="02020603050405020304" pitchFamily="18" charset="0"/>
              </a:rPr>
              <a:t>học</a:t>
            </a:r>
            <a:r>
              <a:rPr lang="vi-VN" sz="3000" dirty="0">
                <a:solidFill>
                  <a:srgbClr val="000000"/>
                </a:solidFill>
                <a:latin typeface="Times New Roman" panose="02020603050405020304" pitchFamily="18" charset="0"/>
                <a:ea typeface="Times New Roman" panose="02020603050405020304" pitchFamily="18" charset="0"/>
              </a:rPr>
              <a:t>, văn h</a:t>
            </a:r>
            <a:r>
              <a:rPr lang="en-US" sz="3000" dirty="0" err="1">
                <a:solidFill>
                  <a:srgbClr val="000000"/>
                </a:solidFill>
                <a:latin typeface="Times New Roman" panose="02020603050405020304" pitchFamily="18" charset="0"/>
                <a:ea typeface="Times New Roman" panose="02020603050405020304" pitchFamily="18" charset="0"/>
              </a:rPr>
              <a:t>óa</a:t>
            </a:r>
            <a:r>
              <a:rPr lang="vi-VN" sz="3000" dirty="0">
                <a:solidFill>
                  <a:srgbClr val="000000"/>
                </a:solidFill>
                <a:latin typeface="Times New Roman" panose="02020603050405020304" pitchFamily="18" charset="0"/>
                <a:ea typeface="Times New Roman" panose="02020603050405020304" pitchFamily="18" charset="0"/>
              </a:rPr>
              <a:t> </a:t>
            </a:r>
            <a:r>
              <a:rPr lang="vi-VN" sz="3000" dirty="0" err="1">
                <a:solidFill>
                  <a:srgbClr val="000000"/>
                </a:solidFill>
                <a:latin typeface="Times New Roman" panose="02020603050405020304" pitchFamily="18" charset="0"/>
                <a:ea typeface="Times New Roman" panose="02020603050405020304" pitchFamily="18" charset="0"/>
              </a:rPr>
              <a:t>và</a:t>
            </a:r>
            <a:r>
              <a:rPr lang="vi-VN" sz="3000" dirty="0">
                <a:solidFill>
                  <a:srgbClr val="000000"/>
                </a:solidFill>
                <a:latin typeface="Times New Roman" panose="02020603050405020304" pitchFamily="18" charset="0"/>
                <a:ea typeface="Times New Roman" panose="02020603050405020304" pitchFamily="18" charset="0"/>
              </a:rPr>
              <a:t> </a:t>
            </a:r>
            <a:r>
              <a:rPr lang="vi-VN" sz="3000" dirty="0" err="1">
                <a:solidFill>
                  <a:srgbClr val="000000"/>
                </a:solidFill>
                <a:latin typeface="Times New Roman" panose="02020603050405020304" pitchFamily="18" charset="0"/>
                <a:ea typeface="Times New Roman" panose="02020603050405020304" pitchFamily="18" charset="0"/>
              </a:rPr>
              <a:t>lịch</a:t>
            </a:r>
            <a:r>
              <a:rPr lang="vi-VN" sz="3000" dirty="0">
                <a:solidFill>
                  <a:srgbClr val="000000"/>
                </a:solidFill>
                <a:latin typeface="Times New Roman" panose="02020603050405020304" pitchFamily="18" charset="0"/>
                <a:ea typeface="Times New Roman" panose="02020603050405020304" pitchFamily="18" charset="0"/>
              </a:rPr>
              <a:t> </a:t>
            </a:r>
            <a:r>
              <a:rPr lang="vi-VN" sz="3000" dirty="0" err="1">
                <a:solidFill>
                  <a:srgbClr val="000000"/>
                </a:solidFill>
                <a:latin typeface="Times New Roman" panose="02020603050405020304" pitchFamily="18" charset="0"/>
                <a:ea typeface="Times New Roman" panose="02020603050405020304" pitchFamily="18" charset="0"/>
              </a:rPr>
              <a:t>sử</a:t>
            </a:r>
            <a:r>
              <a:rPr lang="vi-VN" sz="3000" dirty="0">
                <a:solidFill>
                  <a:srgbClr val="000000"/>
                </a:solidFill>
                <a:latin typeface="Times New Roman" panose="02020603050405020304" pitchFamily="18" charset="0"/>
                <a:ea typeface="Times New Roman" panose="02020603050405020304" pitchFamily="18" charset="0"/>
              </a:rPr>
              <a:t>.</a:t>
            </a:r>
            <a:endParaRPr lang="en-US" sz="30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70406341"/>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110CE1-3430-420E-9087-3E06CA2BE0F5}"/>
              </a:ext>
            </a:extLst>
          </p:cNvPr>
          <p:cNvSpPr/>
          <p:nvPr/>
        </p:nvSpPr>
        <p:spPr>
          <a:xfrm>
            <a:off x="1018309" y="1384898"/>
            <a:ext cx="10536382" cy="2792559"/>
          </a:xfrm>
          <a:prstGeom prst="rect">
            <a:avLst/>
          </a:prstGeom>
        </p:spPr>
        <p:txBody>
          <a:bodyPr wrap="square">
            <a:spAutoFit/>
          </a:bodyPr>
          <a:lstStyle/>
          <a:p>
            <a:pPr marL="177800" indent="12700" algn="just">
              <a:lnSpc>
                <a:spcPct val="119000"/>
              </a:lnSpc>
              <a:spcAft>
                <a:spcPts val="400"/>
              </a:spcAft>
            </a:pPr>
            <a:r>
              <a:rPr lang="vi-VN" sz="3000" dirty="0" err="1">
                <a:solidFill>
                  <a:srgbClr val="000000"/>
                </a:solidFill>
                <a:latin typeface="Times New Roman" panose="02020603050405020304" pitchFamily="18" charset="0"/>
                <a:ea typeface="Times New Roman" panose="02020603050405020304" pitchFamily="18" charset="0"/>
              </a:rPr>
              <a:t>Nhận</a:t>
            </a:r>
            <a:r>
              <a:rPr lang="vi-VN" sz="3000" dirty="0">
                <a:solidFill>
                  <a:srgbClr val="000000"/>
                </a:solidFill>
                <a:latin typeface="Times New Roman" panose="02020603050405020304" pitchFamily="18" charset="0"/>
                <a:ea typeface="Times New Roman" panose="02020603050405020304" pitchFamily="18" charset="0"/>
              </a:rPr>
              <a:t> </a:t>
            </a:r>
            <a:r>
              <a:rPr lang="vi-VN" sz="3000" dirty="0" err="1">
                <a:solidFill>
                  <a:srgbClr val="000000"/>
                </a:solidFill>
                <a:latin typeface="Times New Roman" panose="02020603050405020304" pitchFamily="18" charset="0"/>
                <a:ea typeface="Times New Roman" panose="02020603050405020304" pitchFamily="18" charset="0"/>
              </a:rPr>
              <a:t>thấy</a:t>
            </a:r>
            <a:r>
              <a:rPr lang="vi-VN" sz="3000" dirty="0">
                <a:solidFill>
                  <a:srgbClr val="000000"/>
                </a:solidFill>
                <a:latin typeface="Times New Roman" panose="02020603050405020304" pitchFamily="18" charset="0"/>
                <a:ea typeface="Times New Roman" panose="02020603050405020304" pitchFamily="18" charset="0"/>
              </a:rPr>
              <a:t> </a:t>
            </a:r>
            <a:r>
              <a:rPr lang="vi-VN" sz="3000" dirty="0" err="1">
                <a:solidFill>
                  <a:srgbClr val="000000"/>
                </a:solidFill>
                <a:latin typeface="Times New Roman" panose="02020603050405020304" pitchFamily="18" charset="0"/>
                <a:ea typeface="Times New Roman" panose="02020603050405020304" pitchFamily="18" charset="0"/>
              </a:rPr>
              <a:t>rằng</a:t>
            </a:r>
            <a:r>
              <a:rPr lang="vi-VN" sz="3000" b="1" dirty="0">
                <a:solidFill>
                  <a:srgbClr val="FF0000"/>
                </a:solidFill>
                <a:latin typeface="Times New Roman" panose="02020603050405020304" pitchFamily="18" charset="0"/>
                <a:ea typeface="Times New Roman" panose="02020603050405020304" pitchFamily="18" charset="0"/>
              </a:rPr>
              <a:t>/ </a:t>
            </a:r>
            <a:r>
              <a:rPr lang="vi-VN" sz="3000" dirty="0" err="1">
                <a:solidFill>
                  <a:srgbClr val="000000"/>
                </a:solidFill>
                <a:latin typeface="Times New Roman" panose="02020603050405020304" pitchFamily="18" charset="0"/>
                <a:ea typeface="Times New Roman" panose="02020603050405020304" pitchFamily="18" charset="0"/>
              </a:rPr>
              <a:t>biết</a:t>
            </a:r>
            <a:r>
              <a:rPr lang="vi-VN" sz="3000" dirty="0">
                <a:solidFill>
                  <a:srgbClr val="000000"/>
                </a:solidFill>
                <a:latin typeface="Times New Roman" panose="02020603050405020304" pitchFamily="18" charset="0"/>
                <a:ea typeface="Times New Roman" panose="02020603050405020304" pitchFamily="18" charset="0"/>
              </a:rPr>
              <a:t> </a:t>
            </a:r>
            <a:r>
              <a:rPr lang="vi-VN" sz="3000" dirty="0" err="1">
                <a:solidFill>
                  <a:srgbClr val="000000"/>
                </a:solidFill>
                <a:latin typeface="Times New Roman" panose="02020603050405020304" pitchFamily="18" charset="0"/>
                <a:ea typeface="Times New Roman" panose="02020603050405020304" pitchFamily="18" charset="0"/>
              </a:rPr>
              <a:t>chữa</a:t>
            </a:r>
            <a:r>
              <a:rPr lang="vi-VN" sz="3000" dirty="0">
                <a:solidFill>
                  <a:srgbClr val="000000"/>
                </a:solidFill>
                <a:latin typeface="Times New Roman" panose="02020603050405020304" pitchFamily="18" charset="0"/>
                <a:ea typeface="Times New Roman" panose="02020603050405020304" pitchFamily="18" charset="0"/>
              </a:rPr>
              <a:t> </a:t>
            </a:r>
            <a:r>
              <a:rPr lang="vi-VN" sz="3000" dirty="0" err="1">
                <a:solidFill>
                  <a:srgbClr val="000000"/>
                </a:solidFill>
                <a:latin typeface="Times New Roman" panose="02020603050405020304" pitchFamily="18" charset="0"/>
                <a:ea typeface="Times New Roman" panose="02020603050405020304" pitchFamily="18" charset="0"/>
              </a:rPr>
              <a:t>bệnh</a:t>
            </a:r>
            <a:r>
              <a:rPr lang="vi-VN" sz="3000" b="1" dirty="0">
                <a:solidFill>
                  <a:srgbClr val="FF0000"/>
                </a:solidFill>
                <a:latin typeface="Times New Roman" panose="02020603050405020304" pitchFamily="18" charset="0"/>
              </a:rPr>
              <a:t>/ </a:t>
            </a:r>
            <a:r>
              <a:rPr lang="vi-VN" sz="3000" dirty="0">
                <a:solidFill>
                  <a:srgbClr val="000000"/>
                </a:solidFill>
                <a:latin typeface="Times New Roman" panose="02020603050405020304" pitchFamily="18" charset="0"/>
                <a:ea typeface="Times New Roman" panose="02020603050405020304" pitchFamily="18" charset="0"/>
              </a:rPr>
              <a:t>không </a:t>
            </a:r>
            <a:r>
              <a:rPr lang="vi-VN" sz="3000" dirty="0" err="1">
                <a:solidFill>
                  <a:srgbClr val="000000"/>
                </a:solidFill>
                <a:latin typeface="Times New Roman" panose="02020603050405020304" pitchFamily="18" charset="0"/>
                <a:ea typeface="Times New Roman" panose="02020603050405020304" pitchFamily="18" charset="0"/>
              </a:rPr>
              <a:t>chỉ</a:t>
            </a:r>
            <a:r>
              <a:rPr lang="vi-VN" sz="3000" dirty="0">
                <a:solidFill>
                  <a:srgbClr val="000000"/>
                </a:solidFill>
                <a:latin typeface="Times New Roman" panose="02020603050405020304" pitchFamily="18" charset="0"/>
                <a:ea typeface="Times New Roman" panose="02020603050405020304" pitchFamily="18" charset="0"/>
              </a:rPr>
              <a:t> </a:t>
            </a:r>
            <a:r>
              <a:rPr lang="vi-VN" sz="3000" dirty="0" err="1">
                <a:solidFill>
                  <a:srgbClr val="000000"/>
                </a:solidFill>
                <a:latin typeface="Times New Roman" panose="02020603050405020304" pitchFamily="18" charset="0"/>
                <a:ea typeface="Times New Roman" panose="02020603050405020304" pitchFamily="18" charset="0"/>
              </a:rPr>
              <a:t>cứu</a:t>
            </a:r>
            <a:r>
              <a:rPr lang="vi-VN" sz="3000" dirty="0">
                <a:solidFill>
                  <a:srgbClr val="000000"/>
                </a:solidFill>
                <a:latin typeface="Times New Roman" panose="02020603050405020304" pitchFamily="18" charset="0"/>
                <a:ea typeface="Times New Roman" panose="02020603050405020304" pitchFamily="18" charset="0"/>
              </a:rPr>
              <a:t> </a:t>
            </a:r>
            <a:r>
              <a:rPr lang="vi-VN" sz="3000" dirty="0" err="1">
                <a:solidFill>
                  <a:srgbClr val="000000"/>
                </a:solidFill>
                <a:latin typeface="Times New Roman" panose="02020603050405020304" pitchFamily="18" charset="0"/>
                <a:ea typeface="Times New Roman" panose="02020603050405020304" pitchFamily="18" charset="0"/>
              </a:rPr>
              <a:t>mình</a:t>
            </a:r>
            <a:r>
              <a:rPr lang="vi-VN" sz="3000" b="1" dirty="0">
                <a:solidFill>
                  <a:srgbClr val="FF0000"/>
                </a:solidFill>
                <a:latin typeface="Times New Roman" panose="02020603050405020304" pitchFamily="18" charset="0"/>
              </a:rPr>
              <a:t>/ </a:t>
            </a:r>
            <a:r>
              <a:rPr lang="vi-VN" sz="3000" dirty="0" err="1">
                <a:solidFill>
                  <a:srgbClr val="000000"/>
                </a:solidFill>
                <a:latin typeface="Times New Roman" panose="02020603050405020304" pitchFamily="18" charset="0"/>
                <a:ea typeface="Times New Roman" panose="02020603050405020304" pitchFamily="18" charset="0"/>
              </a:rPr>
              <a:t>mà</a:t>
            </a:r>
            <a:r>
              <a:rPr lang="vi-VN" sz="3000" dirty="0">
                <a:solidFill>
                  <a:srgbClr val="000000"/>
                </a:solidFill>
                <a:latin typeface="Times New Roman" panose="02020603050405020304" pitchFamily="18" charset="0"/>
                <a:ea typeface="Times New Roman" panose="02020603050405020304" pitchFamily="18" charset="0"/>
              </a:rPr>
              <a:t> c</a:t>
            </a:r>
            <a:r>
              <a:rPr lang="en-US" sz="3000" dirty="0">
                <a:solidFill>
                  <a:srgbClr val="000000"/>
                </a:solidFill>
                <a:latin typeface="Times New Roman" panose="02020603050405020304" pitchFamily="18" charset="0"/>
                <a:ea typeface="Times New Roman" panose="02020603050405020304" pitchFamily="18" charset="0"/>
              </a:rPr>
              <a:t>ò</a:t>
            </a:r>
            <a:r>
              <a:rPr lang="vi-VN" sz="3000" dirty="0">
                <a:solidFill>
                  <a:srgbClr val="000000"/>
                </a:solidFill>
                <a:latin typeface="Times New Roman" panose="02020603050405020304" pitchFamily="18" charset="0"/>
                <a:ea typeface="Times New Roman" panose="02020603050405020304" pitchFamily="18" charset="0"/>
              </a:rPr>
              <a:t>n </a:t>
            </a:r>
            <a:r>
              <a:rPr lang="vi-VN" sz="3000" dirty="0" err="1">
                <a:solidFill>
                  <a:srgbClr val="000000"/>
                </a:solidFill>
                <a:latin typeface="Times New Roman" panose="02020603050405020304" pitchFamily="18" charset="0"/>
                <a:ea typeface="Times New Roman" panose="02020603050405020304" pitchFamily="18" charset="0"/>
              </a:rPr>
              <a:t>giúp</a:t>
            </a:r>
            <a:r>
              <a:rPr lang="vi-VN" sz="3000" dirty="0">
                <a:solidFill>
                  <a:srgbClr val="000000"/>
                </a:solidFill>
                <a:latin typeface="Times New Roman" panose="02020603050405020304" pitchFamily="18" charset="0"/>
                <a:ea typeface="Times New Roman" panose="02020603050405020304" pitchFamily="18" charset="0"/>
              </a:rPr>
              <a:t> </a:t>
            </a:r>
            <a:r>
              <a:rPr lang="vi-VN" sz="3000" dirty="0" err="1">
                <a:solidFill>
                  <a:srgbClr val="000000"/>
                </a:solidFill>
                <a:latin typeface="Times New Roman" panose="02020603050405020304" pitchFamily="18" charset="0"/>
                <a:ea typeface="Times New Roman" panose="02020603050405020304" pitchFamily="18" charset="0"/>
              </a:rPr>
              <a:t>được</a:t>
            </a:r>
            <a:r>
              <a:rPr lang="vi-VN" sz="3000" dirty="0">
                <a:solidFill>
                  <a:srgbClr val="000000"/>
                </a:solidFill>
                <a:latin typeface="Times New Roman" panose="02020603050405020304" pitchFamily="18" charset="0"/>
                <a:ea typeface="Times New Roman" panose="02020603050405020304" pitchFamily="18" charset="0"/>
              </a:rPr>
              <a:t> </a:t>
            </a:r>
            <a:r>
              <a:rPr lang="vi-VN" sz="3000" dirty="0" err="1">
                <a:solidFill>
                  <a:srgbClr val="000000"/>
                </a:solidFill>
                <a:latin typeface="Times New Roman" panose="02020603050405020304" pitchFamily="18" charset="0"/>
                <a:ea typeface="Times New Roman" panose="02020603050405020304" pitchFamily="18" charset="0"/>
              </a:rPr>
              <a:t>người</a:t>
            </a:r>
            <a:r>
              <a:rPr lang="vi-VN" sz="3000" dirty="0">
                <a:solidFill>
                  <a:srgbClr val="000000"/>
                </a:solidFill>
                <a:latin typeface="Times New Roman" panose="02020603050405020304" pitchFamily="18" charset="0"/>
                <a:ea typeface="Times New Roman" panose="02020603050405020304" pitchFamily="18" charset="0"/>
              </a:rPr>
              <a:t> </a:t>
            </a:r>
            <a:r>
              <a:rPr lang="vi-VN" sz="3000" dirty="0" err="1">
                <a:solidFill>
                  <a:srgbClr val="000000"/>
                </a:solidFill>
                <a:latin typeface="Times New Roman" panose="02020603050405020304" pitchFamily="18" charset="0"/>
                <a:ea typeface="Times New Roman" panose="02020603050405020304" pitchFamily="18" charset="0"/>
              </a:rPr>
              <a:t>đời</a:t>
            </a:r>
            <a:r>
              <a:rPr lang="vi-VN" sz="3000" dirty="0">
                <a:solidFill>
                  <a:srgbClr val="000000"/>
                </a:solidFill>
                <a:latin typeface="Times New Roman" panose="02020603050405020304" pitchFamily="18" charset="0"/>
                <a:ea typeface="Times New Roman" panose="02020603050405020304" pitchFamily="18" charset="0"/>
              </a:rPr>
              <a:t>,</a:t>
            </a:r>
            <a:r>
              <a:rPr lang="vi-VN" sz="3000" b="1" dirty="0">
                <a:solidFill>
                  <a:srgbClr val="FF0000"/>
                </a:solidFill>
                <a:latin typeface="Times New Roman" panose="02020603050405020304" pitchFamily="18" charset="0"/>
              </a:rPr>
              <a:t>/ </a:t>
            </a:r>
            <a:r>
              <a:rPr lang="vi-VN" sz="3000" dirty="0">
                <a:solidFill>
                  <a:srgbClr val="000000"/>
                </a:solidFill>
                <a:latin typeface="Times New Roman" panose="02020603050405020304" pitchFamily="18" charset="0"/>
                <a:ea typeface="Times New Roman" panose="02020603050405020304" pitchFamily="18" charset="0"/>
              </a:rPr>
              <a:t>ông </a:t>
            </a:r>
            <a:r>
              <a:rPr lang="vi-VN" sz="3000" dirty="0" err="1">
                <a:solidFill>
                  <a:srgbClr val="000000"/>
                </a:solidFill>
                <a:latin typeface="Times New Roman" panose="02020603050405020304" pitchFamily="18" charset="0"/>
                <a:ea typeface="Times New Roman" panose="02020603050405020304" pitchFamily="18" charset="0"/>
              </a:rPr>
              <a:t>đã</a:t>
            </a:r>
            <a:r>
              <a:rPr lang="vi-VN" sz="3000" dirty="0">
                <a:solidFill>
                  <a:srgbClr val="000000"/>
                </a:solidFill>
                <a:latin typeface="Times New Roman" panose="02020603050405020304" pitchFamily="18" charset="0"/>
                <a:ea typeface="Times New Roman" panose="02020603050405020304" pitchFamily="18" charset="0"/>
              </a:rPr>
              <a:t> </a:t>
            </a:r>
            <a:r>
              <a:rPr lang="vi-VN" sz="3000" dirty="0" err="1">
                <a:solidFill>
                  <a:srgbClr val="000000"/>
                </a:solidFill>
                <a:latin typeface="Times New Roman" panose="02020603050405020304" pitchFamily="18" charset="0"/>
                <a:ea typeface="Times New Roman" panose="02020603050405020304" pitchFamily="18" charset="0"/>
              </a:rPr>
              <a:t>quyết</a:t>
            </a:r>
            <a:r>
              <a:rPr lang="vi-VN" sz="3000" dirty="0">
                <a:solidFill>
                  <a:srgbClr val="000000"/>
                </a:solidFill>
                <a:latin typeface="Times New Roman" panose="02020603050405020304" pitchFamily="18" charset="0"/>
                <a:ea typeface="Times New Roman" panose="02020603050405020304" pitchFamily="18" charset="0"/>
              </a:rPr>
              <a:t> </a:t>
            </a:r>
            <a:r>
              <a:rPr lang="vi-VN" sz="3000" dirty="0" err="1">
                <a:solidFill>
                  <a:srgbClr val="000000"/>
                </a:solidFill>
                <a:latin typeface="Times New Roman" panose="02020603050405020304" pitchFamily="18" charset="0"/>
                <a:ea typeface="Times New Roman" panose="02020603050405020304" pitchFamily="18" charset="0"/>
              </a:rPr>
              <a:t>học</a:t>
            </a:r>
            <a:r>
              <a:rPr lang="vi-VN" sz="3000" dirty="0">
                <a:solidFill>
                  <a:srgbClr val="000000"/>
                </a:solidFill>
                <a:latin typeface="Times New Roman" panose="02020603050405020304" pitchFamily="18" charset="0"/>
                <a:ea typeface="Times New Roman" panose="02020603050405020304" pitchFamily="18" charset="0"/>
              </a:rPr>
              <a:t> </a:t>
            </a:r>
            <a:r>
              <a:rPr lang="vi-VN" sz="3000" dirty="0" err="1">
                <a:solidFill>
                  <a:srgbClr val="000000"/>
                </a:solidFill>
                <a:latin typeface="Times New Roman" panose="02020603050405020304" pitchFamily="18" charset="0"/>
                <a:ea typeface="Times New Roman" panose="02020603050405020304" pitchFamily="18" charset="0"/>
              </a:rPr>
              <a:t>ngh</a:t>
            </a:r>
            <a:r>
              <a:rPr lang="en-US" sz="3000" dirty="0">
                <a:solidFill>
                  <a:srgbClr val="000000"/>
                </a:solidFill>
                <a:latin typeface="Times New Roman" panose="02020603050405020304" pitchFamily="18" charset="0"/>
                <a:ea typeface="Times New Roman" panose="02020603050405020304" pitchFamily="18" charset="0"/>
              </a:rPr>
              <a:t>ề </a:t>
            </a:r>
            <a:r>
              <a:rPr lang="vi-VN" sz="3000" dirty="0">
                <a:solidFill>
                  <a:srgbClr val="000000"/>
                </a:solidFill>
                <a:latin typeface="Times New Roman" panose="02020603050405020304" pitchFamily="18" charset="0"/>
                <a:ea typeface="Times New Roman" panose="02020603050405020304" pitchFamily="18" charset="0"/>
              </a:rPr>
              <a:t>y</a:t>
            </a:r>
            <a:r>
              <a:rPr lang="vi-VN" sz="3000" b="1" dirty="0">
                <a:solidFill>
                  <a:srgbClr val="FF0000"/>
                </a:solidFill>
                <a:latin typeface="Times New Roman" panose="02020603050405020304" pitchFamily="18" charset="0"/>
              </a:rPr>
              <a:t>.//</a:t>
            </a:r>
            <a:endParaRPr lang="en-US" sz="3000" b="1" dirty="0">
              <a:solidFill>
                <a:srgbClr val="FF0000"/>
              </a:solidFill>
              <a:latin typeface="Times New Roman" panose="02020603050405020304" pitchFamily="18" charset="0"/>
            </a:endParaRPr>
          </a:p>
          <a:p>
            <a:pPr marL="177800" indent="12700" algn="just">
              <a:lnSpc>
                <a:spcPct val="115000"/>
              </a:lnSpc>
              <a:spcAft>
                <a:spcPts val="400"/>
              </a:spcAft>
            </a:pPr>
            <a:r>
              <a:rPr lang="vi-VN" sz="3000" dirty="0">
                <a:solidFill>
                  <a:srgbClr val="000000"/>
                </a:solidFill>
                <a:latin typeface="Times New Roman" panose="02020603050405020304" pitchFamily="18" charset="0"/>
                <a:ea typeface="Times New Roman" panose="02020603050405020304" pitchFamily="18" charset="0"/>
              </a:rPr>
              <a:t>Bên </a:t>
            </a:r>
            <a:r>
              <a:rPr lang="vi-VN" sz="3000" dirty="0" err="1">
                <a:solidFill>
                  <a:srgbClr val="000000"/>
                </a:solidFill>
                <a:latin typeface="Times New Roman" panose="02020603050405020304" pitchFamily="18" charset="0"/>
                <a:ea typeface="Times New Roman" panose="02020603050405020304" pitchFamily="18" charset="0"/>
              </a:rPr>
              <a:t>cạnh</a:t>
            </a:r>
            <a:r>
              <a:rPr lang="vi-VN" sz="3000" dirty="0">
                <a:solidFill>
                  <a:srgbClr val="000000"/>
                </a:solidFill>
                <a:latin typeface="Times New Roman" panose="02020603050405020304" pitchFamily="18" charset="0"/>
                <a:ea typeface="Times New Roman" panose="02020603050405020304" pitchFamily="18" charset="0"/>
              </a:rPr>
              <a:t> </a:t>
            </a:r>
            <a:r>
              <a:rPr lang="vi-VN" sz="3000" dirty="0" err="1">
                <a:solidFill>
                  <a:srgbClr val="000000"/>
                </a:solidFill>
                <a:latin typeface="Times New Roman" panose="02020603050405020304" pitchFamily="18" charset="0"/>
                <a:ea typeface="Times New Roman" panose="02020603050405020304" pitchFamily="18" charset="0"/>
              </a:rPr>
              <a:t>việc</a:t>
            </a:r>
            <a:r>
              <a:rPr lang="vi-VN" sz="3000" dirty="0">
                <a:solidFill>
                  <a:srgbClr val="000000"/>
                </a:solidFill>
                <a:latin typeface="Times New Roman" panose="02020603050405020304" pitchFamily="18" charset="0"/>
                <a:ea typeface="Times New Roman" panose="02020603050405020304" pitchFamily="18" charset="0"/>
              </a:rPr>
              <a:t> </a:t>
            </a:r>
            <a:r>
              <a:rPr lang="vi-VN" sz="3000" dirty="0" err="1">
                <a:solidFill>
                  <a:srgbClr val="000000"/>
                </a:solidFill>
                <a:latin typeface="Times New Roman" panose="02020603050405020304" pitchFamily="18" charset="0"/>
                <a:ea typeface="Times New Roman" panose="02020603050405020304" pitchFamily="18" charset="0"/>
              </a:rPr>
              <a:t>làm</a:t>
            </a:r>
            <a:r>
              <a:rPr lang="vi-VN" sz="3000" dirty="0">
                <a:solidFill>
                  <a:srgbClr val="000000"/>
                </a:solidFill>
                <a:latin typeface="Times New Roman" panose="02020603050405020304" pitchFamily="18" charset="0"/>
                <a:ea typeface="Times New Roman" panose="02020603050405020304" pitchFamily="18" charset="0"/>
              </a:rPr>
              <a:t> </a:t>
            </a:r>
            <a:r>
              <a:rPr lang="vi-VN" sz="3000" dirty="0" err="1">
                <a:solidFill>
                  <a:srgbClr val="000000"/>
                </a:solidFill>
                <a:latin typeface="Times New Roman" panose="02020603050405020304" pitchFamily="18" charset="0"/>
                <a:ea typeface="Times New Roman" panose="02020603050405020304" pitchFamily="18" charset="0"/>
              </a:rPr>
              <a:t>thuốc</a:t>
            </a:r>
            <a:r>
              <a:rPr lang="vi-VN" sz="3000" dirty="0">
                <a:solidFill>
                  <a:srgbClr val="000000"/>
                </a:solidFill>
                <a:latin typeface="Times New Roman" panose="02020603050405020304" pitchFamily="18" charset="0"/>
                <a:ea typeface="Times New Roman" panose="02020603050405020304" pitchFamily="18" charset="0"/>
              </a:rPr>
              <a:t>,</a:t>
            </a:r>
            <a:r>
              <a:rPr lang="vi-VN" sz="3000" b="1" dirty="0">
                <a:solidFill>
                  <a:srgbClr val="FF0000"/>
                </a:solidFill>
                <a:latin typeface="Times New Roman" panose="02020603050405020304" pitchFamily="18" charset="0"/>
              </a:rPr>
              <a:t>/ </a:t>
            </a:r>
            <a:r>
              <a:rPr lang="vi-VN" sz="3000" dirty="0" err="1">
                <a:solidFill>
                  <a:srgbClr val="000000"/>
                </a:solidFill>
                <a:latin typeface="Times New Roman" panose="02020603050405020304" pitchFamily="18" charset="0"/>
                <a:ea typeface="Times New Roman" panose="02020603050405020304" pitchFamily="18" charset="0"/>
              </a:rPr>
              <a:t>chữa</a:t>
            </a:r>
            <a:r>
              <a:rPr lang="vi-VN" sz="3000" dirty="0">
                <a:solidFill>
                  <a:srgbClr val="000000"/>
                </a:solidFill>
                <a:latin typeface="Times New Roman" panose="02020603050405020304" pitchFamily="18" charset="0"/>
                <a:ea typeface="Times New Roman" panose="02020603050405020304" pitchFamily="18" charset="0"/>
              </a:rPr>
              <a:t> </a:t>
            </a:r>
            <a:r>
              <a:rPr lang="vi-VN" sz="3000" dirty="0" err="1">
                <a:solidFill>
                  <a:srgbClr val="000000"/>
                </a:solidFill>
                <a:latin typeface="Times New Roman" panose="02020603050405020304" pitchFamily="18" charset="0"/>
                <a:ea typeface="Times New Roman" panose="02020603050405020304" pitchFamily="18" charset="0"/>
              </a:rPr>
              <a:t>bệnh</a:t>
            </a:r>
            <a:r>
              <a:rPr lang="vi-VN" sz="3000" dirty="0">
                <a:solidFill>
                  <a:srgbClr val="000000"/>
                </a:solidFill>
                <a:latin typeface="Times New Roman" panose="02020603050405020304" pitchFamily="18" charset="0"/>
                <a:ea typeface="Times New Roman" panose="02020603050405020304" pitchFamily="18" charset="0"/>
              </a:rPr>
              <a:t>,</a:t>
            </a:r>
            <a:r>
              <a:rPr lang="vi-VN" sz="3000" b="1" dirty="0">
                <a:solidFill>
                  <a:srgbClr val="FF0000"/>
                </a:solidFill>
                <a:latin typeface="Times New Roman" panose="02020603050405020304" pitchFamily="18" charset="0"/>
              </a:rPr>
              <a:t>/ </a:t>
            </a:r>
            <a:r>
              <a:rPr lang="vi-VN" sz="3000" dirty="0" err="1">
                <a:solidFill>
                  <a:srgbClr val="000000"/>
                </a:solidFill>
                <a:latin typeface="Times New Roman" panose="02020603050405020304" pitchFamily="18" charset="0"/>
                <a:ea typeface="Times New Roman" panose="02020603050405020304" pitchFamily="18" charset="0"/>
              </a:rPr>
              <a:t>Hải</a:t>
            </a:r>
            <a:r>
              <a:rPr lang="vi-VN" sz="3000" dirty="0">
                <a:solidFill>
                  <a:srgbClr val="000000"/>
                </a:solidFill>
                <a:latin typeface="Times New Roman" panose="02020603050405020304" pitchFamily="18" charset="0"/>
                <a:ea typeface="Times New Roman" panose="02020603050405020304" pitchFamily="18" charset="0"/>
              </a:rPr>
              <a:t> </a:t>
            </a:r>
            <a:r>
              <a:rPr lang="vi-VN" sz="3000" dirty="0" err="1">
                <a:solidFill>
                  <a:srgbClr val="000000"/>
                </a:solidFill>
                <a:latin typeface="Times New Roman" panose="02020603050405020304" pitchFamily="18" charset="0"/>
                <a:ea typeface="Times New Roman" panose="02020603050405020304" pitchFamily="18" charset="0"/>
              </a:rPr>
              <a:t>Thượng</a:t>
            </a:r>
            <a:r>
              <a:rPr lang="vi-VN" sz="3000" dirty="0">
                <a:solidFill>
                  <a:srgbClr val="000000"/>
                </a:solidFill>
                <a:latin typeface="Times New Roman" panose="02020603050405020304" pitchFamily="18" charset="0"/>
                <a:ea typeface="Times New Roman" panose="02020603050405020304" pitchFamily="18" charset="0"/>
              </a:rPr>
              <a:t> </a:t>
            </a:r>
            <a:r>
              <a:rPr lang="vi-VN" sz="3000" dirty="0" err="1">
                <a:solidFill>
                  <a:srgbClr val="000000"/>
                </a:solidFill>
                <a:latin typeface="Times New Roman" panose="02020603050405020304" pitchFamily="18" charset="0"/>
                <a:ea typeface="Times New Roman" panose="02020603050405020304" pitchFamily="18" charset="0"/>
              </a:rPr>
              <a:t>Lãn</a:t>
            </a:r>
            <a:r>
              <a:rPr lang="vi-VN" sz="3000" dirty="0">
                <a:solidFill>
                  <a:srgbClr val="000000"/>
                </a:solidFill>
                <a:latin typeface="Times New Roman" panose="02020603050405020304" pitchFamily="18" charset="0"/>
                <a:ea typeface="Times New Roman" panose="02020603050405020304" pitchFamily="18" charset="0"/>
              </a:rPr>
              <a:t> </a:t>
            </a:r>
            <a:r>
              <a:rPr lang="en-US" sz="3000" dirty="0">
                <a:solidFill>
                  <a:srgbClr val="000000"/>
                </a:solidFill>
                <a:latin typeface="Times New Roman" panose="02020603050405020304" pitchFamily="18" charset="0"/>
                <a:ea typeface="Times New Roman" panose="02020603050405020304" pitchFamily="18" charset="0"/>
              </a:rPr>
              <a:t>ô</a:t>
            </a:r>
            <a:r>
              <a:rPr lang="vi-VN" sz="3000" dirty="0" err="1">
                <a:solidFill>
                  <a:srgbClr val="000000"/>
                </a:solidFill>
                <a:latin typeface="Times New Roman" panose="02020603050405020304" pitchFamily="18" charset="0"/>
                <a:ea typeface="Times New Roman" panose="02020603050405020304" pitchFamily="18" charset="0"/>
              </a:rPr>
              <a:t>ng</a:t>
            </a:r>
            <a:r>
              <a:rPr lang="vi-VN" sz="3000" dirty="0">
                <a:solidFill>
                  <a:srgbClr val="000000"/>
                </a:solidFill>
                <a:latin typeface="Times New Roman" panose="02020603050405020304" pitchFamily="18" charset="0"/>
                <a:ea typeface="Times New Roman" panose="02020603050405020304" pitchFamily="18" charset="0"/>
              </a:rPr>
              <a:t> </a:t>
            </a:r>
            <a:r>
              <a:rPr lang="vi-VN" sz="3000" dirty="0" err="1">
                <a:solidFill>
                  <a:srgbClr val="000000"/>
                </a:solidFill>
                <a:latin typeface="Times New Roman" panose="02020603050405020304" pitchFamily="18" charset="0"/>
                <a:ea typeface="Times New Roman" panose="02020603050405020304" pitchFamily="18" charset="0"/>
              </a:rPr>
              <a:t>cũng</a:t>
            </a:r>
            <a:r>
              <a:rPr lang="vi-VN" sz="3000" dirty="0">
                <a:solidFill>
                  <a:srgbClr val="000000"/>
                </a:solidFill>
                <a:latin typeface="Times New Roman" panose="02020603050405020304" pitchFamily="18" charset="0"/>
                <a:ea typeface="Times New Roman" panose="02020603050405020304" pitchFamily="18" charset="0"/>
              </a:rPr>
              <a:t> </a:t>
            </a:r>
            <a:r>
              <a:rPr lang="vi-VN" sz="3000" dirty="0" err="1">
                <a:solidFill>
                  <a:srgbClr val="000000"/>
                </a:solidFill>
                <a:latin typeface="Times New Roman" panose="02020603050405020304" pitchFamily="18" charset="0"/>
                <a:ea typeface="Times New Roman" panose="02020603050405020304" pitchFamily="18" charset="0"/>
              </a:rPr>
              <a:t>dành</a:t>
            </a:r>
            <a:r>
              <a:rPr lang="vi-VN" sz="3000" dirty="0">
                <a:solidFill>
                  <a:srgbClr val="000000"/>
                </a:solidFill>
                <a:latin typeface="Times New Roman" panose="02020603050405020304" pitchFamily="18" charset="0"/>
                <a:ea typeface="Times New Roman" panose="02020603050405020304" pitchFamily="18" charset="0"/>
              </a:rPr>
              <a:t> nhi</a:t>
            </a:r>
            <a:r>
              <a:rPr lang="en-US" sz="3000" dirty="0">
                <a:solidFill>
                  <a:srgbClr val="000000"/>
                </a:solidFill>
                <a:latin typeface="Times New Roman" panose="02020603050405020304" pitchFamily="18" charset="0"/>
                <a:ea typeface="Times New Roman" panose="02020603050405020304" pitchFamily="18" charset="0"/>
              </a:rPr>
              <a:t>ề</a:t>
            </a:r>
            <a:r>
              <a:rPr lang="vi-VN" sz="3000" dirty="0">
                <a:solidFill>
                  <a:srgbClr val="000000"/>
                </a:solidFill>
                <a:latin typeface="Times New Roman" panose="02020603050405020304" pitchFamily="18" charset="0"/>
                <a:ea typeface="Times New Roman" panose="02020603050405020304" pitchFamily="18" charset="0"/>
              </a:rPr>
              <a:t>u c</a:t>
            </a:r>
            <a:r>
              <a:rPr lang="en-US" sz="3000" dirty="0">
                <a:solidFill>
                  <a:srgbClr val="000000"/>
                </a:solidFill>
                <a:latin typeface="Times New Roman" panose="02020603050405020304" pitchFamily="18" charset="0"/>
                <a:ea typeface="Times New Roman" panose="02020603050405020304" pitchFamily="18" charset="0"/>
              </a:rPr>
              <a:t>ô</a:t>
            </a:r>
            <a:r>
              <a:rPr lang="vi-VN" sz="3000" dirty="0" err="1">
                <a:solidFill>
                  <a:srgbClr val="000000"/>
                </a:solidFill>
                <a:latin typeface="Times New Roman" panose="02020603050405020304" pitchFamily="18" charset="0"/>
                <a:ea typeface="Times New Roman" panose="02020603050405020304" pitchFamily="18" charset="0"/>
              </a:rPr>
              <a:t>ng</a:t>
            </a:r>
            <a:r>
              <a:rPr lang="vi-VN" sz="3000" dirty="0">
                <a:solidFill>
                  <a:srgbClr val="000000"/>
                </a:solidFill>
                <a:latin typeface="Times New Roman" panose="02020603050405020304" pitchFamily="18" charset="0"/>
                <a:ea typeface="Times New Roman" panose="02020603050405020304" pitchFamily="18" charset="0"/>
              </a:rPr>
              <a:t> </a:t>
            </a:r>
            <a:r>
              <a:rPr lang="vi-VN" sz="3000" dirty="0" err="1">
                <a:solidFill>
                  <a:srgbClr val="000000"/>
                </a:solidFill>
                <a:latin typeface="Times New Roman" panose="02020603050405020304" pitchFamily="18" charset="0"/>
                <a:ea typeface="Times New Roman" panose="02020603050405020304" pitchFamily="18" charset="0"/>
              </a:rPr>
              <a:t>sức</a:t>
            </a:r>
            <a:r>
              <a:rPr lang="vi-VN" sz="3000" dirty="0">
                <a:solidFill>
                  <a:srgbClr val="000000"/>
                </a:solidFill>
                <a:latin typeface="Times New Roman" panose="02020603050405020304" pitchFamily="18" charset="0"/>
                <a:ea typeface="Times New Roman" panose="02020603050405020304" pitchFamily="18" charset="0"/>
              </a:rPr>
              <a:t> nghiên </a:t>
            </a:r>
            <a:r>
              <a:rPr lang="vi-VN" sz="3000" dirty="0" err="1">
                <a:solidFill>
                  <a:srgbClr val="000000"/>
                </a:solidFill>
                <a:latin typeface="Times New Roman" panose="02020603050405020304" pitchFamily="18" charset="0"/>
                <a:ea typeface="Times New Roman" panose="02020603050405020304" pitchFamily="18" charset="0"/>
              </a:rPr>
              <a:t>cứu</a:t>
            </a:r>
            <a:r>
              <a:rPr lang="vi-VN" sz="3000" dirty="0">
                <a:solidFill>
                  <a:srgbClr val="000000"/>
                </a:solidFill>
                <a:latin typeface="Times New Roman" panose="02020603050405020304" pitchFamily="18" charset="0"/>
                <a:ea typeface="Times New Roman" panose="02020603050405020304" pitchFamily="18" charset="0"/>
              </a:rPr>
              <a:t>,</a:t>
            </a:r>
            <a:r>
              <a:rPr lang="vi-VN" sz="3000" b="1" dirty="0">
                <a:solidFill>
                  <a:srgbClr val="FF0000"/>
                </a:solidFill>
                <a:latin typeface="Times New Roman" panose="02020603050405020304" pitchFamily="18" charset="0"/>
              </a:rPr>
              <a:t>/ </a:t>
            </a:r>
            <a:r>
              <a:rPr lang="vi-VN" sz="3000" dirty="0" err="1">
                <a:solidFill>
                  <a:srgbClr val="000000"/>
                </a:solidFill>
                <a:latin typeface="Times New Roman" panose="02020603050405020304" pitchFamily="18" charset="0"/>
                <a:ea typeface="Times New Roman" panose="02020603050405020304" pitchFamily="18" charset="0"/>
              </a:rPr>
              <a:t>viết</a:t>
            </a:r>
            <a:r>
              <a:rPr lang="vi-VN" sz="3000" dirty="0">
                <a:solidFill>
                  <a:srgbClr val="000000"/>
                </a:solidFill>
                <a:latin typeface="Times New Roman" panose="02020603050405020304" pitchFamily="18" charset="0"/>
                <a:ea typeface="Times New Roman" panose="02020603050405020304" pitchFamily="18" charset="0"/>
              </a:rPr>
              <a:t> </a:t>
            </a:r>
            <a:r>
              <a:rPr lang="vi-VN" sz="3000" dirty="0" err="1">
                <a:solidFill>
                  <a:srgbClr val="000000"/>
                </a:solidFill>
                <a:latin typeface="Times New Roman" panose="02020603050405020304" pitchFamily="18" charset="0"/>
                <a:ea typeface="Times New Roman" panose="02020603050405020304" pitchFamily="18" charset="0"/>
              </a:rPr>
              <a:t>sách</a:t>
            </a:r>
            <a:r>
              <a:rPr lang="vi-VN" sz="3000" dirty="0">
                <a:solidFill>
                  <a:srgbClr val="000000"/>
                </a:solidFill>
                <a:latin typeface="Times New Roman" panose="02020603050405020304" pitchFamily="18" charset="0"/>
                <a:ea typeface="Times New Roman" panose="02020603050405020304" pitchFamily="18" charset="0"/>
              </a:rPr>
              <a:t>,</a:t>
            </a:r>
            <a:r>
              <a:rPr lang="vi-VN" sz="3000" b="1" dirty="0">
                <a:solidFill>
                  <a:srgbClr val="FF0000"/>
                </a:solidFill>
                <a:latin typeface="Times New Roman" panose="02020603050405020304" pitchFamily="18" charset="0"/>
              </a:rPr>
              <a:t>/ </a:t>
            </a:r>
            <a:r>
              <a:rPr lang="vi-VN" sz="3000" dirty="0" err="1">
                <a:solidFill>
                  <a:srgbClr val="000000"/>
                </a:solidFill>
                <a:latin typeface="Times New Roman" panose="02020603050405020304" pitchFamily="18" charset="0"/>
                <a:ea typeface="Times New Roman" panose="02020603050405020304" pitchFamily="18" charset="0"/>
              </a:rPr>
              <a:t>để</a:t>
            </a:r>
            <a:r>
              <a:rPr lang="vi-VN" sz="3000" dirty="0">
                <a:solidFill>
                  <a:srgbClr val="000000"/>
                </a:solidFill>
                <a:latin typeface="Times New Roman" panose="02020603050405020304" pitchFamily="18" charset="0"/>
                <a:ea typeface="Times New Roman" panose="02020603050405020304" pitchFamily="18" charset="0"/>
              </a:rPr>
              <a:t> </a:t>
            </a:r>
            <a:r>
              <a:rPr lang="vi-VN" sz="3000" dirty="0" err="1">
                <a:solidFill>
                  <a:srgbClr val="000000"/>
                </a:solidFill>
                <a:latin typeface="Times New Roman" panose="02020603050405020304" pitchFamily="18" charset="0"/>
                <a:ea typeface="Times New Roman" panose="02020603050405020304" pitchFamily="18" charset="0"/>
              </a:rPr>
              <a:t>lại</a:t>
            </a:r>
            <a:r>
              <a:rPr lang="vi-VN" sz="3000" dirty="0">
                <a:solidFill>
                  <a:srgbClr val="000000"/>
                </a:solidFill>
                <a:latin typeface="Times New Roman" panose="02020603050405020304" pitchFamily="18" charset="0"/>
                <a:ea typeface="Times New Roman" panose="02020603050405020304" pitchFamily="18" charset="0"/>
              </a:rPr>
              <a:t> cho </a:t>
            </a:r>
            <a:r>
              <a:rPr lang="vi-VN" sz="3000" dirty="0" err="1">
                <a:solidFill>
                  <a:srgbClr val="000000"/>
                </a:solidFill>
                <a:latin typeface="Times New Roman" panose="02020603050405020304" pitchFamily="18" charset="0"/>
                <a:ea typeface="Times New Roman" panose="02020603050405020304" pitchFamily="18" charset="0"/>
              </a:rPr>
              <a:t>đời</a:t>
            </a:r>
            <a:r>
              <a:rPr lang="vi-VN" sz="3000" dirty="0">
                <a:solidFill>
                  <a:srgbClr val="000000"/>
                </a:solidFill>
                <a:latin typeface="Times New Roman" panose="02020603050405020304" pitchFamily="18" charset="0"/>
                <a:ea typeface="Times New Roman" panose="02020603050405020304" pitchFamily="18" charset="0"/>
              </a:rPr>
              <a:t> </a:t>
            </a:r>
            <a:r>
              <a:rPr lang="vi-VN" sz="3000" dirty="0" err="1">
                <a:solidFill>
                  <a:srgbClr val="000000"/>
                </a:solidFill>
                <a:latin typeface="Times New Roman" panose="02020603050405020304" pitchFamily="18" charset="0"/>
                <a:ea typeface="Times New Roman" panose="02020603050405020304" pitchFamily="18" charset="0"/>
              </a:rPr>
              <a:t>nhiều</a:t>
            </a:r>
            <a:r>
              <a:rPr lang="vi-VN" sz="3000" dirty="0">
                <a:solidFill>
                  <a:srgbClr val="000000"/>
                </a:solidFill>
                <a:latin typeface="Times New Roman" panose="02020603050405020304" pitchFamily="18" charset="0"/>
                <a:ea typeface="Times New Roman" panose="02020603050405020304" pitchFamily="18" charset="0"/>
              </a:rPr>
              <a:t> </a:t>
            </a:r>
            <a:r>
              <a:rPr lang="vi-VN" sz="3000" dirty="0" err="1">
                <a:solidFill>
                  <a:srgbClr val="000000"/>
                </a:solidFill>
                <a:latin typeface="Times New Roman" panose="02020603050405020304" pitchFamily="18" charset="0"/>
                <a:ea typeface="Times New Roman" panose="02020603050405020304" pitchFamily="18" charset="0"/>
              </a:rPr>
              <a:t>tác</a:t>
            </a:r>
            <a:r>
              <a:rPr lang="vi-VN" sz="3000" dirty="0">
                <a:solidFill>
                  <a:srgbClr val="000000"/>
                </a:solidFill>
                <a:latin typeface="Times New Roman" panose="02020603050405020304" pitchFamily="18" charset="0"/>
                <a:ea typeface="Times New Roman" panose="02020603050405020304" pitchFamily="18" charset="0"/>
              </a:rPr>
              <a:t> </a:t>
            </a:r>
            <a:r>
              <a:rPr lang="vi-VN" sz="3000" dirty="0" err="1">
                <a:solidFill>
                  <a:srgbClr val="000000"/>
                </a:solidFill>
                <a:latin typeface="Times New Roman" panose="02020603050405020304" pitchFamily="18" charset="0"/>
                <a:ea typeface="Times New Roman" panose="02020603050405020304" pitchFamily="18" charset="0"/>
              </a:rPr>
              <a:t>phẩm</a:t>
            </a:r>
            <a:r>
              <a:rPr lang="vi-VN" sz="3000" dirty="0">
                <a:solidFill>
                  <a:srgbClr val="000000"/>
                </a:solidFill>
                <a:latin typeface="Times New Roman" panose="02020603050405020304" pitchFamily="18" charset="0"/>
                <a:ea typeface="Times New Roman" panose="02020603050405020304" pitchFamily="18" charset="0"/>
              </a:rPr>
              <a:t> </a:t>
            </a:r>
            <a:r>
              <a:rPr lang="vi-VN" sz="3000" dirty="0" err="1">
                <a:solidFill>
                  <a:srgbClr val="000000"/>
                </a:solidFill>
                <a:latin typeface="Times New Roman" panose="02020603050405020304" pitchFamily="18" charset="0"/>
                <a:ea typeface="Times New Roman" panose="02020603050405020304" pitchFamily="18" charset="0"/>
              </a:rPr>
              <a:t>lớn</a:t>
            </a:r>
            <a:r>
              <a:rPr lang="vi-VN" sz="3000" dirty="0">
                <a:solidFill>
                  <a:srgbClr val="000000"/>
                </a:solidFill>
                <a:latin typeface="Times New Roman" panose="02020603050405020304" pitchFamily="18" charset="0"/>
                <a:ea typeface="Times New Roman" panose="02020603050405020304" pitchFamily="18" charset="0"/>
              </a:rPr>
              <a:t>,</a:t>
            </a:r>
            <a:r>
              <a:rPr lang="vi-VN" sz="3000" b="1" dirty="0">
                <a:solidFill>
                  <a:srgbClr val="FF0000"/>
                </a:solidFill>
                <a:latin typeface="Times New Roman" panose="02020603050405020304" pitchFamily="18" charset="0"/>
              </a:rPr>
              <a:t>/ </a:t>
            </a:r>
            <a:r>
              <a:rPr lang="vi-VN" sz="3000" dirty="0" err="1">
                <a:solidFill>
                  <a:srgbClr val="000000"/>
                </a:solidFill>
                <a:latin typeface="Times New Roman" panose="02020603050405020304" pitchFamily="18" charset="0"/>
                <a:ea typeface="Times New Roman" panose="02020603050405020304" pitchFamily="18" charset="0"/>
              </a:rPr>
              <a:t>có</a:t>
            </a:r>
            <a:r>
              <a:rPr lang="vi-VN" sz="3000" dirty="0">
                <a:solidFill>
                  <a:srgbClr val="000000"/>
                </a:solidFill>
                <a:latin typeface="Times New Roman" panose="02020603050405020304" pitchFamily="18" charset="0"/>
                <a:ea typeface="Times New Roman" panose="02020603050405020304" pitchFamily="18" charset="0"/>
              </a:rPr>
              <a:t> </a:t>
            </a:r>
            <a:r>
              <a:rPr lang="vi-VN" sz="3000" dirty="0" err="1">
                <a:solidFill>
                  <a:srgbClr val="000000"/>
                </a:solidFill>
                <a:latin typeface="Times New Roman" panose="02020603050405020304" pitchFamily="18" charset="0"/>
                <a:ea typeface="Times New Roman" panose="02020603050405020304" pitchFamily="18" charset="0"/>
              </a:rPr>
              <a:t>giá</a:t>
            </a:r>
            <a:r>
              <a:rPr lang="vi-VN" sz="3000" dirty="0">
                <a:solidFill>
                  <a:srgbClr val="000000"/>
                </a:solidFill>
                <a:latin typeface="Times New Roman" panose="02020603050405020304" pitchFamily="18" charset="0"/>
                <a:ea typeface="Times New Roman" panose="02020603050405020304" pitchFamily="18" charset="0"/>
              </a:rPr>
              <a:t> </a:t>
            </a:r>
            <a:r>
              <a:rPr lang="vi-VN" sz="3000" dirty="0" err="1">
                <a:solidFill>
                  <a:srgbClr val="000000"/>
                </a:solidFill>
                <a:latin typeface="Times New Roman" panose="02020603050405020304" pitchFamily="18" charset="0"/>
                <a:ea typeface="Times New Roman" panose="02020603050405020304" pitchFamily="18" charset="0"/>
              </a:rPr>
              <a:t>trị</a:t>
            </a:r>
            <a:r>
              <a:rPr lang="vi-VN" sz="3000" dirty="0">
                <a:solidFill>
                  <a:srgbClr val="000000"/>
                </a:solidFill>
                <a:latin typeface="Times New Roman" panose="02020603050405020304" pitchFamily="18" charset="0"/>
                <a:ea typeface="Times New Roman" panose="02020603050405020304" pitchFamily="18" charset="0"/>
              </a:rPr>
              <a:t> v</a:t>
            </a:r>
            <a:r>
              <a:rPr lang="en-US" sz="3000" dirty="0">
                <a:solidFill>
                  <a:srgbClr val="000000"/>
                </a:solidFill>
                <a:latin typeface="Times New Roman" panose="02020603050405020304" pitchFamily="18" charset="0"/>
                <a:ea typeface="Times New Roman" panose="02020603050405020304" pitchFamily="18" charset="0"/>
              </a:rPr>
              <a:t>ề y</a:t>
            </a:r>
            <a:r>
              <a:rPr lang="vi-VN" sz="3000" dirty="0">
                <a:solidFill>
                  <a:srgbClr val="000000"/>
                </a:solidFill>
                <a:latin typeface="Times New Roman" panose="02020603050405020304" pitchFamily="18" charset="0"/>
                <a:ea typeface="Times New Roman" panose="02020603050405020304" pitchFamily="18" charset="0"/>
              </a:rPr>
              <a:t> </a:t>
            </a:r>
            <a:r>
              <a:rPr lang="vi-VN" sz="3000" dirty="0" err="1">
                <a:solidFill>
                  <a:srgbClr val="000000"/>
                </a:solidFill>
                <a:latin typeface="Times New Roman" panose="02020603050405020304" pitchFamily="18" charset="0"/>
                <a:ea typeface="Times New Roman" panose="02020603050405020304" pitchFamily="18" charset="0"/>
              </a:rPr>
              <a:t>học</a:t>
            </a:r>
            <a:r>
              <a:rPr lang="vi-VN" sz="3000" dirty="0">
                <a:solidFill>
                  <a:srgbClr val="000000"/>
                </a:solidFill>
                <a:latin typeface="Times New Roman" panose="02020603050405020304" pitchFamily="18" charset="0"/>
                <a:ea typeface="Times New Roman" panose="02020603050405020304" pitchFamily="18" charset="0"/>
              </a:rPr>
              <a:t>,</a:t>
            </a:r>
            <a:r>
              <a:rPr lang="vi-VN" sz="3000" b="1" dirty="0">
                <a:solidFill>
                  <a:srgbClr val="FF0000"/>
                </a:solidFill>
                <a:latin typeface="Times New Roman" panose="02020603050405020304" pitchFamily="18" charset="0"/>
              </a:rPr>
              <a:t>/ </a:t>
            </a:r>
            <a:r>
              <a:rPr lang="vi-VN" sz="3000" dirty="0">
                <a:solidFill>
                  <a:srgbClr val="000000"/>
                </a:solidFill>
                <a:latin typeface="Times New Roman" panose="02020603050405020304" pitchFamily="18" charset="0"/>
                <a:ea typeface="Times New Roman" panose="02020603050405020304" pitchFamily="18" charset="0"/>
              </a:rPr>
              <a:t>văn h</a:t>
            </a:r>
            <a:r>
              <a:rPr lang="en-US" sz="3000" dirty="0" err="1">
                <a:solidFill>
                  <a:srgbClr val="000000"/>
                </a:solidFill>
                <a:latin typeface="Times New Roman" panose="02020603050405020304" pitchFamily="18" charset="0"/>
                <a:ea typeface="Times New Roman" panose="02020603050405020304" pitchFamily="18" charset="0"/>
              </a:rPr>
              <a:t>óa</a:t>
            </a:r>
            <a:r>
              <a:rPr lang="vi-VN" sz="3000" b="1" dirty="0">
                <a:solidFill>
                  <a:srgbClr val="FF0000"/>
                </a:solidFill>
                <a:latin typeface="Times New Roman" panose="02020603050405020304" pitchFamily="18" charset="0"/>
              </a:rPr>
              <a:t>/ </a:t>
            </a:r>
            <a:r>
              <a:rPr lang="vi-VN" sz="3000" dirty="0" err="1">
                <a:solidFill>
                  <a:srgbClr val="000000"/>
                </a:solidFill>
                <a:latin typeface="Times New Roman" panose="02020603050405020304" pitchFamily="18" charset="0"/>
                <a:ea typeface="Times New Roman" panose="02020603050405020304" pitchFamily="18" charset="0"/>
              </a:rPr>
              <a:t>và</a:t>
            </a:r>
            <a:r>
              <a:rPr lang="vi-VN" sz="3000" dirty="0">
                <a:solidFill>
                  <a:srgbClr val="000000"/>
                </a:solidFill>
                <a:latin typeface="Times New Roman" panose="02020603050405020304" pitchFamily="18" charset="0"/>
                <a:ea typeface="Times New Roman" panose="02020603050405020304" pitchFamily="18" charset="0"/>
              </a:rPr>
              <a:t> </a:t>
            </a:r>
            <a:r>
              <a:rPr lang="vi-VN" sz="3000" dirty="0" err="1">
                <a:solidFill>
                  <a:srgbClr val="000000"/>
                </a:solidFill>
                <a:latin typeface="Times New Roman" panose="02020603050405020304" pitchFamily="18" charset="0"/>
                <a:ea typeface="Times New Roman" panose="02020603050405020304" pitchFamily="18" charset="0"/>
              </a:rPr>
              <a:t>lịch</a:t>
            </a:r>
            <a:r>
              <a:rPr lang="vi-VN" sz="3000" dirty="0">
                <a:solidFill>
                  <a:srgbClr val="000000"/>
                </a:solidFill>
                <a:latin typeface="Times New Roman" panose="02020603050405020304" pitchFamily="18" charset="0"/>
                <a:ea typeface="Times New Roman" panose="02020603050405020304" pitchFamily="18" charset="0"/>
              </a:rPr>
              <a:t> </a:t>
            </a:r>
            <a:r>
              <a:rPr lang="vi-VN" sz="3000" dirty="0" err="1">
                <a:solidFill>
                  <a:srgbClr val="000000"/>
                </a:solidFill>
                <a:latin typeface="Times New Roman" panose="02020603050405020304" pitchFamily="18" charset="0"/>
                <a:ea typeface="Times New Roman" panose="02020603050405020304" pitchFamily="18" charset="0"/>
              </a:rPr>
              <a:t>sử</a:t>
            </a:r>
            <a:r>
              <a:rPr lang="vi-VN" sz="3000" dirty="0">
                <a:solidFill>
                  <a:srgbClr val="000000"/>
                </a:solidFill>
                <a:latin typeface="Times New Roman" panose="02020603050405020304" pitchFamily="18" charset="0"/>
                <a:ea typeface="Times New Roman" panose="02020603050405020304" pitchFamily="18" charset="0"/>
              </a:rPr>
              <a:t>.</a:t>
            </a:r>
            <a:r>
              <a:rPr lang="vi-VN" sz="3000" b="1" dirty="0">
                <a:solidFill>
                  <a:srgbClr val="FF0000"/>
                </a:solidFill>
                <a:latin typeface="Times New Roman" panose="02020603050405020304" pitchFamily="18" charset="0"/>
              </a:rPr>
              <a:t>//</a:t>
            </a:r>
            <a:endParaRPr lang="en-US" sz="3000" b="1" dirty="0">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2283462983"/>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61212" y="157795"/>
            <a:ext cx="4933177" cy="1461999"/>
          </a:xfrm>
          <a:prstGeom prst="rect">
            <a:avLst/>
          </a:prstGeom>
        </p:spPr>
      </p:pic>
      <p:sp>
        <p:nvSpPr>
          <p:cNvPr id="3" name="TextBox 2"/>
          <p:cNvSpPr txBox="1"/>
          <p:nvPr/>
        </p:nvSpPr>
        <p:spPr>
          <a:xfrm>
            <a:off x="5627800" y="2422275"/>
            <a:ext cx="5506592" cy="1754326"/>
          </a:xfrm>
          <a:prstGeom prst="rect">
            <a:avLst/>
          </a:prstGeom>
          <a:noFill/>
        </p:spPr>
        <p:txBody>
          <a:bodyPr wrap="square" rtlCol="0">
            <a:spAutoFit/>
          </a:bodyPr>
          <a:lstStyle/>
          <a:p>
            <a:pPr algn="just"/>
            <a:r>
              <a:rPr lang="en-US" sz="3600" b="1">
                <a:solidFill>
                  <a:srgbClr val="002060"/>
                </a:solidFill>
                <a:latin typeface="Cambria" panose="02040503050406030204" pitchFamily="18" charset="0"/>
                <a:ea typeface="Cambria" panose="02040503050406030204" pitchFamily="18" charset="0"/>
              </a:rPr>
              <a:t>Hải Thượng Lãn Ông </a:t>
            </a:r>
            <a:r>
              <a:rPr lang="en-US" sz="3600" b="1">
                <a:latin typeface="Cambria" panose="02040503050406030204" pitchFamily="18" charset="0"/>
                <a:ea typeface="Cambria" panose="02040503050406030204" pitchFamily="18" charset="0"/>
              </a:rPr>
              <a:t>(1720 – 1791): tên thật là Lê Hữu Trác</a:t>
            </a:r>
            <a:endParaRPr lang="en-US" sz="3600" b="1">
              <a:solidFill>
                <a:srgbClr val="002060"/>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110" y="1289909"/>
            <a:ext cx="4436206" cy="51561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1915831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61212" y="157795"/>
            <a:ext cx="4933177" cy="1461999"/>
          </a:xfrm>
          <a:prstGeom prst="rect">
            <a:avLst/>
          </a:prstGeom>
        </p:spPr>
      </p:pic>
      <p:sp>
        <p:nvSpPr>
          <p:cNvPr id="3" name="TextBox 2"/>
          <p:cNvSpPr txBox="1"/>
          <p:nvPr/>
        </p:nvSpPr>
        <p:spPr>
          <a:xfrm>
            <a:off x="5913121" y="1877265"/>
            <a:ext cx="5506592" cy="1446550"/>
          </a:xfrm>
          <a:prstGeom prst="rect">
            <a:avLst/>
          </a:prstGeom>
          <a:noFill/>
        </p:spPr>
        <p:txBody>
          <a:bodyPr wrap="square" rtlCol="0">
            <a:spAutoFit/>
          </a:bodyPr>
          <a:lstStyle/>
          <a:p>
            <a:pPr algn="just"/>
            <a:r>
              <a:rPr lang="en-US" sz="4400" b="1">
                <a:solidFill>
                  <a:srgbClr val="0070C0"/>
                </a:solidFill>
                <a:latin typeface="Cambria" panose="02040503050406030204" pitchFamily="18" charset="0"/>
                <a:ea typeface="Cambria" panose="02040503050406030204" pitchFamily="18" charset="0"/>
              </a:rPr>
              <a:t>Nghề y: </a:t>
            </a:r>
            <a:r>
              <a:rPr lang="en-US" sz="4400" b="1">
                <a:latin typeface="Cambria" panose="02040503050406030204" pitchFamily="18" charset="0"/>
                <a:ea typeface="Cambria" panose="02040503050406030204" pitchFamily="18" charset="0"/>
              </a:rPr>
              <a:t>nghề khám và chữa bệnh.</a:t>
            </a:r>
            <a:endParaRPr lang="en-US" sz="7200" b="1">
              <a:solidFill>
                <a:srgbClr val="002060"/>
              </a:solidFill>
              <a:latin typeface="Cambria" panose="02040503050406030204" pitchFamily="18" charset="0"/>
              <a:ea typeface="Cambria" panose="02040503050406030204" pitchFamily="18" charset="0"/>
            </a:endParaRPr>
          </a:p>
        </p:txBody>
      </p:sp>
      <p:sp>
        <p:nvSpPr>
          <p:cNvPr id="6" name="TextBox 5"/>
          <p:cNvSpPr txBox="1"/>
          <p:nvPr/>
        </p:nvSpPr>
        <p:spPr>
          <a:xfrm>
            <a:off x="5913121" y="3581287"/>
            <a:ext cx="5506592" cy="1446550"/>
          </a:xfrm>
          <a:prstGeom prst="rect">
            <a:avLst/>
          </a:prstGeom>
          <a:noFill/>
        </p:spPr>
        <p:txBody>
          <a:bodyPr wrap="square" rtlCol="0">
            <a:spAutoFit/>
          </a:bodyPr>
          <a:lstStyle/>
          <a:p>
            <a:pPr algn="just"/>
            <a:r>
              <a:rPr lang="en-US" sz="4400" b="1">
                <a:solidFill>
                  <a:srgbClr val="0070C0"/>
                </a:solidFill>
                <a:latin typeface="Cambria" panose="02040503050406030204" pitchFamily="18" charset="0"/>
                <a:ea typeface="Cambria" panose="02040503050406030204" pitchFamily="18" charset="0"/>
              </a:rPr>
              <a:t>Danh y: </a:t>
            </a:r>
            <a:r>
              <a:rPr lang="en-US" sz="4400" b="1">
                <a:latin typeface="Cambria" panose="02040503050406030204" pitchFamily="18" charset="0"/>
                <a:ea typeface="Cambria" panose="02040503050406030204" pitchFamily="18" charset="0"/>
              </a:rPr>
              <a:t>thầy thuốc giỏi và nổi tiếng.</a:t>
            </a:r>
            <a:endParaRPr lang="en-US" sz="19900" b="1">
              <a:solidFill>
                <a:srgbClr val="002060"/>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3"/>
          <a:stretch>
            <a:fillRect/>
          </a:stretch>
        </p:blipFill>
        <p:spPr>
          <a:xfrm>
            <a:off x="1217938" y="1253472"/>
            <a:ext cx="3886547" cy="5019914"/>
          </a:xfrm>
          <a:prstGeom prst="rect">
            <a:avLst/>
          </a:prstGeom>
        </p:spPr>
      </p:pic>
    </p:spTree>
    <p:extLst>
      <p:ext uri="{BB962C8B-B14F-4D97-AF65-F5344CB8AC3E}">
        <p14:creationId xmlns:p14="http://schemas.microsoft.com/office/powerpoint/2010/main" val="73880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pic>
        <p:nvPicPr>
          <p:cNvPr id="6" name="图片 8">
            <a:extLst>
              <a:ext uri="{FF2B5EF4-FFF2-40B4-BE49-F238E27FC236}">
                <a16:creationId xmlns:a16="http://schemas.microsoft.com/office/drawing/2014/main" id="{117BD2A7-2643-4234-A74D-565E05FCE2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0244" y="271256"/>
            <a:ext cx="9971509" cy="6377706"/>
          </a:xfrm>
          <a:prstGeom prst="rect">
            <a:avLst/>
          </a:prstGeom>
        </p:spPr>
      </p:pic>
      <p:pic>
        <p:nvPicPr>
          <p:cNvPr id="8" name="Picture 7"/>
          <p:cNvPicPr>
            <a:picLocks noChangeAspect="1"/>
          </p:cNvPicPr>
          <p:nvPr/>
        </p:nvPicPr>
        <p:blipFill>
          <a:blip r:embed="rId7"/>
          <a:stretch>
            <a:fillRect/>
          </a:stretch>
        </p:blipFill>
        <p:spPr>
          <a:xfrm>
            <a:off x="1436542" y="2607519"/>
            <a:ext cx="7589619" cy="2150611"/>
          </a:xfrm>
          <a:prstGeom prst="rect">
            <a:avLst/>
          </a:prstGeom>
        </p:spPr>
      </p:pic>
    </p:spTree>
    <p:extLst>
      <p:ext uri="{BB962C8B-B14F-4D97-AF65-F5344CB8AC3E}">
        <p14:creationId xmlns:p14="http://schemas.microsoft.com/office/powerpoint/2010/main" val="40160607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3">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5"/>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grpSp>
        <p:nvGrpSpPr>
          <p:cNvPr id="6" name="Group 5"/>
          <p:cNvGrpSpPr/>
          <p:nvPr/>
        </p:nvGrpSpPr>
        <p:grpSpPr>
          <a:xfrm>
            <a:off x="159245" y="268166"/>
            <a:ext cx="11643284" cy="1474997"/>
            <a:chOff x="159245" y="268166"/>
            <a:chExt cx="11643284" cy="1474997"/>
          </a:xfrm>
        </p:grpSpPr>
        <p:grpSp>
          <p:nvGrpSpPr>
            <p:cNvPr id="7" name="Group 6"/>
            <p:cNvGrpSpPr/>
            <p:nvPr/>
          </p:nvGrpSpPr>
          <p:grpSpPr>
            <a:xfrm>
              <a:off x="578805" y="268166"/>
              <a:ext cx="11223724" cy="1474997"/>
              <a:chOff x="197374" y="173694"/>
              <a:chExt cx="11668916" cy="1474997"/>
            </a:xfrm>
          </p:grpSpPr>
          <p:sp>
            <p:nvSpPr>
              <p:cNvPr id="9" name="Rounded Rectangle 8"/>
              <p:cNvSpPr/>
              <p:nvPr/>
            </p:nvSpPr>
            <p:spPr>
              <a:xfrm>
                <a:off x="197374" y="173694"/>
                <a:ext cx="11668916" cy="1474997"/>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05497" y="277090"/>
                <a:ext cx="10718463" cy="1261884"/>
              </a:xfrm>
              <a:prstGeom prst="rect">
                <a:avLst/>
              </a:prstGeom>
              <a:noFill/>
            </p:spPr>
            <p:txBody>
              <a:bodyPr wrap="square" rtlCol="0">
                <a:spAutoFit/>
              </a:bodyPr>
              <a:lstStyle/>
              <a:p>
                <a:pPr marL="742950" indent="-742950" algn="just">
                  <a:buAutoNum type="arabicPeriod"/>
                </a:pPr>
                <a:r>
                  <a:rPr lang="vi-VN" sz="3800" b="1" dirty="0" err="1">
                    <a:solidFill>
                      <a:srgbClr val="002060"/>
                    </a:solidFill>
                    <a:latin typeface="Cambria" panose="02040503050406030204" pitchFamily="18" charset="0"/>
                    <a:ea typeface="Cambria" panose="02040503050406030204" pitchFamily="18" charset="0"/>
                  </a:rPr>
                  <a:t>Hải</a:t>
                </a:r>
                <a:r>
                  <a:rPr lang="vi-VN" sz="3800" b="1" dirty="0">
                    <a:solidFill>
                      <a:srgbClr val="002060"/>
                    </a:solidFill>
                    <a:latin typeface="Cambria" panose="02040503050406030204" pitchFamily="18" charset="0"/>
                    <a:ea typeface="Cambria" panose="02040503050406030204" pitchFamily="18" charset="0"/>
                  </a:rPr>
                  <a:t> </a:t>
                </a:r>
                <a:r>
                  <a:rPr lang="vi-VN" sz="3800" b="1" dirty="0" err="1">
                    <a:solidFill>
                      <a:srgbClr val="002060"/>
                    </a:solidFill>
                    <a:latin typeface="Cambria" panose="02040503050406030204" pitchFamily="18" charset="0"/>
                    <a:ea typeface="Cambria" panose="02040503050406030204" pitchFamily="18" charset="0"/>
                  </a:rPr>
                  <a:t>Thượng</a:t>
                </a:r>
                <a:r>
                  <a:rPr lang="vi-VN" sz="3800" b="1" dirty="0">
                    <a:solidFill>
                      <a:srgbClr val="002060"/>
                    </a:solidFill>
                    <a:latin typeface="Cambria" panose="02040503050406030204" pitchFamily="18" charset="0"/>
                    <a:ea typeface="Cambria" panose="02040503050406030204" pitchFamily="18" charset="0"/>
                  </a:rPr>
                  <a:t> </a:t>
                </a:r>
                <a:r>
                  <a:rPr lang="vi-VN" sz="3800" b="1" dirty="0" err="1">
                    <a:solidFill>
                      <a:srgbClr val="002060"/>
                    </a:solidFill>
                    <a:latin typeface="Cambria" panose="02040503050406030204" pitchFamily="18" charset="0"/>
                    <a:ea typeface="Cambria" panose="02040503050406030204" pitchFamily="18" charset="0"/>
                  </a:rPr>
                  <a:t>Lãn</a:t>
                </a:r>
                <a:r>
                  <a:rPr lang="vi-VN" sz="3800" b="1" dirty="0">
                    <a:solidFill>
                      <a:srgbClr val="002060"/>
                    </a:solidFill>
                    <a:latin typeface="Cambria" panose="02040503050406030204" pitchFamily="18" charset="0"/>
                    <a:ea typeface="Cambria" panose="02040503050406030204" pitchFamily="18" charset="0"/>
                  </a:rPr>
                  <a:t> Ông </a:t>
                </a:r>
                <a:r>
                  <a:rPr lang="vi-VN" sz="3800" b="1" dirty="0" err="1">
                    <a:solidFill>
                      <a:srgbClr val="002060"/>
                    </a:solidFill>
                    <a:latin typeface="Cambria" panose="02040503050406030204" pitchFamily="18" charset="0"/>
                    <a:ea typeface="Cambria" panose="02040503050406030204" pitchFamily="18" charset="0"/>
                  </a:rPr>
                  <a:t>là</a:t>
                </a:r>
                <a:r>
                  <a:rPr lang="vi-VN" sz="3800" b="1" dirty="0">
                    <a:solidFill>
                      <a:srgbClr val="002060"/>
                    </a:solidFill>
                    <a:latin typeface="Cambria" panose="02040503050406030204" pitchFamily="18" charset="0"/>
                    <a:ea typeface="Cambria" panose="02040503050406030204" pitchFamily="18" charset="0"/>
                  </a:rPr>
                  <a:t> ai? </a:t>
                </a:r>
                <a:endParaRPr lang="en-US" sz="3800" b="1" dirty="0">
                  <a:solidFill>
                    <a:srgbClr val="002060"/>
                  </a:solidFill>
                  <a:latin typeface="Cambria" panose="02040503050406030204" pitchFamily="18" charset="0"/>
                  <a:ea typeface="Cambria" panose="02040503050406030204" pitchFamily="18" charset="0"/>
                </a:endParaRPr>
              </a:p>
              <a:p>
                <a:pPr algn="just"/>
                <a:r>
                  <a:rPr lang="en-US" sz="3800" b="1" dirty="0">
                    <a:solidFill>
                      <a:srgbClr val="002060"/>
                    </a:solidFill>
                    <a:latin typeface="Cambria" panose="02040503050406030204" pitchFamily="18" charset="0"/>
                    <a:ea typeface="Cambria" panose="02040503050406030204" pitchFamily="18" charset="0"/>
                  </a:rPr>
                  <a:t>       </a:t>
                </a:r>
                <a:r>
                  <a:rPr lang="vi-VN" sz="3800" b="1" dirty="0" err="1">
                    <a:solidFill>
                      <a:srgbClr val="002060"/>
                    </a:solidFill>
                    <a:latin typeface="Cambria" panose="02040503050406030204" pitchFamily="18" charset="0"/>
                    <a:ea typeface="Cambria" panose="02040503050406030204" pitchFamily="18" charset="0"/>
                  </a:rPr>
                  <a:t>Vì</a:t>
                </a:r>
                <a:r>
                  <a:rPr lang="vi-VN" sz="3800" b="1" dirty="0">
                    <a:solidFill>
                      <a:srgbClr val="002060"/>
                    </a:solidFill>
                    <a:latin typeface="Cambria" panose="02040503050406030204" pitchFamily="18" charset="0"/>
                    <a:ea typeface="Cambria" panose="02040503050406030204" pitchFamily="18" charset="0"/>
                  </a:rPr>
                  <a:t> sao ông </a:t>
                </a:r>
                <a:r>
                  <a:rPr lang="vi-VN" sz="3800" b="1" dirty="0" err="1">
                    <a:solidFill>
                      <a:srgbClr val="002060"/>
                    </a:solidFill>
                    <a:latin typeface="Cambria" panose="02040503050406030204" pitchFamily="18" charset="0"/>
                    <a:ea typeface="Cambria" panose="02040503050406030204" pitchFamily="18" charset="0"/>
                  </a:rPr>
                  <a:t>quyết</a:t>
                </a:r>
                <a:r>
                  <a:rPr lang="vi-VN" sz="3800" b="1" dirty="0">
                    <a:solidFill>
                      <a:srgbClr val="002060"/>
                    </a:solidFill>
                    <a:latin typeface="Cambria" panose="02040503050406030204" pitchFamily="18" charset="0"/>
                    <a:ea typeface="Cambria" panose="02040503050406030204" pitchFamily="18" charset="0"/>
                  </a:rPr>
                  <a:t> </a:t>
                </a:r>
                <a:r>
                  <a:rPr lang="vi-VN" sz="3800" b="1" dirty="0" err="1">
                    <a:solidFill>
                      <a:srgbClr val="002060"/>
                    </a:solidFill>
                    <a:latin typeface="Cambria" panose="02040503050406030204" pitchFamily="18" charset="0"/>
                    <a:ea typeface="Cambria" panose="02040503050406030204" pitchFamily="18" charset="0"/>
                  </a:rPr>
                  <a:t>học</a:t>
                </a:r>
                <a:r>
                  <a:rPr lang="vi-VN" sz="3800" b="1" dirty="0">
                    <a:solidFill>
                      <a:srgbClr val="002060"/>
                    </a:solidFill>
                    <a:latin typeface="Cambria" panose="02040503050406030204" pitchFamily="18" charset="0"/>
                    <a:ea typeface="Cambria" panose="02040503050406030204" pitchFamily="18" charset="0"/>
                  </a:rPr>
                  <a:t> </a:t>
                </a:r>
                <a:r>
                  <a:rPr lang="vi-VN" sz="3800" b="1" dirty="0" err="1">
                    <a:solidFill>
                      <a:srgbClr val="002060"/>
                    </a:solidFill>
                    <a:latin typeface="Cambria" panose="02040503050406030204" pitchFamily="18" charset="0"/>
                    <a:ea typeface="Cambria" panose="02040503050406030204" pitchFamily="18" charset="0"/>
                  </a:rPr>
                  <a:t>nghề</a:t>
                </a:r>
                <a:r>
                  <a:rPr lang="vi-VN" sz="3800" b="1" dirty="0">
                    <a:solidFill>
                      <a:srgbClr val="002060"/>
                    </a:solidFill>
                    <a:latin typeface="Cambria" panose="02040503050406030204" pitchFamily="18" charset="0"/>
                    <a:ea typeface="Cambria" panose="02040503050406030204" pitchFamily="18" charset="0"/>
                  </a:rPr>
                  <a:t> y? </a:t>
                </a:r>
                <a:endParaRPr lang="en-US" sz="3800" b="1" dirty="0">
                  <a:solidFill>
                    <a:srgbClr val="002060"/>
                  </a:solidFill>
                  <a:latin typeface="Cambria" panose="02040503050406030204" pitchFamily="18" charset="0"/>
                  <a:ea typeface="Cambria" panose="02040503050406030204" pitchFamily="18" charset="0"/>
                </a:endParaRPr>
              </a:p>
            </p:txBody>
          </p:sp>
        </p:grpSp>
        <p:pic>
          <p:nvPicPr>
            <p:cNvPr id="8" name="Picture 7"/>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3000" b="90000" l="2000" r="97667"/>
                      </a14:imgEffect>
                    </a14:imgLayer>
                  </a14:imgProps>
                </a:ext>
                <a:ext uri="{28A0092B-C50C-407E-A947-70E740481C1C}">
                  <a14:useLocalDpi xmlns:a14="http://schemas.microsoft.com/office/drawing/2010/main" val="0"/>
                </a:ext>
              </a:extLst>
            </a:blip>
            <a:srcRect l="4357" t="2075" r="3942" b="9129"/>
            <a:stretch/>
          </p:blipFill>
          <p:spPr>
            <a:xfrm>
              <a:off x="159245" y="268166"/>
              <a:ext cx="1100667" cy="1065804"/>
            </a:xfrm>
            <a:prstGeom prst="rect">
              <a:avLst/>
            </a:prstGeom>
          </p:spPr>
        </p:pic>
      </p:grpSp>
    </p:spTree>
    <p:extLst>
      <p:ext uri="{BB962C8B-B14F-4D97-AF65-F5344CB8AC3E}">
        <p14:creationId xmlns:p14="http://schemas.microsoft.com/office/powerpoint/2010/main" val="17605704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3">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5"/>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grpSp>
        <p:nvGrpSpPr>
          <p:cNvPr id="6" name="Group 5"/>
          <p:cNvGrpSpPr/>
          <p:nvPr/>
        </p:nvGrpSpPr>
        <p:grpSpPr>
          <a:xfrm>
            <a:off x="159245" y="268166"/>
            <a:ext cx="11643284" cy="1474997"/>
            <a:chOff x="159245" y="268166"/>
            <a:chExt cx="11643284" cy="1474997"/>
          </a:xfrm>
        </p:grpSpPr>
        <p:grpSp>
          <p:nvGrpSpPr>
            <p:cNvPr id="7" name="Group 6"/>
            <p:cNvGrpSpPr/>
            <p:nvPr/>
          </p:nvGrpSpPr>
          <p:grpSpPr>
            <a:xfrm>
              <a:off x="578805" y="268166"/>
              <a:ext cx="11223724" cy="1474997"/>
              <a:chOff x="197374" y="173694"/>
              <a:chExt cx="11668916" cy="1474997"/>
            </a:xfrm>
          </p:grpSpPr>
          <p:sp>
            <p:nvSpPr>
              <p:cNvPr id="9" name="Rounded Rectangle 8"/>
              <p:cNvSpPr/>
              <p:nvPr/>
            </p:nvSpPr>
            <p:spPr>
              <a:xfrm>
                <a:off x="197374" y="173694"/>
                <a:ext cx="11668916" cy="1474997"/>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05497" y="277090"/>
                <a:ext cx="10718463" cy="1323439"/>
              </a:xfrm>
              <a:prstGeom prst="rect">
                <a:avLst/>
              </a:prstGeom>
              <a:noFill/>
            </p:spPr>
            <p:txBody>
              <a:bodyPr wrap="square" rtlCol="0">
                <a:spAutoFit/>
              </a:bodyPr>
              <a:lstStyle/>
              <a:p>
                <a:pPr algn="just"/>
                <a:r>
                  <a:rPr lang="en-US" sz="4000" b="1">
                    <a:solidFill>
                      <a:srgbClr val="002060"/>
                    </a:solidFill>
                    <a:latin typeface="Cambria" panose="02040503050406030204" pitchFamily="18" charset="0"/>
                    <a:ea typeface="Cambria" panose="02040503050406030204" pitchFamily="18" charset="0"/>
                  </a:rPr>
                  <a:t>2</a:t>
                </a:r>
                <a:r>
                  <a:rPr lang="vi-VN" sz="4000" b="1">
                    <a:solidFill>
                      <a:srgbClr val="002060"/>
                    </a:solidFill>
                    <a:latin typeface="Cambria" panose="02040503050406030204" pitchFamily="18" charset="0"/>
                    <a:ea typeface="Cambria" panose="02040503050406030204" pitchFamily="18" charset="0"/>
                  </a:rPr>
                  <a:t>. Hải Thượng Lãn Ông đã học nghề y như thế nào? </a:t>
                </a:r>
                <a:endParaRPr lang="en-US" sz="4000" b="1">
                  <a:solidFill>
                    <a:srgbClr val="002060"/>
                  </a:solidFill>
                  <a:latin typeface="Cambria" panose="02040503050406030204" pitchFamily="18" charset="0"/>
                  <a:ea typeface="Cambria" panose="02040503050406030204" pitchFamily="18" charset="0"/>
                </a:endParaRPr>
              </a:p>
            </p:txBody>
          </p:sp>
        </p:grpSp>
        <p:pic>
          <p:nvPicPr>
            <p:cNvPr id="8" name="Picture 7"/>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3000" b="90000" l="2000" r="97667"/>
                      </a14:imgEffect>
                    </a14:imgLayer>
                  </a14:imgProps>
                </a:ext>
                <a:ext uri="{28A0092B-C50C-407E-A947-70E740481C1C}">
                  <a14:useLocalDpi xmlns:a14="http://schemas.microsoft.com/office/drawing/2010/main" val="0"/>
                </a:ext>
              </a:extLst>
            </a:blip>
            <a:srcRect l="4357" t="2075" r="3942" b="9129"/>
            <a:stretch/>
          </p:blipFill>
          <p:spPr>
            <a:xfrm>
              <a:off x="159245" y="268166"/>
              <a:ext cx="1100667" cy="1065804"/>
            </a:xfrm>
            <a:prstGeom prst="rect">
              <a:avLst/>
            </a:prstGeom>
          </p:spPr>
        </p:pic>
      </p:grpSp>
    </p:spTree>
    <p:extLst>
      <p:ext uri="{BB962C8B-B14F-4D97-AF65-F5344CB8AC3E}">
        <p14:creationId xmlns:p14="http://schemas.microsoft.com/office/powerpoint/2010/main" val="40657379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3">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5"/>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grpSp>
        <p:nvGrpSpPr>
          <p:cNvPr id="6" name="Group 5"/>
          <p:cNvGrpSpPr/>
          <p:nvPr/>
        </p:nvGrpSpPr>
        <p:grpSpPr>
          <a:xfrm>
            <a:off x="159245" y="268166"/>
            <a:ext cx="11643284" cy="1474997"/>
            <a:chOff x="159245" y="268166"/>
            <a:chExt cx="11643284" cy="1474997"/>
          </a:xfrm>
        </p:grpSpPr>
        <p:grpSp>
          <p:nvGrpSpPr>
            <p:cNvPr id="7" name="Group 6"/>
            <p:cNvGrpSpPr/>
            <p:nvPr/>
          </p:nvGrpSpPr>
          <p:grpSpPr>
            <a:xfrm>
              <a:off x="578805" y="268166"/>
              <a:ext cx="11223724" cy="1474997"/>
              <a:chOff x="197374" y="173694"/>
              <a:chExt cx="11668916" cy="1474997"/>
            </a:xfrm>
          </p:grpSpPr>
          <p:sp>
            <p:nvSpPr>
              <p:cNvPr id="9" name="Rounded Rectangle 8"/>
              <p:cNvSpPr/>
              <p:nvPr/>
            </p:nvSpPr>
            <p:spPr>
              <a:xfrm>
                <a:off x="197374" y="173694"/>
                <a:ext cx="11668916" cy="1474997"/>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05497" y="277090"/>
                <a:ext cx="10718463" cy="1200329"/>
              </a:xfrm>
              <a:prstGeom prst="rect">
                <a:avLst/>
              </a:prstGeom>
              <a:noFill/>
            </p:spPr>
            <p:txBody>
              <a:bodyPr wrap="square" rtlCol="0">
                <a:spAutoFit/>
              </a:bodyPr>
              <a:lstStyle/>
              <a:p>
                <a:pPr algn="just"/>
                <a:r>
                  <a:rPr lang="en-US" sz="3600" b="1">
                    <a:solidFill>
                      <a:srgbClr val="002060"/>
                    </a:solidFill>
                    <a:latin typeface="Cambria" panose="02040503050406030204" pitchFamily="18" charset="0"/>
                    <a:ea typeface="Cambria" panose="02040503050406030204" pitchFamily="18" charset="0"/>
                  </a:rPr>
                  <a:t>3</a:t>
                </a:r>
                <a:r>
                  <a:rPr lang="vi-VN" sz="3600" b="1">
                    <a:solidFill>
                      <a:srgbClr val="002060"/>
                    </a:solidFill>
                    <a:latin typeface="Cambria" panose="02040503050406030204" pitchFamily="18" charset="0"/>
                    <a:ea typeface="Cambria" panose="02040503050406030204" pitchFamily="18" charset="0"/>
                  </a:rPr>
                  <a:t>. </a:t>
                </a:r>
                <a:r>
                  <a:rPr lang="vi-VN" sz="3600" b="1">
                    <a:latin typeface="Cambria" panose="02040503050406030204" pitchFamily="18" charset="0"/>
                    <a:ea typeface="Cambria" panose="02040503050406030204" pitchFamily="18" charset="0"/>
                  </a:rPr>
                  <a:t>Những chi tiết nào cho thấy ông rất thương người nghèo?  </a:t>
                </a:r>
                <a:r>
                  <a:rPr lang="vi-VN" sz="3600" b="1">
                    <a:solidFill>
                      <a:srgbClr val="002060"/>
                    </a:solidFill>
                    <a:latin typeface="Cambria" panose="02040503050406030204" pitchFamily="18" charset="0"/>
                    <a:ea typeface="Cambria" panose="02040503050406030204" pitchFamily="18" charset="0"/>
                  </a:rPr>
                  <a:t> </a:t>
                </a:r>
                <a:endParaRPr lang="en-US" sz="3600" b="1">
                  <a:solidFill>
                    <a:srgbClr val="002060"/>
                  </a:solidFill>
                  <a:latin typeface="Cambria" panose="02040503050406030204" pitchFamily="18" charset="0"/>
                  <a:ea typeface="Cambria" panose="02040503050406030204" pitchFamily="18" charset="0"/>
                </a:endParaRPr>
              </a:p>
            </p:txBody>
          </p:sp>
        </p:grpSp>
        <p:pic>
          <p:nvPicPr>
            <p:cNvPr id="8" name="Picture 7"/>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3000" b="90000" l="2000" r="97667"/>
                      </a14:imgEffect>
                    </a14:imgLayer>
                  </a14:imgProps>
                </a:ext>
                <a:ext uri="{28A0092B-C50C-407E-A947-70E740481C1C}">
                  <a14:useLocalDpi xmlns:a14="http://schemas.microsoft.com/office/drawing/2010/main" val="0"/>
                </a:ext>
              </a:extLst>
            </a:blip>
            <a:srcRect l="4357" t="2075" r="3942" b="9129"/>
            <a:stretch/>
          </p:blipFill>
          <p:spPr>
            <a:xfrm>
              <a:off x="159245" y="268166"/>
              <a:ext cx="1100667" cy="1065804"/>
            </a:xfrm>
            <a:prstGeom prst="rect">
              <a:avLst/>
            </a:prstGeom>
          </p:spPr>
        </p:pic>
      </p:grpSp>
    </p:spTree>
    <p:extLst>
      <p:ext uri="{BB962C8B-B14F-4D97-AF65-F5344CB8AC3E}">
        <p14:creationId xmlns:p14="http://schemas.microsoft.com/office/powerpoint/2010/main" val="4933629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pic>
        <p:nvPicPr>
          <p:cNvPr id="6" name="图片 8">
            <a:extLst>
              <a:ext uri="{FF2B5EF4-FFF2-40B4-BE49-F238E27FC236}">
                <a16:creationId xmlns:a16="http://schemas.microsoft.com/office/drawing/2014/main" id="{117BD2A7-2643-4234-A74D-565E05FCE2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75612" y="0"/>
            <a:ext cx="9853942" cy="6569294"/>
          </a:xfrm>
          <a:prstGeom prst="rect">
            <a:avLst/>
          </a:prstGeom>
        </p:spPr>
      </p:pic>
      <p:pic>
        <p:nvPicPr>
          <p:cNvPr id="15" name="Picture 14"/>
          <p:cNvPicPr>
            <a:picLocks noChangeAspect="1"/>
          </p:cNvPicPr>
          <p:nvPr/>
        </p:nvPicPr>
        <p:blipFill>
          <a:blip r:embed="rId7"/>
          <a:stretch>
            <a:fillRect/>
          </a:stretch>
        </p:blipFill>
        <p:spPr>
          <a:xfrm>
            <a:off x="2471065" y="2553066"/>
            <a:ext cx="6364011" cy="2092426"/>
          </a:xfrm>
          <a:prstGeom prst="rect">
            <a:avLst/>
          </a:prstGeom>
        </p:spPr>
      </p:pic>
    </p:spTree>
    <p:extLst>
      <p:ext uri="{BB962C8B-B14F-4D97-AF65-F5344CB8AC3E}">
        <p14:creationId xmlns:p14="http://schemas.microsoft.com/office/powerpoint/2010/main" val="33681921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randombar(horizontal)">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3">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5"/>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grpSp>
        <p:nvGrpSpPr>
          <p:cNvPr id="6" name="Group 5"/>
          <p:cNvGrpSpPr/>
          <p:nvPr/>
        </p:nvGrpSpPr>
        <p:grpSpPr>
          <a:xfrm>
            <a:off x="159245" y="268166"/>
            <a:ext cx="11643284" cy="1474997"/>
            <a:chOff x="159245" y="268166"/>
            <a:chExt cx="11643284" cy="1474997"/>
          </a:xfrm>
        </p:grpSpPr>
        <p:grpSp>
          <p:nvGrpSpPr>
            <p:cNvPr id="7" name="Group 6"/>
            <p:cNvGrpSpPr/>
            <p:nvPr/>
          </p:nvGrpSpPr>
          <p:grpSpPr>
            <a:xfrm>
              <a:off x="578805" y="268166"/>
              <a:ext cx="11223724" cy="1474997"/>
              <a:chOff x="197374" y="173694"/>
              <a:chExt cx="11668916" cy="1474997"/>
            </a:xfrm>
          </p:grpSpPr>
          <p:sp>
            <p:nvSpPr>
              <p:cNvPr id="9" name="Rounded Rectangle 8"/>
              <p:cNvSpPr/>
              <p:nvPr/>
            </p:nvSpPr>
            <p:spPr>
              <a:xfrm>
                <a:off x="197374" y="173694"/>
                <a:ext cx="11668916" cy="1474997"/>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05497" y="277090"/>
                <a:ext cx="10718463" cy="1200329"/>
              </a:xfrm>
              <a:prstGeom prst="rect">
                <a:avLst/>
              </a:prstGeom>
              <a:noFill/>
            </p:spPr>
            <p:txBody>
              <a:bodyPr wrap="square" rtlCol="0">
                <a:spAutoFit/>
              </a:bodyPr>
              <a:lstStyle/>
              <a:p>
                <a:pPr algn="just"/>
                <a:r>
                  <a:rPr lang="en-US" sz="3600" b="1">
                    <a:solidFill>
                      <a:srgbClr val="002060"/>
                    </a:solidFill>
                    <a:latin typeface="Cambria" panose="02040503050406030204" pitchFamily="18" charset="0"/>
                    <a:ea typeface="Cambria" panose="02040503050406030204" pitchFamily="18" charset="0"/>
                  </a:rPr>
                  <a:t>4</a:t>
                </a:r>
                <a:r>
                  <a:rPr lang="vi-VN" sz="3600" b="1">
                    <a:solidFill>
                      <a:srgbClr val="002060"/>
                    </a:solidFill>
                    <a:latin typeface="Cambria" panose="02040503050406030204" pitchFamily="18" charset="0"/>
                    <a:ea typeface="Cambria" panose="02040503050406030204" pitchFamily="18" charset="0"/>
                  </a:rPr>
                  <a:t>. </a:t>
                </a:r>
                <a:r>
                  <a:rPr lang="vi-VN" sz="3600" b="1">
                    <a:latin typeface="Cambria" panose="02040503050406030204" pitchFamily="18" charset="0"/>
                    <a:ea typeface="Cambria" panose="02040503050406030204" pitchFamily="18" charset="0"/>
                  </a:rPr>
                  <a:t>Vì sao Hải Thượng Lãn Ông được coi là một bậc danh y của Việt Nam? </a:t>
                </a:r>
                <a:endParaRPr lang="en-US" sz="3600" b="1">
                  <a:solidFill>
                    <a:srgbClr val="002060"/>
                  </a:solidFill>
                  <a:latin typeface="Cambria" panose="02040503050406030204" pitchFamily="18" charset="0"/>
                  <a:ea typeface="Cambria" panose="02040503050406030204" pitchFamily="18" charset="0"/>
                </a:endParaRPr>
              </a:p>
            </p:txBody>
          </p:sp>
        </p:grpSp>
        <p:pic>
          <p:nvPicPr>
            <p:cNvPr id="8" name="Picture 7"/>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3000" b="90000" l="2000" r="97667"/>
                      </a14:imgEffect>
                    </a14:imgLayer>
                  </a14:imgProps>
                </a:ext>
                <a:ext uri="{28A0092B-C50C-407E-A947-70E740481C1C}">
                  <a14:useLocalDpi xmlns:a14="http://schemas.microsoft.com/office/drawing/2010/main" val="0"/>
                </a:ext>
              </a:extLst>
            </a:blip>
            <a:srcRect l="4357" t="2075" r="3942" b="9129"/>
            <a:stretch/>
          </p:blipFill>
          <p:spPr>
            <a:xfrm>
              <a:off x="159245" y="268166"/>
              <a:ext cx="1100667" cy="1065804"/>
            </a:xfrm>
            <a:prstGeom prst="rect">
              <a:avLst/>
            </a:prstGeom>
          </p:spPr>
        </p:pic>
      </p:grpSp>
    </p:spTree>
    <p:extLst>
      <p:ext uri="{BB962C8B-B14F-4D97-AF65-F5344CB8AC3E}">
        <p14:creationId xmlns:p14="http://schemas.microsoft.com/office/powerpoint/2010/main" val="26730261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a:extLst>
              <a:ext uri="{FF2B5EF4-FFF2-40B4-BE49-F238E27FC236}">
                <a16:creationId xmlns:a16="http://schemas.microsoft.com/office/drawing/2014/main" id="{03AFD29B-A2C7-458B-B200-E2EE369903B4}"/>
              </a:ext>
            </a:extLst>
          </p:cNvPr>
          <p:cNvPicPr>
            <a:picLocks noChangeAspect="1"/>
          </p:cNvPicPr>
          <p:nvPr/>
        </p:nvPicPr>
        <p:blipFill>
          <a:blip r:embed="rId2"/>
          <a:stretch>
            <a:fillRect/>
          </a:stretch>
        </p:blipFill>
        <p:spPr>
          <a:xfrm>
            <a:off x="-423333" y="4742578"/>
            <a:ext cx="6485467" cy="2284755"/>
          </a:xfrm>
          <a:prstGeom prst="rect">
            <a:avLst/>
          </a:prstGeom>
        </p:spPr>
      </p:pic>
      <p:grpSp>
        <p:nvGrpSpPr>
          <p:cNvPr id="6" name="Group 5"/>
          <p:cNvGrpSpPr/>
          <p:nvPr/>
        </p:nvGrpSpPr>
        <p:grpSpPr>
          <a:xfrm>
            <a:off x="3307265" y="1752993"/>
            <a:ext cx="8592009" cy="4438801"/>
            <a:chOff x="3416475" y="1932959"/>
            <a:chExt cx="8592009" cy="2639042"/>
          </a:xfrm>
        </p:grpSpPr>
        <p:sp>
          <p:nvSpPr>
            <p:cNvPr id="7" name="矩形: 圆角 13">
              <a:extLst>
                <a:ext uri="{FF2B5EF4-FFF2-40B4-BE49-F238E27FC236}">
                  <a16:creationId xmlns:a16="http://schemas.microsoft.com/office/drawing/2014/main" id="{439F2E60-BBFB-3001-6AB3-4F744528449D}"/>
                </a:ext>
              </a:extLst>
            </p:cNvPr>
            <p:cNvSpPr/>
            <p:nvPr/>
          </p:nvSpPr>
          <p:spPr>
            <a:xfrm>
              <a:off x="3416475" y="1932959"/>
              <a:ext cx="8592009" cy="2639042"/>
            </a:xfrm>
            <a:prstGeom prst="roundRect">
              <a:avLst>
                <a:gd name="adj" fmla="val 5740"/>
              </a:avLst>
            </a:prstGeom>
            <a:solidFill>
              <a:schemeClr val="bg1"/>
            </a:solidFill>
            <a:ln w="28575">
              <a:solidFill>
                <a:srgbClr val="FF66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Medium" panose="020B0600000000000000" pitchFamily="34" charset="-122"/>
                <a:sym typeface="Arial" panose="020B0604020202020204" pitchFamily="34" charset="0"/>
              </a:endParaRPr>
            </a:p>
          </p:txBody>
        </p:sp>
        <p:sp>
          <p:nvSpPr>
            <p:cNvPr id="8" name="TextBox 7"/>
            <p:cNvSpPr txBox="1"/>
            <p:nvPr/>
          </p:nvSpPr>
          <p:spPr>
            <a:xfrm>
              <a:off x="3657600" y="1957574"/>
              <a:ext cx="8154650" cy="2470302"/>
            </a:xfrm>
            <a:prstGeom prst="rect">
              <a:avLst/>
            </a:prstGeom>
            <a:noFill/>
          </p:spPr>
          <p:txBody>
            <a:bodyPr wrap="square" rtlCol="0">
              <a:spAutoFit/>
            </a:bodyPr>
            <a:lstStyle/>
            <a:p>
              <a:pPr algn="just"/>
              <a:r>
                <a:rPr lang="en-US" sz="4400" dirty="0" err="1">
                  <a:solidFill>
                    <a:srgbClr val="002060"/>
                  </a:solidFill>
                  <a:latin typeface="Cambria" panose="02040503050406030204" pitchFamily="18" charset="0"/>
                  <a:ea typeface="Cambria" panose="02040503050406030204" pitchFamily="18" charset="0"/>
                </a:rPr>
                <a:t>Hải</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Thượng</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Lãn</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Ông</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chỉ</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là</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một</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thầy</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thuốc</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hết</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lòng</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thương</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yêu</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và</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chăm</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sóc</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người</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bệnh</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và</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còn</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là</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một</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tấm</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gương</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sáng</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về</a:t>
              </a:r>
              <a:r>
                <a:rPr lang="en-US" sz="4400" dirty="0">
                  <a:solidFill>
                    <a:srgbClr val="002060"/>
                  </a:solidFill>
                  <a:latin typeface="Cambria" panose="02040503050406030204" pitchFamily="18" charset="0"/>
                  <a:ea typeface="Cambria" panose="02040503050406030204" pitchFamily="18" charset="0"/>
                </a:rPr>
                <a:t> ý </a:t>
              </a:r>
              <a:r>
                <a:rPr lang="en-US" sz="4400" dirty="0" err="1">
                  <a:solidFill>
                    <a:srgbClr val="002060"/>
                  </a:solidFill>
                  <a:latin typeface="Cambria" panose="02040503050406030204" pitchFamily="18" charset="0"/>
                  <a:ea typeface="Cambria" panose="02040503050406030204" pitchFamily="18" charset="0"/>
                </a:rPr>
                <a:t>thức</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tự</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học</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để</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trở</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thành</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thầy</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thuốc</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giỏi</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một</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bậc</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danh</a:t>
              </a:r>
              <a:r>
                <a:rPr lang="en-US" sz="4400" dirty="0">
                  <a:solidFill>
                    <a:srgbClr val="002060"/>
                  </a:solidFill>
                  <a:latin typeface="Cambria" panose="02040503050406030204" pitchFamily="18" charset="0"/>
                  <a:ea typeface="Cambria" panose="02040503050406030204" pitchFamily="18" charset="0"/>
                </a:rPr>
                <a:t> y </a:t>
              </a:r>
              <a:r>
                <a:rPr lang="en-US" sz="4400" dirty="0" err="1">
                  <a:solidFill>
                    <a:srgbClr val="002060"/>
                  </a:solidFill>
                  <a:latin typeface="Cambria" panose="02040503050406030204" pitchFamily="18" charset="0"/>
                  <a:ea typeface="Cambria" panose="02040503050406030204" pitchFamily="18" charset="0"/>
                </a:rPr>
                <a:t>của</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nước</a:t>
              </a:r>
              <a:r>
                <a:rPr lang="en-US" sz="4400" dirty="0">
                  <a:solidFill>
                    <a:srgbClr val="002060"/>
                  </a:solidFill>
                  <a:latin typeface="Cambria" panose="02040503050406030204" pitchFamily="18" charset="0"/>
                  <a:ea typeface="Cambria" panose="02040503050406030204" pitchFamily="18" charset="0"/>
                </a:rPr>
                <a:t> ta.</a:t>
              </a:r>
            </a:p>
          </p:txBody>
        </p:sp>
      </p:grpSp>
      <p:pic>
        <p:nvPicPr>
          <p:cNvPr id="9" name="Picture 8"/>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291655" y="2250597"/>
            <a:ext cx="3768011" cy="4776736"/>
          </a:xfrm>
          <a:prstGeom prst="rect">
            <a:avLst/>
          </a:prstGeom>
        </p:spPr>
      </p:pic>
      <p:pic>
        <p:nvPicPr>
          <p:cNvPr id="10" name="图片 64">
            <a:extLst>
              <a:ext uri="{FF2B5EF4-FFF2-40B4-BE49-F238E27FC236}">
                <a16:creationId xmlns:a16="http://schemas.microsoft.com/office/drawing/2014/main" id="{1C474A4B-66C5-6246-8015-F7CCBC6C972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324774">
            <a:off x="1636440" y="19200"/>
            <a:ext cx="1783837" cy="2337569"/>
          </a:xfrm>
          <a:prstGeom prst="rect">
            <a:avLst/>
          </a:prstGeom>
        </p:spPr>
      </p:pic>
      <p:pic>
        <p:nvPicPr>
          <p:cNvPr id="11" name="Picture 10"/>
          <p:cNvPicPr>
            <a:picLocks noChangeAspect="1"/>
          </p:cNvPicPr>
          <p:nvPr/>
        </p:nvPicPr>
        <p:blipFill>
          <a:blip r:embed="rId6"/>
          <a:stretch>
            <a:fillRect/>
          </a:stretch>
        </p:blipFill>
        <p:spPr>
          <a:xfrm>
            <a:off x="4005990" y="264663"/>
            <a:ext cx="6581740" cy="1659694"/>
          </a:xfrm>
          <a:prstGeom prst="rect">
            <a:avLst/>
          </a:prstGeom>
        </p:spPr>
      </p:pic>
    </p:spTree>
    <p:extLst>
      <p:ext uri="{BB962C8B-B14F-4D97-AF65-F5344CB8AC3E}">
        <p14:creationId xmlns:p14="http://schemas.microsoft.com/office/powerpoint/2010/main" val="35031551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pic>
        <p:nvPicPr>
          <p:cNvPr id="6" name="图片 8">
            <a:extLst>
              <a:ext uri="{FF2B5EF4-FFF2-40B4-BE49-F238E27FC236}">
                <a16:creationId xmlns:a16="http://schemas.microsoft.com/office/drawing/2014/main" id="{117BD2A7-2643-4234-A74D-565E05FCE2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0244" y="271256"/>
            <a:ext cx="9971509" cy="6377706"/>
          </a:xfrm>
          <a:prstGeom prst="rect">
            <a:avLst/>
          </a:prstGeom>
        </p:spPr>
      </p:pic>
      <p:sp>
        <p:nvSpPr>
          <p:cNvPr id="7" name="TextBox 6">
            <a:extLst>
              <a:ext uri="{FF2B5EF4-FFF2-40B4-BE49-F238E27FC236}">
                <a16:creationId xmlns:a16="http://schemas.microsoft.com/office/drawing/2014/main" id="{80AAFC10-10D2-482E-8E53-423B6ECF5E6D}"/>
              </a:ext>
            </a:extLst>
          </p:cNvPr>
          <p:cNvSpPr txBox="1"/>
          <p:nvPr/>
        </p:nvSpPr>
        <p:spPr>
          <a:xfrm>
            <a:off x="2618510" y="3117273"/>
            <a:ext cx="5715000" cy="861774"/>
          </a:xfrm>
          <a:prstGeom prst="rect">
            <a:avLst/>
          </a:prstGeom>
          <a:noFill/>
        </p:spPr>
        <p:txBody>
          <a:bodyPr wrap="square" rtlCol="0">
            <a:spAutoFit/>
          </a:bodyPr>
          <a:lstStyle/>
          <a:p>
            <a:r>
              <a:rPr lang="en-US" sz="5000" b="1" dirty="0">
                <a:solidFill>
                  <a:srgbClr val="FF0000"/>
                </a:solidFill>
                <a:latin typeface="Arial" panose="020B0604020202020204" pitchFamily="34" charset="0"/>
                <a:cs typeface="Arial" panose="020B0604020202020204" pitchFamily="34" charset="0"/>
              </a:rPr>
              <a:t>LUYỆN ĐỌC LẠI</a:t>
            </a:r>
          </a:p>
        </p:txBody>
      </p:sp>
    </p:spTree>
    <p:extLst>
      <p:ext uri="{BB962C8B-B14F-4D97-AF65-F5344CB8AC3E}">
        <p14:creationId xmlns:p14="http://schemas.microsoft.com/office/powerpoint/2010/main" val="8342723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3">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5"/>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grpSp>
        <p:nvGrpSpPr>
          <p:cNvPr id="7" name="Group 6"/>
          <p:cNvGrpSpPr/>
          <p:nvPr/>
        </p:nvGrpSpPr>
        <p:grpSpPr>
          <a:xfrm>
            <a:off x="578805" y="268166"/>
            <a:ext cx="11223724" cy="1474997"/>
            <a:chOff x="197374" y="173694"/>
            <a:chExt cx="11668916" cy="1474997"/>
          </a:xfrm>
        </p:grpSpPr>
        <p:sp>
          <p:nvSpPr>
            <p:cNvPr id="9" name="Rounded Rectangle 8"/>
            <p:cNvSpPr/>
            <p:nvPr/>
          </p:nvSpPr>
          <p:spPr>
            <a:xfrm>
              <a:off x="197374" y="173694"/>
              <a:ext cx="11668916" cy="1474997"/>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dirty="0" err="1">
                  <a:solidFill>
                    <a:srgbClr val="FF0000"/>
                  </a:solidFill>
                </a:rPr>
                <a:t>Nêu</a:t>
              </a:r>
              <a:r>
                <a:rPr lang="en-US" sz="5000" dirty="0">
                  <a:solidFill>
                    <a:srgbClr val="FF0000"/>
                  </a:solidFill>
                </a:rPr>
                <a:t> </a:t>
              </a:r>
              <a:r>
                <a:rPr lang="en-US" sz="5000" dirty="0" err="1">
                  <a:solidFill>
                    <a:srgbClr val="FF0000"/>
                  </a:solidFill>
                </a:rPr>
                <a:t>giọng</a:t>
              </a:r>
              <a:r>
                <a:rPr lang="en-US" sz="5000" dirty="0">
                  <a:solidFill>
                    <a:srgbClr val="FF0000"/>
                  </a:solidFill>
                </a:rPr>
                <a:t> </a:t>
              </a:r>
              <a:r>
                <a:rPr lang="en-US" sz="5000" dirty="0" err="1">
                  <a:solidFill>
                    <a:srgbClr val="FF0000"/>
                  </a:solidFill>
                </a:rPr>
                <a:t>đọc</a:t>
              </a:r>
              <a:r>
                <a:rPr lang="en-US" sz="5000" dirty="0">
                  <a:solidFill>
                    <a:srgbClr val="FF0000"/>
                  </a:solidFill>
                </a:rPr>
                <a:t>?</a:t>
              </a:r>
            </a:p>
          </p:txBody>
        </p:sp>
        <p:sp>
          <p:nvSpPr>
            <p:cNvPr id="10" name="TextBox 9"/>
            <p:cNvSpPr txBox="1"/>
            <p:nvPr/>
          </p:nvSpPr>
          <p:spPr>
            <a:xfrm>
              <a:off x="905497" y="277090"/>
              <a:ext cx="10718463" cy="646331"/>
            </a:xfrm>
            <a:prstGeom prst="rect">
              <a:avLst/>
            </a:prstGeom>
            <a:noFill/>
          </p:spPr>
          <p:txBody>
            <a:bodyPr wrap="square" rtlCol="0">
              <a:spAutoFit/>
            </a:bodyPr>
            <a:lstStyle/>
            <a:p>
              <a:pPr algn="just"/>
              <a:endParaRPr lang="en-US" sz="3600" b="1" dirty="0">
                <a:solidFill>
                  <a:srgbClr val="002060"/>
                </a:solidFill>
                <a:latin typeface="Cambria" panose="02040503050406030204" pitchFamily="18" charset="0"/>
                <a:ea typeface="Cambria" panose="02040503050406030204" pitchFamily="18" charset="0"/>
              </a:endParaRPr>
            </a:p>
          </p:txBody>
        </p:sp>
      </p:grpSp>
      <p:sp>
        <p:nvSpPr>
          <p:cNvPr id="11" name="Rectangle 10">
            <a:extLst>
              <a:ext uri="{FF2B5EF4-FFF2-40B4-BE49-F238E27FC236}">
                <a16:creationId xmlns:a16="http://schemas.microsoft.com/office/drawing/2014/main" id="{5959A49F-6001-4E73-AFE7-17EAF76978DD}"/>
              </a:ext>
            </a:extLst>
          </p:cNvPr>
          <p:cNvSpPr/>
          <p:nvPr/>
        </p:nvSpPr>
        <p:spPr>
          <a:xfrm>
            <a:off x="449178" y="2252516"/>
            <a:ext cx="11504977" cy="2369880"/>
          </a:xfrm>
          <a:prstGeom prst="rect">
            <a:avLst/>
          </a:prstGeom>
          <a:solidFill>
            <a:schemeClr val="accent1">
              <a:lumMod val="20000"/>
              <a:lumOff val="80000"/>
            </a:schemeClr>
          </a:solidFill>
        </p:spPr>
        <p:txBody>
          <a:bodyPr wrap="square">
            <a:spAutoFit/>
          </a:bodyPr>
          <a:lstStyle/>
          <a:p>
            <a:r>
              <a:rPr lang="en-US" sz="3000" dirty="0" err="1">
                <a:solidFill>
                  <a:srgbClr val="000000"/>
                </a:solidFill>
                <a:ea typeface="Courier New" panose="02070309020205020404" pitchFamily="49" charset="0"/>
              </a:rPr>
              <a:t>Giọng</a:t>
            </a:r>
            <a:r>
              <a:rPr lang="en-US" sz="3000" dirty="0">
                <a:solidFill>
                  <a:srgbClr val="000000"/>
                </a:solidFill>
                <a:ea typeface="Courier New" panose="02070309020205020404" pitchFamily="49" charset="0"/>
              </a:rPr>
              <a:t> </a:t>
            </a:r>
            <a:r>
              <a:rPr lang="vi-VN" sz="3000" dirty="0" err="1">
                <a:solidFill>
                  <a:srgbClr val="000000"/>
                </a:solidFill>
                <a:ea typeface="Courier New" panose="02070309020205020404" pitchFamily="49" charset="0"/>
              </a:rPr>
              <a:t>đọc</a:t>
            </a:r>
            <a:r>
              <a:rPr lang="vi-VN" sz="3000" dirty="0">
                <a:solidFill>
                  <a:srgbClr val="000000"/>
                </a:solidFill>
                <a:ea typeface="Courier New" panose="02070309020205020404" pitchFamily="49" charset="0"/>
              </a:rPr>
              <a:t> r</a:t>
            </a:r>
            <a:r>
              <a:rPr lang="en-US" sz="3000" dirty="0">
                <a:solidFill>
                  <a:srgbClr val="000000"/>
                </a:solidFill>
                <a:ea typeface="Courier New" panose="02070309020205020404" pitchFamily="49" charset="0"/>
              </a:rPr>
              <a:t>õ</a:t>
            </a:r>
            <a:r>
              <a:rPr lang="vi-VN" sz="3000" dirty="0">
                <a:solidFill>
                  <a:srgbClr val="000000"/>
                </a:solidFill>
                <a:ea typeface="Courier New" panose="02070309020205020404" pitchFamily="49" charset="0"/>
              </a:rPr>
              <a:t> </a:t>
            </a:r>
            <a:r>
              <a:rPr lang="vi-VN" sz="3000" dirty="0" err="1">
                <a:solidFill>
                  <a:srgbClr val="000000"/>
                </a:solidFill>
                <a:ea typeface="Courier New" panose="02070309020205020404" pitchFamily="49" charset="0"/>
              </a:rPr>
              <a:t>ràng</a:t>
            </a:r>
            <a:r>
              <a:rPr lang="vi-VN" sz="3000" dirty="0">
                <a:solidFill>
                  <a:srgbClr val="000000"/>
                </a:solidFill>
                <a:ea typeface="Courier New" panose="02070309020205020404" pitchFamily="49" charset="0"/>
              </a:rPr>
              <a:t>, </a:t>
            </a:r>
            <a:r>
              <a:rPr lang="vi-VN" sz="3000" dirty="0" err="1">
                <a:solidFill>
                  <a:srgbClr val="000000"/>
                </a:solidFill>
                <a:ea typeface="Courier New" panose="02070309020205020404" pitchFamily="49" charset="0"/>
              </a:rPr>
              <a:t>diễn</a:t>
            </a:r>
            <a:r>
              <a:rPr lang="vi-VN" sz="3000" dirty="0">
                <a:solidFill>
                  <a:srgbClr val="000000"/>
                </a:solidFill>
                <a:ea typeface="Courier New" panose="02070309020205020404" pitchFamily="49" charset="0"/>
              </a:rPr>
              <a:t> </a:t>
            </a:r>
            <a:r>
              <a:rPr lang="vi-VN" sz="3000" dirty="0" err="1">
                <a:solidFill>
                  <a:srgbClr val="000000"/>
                </a:solidFill>
                <a:ea typeface="Courier New" panose="02070309020205020404" pitchFamily="49" charset="0"/>
              </a:rPr>
              <a:t>cảm</a:t>
            </a:r>
            <a:r>
              <a:rPr lang="vi-VN" sz="3000" dirty="0">
                <a:solidFill>
                  <a:srgbClr val="000000"/>
                </a:solidFill>
                <a:ea typeface="Courier New" panose="02070309020205020404" pitchFamily="49" charset="0"/>
              </a:rPr>
              <a:t>, </a:t>
            </a:r>
            <a:r>
              <a:rPr lang="vi-VN" sz="3000" dirty="0" err="1">
                <a:solidFill>
                  <a:srgbClr val="000000"/>
                </a:solidFill>
                <a:ea typeface="Courier New" panose="02070309020205020404" pitchFamily="49" charset="0"/>
              </a:rPr>
              <a:t>nhấn</a:t>
            </a:r>
            <a:r>
              <a:rPr lang="vi-VN" sz="3000" dirty="0">
                <a:solidFill>
                  <a:srgbClr val="000000"/>
                </a:solidFill>
                <a:ea typeface="Courier New" panose="02070309020205020404" pitchFamily="49" charset="0"/>
              </a:rPr>
              <a:t> </a:t>
            </a:r>
            <a:r>
              <a:rPr lang="vi-VN" sz="3000" dirty="0" err="1">
                <a:solidFill>
                  <a:srgbClr val="000000"/>
                </a:solidFill>
                <a:ea typeface="Courier New" panose="02070309020205020404" pitchFamily="49" charset="0"/>
              </a:rPr>
              <a:t>giọng</a:t>
            </a:r>
            <a:r>
              <a:rPr lang="vi-VN" sz="3000" dirty="0">
                <a:solidFill>
                  <a:srgbClr val="000000"/>
                </a:solidFill>
                <a:ea typeface="Courier New" panose="02070309020205020404" pitchFamily="49" charset="0"/>
              </a:rPr>
              <a:t> ở </a:t>
            </a:r>
            <a:r>
              <a:rPr lang="vi-VN" sz="3000" dirty="0" err="1">
                <a:solidFill>
                  <a:srgbClr val="000000"/>
                </a:solidFill>
                <a:ea typeface="Courier New" panose="02070309020205020404" pitchFamily="49" charset="0"/>
              </a:rPr>
              <a:t>những</a:t>
            </a:r>
            <a:r>
              <a:rPr lang="vi-VN" sz="3000" dirty="0">
                <a:solidFill>
                  <a:srgbClr val="000000"/>
                </a:solidFill>
                <a:ea typeface="Courier New" panose="02070309020205020404" pitchFamily="49" charset="0"/>
              </a:rPr>
              <a:t> </a:t>
            </a:r>
            <a:r>
              <a:rPr lang="vi-VN" sz="3000" dirty="0" err="1">
                <a:solidFill>
                  <a:srgbClr val="000000"/>
                </a:solidFill>
                <a:ea typeface="Courier New" panose="02070309020205020404" pitchFamily="49" charset="0"/>
              </a:rPr>
              <a:t>từ</a:t>
            </a:r>
            <a:r>
              <a:rPr lang="vi-VN" sz="3000" dirty="0">
                <a:solidFill>
                  <a:srgbClr val="000000"/>
                </a:solidFill>
                <a:ea typeface="Courier New" panose="02070309020205020404" pitchFamily="49" charset="0"/>
              </a:rPr>
              <a:t> </a:t>
            </a:r>
            <a:r>
              <a:rPr lang="vi-VN" sz="3000" dirty="0" err="1">
                <a:solidFill>
                  <a:srgbClr val="000000"/>
                </a:solidFill>
                <a:ea typeface="Courier New" panose="02070309020205020404" pitchFamily="49" charset="0"/>
              </a:rPr>
              <a:t>ngữ</a:t>
            </a:r>
            <a:r>
              <a:rPr lang="vi-VN" sz="3000" dirty="0">
                <a:solidFill>
                  <a:srgbClr val="000000"/>
                </a:solidFill>
                <a:ea typeface="Courier New" panose="02070309020205020404" pitchFamily="49" charset="0"/>
              </a:rPr>
              <a:t> </a:t>
            </a:r>
            <a:r>
              <a:rPr lang="vi-VN" sz="3000" dirty="0" err="1">
                <a:solidFill>
                  <a:srgbClr val="000000"/>
                </a:solidFill>
                <a:ea typeface="Courier New" panose="02070309020205020404" pitchFamily="49" charset="0"/>
              </a:rPr>
              <a:t>phù</a:t>
            </a:r>
            <a:r>
              <a:rPr lang="vi-VN" sz="3000" dirty="0">
                <a:solidFill>
                  <a:srgbClr val="000000"/>
                </a:solidFill>
                <a:ea typeface="Courier New" panose="02070309020205020404" pitchFamily="49" charset="0"/>
              </a:rPr>
              <a:t> </a:t>
            </a:r>
            <a:r>
              <a:rPr lang="vi-VN" sz="3000" dirty="0" err="1">
                <a:solidFill>
                  <a:srgbClr val="000000"/>
                </a:solidFill>
                <a:ea typeface="Courier New" panose="02070309020205020404" pitchFamily="49" charset="0"/>
              </a:rPr>
              <a:t>hợp</a:t>
            </a:r>
            <a:r>
              <a:rPr lang="en-US" sz="3000" dirty="0">
                <a:solidFill>
                  <a:srgbClr val="000000"/>
                </a:solidFill>
                <a:ea typeface="Courier New" panose="02070309020205020404" pitchFamily="49" charset="0"/>
              </a:rPr>
              <a:t>, </a:t>
            </a:r>
            <a:r>
              <a:rPr lang="vi-VN" sz="3000" dirty="0" err="1"/>
              <a:t>chứa</a:t>
            </a:r>
            <a:r>
              <a:rPr lang="vi-VN" sz="3000" dirty="0"/>
              <a:t> thông tin quan </a:t>
            </a:r>
            <a:r>
              <a:rPr lang="vi-VN" sz="3000" dirty="0" err="1"/>
              <a:t>trọng</a:t>
            </a:r>
            <a:r>
              <a:rPr lang="vi-VN" sz="3000" dirty="0"/>
              <a:t> trong câu. </a:t>
            </a:r>
            <a:endParaRPr lang="en-US" sz="3000" dirty="0"/>
          </a:p>
          <a:p>
            <a:endParaRPr lang="en-US" sz="3000" dirty="0"/>
          </a:p>
          <a:p>
            <a:pPr algn="ctr"/>
            <a:r>
              <a:rPr lang="vi-VN" sz="2800" i="1" dirty="0" err="1">
                <a:solidFill>
                  <a:srgbClr val="002060"/>
                </a:solidFill>
                <a:latin typeface="+mj-lt"/>
              </a:rPr>
              <a:t>Hải</a:t>
            </a:r>
            <a:r>
              <a:rPr lang="vi-VN" sz="2800" i="1" dirty="0">
                <a:solidFill>
                  <a:srgbClr val="002060"/>
                </a:solidFill>
                <a:latin typeface="+mj-lt"/>
              </a:rPr>
              <a:t> </a:t>
            </a:r>
            <a:r>
              <a:rPr lang="vi-VN" sz="2800" i="1" dirty="0" err="1">
                <a:solidFill>
                  <a:srgbClr val="002060"/>
                </a:solidFill>
                <a:latin typeface="+mj-lt"/>
              </a:rPr>
              <a:t>Thượng</a:t>
            </a:r>
            <a:r>
              <a:rPr lang="vi-VN" sz="2800" i="1" dirty="0">
                <a:solidFill>
                  <a:srgbClr val="002060"/>
                </a:solidFill>
                <a:latin typeface="+mj-lt"/>
              </a:rPr>
              <a:t> </a:t>
            </a:r>
            <a:r>
              <a:rPr lang="vi-VN" sz="2800" i="1" dirty="0" err="1">
                <a:solidFill>
                  <a:srgbClr val="002060"/>
                </a:solidFill>
                <a:latin typeface="+mj-lt"/>
              </a:rPr>
              <a:t>Lãn</a:t>
            </a:r>
            <a:r>
              <a:rPr lang="vi-VN" sz="2800" i="1" dirty="0">
                <a:solidFill>
                  <a:srgbClr val="002060"/>
                </a:solidFill>
                <a:latin typeface="+mj-lt"/>
              </a:rPr>
              <a:t> </a:t>
            </a:r>
            <a:r>
              <a:rPr lang="en-US" sz="2800" i="1" dirty="0">
                <a:solidFill>
                  <a:srgbClr val="002060"/>
                </a:solidFill>
                <a:latin typeface="+mj-lt"/>
              </a:rPr>
              <a:t>ô</a:t>
            </a:r>
            <a:r>
              <a:rPr lang="vi-VN" sz="2800" i="1" dirty="0" err="1">
                <a:solidFill>
                  <a:srgbClr val="002060"/>
                </a:solidFill>
                <a:latin typeface="+mj-lt"/>
              </a:rPr>
              <a:t>ng</a:t>
            </a:r>
            <a:r>
              <a:rPr lang="vi-VN" sz="2800" i="1" dirty="0">
                <a:solidFill>
                  <a:srgbClr val="002060"/>
                </a:solidFill>
                <a:latin typeface="+mj-lt"/>
              </a:rPr>
              <a:t> </a:t>
            </a:r>
            <a:r>
              <a:rPr lang="vi-VN" sz="2800" i="1" dirty="0" err="1">
                <a:solidFill>
                  <a:srgbClr val="002060"/>
                </a:solidFill>
                <a:latin typeface="+mj-lt"/>
              </a:rPr>
              <a:t>là</a:t>
            </a:r>
            <a:r>
              <a:rPr lang="vi-VN" sz="2800" i="1" dirty="0">
                <a:solidFill>
                  <a:srgbClr val="002060"/>
                </a:solidFill>
                <a:latin typeface="+mj-lt"/>
              </a:rPr>
              <a:t> </a:t>
            </a:r>
            <a:r>
              <a:rPr lang="vi-VN" sz="2800" i="1" dirty="0" err="1">
                <a:solidFill>
                  <a:srgbClr val="002060"/>
                </a:solidFill>
                <a:latin typeface="+mj-lt"/>
              </a:rPr>
              <a:t>một</a:t>
            </a:r>
            <a:r>
              <a:rPr lang="vi-VN" sz="2800" i="1" dirty="0">
                <a:solidFill>
                  <a:srgbClr val="002060"/>
                </a:solidFill>
                <a:latin typeface="+mj-lt"/>
              </a:rPr>
              <a:t> </a:t>
            </a:r>
            <a:r>
              <a:rPr lang="vi-VN" sz="2800" i="1" dirty="0" err="1">
                <a:solidFill>
                  <a:srgbClr val="002060"/>
                </a:solidFill>
                <a:latin typeface="+mj-lt"/>
              </a:rPr>
              <a:t>thầy</a:t>
            </a:r>
            <a:r>
              <a:rPr lang="vi-VN" sz="2800" i="1" dirty="0">
                <a:solidFill>
                  <a:srgbClr val="002060"/>
                </a:solidFill>
                <a:latin typeface="+mj-lt"/>
              </a:rPr>
              <a:t> </a:t>
            </a:r>
            <a:r>
              <a:rPr lang="vi-VN" sz="2800" i="1" dirty="0" err="1">
                <a:solidFill>
                  <a:srgbClr val="002060"/>
                </a:solidFill>
                <a:latin typeface="+mj-lt"/>
              </a:rPr>
              <a:t>thuốc</a:t>
            </a:r>
            <a:r>
              <a:rPr lang="vi-VN" sz="2800" i="1" dirty="0">
                <a:solidFill>
                  <a:srgbClr val="002060"/>
                </a:solidFill>
                <a:latin typeface="+mj-lt"/>
              </a:rPr>
              <a:t> </a:t>
            </a:r>
            <a:r>
              <a:rPr lang="vi-VN" sz="2800" i="1" dirty="0" err="1">
                <a:solidFill>
                  <a:srgbClr val="002060"/>
                </a:solidFill>
                <a:latin typeface="+mj-lt"/>
              </a:rPr>
              <a:t>nổi</a:t>
            </a:r>
            <a:r>
              <a:rPr lang="vi-VN" sz="2800" i="1" dirty="0">
                <a:solidFill>
                  <a:srgbClr val="002060"/>
                </a:solidFill>
                <a:latin typeface="+mj-lt"/>
              </a:rPr>
              <a:t> </a:t>
            </a:r>
            <a:r>
              <a:rPr lang="vi-VN" sz="2800" i="1" dirty="0" err="1">
                <a:solidFill>
                  <a:srgbClr val="002060"/>
                </a:solidFill>
                <a:latin typeface="+mj-lt"/>
              </a:rPr>
              <a:t>tiếng</a:t>
            </a:r>
            <a:r>
              <a:rPr lang="vi-VN" sz="2800" i="1" dirty="0">
                <a:solidFill>
                  <a:srgbClr val="002060"/>
                </a:solidFill>
                <a:latin typeface="+mj-lt"/>
              </a:rPr>
              <a:t> </a:t>
            </a:r>
            <a:r>
              <a:rPr lang="vi-VN" sz="2800" i="1" dirty="0" err="1">
                <a:solidFill>
                  <a:srgbClr val="002060"/>
                </a:solidFill>
                <a:latin typeface="+mj-lt"/>
              </a:rPr>
              <a:t>của</a:t>
            </a:r>
            <a:r>
              <a:rPr lang="vi-VN" sz="2800" i="1" dirty="0">
                <a:solidFill>
                  <a:srgbClr val="002060"/>
                </a:solidFill>
                <a:latin typeface="+mj-lt"/>
              </a:rPr>
              <a:t> </a:t>
            </a:r>
            <a:r>
              <a:rPr lang="vi-VN" sz="2800" i="1" dirty="0" err="1">
                <a:solidFill>
                  <a:srgbClr val="002060"/>
                </a:solidFill>
                <a:latin typeface="+mj-lt"/>
              </a:rPr>
              <a:t>nước</a:t>
            </a:r>
            <a:r>
              <a:rPr lang="vi-VN" sz="2800" i="1" dirty="0">
                <a:solidFill>
                  <a:srgbClr val="002060"/>
                </a:solidFill>
                <a:latin typeface="+mj-lt"/>
              </a:rPr>
              <a:t> ta ở </a:t>
            </a:r>
            <a:r>
              <a:rPr lang="vi-VN" sz="2800" i="1" dirty="0" err="1">
                <a:solidFill>
                  <a:srgbClr val="002060"/>
                </a:solidFill>
                <a:latin typeface="+mj-lt"/>
              </a:rPr>
              <a:t>thế</a:t>
            </a:r>
            <a:r>
              <a:rPr lang="vi-VN" sz="2800" i="1" dirty="0">
                <a:solidFill>
                  <a:srgbClr val="002060"/>
                </a:solidFill>
                <a:latin typeface="+mj-lt"/>
              </a:rPr>
              <a:t> </a:t>
            </a:r>
            <a:r>
              <a:rPr lang="vi-VN" sz="2800" i="1" dirty="0" err="1">
                <a:solidFill>
                  <a:srgbClr val="002060"/>
                </a:solidFill>
                <a:latin typeface="+mj-lt"/>
              </a:rPr>
              <a:t>kỉ</a:t>
            </a:r>
            <a:r>
              <a:rPr lang="vi-VN" sz="2800" i="1" dirty="0">
                <a:solidFill>
                  <a:srgbClr val="002060"/>
                </a:solidFill>
                <a:latin typeface="+mj-lt"/>
              </a:rPr>
              <a:t> XV</a:t>
            </a:r>
            <a:r>
              <a:rPr lang="en-US" sz="2800" i="1" dirty="0">
                <a:solidFill>
                  <a:srgbClr val="002060"/>
                </a:solidFill>
                <a:latin typeface="+mj-lt"/>
              </a:rPr>
              <a:t>II</a:t>
            </a:r>
          </a:p>
          <a:p>
            <a:endParaRPr lang="en-US" sz="3000" dirty="0"/>
          </a:p>
        </p:txBody>
      </p:sp>
    </p:spTree>
    <p:extLst>
      <p:ext uri="{BB962C8B-B14F-4D97-AF65-F5344CB8AC3E}">
        <p14:creationId xmlns:p14="http://schemas.microsoft.com/office/powerpoint/2010/main" val="22871834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9AF3970-2EB5-486D-AA88-218E1B73DA48}"/>
              </a:ext>
            </a:extLst>
          </p:cNvPr>
          <p:cNvSpPr/>
          <p:nvPr/>
        </p:nvSpPr>
        <p:spPr>
          <a:xfrm>
            <a:off x="859648" y="1402479"/>
            <a:ext cx="10170694" cy="3785652"/>
          </a:xfrm>
          <a:prstGeom prst="rect">
            <a:avLst/>
          </a:prstGeom>
          <a:solidFill>
            <a:schemeClr val="accent1">
              <a:lumMod val="20000"/>
              <a:lumOff val="80000"/>
            </a:schemeClr>
          </a:solidFill>
        </p:spPr>
        <p:txBody>
          <a:bodyPr wrap="square">
            <a:spAutoFit/>
          </a:bodyPr>
          <a:lstStyle/>
          <a:p>
            <a:pPr algn="just"/>
            <a:r>
              <a:rPr lang="en-US" sz="3000" dirty="0">
                <a:solidFill>
                  <a:srgbClr val="002060"/>
                </a:solidFill>
                <a:latin typeface="Cambria" panose="02040503050406030204" pitchFamily="18" charset="0"/>
                <a:ea typeface="Cambria" panose="02040503050406030204" pitchFamily="18" charset="0"/>
              </a:rPr>
              <a:t>      </a:t>
            </a:r>
            <a:r>
              <a:rPr lang="vi-VN" sz="3000" dirty="0" err="1">
                <a:solidFill>
                  <a:srgbClr val="002060"/>
                </a:solidFill>
                <a:latin typeface="Cambria" panose="02040503050406030204" pitchFamily="18" charset="0"/>
                <a:ea typeface="Cambria" panose="02040503050406030204" pitchFamily="18" charset="0"/>
              </a:rPr>
              <a:t>Hải</a:t>
            </a:r>
            <a:r>
              <a:rPr lang="vi-VN" sz="3000" dirty="0">
                <a:solidFill>
                  <a:srgbClr val="002060"/>
                </a:solidFill>
                <a:latin typeface="Cambria" panose="02040503050406030204" pitchFamily="18" charset="0"/>
                <a:ea typeface="Cambria" panose="02040503050406030204" pitchFamily="18" charset="0"/>
              </a:rPr>
              <a:t> </a:t>
            </a:r>
            <a:r>
              <a:rPr lang="vi-VN" sz="3000" dirty="0" err="1">
                <a:solidFill>
                  <a:srgbClr val="002060"/>
                </a:solidFill>
                <a:latin typeface="Cambria" panose="02040503050406030204" pitchFamily="18" charset="0"/>
                <a:ea typeface="Cambria" panose="02040503050406030204" pitchFamily="18" charset="0"/>
              </a:rPr>
              <a:t>Thượng</a:t>
            </a:r>
            <a:r>
              <a:rPr lang="vi-VN" sz="3000" dirty="0">
                <a:solidFill>
                  <a:srgbClr val="002060"/>
                </a:solidFill>
                <a:latin typeface="Cambria" panose="02040503050406030204" pitchFamily="18" charset="0"/>
                <a:ea typeface="Cambria" panose="02040503050406030204" pitchFamily="18" charset="0"/>
              </a:rPr>
              <a:t> </a:t>
            </a:r>
            <a:r>
              <a:rPr lang="vi-VN" sz="3000" dirty="0" err="1">
                <a:solidFill>
                  <a:srgbClr val="002060"/>
                </a:solidFill>
                <a:latin typeface="Cambria" panose="02040503050406030204" pitchFamily="18" charset="0"/>
                <a:ea typeface="Cambria" panose="02040503050406030204" pitchFamily="18" charset="0"/>
              </a:rPr>
              <a:t>Lãn</a:t>
            </a:r>
            <a:r>
              <a:rPr lang="vi-VN" sz="3000" dirty="0">
                <a:solidFill>
                  <a:srgbClr val="002060"/>
                </a:solidFill>
                <a:latin typeface="Cambria" panose="02040503050406030204" pitchFamily="18" charset="0"/>
                <a:ea typeface="Cambria" panose="02040503050406030204" pitchFamily="18" charset="0"/>
              </a:rPr>
              <a:t> Ông </a:t>
            </a:r>
            <a:r>
              <a:rPr lang="vi-VN" sz="3000" dirty="0" err="1">
                <a:solidFill>
                  <a:srgbClr val="002060"/>
                </a:solidFill>
                <a:latin typeface="Cambria" panose="02040503050406030204" pitchFamily="18" charset="0"/>
                <a:ea typeface="Cambria" panose="02040503050406030204" pitchFamily="18" charset="0"/>
              </a:rPr>
              <a:t>là</a:t>
            </a:r>
            <a:r>
              <a:rPr lang="vi-VN" sz="3000" dirty="0">
                <a:solidFill>
                  <a:srgbClr val="002060"/>
                </a:solidFill>
                <a:latin typeface="Cambria" panose="02040503050406030204" pitchFamily="18" charset="0"/>
                <a:ea typeface="Cambria" panose="02040503050406030204" pitchFamily="18" charset="0"/>
              </a:rPr>
              <a:t> </a:t>
            </a:r>
            <a:r>
              <a:rPr lang="vi-VN" sz="3000" dirty="0" err="1">
                <a:solidFill>
                  <a:srgbClr val="002060"/>
                </a:solidFill>
                <a:latin typeface="Cambria" panose="02040503050406030204" pitchFamily="18" charset="0"/>
                <a:ea typeface="Cambria" panose="02040503050406030204" pitchFamily="18" charset="0"/>
              </a:rPr>
              <a:t>một</a:t>
            </a:r>
            <a:r>
              <a:rPr lang="vi-VN" sz="3000" dirty="0">
                <a:solidFill>
                  <a:srgbClr val="002060"/>
                </a:solidFill>
                <a:latin typeface="Cambria" panose="02040503050406030204" pitchFamily="18" charset="0"/>
                <a:ea typeface="Cambria" panose="02040503050406030204" pitchFamily="18" charset="0"/>
              </a:rPr>
              <a:t> </a:t>
            </a:r>
            <a:r>
              <a:rPr lang="vi-VN" sz="3000" dirty="0" err="1">
                <a:solidFill>
                  <a:srgbClr val="002060"/>
                </a:solidFill>
                <a:latin typeface="Cambria" panose="02040503050406030204" pitchFamily="18" charset="0"/>
                <a:ea typeface="Cambria" panose="02040503050406030204" pitchFamily="18" charset="0"/>
              </a:rPr>
              <a:t>thầy</a:t>
            </a:r>
            <a:r>
              <a:rPr lang="vi-VN" sz="3000" dirty="0">
                <a:solidFill>
                  <a:srgbClr val="002060"/>
                </a:solidFill>
                <a:latin typeface="Cambria" panose="02040503050406030204" pitchFamily="18" charset="0"/>
                <a:ea typeface="Cambria" panose="02040503050406030204" pitchFamily="18" charset="0"/>
              </a:rPr>
              <a:t> </a:t>
            </a:r>
            <a:r>
              <a:rPr lang="vi-VN" sz="3000" dirty="0" err="1">
                <a:solidFill>
                  <a:srgbClr val="002060"/>
                </a:solidFill>
                <a:latin typeface="Cambria" panose="02040503050406030204" pitchFamily="18" charset="0"/>
                <a:ea typeface="Cambria" panose="02040503050406030204" pitchFamily="18" charset="0"/>
              </a:rPr>
              <a:t>thuốc</a:t>
            </a:r>
            <a:r>
              <a:rPr lang="vi-VN" sz="3000" dirty="0">
                <a:solidFill>
                  <a:srgbClr val="002060"/>
                </a:solidFill>
                <a:latin typeface="Cambria" panose="02040503050406030204" pitchFamily="18" charset="0"/>
                <a:ea typeface="Cambria" panose="02040503050406030204" pitchFamily="18" charset="0"/>
              </a:rPr>
              <a:t> </a:t>
            </a:r>
            <a:r>
              <a:rPr lang="vi-VN" sz="3000" dirty="0" err="1">
                <a:solidFill>
                  <a:srgbClr val="002060"/>
                </a:solidFill>
                <a:latin typeface="Cambria" panose="02040503050406030204" pitchFamily="18" charset="0"/>
                <a:ea typeface="Cambria" panose="02040503050406030204" pitchFamily="18" charset="0"/>
              </a:rPr>
              <a:t>nổi</a:t>
            </a:r>
            <a:r>
              <a:rPr lang="vi-VN" sz="3000" dirty="0">
                <a:solidFill>
                  <a:srgbClr val="002060"/>
                </a:solidFill>
                <a:latin typeface="Cambria" panose="02040503050406030204" pitchFamily="18" charset="0"/>
                <a:ea typeface="Cambria" panose="02040503050406030204" pitchFamily="18" charset="0"/>
              </a:rPr>
              <a:t> </a:t>
            </a:r>
            <a:r>
              <a:rPr lang="vi-VN" sz="3000" dirty="0" err="1">
                <a:solidFill>
                  <a:srgbClr val="002060"/>
                </a:solidFill>
                <a:latin typeface="Cambria" panose="02040503050406030204" pitchFamily="18" charset="0"/>
                <a:ea typeface="Cambria" panose="02040503050406030204" pitchFamily="18" charset="0"/>
              </a:rPr>
              <a:t>tiếng</a:t>
            </a:r>
            <a:r>
              <a:rPr lang="vi-VN" sz="3000" dirty="0">
                <a:solidFill>
                  <a:srgbClr val="002060"/>
                </a:solidFill>
                <a:latin typeface="Cambria" panose="02040503050406030204" pitchFamily="18" charset="0"/>
                <a:ea typeface="Cambria" panose="02040503050406030204" pitchFamily="18" charset="0"/>
              </a:rPr>
              <a:t> </a:t>
            </a:r>
            <a:r>
              <a:rPr lang="vi-VN" sz="3000" dirty="0" err="1">
                <a:solidFill>
                  <a:srgbClr val="002060"/>
                </a:solidFill>
                <a:latin typeface="Cambria" panose="02040503050406030204" pitchFamily="18" charset="0"/>
                <a:ea typeface="Cambria" panose="02040503050406030204" pitchFamily="18" charset="0"/>
              </a:rPr>
              <a:t>của</a:t>
            </a:r>
            <a:r>
              <a:rPr lang="vi-VN" sz="3000" dirty="0">
                <a:solidFill>
                  <a:srgbClr val="002060"/>
                </a:solidFill>
                <a:latin typeface="Cambria" panose="02040503050406030204" pitchFamily="18" charset="0"/>
                <a:ea typeface="Cambria" panose="02040503050406030204" pitchFamily="18" charset="0"/>
              </a:rPr>
              <a:t> </a:t>
            </a:r>
            <a:r>
              <a:rPr lang="vi-VN" sz="3000" dirty="0" err="1">
                <a:solidFill>
                  <a:srgbClr val="002060"/>
                </a:solidFill>
                <a:latin typeface="Cambria" panose="02040503050406030204" pitchFamily="18" charset="0"/>
                <a:ea typeface="Cambria" panose="02040503050406030204" pitchFamily="18" charset="0"/>
              </a:rPr>
              <a:t>nước</a:t>
            </a:r>
            <a:r>
              <a:rPr lang="vi-VN" sz="3000" dirty="0">
                <a:solidFill>
                  <a:srgbClr val="002060"/>
                </a:solidFill>
                <a:latin typeface="Cambria" panose="02040503050406030204" pitchFamily="18" charset="0"/>
                <a:ea typeface="Cambria" panose="02040503050406030204" pitchFamily="18" charset="0"/>
              </a:rPr>
              <a:t> ta ở </a:t>
            </a:r>
            <a:r>
              <a:rPr lang="vi-VN" sz="3000" dirty="0" err="1">
                <a:solidFill>
                  <a:srgbClr val="002060"/>
                </a:solidFill>
                <a:latin typeface="Cambria" panose="02040503050406030204" pitchFamily="18" charset="0"/>
                <a:ea typeface="Cambria" panose="02040503050406030204" pitchFamily="18" charset="0"/>
              </a:rPr>
              <a:t>thế</a:t>
            </a:r>
            <a:r>
              <a:rPr lang="vi-VN" sz="3000" dirty="0">
                <a:solidFill>
                  <a:srgbClr val="002060"/>
                </a:solidFill>
                <a:latin typeface="Cambria" panose="02040503050406030204" pitchFamily="18" charset="0"/>
                <a:ea typeface="Cambria" panose="02040503050406030204" pitchFamily="18" charset="0"/>
              </a:rPr>
              <a:t> </a:t>
            </a:r>
            <a:r>
              <a:rPr lang="vi-VN" sz="3000" dirty="0" err="1">
                <a:solidFill>
                  <a:srgbClr val="002060"/>
                </a:solidFill>
                <a:latin typeface="Cambria" panose="02040503050406030204" pitchFamily="18" charset="0"/>
                <a:ea typeface="Cambria" panose="02040503050406030204" pitchFamily="18" charset="0"/>
              </a:rPr>
              <a:t>kỉ</a:t>
            </a:r>
            <a:r>
              <a:rPr lang="vi-VN" sz="3000" dirty="0">
                <a:solidFill>
                  <a:srgbClr val="002060"/>
                </a:solidFill>
                <a:latin typeface="Cambria" panose="02040503050406030204" pitchFamily="18" charset="0"/>
                <a:ea typeface="Cambria" panose="02040503050406030204" pitchFamily="18" charset="0"/>
              </a:rPr>
              <a:t> XVII.</a:t>
            </a:r>
          </a:p>
          <a:p>
            <a:pPr algn="just"/>
            <a:r>
              <a:rPr lang="en-US" sz="3000" dirty="0">
                <a:solidFill>
                  <a:srgbClr val="002060"/>
                </a:solidFill>
                <a:latin typeface="Cambria" panose="02040503050406030204" pitchFamily="18" charset="0"/>
                <a:ea typeface="Cambria" panose="02040503050406030204" pitchFamily="18" charset="0"/>
              </a:rPr>
              <a:t>     </a:t>
            </a:r>
            <a:r>
              <a:rPr lang="vi-VN" sz="3000" dirty="0">
                <a:solidFill>
                  <a:srgbClr val="002060"/>
                </a:solidFill>
                <a:latin typeface="Cambria" panose="02040503050406030204" pitchFamily="18" charset="0"/>
                <a:ea typeface="Cambria" panose="02040503050406030204" pitchFamily="18" charset="0"/>
              </a:rPr>
              <a:t>Ông </a:t>
            </a:r>
            <a:r>
              <a:rPr lang="vi-VN" sz="3000" dirty="0" err="1">
                <a:solidFill>
                  <a:srgbClr val="002060"/>
                </a:solidFill>
                <a:latin typeface="Cambria" panose="02040503050406030204" pitchFamily="18" charset="0"/>
                <a:ea typeface="Cambria" panose="02040503050406030204" pitchFamily="18" charset="0"/>
              </a:rPr>
              <a:t>là</a:t>
            </a:r>
            <a:r>
              <a:rPr lang="vi-VN" sz="3000" dirty="0">
                <a:solidFill>
                  <a:srgbClr val="002060"/>
                </a:solidFill>
                <a:latin typeface="Cambria" panose="02040503050406030204" pitchFamily="18" charset="0"/>
                <a:ea typeface="Cambria" panose="02040503050406030204" pitchFamily="18" charset="0"/>
              </a:rPr>
              <a:t> </a:t>
            </a:r>
            <a:r>
              <a:rPr lang="vi-VN" sz="3000" dirty="0" err="1">
                <a:solidFill>
                  <a:srgbClr val="002060"/>
                </a:solidFill>
                <a:latin typeface="Cambria" panose="02040503050406030204" pitchFamily="18" charset="0"/>
                <a:ea typeface="Cambria" panose="02040503050406030204" pitchFamily="18" charset="0"/>
              </a:rPr>
              <a:t>người</a:t>
            </a:r>
            <a:r>
              <a:rPr lang="vi-VN" sz="3000" dirty="0">
                <a:solidFill>
                  <a:srgbClr val="002060"/>
                </a:solidFill>
                <a:latin typeface="Cambria" panose="02040503050406030204" pitchFamily="18" charset="0"/>
                <a:ea typeface="Cambria" panose="02040503050406030204" pitchFamily="18" charset="0"/>
              </a:rPr>
              <a:t> thông minh, </a:t>
            </a:r>
            <a:r>
              <a:rPr lang="vi-VN" sz="3000" dirty="0" err="1">
                <a:solidFill>
                  <a:srgbClr val="002060"/>
                </a:solidFill>
                <a:latin typeface="Cambria" panose="02040503050406030204" pitchFamily="18" charset="0"/>
                <a:ea typeface="Cambria" panose="02040503050406030204" pitchFamily="18" charset="0"/>
              </a:rPr>
              <a:t>học</a:t>
            </a:r>
            <a:r>
              <a:rPr lang="vi-VN" sz="3000" dirty="0">
                <a:solidFill>
                  <a:srgbClr val="002060"/>
                </a:solidFill>
                <a:latin typeface="Cambria" panose="02040503050406030204" pitchFamily="18" charset="0"/>
                <a:ea typeface="Cambria" panose="02040503050406030204" pitchFamily="18" charset="0"/>
              </a:rPr>
              <a:t> </a:t>
            </a:r>
            <a:r>
              <a:rPr lang="vi-VN" sz="3000" dirty="0" err="1">
                <a:solidFill>
                  <a:srgbClr val="002060"/>
                </a:solidFill>
                <a:latin typeface="Cambria" panose="02040503050406030204" pitchFamily="18" charset="0"/>
                <a:ea typeface="Cambria" panose="02040503050406030204" pitchFamily="18" charset="0"/>
              </a:rPr>
              <a:t>rộng</a:t>
            </a:r>
            <a:r>
              <a:rPr lang="vi-VN" sz="3000" dirty="0">
                <a:solidFill>
                  <a:srgbClr val="002060"/>
                </a:solidFill>
                <a:latin typeface="Cambria" panose="02040503050406030204" pitchFamily="18" charset="0"/>
                <a:ea typeface="Cambria" panose="02040503050406030204" pitchFamily="18" charset="0"/>
              </a:rPr>
              <a:t>. Khi </a:t>
            </a:r>
            <a:r>
              <a:rPr lang="vi-VN" sz="3000" dirty="0" err="1">
                <a:solidFill>
                  <a:srgbClr val="002060"/>
                </a:solidFill>
                <a:latin typeface="Cambria" panose="02040503050406030204" pitchFamily="18" charset="0"/>
                <a:ea typeface="Cambria" panose="02040503050406030204" pitchFamily="18" charset="0"/>
              </a:rPr>
              <a:t>còn</a:t>
            </a:r>
            <a:r>
              <a:rPr lang="vi-VN" sz="3000" dirty="0">
                <a:solidFill>
                  <a:srgbClr val="002060"/>
                </a:solidFill>
                <a:latin typeface="Cambria" panose="02040503050406030204" pitchFamily="18" charset="0"/>
                <a:ea typeface="Cambria" panose="02040503050406030204" pitchFamily="18" charset="0"/>
              </a:rPr>
              <a:t> </a:t>
            </a:r>
            <a:r>
              <a:rPr lang="vi-VN" sz="3000" dirty="0" err="1">
                <a:solidFill>
                  <a:srgbClr val="002060"/>
                </a:solidFill>
                <a:latin typeface="Cambria" panose="02040503050406030204" pitchFamily="18" charset="0"/>
                <a:ea typeface="Cambria" panose="02040503050406030204" pitchFamily="18" charset="0"/>
              </a:rPr>
              <a:t>trẻ</a:t>
            </a:r>
            <a:r>
              <a:rPr lang="vi-VN" sz="3000" dirty="0">
                <a:solidFill>
                  <a:srgbClr val="002060"/>
                </a:solidFill>
                <a:latin typeface="Cambria" panose="02040503050406030204" pitchFamily="18" charset="0"/>
                <a:ea typeface="Cambria" panose="02040503050406030204" pitchFamily="18" charset="0"/>
              </a:rPr>
              <a:t>, </a:t>
            </a:r>
            <a:r>
              <a:rPr lang="vi-VN" sz="3000" dirty="0" err="1">
                <a:solidFill>
                  <a:srgbClr val="002060"/>
                </a:solidFill>
                <a:latin typeface="Cambria" panose="02040503050406030204" pitchFamily="18" charset="0"/>
                <a:ea typeface="Cambria" panose="02040503050406030204" pitchFamily="18" charset="0"/>
              </a:rPr>
              <a:t>có</a:t>
            </a:r>
            <a:r>
              <a:rPr lang="vi-VN" sz="3000" dirty="0">
                <a:solidFill>
                  <a:srgbClr val="002060"/>
                </a:solidFill>
                <a:latin typeface="Cambria" panose="02040503050406030204" pitchFamily="18" charset="0"/>
                <a:ea typeface="Cambria" panose="02040503050406030204" pitchFamily="18" charset="0"/>
              </a:rPr>
              <a:t> </a:t>
            </a:r>
            <a:r>
              <a:rPr lang="vi-VN" sz="3000" dirty="0" err="1">
                <a:solidFill>
                  <a:srgbClr val="002060"/>
                </a:solidFill>
                <a:latin typeface="Cambria" panose="02040503050406030204" pitchFamily="18" charset="0"/>
                <a:ea typeface="Cambria" panose="02040503050406030204" pitchFamily="18" charset="0"/>
              </a:rPr>
              <a:t>lần</a:t>
            </a:r>
            <a:r>
              <a:rPr lang="vi-VN" sz="3000" dirty="0">
                <a:solidFill>
                  <a:srgbClr val="002060"/>
                </a:solidFill>
                <a:latin typeface="Cambria" panose="02040503050406030204" pitchFamily="18" charset="0"/>
                <a:ea typeface="Cambria" panose="02040503050406030204" pitchFamily="18" charset="0"/>
              </a:rPr>
              <a:t> </a:t>
            </a:r>
            <a:r>
              <a:rPr lang="vi-VN" sz="3000" dirty="0" err="1">
                <a:solidFill>
                  <a:srgbClr val="002060"/>
                </a:solidFill>
                <a:latin typeface="Cambria" panose="02040503050406030204" pitchFamily="18" charset="0"/>
                <a:ea typeface="Cambria" panose="02040503050406030204" pitchFamily="18" charset="0"/>
              </a:rPr>
              <a:t>bị</a:t>
            </a:r>
            <a:r>
              <a:rPr lang="vi-VN" sz="3000" dirty="0">
                <a:solidFill>
                  <a:srgbClr val="002060"/>
                </a:solidFill>
                <a:latin typeface="Cambria" panose="02040503050406030204" pitchFamily="18" charset="0"/>
                <a:ea typeface="Cambria" panose="02040503050406030204" pitchFamily="18" charset="0"/>
              </a:rPr>
              <a:t> </a:t>
            </a:r>
            <a:r>
              <a:rPr lang="vi-VN" sz="3000" dirty="0" err="1">
                <a:solidFill>
                  <a:srgbClr val="002060"/>
                </a:solidFill>
                <a:latin typeface="Cambria" panose="02040503050406030204" pitchFamily="18" charset="0"/>
                <a:ea typeface="Cambria" panose="02040503050406030204" pitchFamily="18" charset="0"/>
              </a:rPr>
              <a:t>ốm</a:t>
            </a:r>
            <a:r>
              <a:rPr lang="vi-VN" sz="3000" dirty="0">
                <a:solidFill>
                  <a:srgbClr val="002060"/>
                </a:solidFill>
                <a:latin typeface="Cambria" panose="02040503050406030204" pitchFamily="18" charset="0"/>
                <a:ea typeface="Cambria" panose="02040503050406030204" pitchFamily="18" charset="0"/>
              </a:rPr>
              <a:t> </a:t>
            </a:r>
            <a:r>
              <a:rPr lang="vi-VN" sz="3000" dirty="0" err="1">
                <a:solidFill>
                  <a:srgbClr val="002060"/>
                </a:solidFill>
                <a:latin typeface="Cambria" panose="02040503050406030204" pitchFamily="18" charset="0"/>
                <a:ea typeface="Cambria" panose="02040503050406030204" pitchFamily="18" charset="0"/>
              </a:rPr>
              <a:t>nặng</a:t>
            </a:r>
            <a:r>
              <a:rPr lang="vi-VN" sz="3000" dirty="0">
                <a:solidFill>
                  <a:srgbClr val="002060"/>
                </a:solidFill>
                <a:latin typeface="Cambria" panose="02040503050406030204" pitchFamily="18" charset="0"/>
                <a:ea typeface="Cambria" panose="02040503050406030204" pitchFamily="18" charset="0"/>
              </a:rPr>
              <a:t>, ông </a:t>
            </a:r>
            <a:r>
              <a:rPr lang="vi-VN" sz="3000" dirty="0" err="1">
                <a:solidFill>
                  <a:srgbClr val="002060"/>
                </a:solidFill>
                <a:latin typeface="Cambria" panose="02040503050406030204" pitchFamily="18" charset="0"/>
                <a:ea typeface="Cambria" panose="02040503050406030204" pitchFamily="18" charset="0"/>
              </a:rPr>
              <a:t>được</a:t>
            </a:r>
            <a:r>
              <a:rPr lang="vi-VN" sz="3000" dirty="0">
                <a:solidFill>
                  <a:srgbClr val="002060"/>
                </a:solidFill>
                <a:latin typeface="Cambria" panose="02040503050406030204" pitchFamily="18" charset="0"/>
                <a:ea typeface="Cambria" panose="02040503050406030204" pitchFamily="18" charset="0"/>
              </a:rPr>
              <a:t> </a:t>
            </a:r>
            <a:r>
              <a:rPr lang="vi-VN" sz="3000" dirty="0" err="1">
                <a:solidFill>
                  <a:srgbClr val="002060"/>
                </a:solidFill>
                <a:latin typeface="Cambria" panose="02040503050406030204" pitchFamily="18" charset="0"/>
                <a:ea typeface="Cambria" panose="02040503050406030204" pitchFamily="18" charset="0"/>
              </a:rPr>
              <a:t>một</a:t>
            </a:r>
            <a:r>
              <a:rPr lang="vi-VN" sz="3000" dirty="0">
                <a:solidFill>
                  <a:srgbClr val="002060"/>
                </a:solidFill>
                <a:latin typeface="Cambria" panose="02040503050406030204" pitchFamily="18" charset="0"/>
                <a:ea typeface="Cambria" panose="02040503050406030204" pitchFamily="18" charset="0"/>
              </a:rPr>
              <a:t> </a:t>
            </a:r>
            <a:r>
              <a:rPr lang="vi-VN" sz="3000" dirty="0" err="1">
                <a:solidFill>
                  <a:srgbClr val="002060"/>
                </a:solidFill>
                <a:latin typeface="Cambria" panose="02040503050406030204" pitchFamily="18" charset="0"/>
                <a:ea typeface="Cambria" panose="02040503050406030204" pitchFamily="18" charset="0"/>
              </a:rPr>
              <a:t>thầy</a:t>
            </a:r>
            <a:r>
              <a:rPr lang="vi-VN" sz="3000" dirty="0">
                <a:solidFill>
                  <a:srgbClr val="002060"/>
                </a:solidFill>
                <a:latin typeface="Cambria" panose="02040503050406030204" pitchFamily="18" charset="0"/>
                <a:ea typeface="Cambria" panose="02040503050406030204" pitchFamily="18" charset="0"/>
              </a:rPr>
              <a:t> </a:t>
            </a:r>
            <a:r>
              <a:rPr lang="vi-VN" sz="3000" dirty="0" err="1">
                <a:solidFill>
                  <a:srgbClr val="002060"/>
                </a:solidFill>
                <a:latin typeface="Cambria" panose="02040503050406030204" pitchFamily="18" charset="0"/>
                <a:ea typeface="Cambria" panose="02040503050406030204" pitchFamily="18" charset="0"/>
              </a:rPr>
              <a:t>thuốc</a:t>
            </a:r>
            <a:r>
              <a:rPr lang="vi-VN" sz="3000" dirty="0">
                <a:solidFill>
                  <a:srgbClr val="002060"/>
                </a:solidFill>
                <a:latin typeface="Cambria" panose="02040503050406030204" pitchFamily="18" charset="0"/>
                <a:ea typeface="Cambria" panose="02040503050406030204" pitchFamily="18" charset="0"/>
              </a:rPr>
              <a:t> </a:t>
            </a:r>
            <a:r>
              <a:rPr lang="vi-VN" sz="3000" dirty="0" err="1">
                <a:solidFill>
                  <a:srgbClr val="002060"/>
                </a:solidFill>
                <a:latin typeface="Cambria" panose="02040503050406030204" pitchFamily="18" charset="0"/>
                <a:ea typeface="Cambria" panose="02040503050406030204" pitchFamily="18" charset="0"/>
              </a:rPr>
              <a:t>giỏi</a:t>
            </a:r>
            <a:r>
              <a:rPr lang="vi-VN" sz="3000" dirty="0">
                <a:solidFill>
                  <a:srgbClr val="002060"/>
                </a:solidFill>
                <a:latin typeface="Cambria" panose="02040503050406030204" pitchFamily="18" charset="0"/>
                <a:ea typeface="Cambria" panose="02040503050406030204" pitchFamily="18" charset="0"/>
              </a:rPr>
              <a:t> </a:t>
            </a:r>
            <a:r>
              <a:rPr lang="vi-VN" sz="3000" dirty="0" err="1">
                <a:solidFill>
                  <a:srgbClr val="002060"/>
                </a:solidFill>
                <a:latin typeface="Cambria" panose="02040503050406030204" pitchFamily="18" charset="0"/>
                <a:ea typeface="Cambria" panose="02040503050406030204" pitchFamily="18" charset="0"/>
              </a:rPr>
              <a:t>chữa</a:t>
            </a:r>
            <a:r>
              <a:rPr lang="vi-VN" sz="3000" dirty="0">
                <a:solidFill>
                  <a:srgbClr val="002060"/>
                </a:solidFill>
                <a:latin typeface="Cambria" panose="02040503050406030204" pitchFamily="18" charset="0"/>
                <a:ea typeface="Cambria" panose="02040503050406030204" pitchFamily="18" charset="0"/>
              </a:rPr>
              <a:t> </a:t>
            </a:r>
            <a:r>
              <a:rPr lang="vi-VN" sz="3000" dirty="0" err="1">
                <a:solidFill>
                  <a:srgbClr val="002060"/>
                </a:solidFill>
                <a:latin typeface="Cambria" panose="02040503050406030204" pitchFamily="18" charset="0"/>
                <a:ea typeface="Cambria" panose="02040503050406030204" pitchFamily="18" charset="0"/>
              </a:rPr>
              <a:t>khỏi</a:t>
            </a:r>
            <a:r>
              <a:rPr lang="vi-VN" sz="3000" dirty="0">
                <a:solidFill>
                  <a:srgbClr val="002060"/>
                </a:solidFill>
                <a:latin typeface="Cambria" panose="02040503050406030204" pitchFamily="18" charset="0"/>
                <a:ea typeface="Cambria" panose="02040503050406030204" pitchFamily="18" charset="0"/>
              </a:rPr>
              <a:t>. </a:t>
            </a:r>
            <a:r>
              <a:rPr lang="vi-VN" sz="3000" dirty="0" err="1">
                <a:solidFill>
                  <a:srgbClr val="002060"/>
                </a:solidFill>
                <a:latin typeface="Cambria" panose="02040503050406030204" pitchFamily="18" charset="0"/>
                <a:ea typeface="Cambria" panose="02040503050406030204" pitchFamily="18" charset="0"/>
              </a:rPr>
              <a:t>Nhận</a:t>
            </a:r>
            <a:r>
              <a:rPr lang="vi-VN" sz="3000" dirty="0">
                <a:solidFill>
                  <a:srgbClr val="002060"/>
                </a:solidFill>
                <a:latin typeface="Cambria" panose="02040503050406030204" pitchFamily="18" charset="0"/>
                <a:ea typeface="Cambria" panose="02040503050406030204" pitchFamily="18" charset="0"/>
              </a:rPr>
              <a:t> </a:t>
            </a:r>
            <a:r>
              <a:rPr lang="vi-VN" sz="3000" dirty="0" err="1">
                <a:solidFill>
                  <a:srgbClr val="002060"/>
                </a:solidFill>
                <a:latin typeface="Cambria" panose="02040503050406030204" pitchFamily="18" charset="0"/>
                <a:ea typeface="Cambria" panose="02040503050406030204" pitchFamily="18" charset="0"/>
              </a:rPr>
              <a:t>thấy</a:t>
            </a:r>
            <a:r>
              <a:rPr lang="vi-VN" sz="3000" dirty="0">
                <a:solidFill>
                  <a:srgbClr val="002060"/>
                </a:solidFill>
                <a:latin typeface="Cambria" panose="02040503050406030204" pitchFamily="18" charset="0"/>
                <a:ea typeface="Cambria" panose="02040503050406030204" pitchFamily="18" charset="0"/>
              </a:rPr>
              <a:t> </a:t>
            </a:r>
            <a:r>
              <a:rPr lang="vi-VN" sz="3000" dirty="0" err="1">
                <a:solidFill>
                  <a:srgbClr val="002060"/>
                </a:solidFill>
                <a:latin typeface="Cambria" panose="02040503050406030204" pitchFamily="18" charset="0"/>
                <a:ea typeface="Cambria" panose="02040503050406030204" pitchFamily="18" charset="0"/>
              </a:rPr>
              <a:t>rằng</a:t>
            </a:r>
            <a:r>
              <a:rPr lang="vi-VN" sz="3000" dirty="0">
                <a:solidFill>
                  <a:srgbClr val="002060"/>
                </a:solidFill>
                <a:latin typeface="Cambria" panose="02040503050406030204" pitchFamily="18" charset="0"/>
                <a:ea typeface="Cambria" panose="02040503050406030204" pitchFamily="18" charset="0"/>
              </a:rPr>
              <a:t> </a:t>
            </a:r>
            <a:r>
              <a:rPr lang="vi-VN" sz="3000" dirty="0" err="1">
                <a:solidFill>
                  <a:srgbClr val="002060"/>
                </a:solidFill>
                <a:latin typeface="Cambria" panose="02040503050406030204" pitchFamily="18" charset="0"/>
                <a:ea typeface="Cambria" panose="02040503050406030204" pitchFamily="18" charset="0"/>
              </a:rPr>
              <a:t>biết</a:t>
            </a:r>
            <a:r>
              <a:rPr lang="vi-VN" sz="3000" dirty="0">
                <a:solidFill>
                  <a:srgbClr val="002060"/>
                </a:solidFill>
                <a:latin typeface="Cambria" panose="02040503050406030204" pitchFamily="18" charset="0"/>
                <a:ea typeface="Cambria" panose="02040503050406030204" pitchFamily="18" charset="0"/>
              </a:rPr>
              <a:t> </a:t>
            </a:r>
            <a:r>
              <a:rPr lang="vi-VN" sz="3000" dirty="0" err="1">
                <a:solidFill>
                  <a:srgbClr val="002060"/>
                </a:solidFill>
                <a:latin typeface="Cambria" panose="02040503050406030204" pitchFamily="18" charset="0"/>
                <a:ea typeface="Cambria" panose="02040503050406030204" pitchFamily="18" charset="0"/>
              </a:rPr>
              <a:t>chữa</a:t>
            </a:r>
            <a:r>
              <a:rPr lang="vi-VN" sz="3000" dirty="0">
                <a:solidFill>
                  <a:srgbClr val="002060"/>
                </a:solidFill>
                <a:latin typeface="Cambria" panose="02040503050406030204" pitchFamily="18" charset="0"/>
                <a:ea typeface="Cambria" panose="02040503050406030204" pitchFamily="18" charset="0"/>
              </a:rPr>
              <a:t> </a:t>
            </a:r>
            <a:r>
              <a:rPr lang="vi-VN" sz="3000" dirty="0" err="1">
                <a:solidFill>
                  <a:srgbClr val="002060"/>
                </a:solidFill>
                <a:latin typeface="Cambria" panose="02040503050406030204" pitchFamily="18" charset="0"/>
                <a:ea typeface="Cambria" panose="02040503050406030204" pitchFamily="18" charset="0"/>
              </a:rPr>
              <a:t>bệnh</a:t>
            </a:r>
            <a:r>
              <a:rPr lang="vi-VN" sz="3000" dirty="0">
                <a:solidFill>
                  <a:srgbClr val="002060"/>
                </a:solidFill>
                <a:latin typeface="Cambria" panose="02040503050406030204" pitchFamily="18" charset="0"/>
                <a:ea typeface="Cambria" panose="02040503050406030204" pitchFamily="18" charset="0"/>
              </a:rPr>
              <a:t> không </a:t>
            </a:r>
            <a:r>
              <a:rPr lang="vi-VN" sz="3000" dirty="0" err="1">
                <a:solidFill>
                  <a:srgbClr val="002060"/>
                </a:solidFill>
                <a:latin typeface="Cambria" panose="02040503050406030204" pitchFamily="18" charset="0"/>
                <a:ea typeface="Cambria" panose="02040503050406030204" pitchFamily="18" charset="0"/>
              </a:rPr>
              <a:t>chỉ</a:t>
            </a:r>
            <a:r>
              <a:rPr lang="vi-VN" sz="3000" dirty="0">
                <a:solidFill>
                  <a:srgbClr val="002060"/>
                </a:solidFill>
                <a:latin typeface="Cambria" panose="02040503050406030204" pitchFamily="18" charset="0"/>
                <a:ea typeface="Cambria" panose="02040503050406030204" pitchFamily="18" charset="0"/>
              </a:rPr>
              <a:t> </a:t>
            </a:r>
            <a:r>
              <a:rPr lang="vi-VN" sz="3000" dirty="0" err="1">
                <a:solidFill>
                  <a:srgbClr val="002060"/>
                </a:solidFill>
                <a:latin typeface="Cambria" panose="02040503050406030204" pitchFamily="18" charset="0"/>
                <a:ea typeface="Cambria" panose="02040503050406030204" pitchFamily="18" charset="0"/>
              </a:rPr>
              <a:t>cứu</a:t>
            </a:r>
            <a:r>
              <a:rPr lang="vi-VN" sz="3000" dirty="0">
                <a:solidFill>
                  <a:srgbClr val="002060"/>
                </a:solidFill>
                <a:latin typeface="Cambria" panose="02040503050406030204" pitchFamily="18" charset="0"/>
                <a:ea typeface="Cambria" panose="02040503050406030204" pitchFamily="18" charset="0"/>
              </a:rPr>
              <a:t> </a:t>
            </a:r>
            <a:r>
              <a:rPr lang="vi-VN" sz="3000" dirty="0" err="1">
                <a:solidFill>
                  <a:srgbClr val="002060"/>
                </a:solidFill>
                <a:latin typeface="Cambria" panose="02040503050406030204" pitchFamily="18" charset="0"/>
                <a:ea typeface="Cambria" panose="02040503050406030204" pitchFamily="18" charset="0"/>
              </a:rPr>
              <a:t>mình</a:t>
            </a:r>
            <a:r>
              <a:rPr lang="vi-VN" sz="3000" dirty="0">
                <a:solidFill>
                  <a:srgbClr val="002060"/>
                </a:solidFill>
                <a:latin typeface="Cambria" panose="02040503050406030204" pitchFamily="18" charset="0"/>
                <a:ea typeface="Cambria" panose="02040503050406030204" pitchFamily="18" charset="0"/>
              </a:rPr>
              <a:t> </a:t>
            </a:r>
            <a:r>
              <a:rPr lang="vi-VN" sz="3000" dirty="0" err="1">
                <a:solidFill>
                  <a:srgbClr val="002060"/>
                </a:solidFill>
                <a:latin typeface="Cambria" panose="02040503050406030204" pitchFamily="18" charset="0"/>
                <a:ea typeface="Cambria" panose="02040503050406030204" pitchFamily="18" charset="0"/>
              </a:rPr>
              <a:t>mà</a:t>
            </a:r>
            <a:r>
              <a:rPr lang="vi-VN" sz="3000" dirty="0">
                <a:solidFill>
                  <a:srgbClr val="002060"/>
                </a:solidFill>
                <a:latin typeface="Cambria" panose="02040503050406030204" pitchFamily="18" charset="0"/>
                <a:ea typeface="Cambria" panose="02040503050406030204" pitchFamily="18" charset="0"/>
              </a:rPr>
              <a:t> </a:t>
            </a:r>
            <a:r>
              <a:rPr lang="vi-VN" sz="3000" dirty="0" err="1">
                <a:solidFill>
                  <a:srgbClr val="002060"/>
                </a:solidFill>
                <a:latin typeface="Cambria" panose="02040503050406030204" pitchFamily="18" charset="0"/>
                <a:ea typeface="Cambria" panose="02040503050406030204" pitchFamily="18" charset="0"/>
              </a:rPr>
              <a:t>còn</a:t>
            </a:r>
            <a:r>
              <a:rPr lang="vi-VN" sz="3000" dirty="0">
                <a:solidFill>
                  <a:srgbClr val="002060"/>
                </a:solidFill>
                <a:latin typeface="Cambria" panose="02040503050406030204" pitchFamily="18" charset="0"/>
                <a:ea typeface="Cambria" panose="02040503050406030204" pitchFamily="18" charset="0"/>
              </a:rPr>
              <a:t> </a:t>
            </a:r>
            <a:r>
              <a:rPr lang="vi-VN" sz="3000" dirty="0" err="1">
                <a:solidFill>
                  <a:srgbClr val="002060"/>
                </a:solidFill>
                <a:latin typeface="Cambria" panose="02040503050406030204" pitchFamily="18" charset="0"/>
                <a:ea typeface="Cambria" panose="02040503050406030204" pitchFamily="18" charset="0"/>
              </a:rPr>
              <a:t>giúp</a:t>
            </a:r>
            <a:r>
              <a:rPr lang="vi-VN" sz="3000" dirty="0">
                <a:solidFill>
                  <a:srgbClr val="002060"/>
                </a:solidFill>
                <a:latin typeface="Cambria" panose="02040503050406030204" pitchFamily="18" charset="0"/>
                <a:ea typeface="Cambria" panose="02040503050406030204" pitchFamily="18" charset="0"/>
              </a:rPr>
              <a:t> </a:t>
            </a:r>
            <a:r>
              <a:rPr lang="vi-VN" sz="3000" dirty="0" err="1">
                <a:solidFill>
                  <a:srgbClr val="002060"/>
                </a:solidFill>
                <a:latin typeface="Cambria" panose="02040503050406030204" pitchFamily="18" charset="0"/>
                <a:ea typeface="Cambria" panose="02040503050406030204" pitchFamily="18" charset="0"/>
              </a:rPr>
              <a:t>được</a:t>
            </a:r>
            <a:r>
              <a:rPr lang="vi-VN" sz="3000" dirty="0">
                <a:solidFill>
                  <a:srgbClr val="002060"/>
                </a:solidFill>
                <a:latin typeface="Cambria" panose="02040503050406030204" pitchFamily="18" charset="0"/>
                <a:ea typeface="Cambria" panose="02040503050406030204" pitchFamily="18" charset="0"/>
              </a:rPr>
              <a:t> </a:t>
            </a:r>
            <a:r>
              <a:rPr lang="vi-VN" sz="3000" dirty="0" err="1">
                <a:solidFill>
                  <a:srgbClr val="002060"/>
                </a:solidFill>
                <a:latin typeface="Cambria" panose="02040503050406030204" pitchFamily="18" charset="0"/>
                <a:ea typeface="Cambria" panose="02040503050406030204" pitchFamily="18" charset="0"/>
              </a:rPr>
              <a:t>người</a:t>
            </a:r>
            <a:r>
              <a:rPr lang="vi-VN" sz="3000" dirty="0">
                <a:solidFill>
                  <a:srgbClr val="002060"/>
                </a:solidFill>
                <a:latin typeface="Cambria" panose="02040503050406030204" pitchFamily="18" charset="0"/>
                <a:ea typeface="Cambria" panose="02040503050406030204" pitchFamily="18" charset="0"/>
              </a:rPr>
              <a:t> </a:t>
            </a:r>
            <a:r>
              <a:rPr lang="vi-VN" sz="3000" dirty="0" err="1">
                <a:solidFill>
                  <a:srgbClr val="002060"/>
                </a:solidFill>
                <a:latin typeface="Cambria" panose="02040503050406030204" pitchFamily="18" charset="0"/>
                <a:ea typeface="Cambria" panose="02040503050406030204" pitchFamily="18" charset="0"/>
              </a:rPr>
              <a:t>đời</a:t>
            </a:r>
            <a:r>
              <a:rPr lang="vi-VN" sz="3000" dirty="0">
                <a:solidFill>
                  <a:srgbClr val="002060"/>
                </a:solidFill>
                <a:latin typeface="Cambria" panose="02040503050406030204" pitchFamily="18" charset="0"/>
                <a:ea typeface="Cambria" panose="02040503050406030204" pitchFamily="18" charset="0"/>
              </a:rPr>
              <a:t>, ông </a:t>
            </a:r>
            <a:r>
              <a:rPr lang="vi-VN" sz="3000" dirty="0" err="1">
                <a:solidFill>
                  <a:srgbClr val="002060"/>
                </a:solidFill>
                <a:latin typeface="Cambria" panose="02040503050406030204" pitchFamily="18" charset="0"/>
                <a:ea typeface="Cambria" panose="02040503050406030204" pitchFamily="18" charset="0"/>
              </a:rPr>
              <a:t>đã</a:t>
            </a:r>
            <a:r>
              <a:rPr lang="vi-VN" sz="3000" dirty="0">
                <a:solidFill>
                  <a:srgbClr val="002060"/>
                </a:solidFill>
                <a:latin typeface="Cambria" panose="02040503050406030204" pitchFamily="18" charset="0"/>
                <a:ea typeface="Cambria" panose="02040503050406030204" pitchFamily="18" charset="0"/>
              </a:rPr>
              <a:t> </a:t>
            </a:r>
            <a:r>
              <a:rPr lang="vi-VN" sz="3000" dirty="0" err="1">
                <a:solidFill>
                  <a:srgbClr val="002060"/>
                </a:solidFill>
                <a:latin typeface="Cambria" panose="02040503050406030204" pitchFamily="18" charset="0"/>
                <a:ea typeface="Cambria" panose="02040503050406030204" pitchFamily="18" charset="0"/>
              </a:rPr>
              <a:t>quyết</a:t>
            </a:r>
            <a:r>
              <a:rPr lang="vi-VN" sz="3000" dirty="0">
                <a:solidFill>
                  <a:srgbClr val="002060"/>
                </a:solidFill>
                <a:latin typeface="Cambria" panose="02040503050406030204" pitchFamily="18" charset="0"/>
                <a:ea typeface="Cambria" panose="02040503050406030204" pitchFamily="18" charset="0"/>
              </a:rPr>
              <a:t> </a:t>
            </a:r>
            <a:r>
              <a:rPr lang="vi-VN" sz="3000" dirty="0" err="1">
                <a:solidFill>
                  <a:srgbClr val="002060"/>
                </a:solidFill>
                <a:latin typeface="Cambria" panose="02040503050406030204" pitchFamily="18" charset="0"/>
                <a:ea typeface="Cambria" panose="02040503050406030204" pitchFamily="18" charset="0"/>
              </a:rPr>
              <a:t>học</a:t>
            </a:r>
            <a:r>
              <a:rPr lang="vi-VN" sz="3000" dirty="0">
                <a:solidFill>
                  <a:srgbClr val="002060"/>
                </a:solidFill>
                <a:latin typeface="Cambria" panose="02040503050406030204" pitchFamily="18" charset="0"/>
                <a:ea typeface="Cambria" panose="02040503050406030204" pitchFamily="18" charset="0"/>
              </a:rPr>
              <a:t> </a:t>
            </a:r>
            <a:r>
              <a:rPr lang="vi-VN" sz="3000" dirty="0" err="1">
                <a:solidFill>
                  <a:srgbClr val="002060"/>
                </a:solidFill>
                <a:latin typeface="Cambria" panose="02040503050406030204" pitchFamily="18" charset="0"/>
                <a:ea typeface="Cambria" panose="02040503050406030204" pitchFamily="18" charset="0"/>
              </a:rPr>
              <a:t>nghề</a:t>
            </a:r>
            <a:r>
              <a:rPr lang="vi-VN" sz="3000" dirty="0">
                <a:solidFill>
                  <a:srgbClr val="002060"/>
                </a:solidFill>
                <a:latin typeface="Cambria" panose="02040503050406030204" pitchFamily="18" charset="0"/>
                <a:ea typeface="Cambria" panose="02040503050406030204" pitchFamily="18" charset="0"/>
              </a:rPr>
              <a:t> y. Lên kinh đô nhưng không </a:t>
            </a:r>
            <a:r>
              <a:rPr lang="vi-VN" sz="3000" dirty="0" err="1">
                <a:solidFill>
                  <a:srgbClr val="002060"/>
                </a:solidFill>
                <a:latin typeface="Cambria" panose="02040503050406030204" pitchFamily="18" charset="0"/>
                <a:ea typeface="Cambria" panose="02040503050406030204" pitchFamily="18" charset="0"/>
              </a:rPr>
              <a:t>tìm</a:t>
            </a:r>
            <a:r>
              <a:rPr lang="vi-VN" sz="3000" dirty="0">
                <a:solidFill>
                  <a:srgbClr val="002060"/>
                </a:solidFill>
                <a:latin typeface="Cambria" panose="02040503050406030204" pitchFamily="18" charset="0"/>
                <a:ea typeface="Cambria" panose="02040503050406030204" pitchFamily="18" charset="0"/>
              </a:rPr>
              <a:t> </a:t>
            </a:r>
            <a:r>
              <a:rPr lang="vi-VN" sz="3000" dirty="0" err="1">
                <a:solidFill>
                  <a:srgbClr val="002060"/>
                </a:solidFill>
                <a:latin typeface="Cambria" panose="02040503050406030204" pitchFamily="18" charset="0"/>
                <a:ea typeface="Cambria" panose="02040503050406030204" pitchFamily="18" charset="0"/>
              </a:rPr>
              <a:t>được</a:t>
            </a:r>
            <a:r>
              <a:rPr lang="vi-VN" sz="3000" dirty="0">
                <a:solidFill>
                  <a:srgbClr val="002060"/>
                </a:solidFill>
                <a:latin typeface="Cambria" panose="02040503050406030204" pitchFamily="18" charset="0"/>
                <a:ea typeface="Cambria" panose="02040503050406030204" pitchFamily="18" charset="0"/>
              </a:rPr>
              <a:t> </a:t>
            </a:r>
            <a:r>
              <a:rPr lang="vi-VN" sz="3000" dirty="0" err="1">
                <a:solidFill>
                  <a:srgbClr val="002060"/>
                </a:solidFill>
                <a:latin typeface="Cambria" panose="02040503050406030204" pitchFamily="18" charset="0"/>
                <a:ea typeface="Cambria" panose="02040503050406030204" pitchFamily="18" charset="0"/>
              </a:rPr>
              <a:t>thầy</a:t>
            </a:r>
            <a:r>
              <a:rPr lang="vi-VN" sz="3000" dirty="0">
                <a:solidFill>
                  <a:srgbClr val="002060"/>
                </a:solidFill>
                <a:latin typeface="Cambria" panose="02040503050406030204" pitchFamily="18" charset="0"/>
                <a:ea typeface="Cambria" panose="02040503050406030204" pitchFamily="18" charset="0"/>
              </a:rPr>
              <a:t> </a:t>
            </a:r>
            <a:r>
              <a:rPr lang="vi-VN" sz="3000" dirty="0" err="1">
                <a:solidFill>
                  <a:srgbClr val="002060"/>
                </a:solidFill>
                <a:latin typeface="Cambria" panose="02040503050406030204" pitchFamily="18" charset="0"/>
                <a:ea typeface="Cambria" panose="02040503050406030204" pitchFamily="18" charset="0"/>
              </a:rPr>
              <a:t>giỏi</a:t>
            </a:r>
            <a:r>
              <a:rPr lang="vi-VN" sz="3000" dirty="0">
                <a:solidFill>
                  <a:srgbClr val="002060"/>
                </a:solidFill>
                <a:latin typeface="Cambria" panose="02040503050406030204" pitchFamily="18" charset="0"/>
                <a:ea typeface="Cambria" panose="02040503050406030204" pitchFamily="18" charset="0"/>
              </a:rPr>
              <a:t> </a:t>
            </a:r>
            <a:r>
              <a:rPr lang="vi-VN" sz="3000" dirty="0" err="1">
                <a:solidFill>
                  <a:srgbClr val="002060"/>
                </a:solidFill>
                <a:latin typeface="Cambria" panose="02040503050406030204" pitchFamily="18" charset="0"/>
                <a:ea typeface="Cambria" panose="02040503050406030204" pitchFamily="18" charset="0"/>
              </a:rPr>
              <a:t>để</a:t>
            </a:r>
            <a:r>
              <a:rPr lang="vi-VN" sz="3000" dirty="0">
                <a:solidFill>
                  <a:srgbClr val="002060"/>
                </a:solidFill>
                <a:latin typeface="Cambria" panose="02040503050406030204" pitchFamily="18" charset="0"/>
                <a:ea typeface="Cambria" panose="02040503050406030204" pitchFamily="18" charset="0"/>
              </a:rPr>
              <a:t> </a:t>
            </a:r>
            <a:r>
              <a:rPr lang="vi-VN" sz="3000" dirty="0" err="1">
                <a:solidFill>
                  <a:srgbClr val="002060"/>
                </a:solidFill>
                <a:latin typeface="Cambria" panose="02040503050406030204" pitchFamily="18" charset="0"/>
                <a:ea typeface="Cambria" panose="02040503050406030204" pitchFamily="18" charset="0"/>
              </a:rPr>
              <a:t>học</a:t>
            </a:r>
            <a:r>
              <a:rPr lang="vi-VN" sz="3000" dirty="0">
                <a:solidFill>
                  <a:srgbClr val="002060"/>
                </a:solidFill>
                <a:latin typeface="Cambria" panose="02040503050406030204" pitchFamily="18" charset="0"/>
                <a:ea typeface="Cambria" panose="02040503050406030204" pitchFamily="18" charset="0"/>
              </a:rPr>
              <a:t>, ông </a:t>
            </a:r>
            <a:r>
              <a:rPr lang="vi-VN" sz="3000" dirty="0" err="1">
                <a:solidFill>
                  <a:srgbClr val="002060"/>
                </a:solidFill>
                <a:latin typeface="Cambria" panose="02040503050406030204" pitchFamily="18" charset="0"/>
                <a:ea typeface="Cambria" panose="02040503050406030204" pitchFamily="18" charset="0"/>
              </a:rPr>
              <a:t>về</a:t>
            </a:r>
            <a:r>
              <a:rPr lang="vi-VN" sz="3000" dirty="0">
                <a:solidFill>
                  <a:srgbClr val="002060"/>
                </a:solidFill>
                <a:latin typeface="Cambria" panose="02040503050406030204" pitchFamily="18" charset="0"/>
                <a:ea typeface="Cambria" panose="02040503050406030204" pitchFamily="18" charset="0"/>
              </a:rPr>
              <a:t> quê “</a:t>
            </a:r>
            <a:r>
              <a:rPr lang="vi-VN" sz="3000" dirty="0" err="1">
                <a:solidFill>
                  <a:srgbClr val="002060"/>
                </a:solidFill>
                <a:latin typeface="Cambria" panose="02040503050406030204" pitchFamily="18" charset="0"/>
                <a:ea typeface="Cambria" panose="02040503050406030204" pitchFamily="18" charset="0"/>
              </a:rPr>
              <a:t>đóng</a:t>
            </a:r>
            <a:r>
              <a:rPr lang="vi-VN" sz="3000" dirty="0">
                <a:solidFill>
                  <a:srgbClr val="002060"/>
                </a:solidFill>
                <a:latin typeface="Cambria" panose="02040503050406030204" pitchFamily="18" charset="0"/>
                <a:ea typeface="Cambria" panose="02040503050406030204" pitchFamily="18" charset="0"/>
              </a:rPr>
              <a:t> </a:t>
            </a:r>
            <a:r>
              <a:rPr lang="vi-VN" sz="3000" dirty="0" err="1">
                <a:solidFill>
                  <a:srgbClr val="002060"/>
                </a:solidFill>
                <a:latin typeface="Cambria" panose="02040503050406030204" pitchFamily="18" charset="0"/>
                <a:ea typeface="Cambria" panose="02040503050406030204" pitchFamily="18" charset="0"/>
              </a:rPr>
              <a:t>cửa</a:t>
            </a:r>
            <a:r>
              <a:rPr lang="vi-VN" sz="3000" dirty="0">
                <a:solidFill>
                  <a:srgbClr val="002060"/>
                </a:solidFill>
                <a:latin typeface="Cambria" panose="02040503050406030204" pitchFamily="18" charset="0"/>
                <a:ea typeface="Cambria" panose="02040503050406030204" pitchFamily="18" charset="0"/>
              </a:rPr>
              <a:t> </a:t>
            </a:r>
            <a:r>
              <a:rPr lang="vi-VN" sz="3000" dirty="0" err="1">
                <a:solidFill>
                  <a:srgbClr val="002060"/>
                </a:solidFill>
                <a:latin typeface="Cambria" panose="02040503050406030204" pitchFamily="18" charset="0"/>
                <a:ea typeface="Cambria" panose="02040503050406030204" pitchFamily="18" charset="0"/>
              </a:rPr>
              <a:t>để</a:t>
            </a:r>
            <a:r>
              <a:rPr lang="vi-VN" sz="3000" dirty="0">
                <a:solidFill>
                  <a:srgbClr val="002060"/>
                </a:solidFill>
                <a:latin typeface="Cambria" panose="02040503050406030204" pitchFamily="18" charset="0"/>
                <a:ea typeface="Cambria" panose="02040503050406030204" pitchFamily="18" charset="0"/>
              </a:rPr>
              <a:t> </a:t>
            </a:r>
            <a:r>
              <a:rPr lang="vi-VN" sz="3000" dirty="0" err="1">
                <a:solidFill>
                  <a:srgbClr val="002060"/>
                </a:solidFill>
                <a:latin typeface="Cambria" panose="02040503050406030204" pitchFamily="18" charset="0"/>
                <a:ea typeface="Cambria" panose="02040503050406030204" pitchFamily="18" charset="0"/>
              </a:rPr>
              <a:t>đọc</a:t>
            </a:r>
            <a:r>
              <a:rPr lang="vi-VN" sz="3000" dirty="0">
                <a:solidFill>
                  <a:srgbClr val="002060"/>
                </a:solidFill>
                <a:latin typeface="Cambria" panose="02040503050406030204" pitchFamily="18" charset="0"/>
                <a:ea typeface="Cambria" panose="02040503050406030204" pitchFamily="18" charset="0"/>
              </a:rPr>
              <a:t> </a:t>
            </a:r>
            <a:r>
              <a:rPr lang="vi-VN" sz="3000" dirty="0" err="1">
                <a:solidFill>
                  <a:srgbClr val="002060"/>
                </a:solidFill>
                <a:latin typeface="Cambria" panose="02040503050406030204" pitchFamily="18" charset="0"/>
                <a:ea typeface="Cambria" panose="02040503050406030204" pitchFamily="18" charset="0"/>
              </a:rPr>
              <a:t>sách</a:t>
            </a:r>
            <a:r>
              <a:rPr lang="vi-VN" sz="3000" dirty="0">
                <a:solidFill>
                  <a:srgbClr val="002060"/>
                </a:solidFill>
                <a:latin typeface="Cambria" panose="02040503050406030204" pitchFamily="18" charset="0"/>
                <a:ea typeface="Cambria" panose="02040503050406030204" pitchFamily="18" charset="0"/>
              </a:rPr>
              <a:t>”; </a:t>
            </a:r>
            <a:r>
              <a:rPr lang="vi-VN" sz="3000" dirty="0" err="1">
                <a:solidFill>
                  <a:srgbClr val="002060"/>
                </a:solidFill>
                <a:latin typeface="Cambria" panose="02040503050406030204" pitchFamily="18" charset="0"/>
                <a:ea typeface="Cambria" panose="02040503050406030204" pitchFamily="18" charset="0"/>
              </a:rPr>
              <a:t>vừa</a:t>
            </a:r>
            <a:r>
              <a:rPr lang="vi-VN" sz="3000" dirty="0">
                <a:solidFill>
                  <a:srgbClr val="002060"/>
                </a:solidFill>
                <a:latin typeface="Cambria" panose="02040503050406030204" pitchFamily="18" charset="0"/>
                <a:ea typeface="Cambria" panose="02040503050406030204" pitchFamily="18" charset="0"/>
              </a:rPr>
              <a:t> </a:t>
            </a:r>
            <a:r>
              <a:rPr lang="vi-VN" sz="3000" dirty="0" err="1">
                <a:solidFill>
                  <a:srgbClr val="002060"/>
                </a:solidFill>
                <a:latin typeface="Cambria" panose="02040503050406030204" pitchFamily="18" charset="0"/>
                <a:ea typeface="Cambria" panose="02040503050406030204" pitchFamily="18" charset="0"/>
              </a:rPr>
              <a:t>tự</a:t>
            </a:r>
            <a:r>
              <a:rPr lang="vi-VN" sz="3000" dirty="0">
                <a:solidFill>
                  <a:srgbClr val="002060"/>
                </a:solidFill>
                <a:latin typeface="Cambria" panose="02040503050406030204" pitchFamily="18" charset="0"/>
                <a:ea typeface="Cambria" panose="02040503050406030204" pitchFamily="18" charset="0"/>
              </a:rPr>
              <a:t> </a:t>
            </a:r>
            <a:r>
              <a:rPr lang="vi-VN" sz="3000" dirty="0" err="1">
                <a:solidFill>
                  <a:srgbClr val="002060"/>
                </a:solidFill>
                <a:latin typeface="Cambria" panose="02040503050406030204" pitchFamily="18" charset="0"/>
                <a:ea typeface="Cambria" panose="02040503050406030204" pitchFamily="18" charset="0"/>
              </a:rPr>
              <a:t>học</a:t>
            </a:r>
            <a:r>
              <a:rPr lang="vi-VN" sz="3000" dirty="0">
                <a:solidFill>
                  <a:srgbClr val="002060"/>
                </a:solidFill>
                <a:latin typeface="Cambria" panose="02040503050406030204" pitchFamily="18" charset="0"/>
                <a:ea typeface="Cambria" panose="02040503050406030204" pitchFamily="18" charset="0"/>
              </a:rPr>
              <a:t> </a:t>
            </a:r>
            <a:r>
              <a:rPr lang="vi-VN" sz="3000" dirty="0" err="1">
                <a:solidFill>
                  <a:srgbClr val="002060"/>
                </a:solidFill>
                <a:latin typeface="Cambria" panose="02040503050406030204" pitchFamily="18" charset="0"/>
                <a:ea typeface="Cambria" panose="02040503050406030204" pitchFamily="18" charset="0"/>
              </a:rPr>
              <a:t>vừa</a:t>
            </a:r>
            <a:r>
              <a:rPr lang="vi-VN" sz="3000" dirty="0">
                <a:solidFill>
                  <a:srgbClr val="002060"/>
                </a:solidFill>
                <a:latin typeface="Cambria" panose="02040503050406030204" pitchFamily="18" charset="0"/>
                <a:ea typeface="Cambria" panose="02040503050406030204" pitchFamily="18" charset="0"/>
              </a:rPr>
              <a:t> </a:t>
            </a:r>
            <a:r>
              <a:rPr lang="vi-VN" sz="3000" dirty="0" err="1">
                <a:solidFill>
                  <a:srgbClr val="002060"/>
                </a:solidFill>
                <a:latin typeface="Cambria" panose="02040503050406030204" pitchFamily="18" charset="0"/>
                <a:ea typeface="Cambria" panose="02040503050406030204" pitchFamily="18" charset="0"/>
              </a:rPr>
              <a:t>chữa</a:t>
            </a:r>
            <a:r>
              <a:rPr lang="vi-VN" sz="3000" dirty="0">
                <a:solidFill>
                  <a:srgbClr val="002060"/>
                </a:solidFill>
                <a:latin typeface="Cambria" panose="02040503050406030204" pitchFamily="18" charset="0"/>
                <a:ea typeface="Cambria" panose="02040503050406030204" pitchFamily="18" charset="0"/>
              </a:rPr>
              <a:t> </a:t>
            </a:r>
            <a:r>
              <a:rPr lang="vi-VN" sz="3000" dirty="0" err="1">
                <a:solidFill>
                  <a:srgbClr val="002060"/>
                </a:solidFill>
                <a:latin typeface="Cambria" panose="02040503050406030204" pitchFamily="18" charset="0"/>
                <a:ea typeface="Cambria" panose="02040503050406030204" pitchFamily="18" charset="0"/>
              </a:rPr>
              <a:t>bệnh</a:t>
            </a:r>
            <a:r>
              <a:rPr lang="vi-VN" sz="3000" dirty="0">
                <a:solidFill>
                  <a:srgbClr val="002060"/>
                </a:solidFill>
                <a:latin typeface="Cambria" panose="02040503050406030204" pitchFamily="18" charset="0"/>
                <a:ea typeface="Cambria" panose="02040503050406030204" pitchFamily="18" charset="0"/>
              </a:rPr>
              <a:t> </a:t>
            </a:r>
            <a:r>
              <a:rPr lang="vi-VN" sz="3000" dirty="0" err="1">
                <a:solidFill>
                  <a:srgbClr val="002060"/>
                </a:solidFill>
                <a:latin typeface="Cambria" panose="02040503050406030204" pitchFamily="18" charset="0"/>
                <a:ea typeface="Cambria" panose="02040503050406030204" pitchFamily="18" charset="0"/>
              </a:rPr>
              <a:t>giúp</a:t>
            </a:r>
            <a:r>
              <a:rPr lang="vi-VN" sz="3000" dirty="0">
                <a:solidFill>
                  <a:srgbClr val="002060"/>
                </a:solidFill>
                <a:latin typeface="Cambria" panose="02040503050406030204" pitchFamily="18" charset="0"/>
                <a:ea typeface="Cambria" panose="02040503050406030204" pitchFamily="18" charset="0"/>
              </a:rPr>
              <a:t> dân.</a:t>
            </a:r>
          </a:p>
        </p:txBody>
      </p:sp>
      <p:pic>
        <p:nvPicPr>
          <p:cNvPr id="11" name="Picture 10">
            <a:extLst>
              <a:ext uri="{FF2B5EF4-FFF2-40B4-BE49-F238E27FC236}">
                <a16:creationId xmlns:a16="http://schemas.microsoft.com/office/drawing/2014/main" id="{DEE9CBE7-45AB-48D9-8CC4-B2F0FFAE89A4}"/>
              </a:ext>
            </a:extLst>
          </p:cNvPr>
          <p:cNvPicPr>
            <a:picLocks noChangeAspect="1"/>
          </p:cNvPicPr>
          <p:nvPr/>
        </p:nvPicPr>
        <p:blipFill>
          <a:blip r:embed="rId3"/>
          <a:stretch>
            <a:fillRect/>
          </a:stretch>
        </p:blipFill>
        <p:spPr>
          <a:xfrm>
            <a:off x="3355314" y="0"/>
            <a:ext cx="5147001" cy="1402479"/>
          </a:xfrm>
          <a:prstGeom prst="rect">
            <a:avLst/>
          </a:prstGeom>
        </p:spPr>
      </p:pic>
    </p:spTree>
    <p:extLst>
      <p:ext uri="{BB962C8B-B14F-4D97-AF65-F5344CB8AC3E}">
        <p14:creationId xmlns:p14="http://schemas.microsoft.com/office/powerpoint/2010/main" val="38932410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3">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5"/>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grpSp>
        <p:nvGrpSpPr>
          <p:cNvPr id="7" name="Group 6"/>
          <p:cNvGrpSpPr/>
          <p:nvPr/>
        </p:nvGrpSpPr>
        <p:grpSpPr>
          <a:xfrm>
            <a:off x="578805" y="268166"/>
            <a:ext cx="11223724" cy="1474997"/>
            <a:chOff x="197374" y="173694"/>
            <a:chExt cx="11668916" cy="1474997"/>
          </a:xfrm>
        </p:grpSpPr>
        <p:sp>
          <p:nvSpPr>
            <p:cNvPr id="9" name="Rounded Rectangle 8"/>
            <p:cNvSpPr/>
            <p:nvPr/>
          </p:nvSpPr>
          <p:spPr>
            <a:xfrm>
              <a:off x="197374" y="173694"/>
              <a:ext cx="11668916" cy="1474997"/>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05497" y="277090"/>
              <a:ext cx="10718463" cy="646331"/>
            </a:xfrm>
            <a:prstGeom prst="rect">
              <a:avLst/>
            </a:prstGeom>
            <a:noFill/>
          </p:spPr>
          <p:txBody>
            <a:bodyPr wrap="square" rtlCol="0">
              <a:spAutoFit/>
            </a:bodyPr>
            <a:lstStyle/>
            <a:p>
              <a:pPr algn="just"/>
              <a:endParaRPr lang="en-US" sz="3600" b="1" dirty="0">
                <a:solidFill>
                  <a:srgbClr val="002060"/>
                </a:solidFill>
                <a:latin typeface="Cambria" panose="02040503050406030204" pitchFamily="18" charset="0"/>
                <a:ea typeface="Cambria" panose="02040503050406030204" pitchFamily="18" charset="0"/>
              </a:endParaRPr>
            </a:p>
          </p:txBody>
        </p:sp>
      </p:grpSp>
      <p:sp>
        <p:nvSpPr>
          <p:cNvPr id="6" name="TextBox 5">
            <a:extLst>
              <a:ext uri="{FF2B5EF4-FFF2-40B4-BE49-F238E27FC236}">
                <a16:creationId xmlns:a16="http://schemas.microsoft.com/office/drawing/2014/main" id="{AAF68E3A-C8A2-4EA9-91DD-8386D2686B04}"/>
              </a:ext>
            </a:extLst>
          </p:cNvPr>
          <p:cNvSpPr txBox="1"/>
          <p:nvPr/>
        </p:nvSpPr>
        <p:spPr>
          <a:xfrm>
            <a:off x="4154905" y="661457"/>
            <a:ext cx="3136949" cy="861774"/>
          </a:xfrm>
          <a:prstGeom prst="rect">
            <a:avLst/>
          </a:prstGeom>
          <a:noFill/>
        </p:spPr>
        <p:txBody>
          <a:bodyPr wrap="none" rtlCol="0">
            <a:spAutoFit/>
          </a:bodyPr>
          <a:lstStyle/>
          <a:p>
            <a:r>
              <a:rPr lang="en-US" sz="5000" b="1" dirty="0">
                <a:solidFill>
                  <a:srgbClr val="FF0000"/>
                </a:solidFill>
              </a:rPr>
              <a:t>VẬN DỤNG</a:t>
            </a:r>
          </a:p>
        </p:txBody>
      </p:sp>
    </p:spTree>
    <p:extLst>
      <p:ext uri="{BB962C8B-B14F-4D97-AF65-F5344CB8AC3E}">
        <p14:creationId xmlns:p14="http://schemas.microsoft.com/office/powerpoint/2010/main" val="2109027325"/>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5CA135D-9730-40EE-C522-7B35FA41D892}"/>
              </a:ext>
            </a:extLst>
          </p:cNvPr>
          <p:cNvGrpSpPr/>
          <p:nvPr/>
        </p:nvGrpSpPr>
        <p:grpSpPr>
          <a:xfrm>
            <a:off x="307903" y="2096399"/>
            <a:ext cx="7204522" cy="3264493"/>
            <a:chOff x="413113" y="2491318"/>
            <a:chExt cx="11223075" cy="3051194"/>
          </a:xfrm>
        </p:grpSpPr>
        <p:sp>
          <p:nvSpPr>
            <p:cNvPr id="6" name="Rectangle: Rounded Corners 5">
              <a:extLst>
                <a:ext uri="{FF2B5EF4-FFF2-40B4-BE49-F238E27FC236}">
                  <a16:creationId xmlns:a16="http://schemas.microsoft.com/office/drawing/2014/main" id="{57F9488E-137A-1FA1-3CDD-A1EB90BE828D}"/>
                </a:ext>
              </a:extLst>
            </p:cNvPr>
            <p:cNvSpPr/>
            <p:nvPr/>
          </p:nvSpPr>
          <p:spPr>
            <a:xfrm>
              <a:off x="413113" y="2491318"/>
              <a:ext cx="11223073" cy="3051194"/>
            </a:xfrm>
            <a:prstGeom prst="roundRect">
              <a:avLst/>
            </a:prstGeom>
            <a:solidFill>
              <a:srgbClr val="FEDF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85C6E3D6-E7DF-8A2D-D6FA-927747A5F92B}"/>
                </a:ext>
              </a:extLst>
            </p:cNvPr>
            <p:cNvSpPr txBox="1"/>
            <p:nvPr/>
          </p:nvSpPr>
          <p:spPr>
            <a:xfrm>
              <a:off x="555812" y="2491318"/>
              <a:ext cx="11080376" cy="2518129"/>
            </a:xfrm>
            <a:prstGeom prst="rect">
              <a:avLst/>
            </a:prstGeom>
            <a:noFill/>
          </p:spPr>
          <p:txBody>
            <a:bodyPr wrap="square">
              <a:spAutoFit/>
            </a:bodyPr>
            <a:lstStyle/>
            <a:p>
              <a:pPr marL="571500" marR="0" lvl="0" indent="-571500" algn="just" defTabSz="914400" rtl="0" eaLnBrk="1" fontAlgn="auto" latinLnBrk="0" hangingPunct="1">
                <a:lnSpc>
                  <a:spcPct val="150000"/>
                </a:lnSpc>
                <a:spcBef>
                  <a:spcPts val="0"/>
                </a:spcBef>
                <a:spcAft>
                  <a:spcPts val="0"/>
                </a:spcAft>
                <a:buClrTx/>
                <a:buSzTx/>
                <a:buFontTx/>
                <a:buChar char="-"/>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Chia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sẻ</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bài</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học</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với</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người</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thân</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571500" marR="0" lvl="0" indent="-571500" algn="just" defTabSz="914400" rtl="0" eaLnBrk="1" fontAlgn="auto" latinLnBrk="0" hangingPunct="1">
                <a:lnSpc>
                  <a:spcPct val="150000"/>
                </a:lnSpc>
                <a:spcBef>
                  <a:spcPts val="0"/>
                </a:spcBef>
                <a:spcAft>
                  <a:spcPts val="0"/>
                </a:spcAft>
                <a:buClrTx/>
                <a:buSzTx/>
                <a:buFontTx/>
                <a:buChar char="-"/>
                <a:tabLst/>
                <a:defRPr/>
              </a:pP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Chuẩn</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bị</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bài</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học</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8" name="Picture 7">
            <a:extLst>
              <a:ext uri="{FF2B5EF4-FFF2-40B4-BE49-F238E27FC236}">
                <a16:creationId xmlns:a16="http://schemas.microsoft.com/office/drawing/2014/main" id="{78243BE6-5C7D-4085-FE8C-A9E4905FAE8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94" r="61128"/>
          <a:stretch/>
        </p:blipFill>
        <p:spPr>
          <a:xfrm>
            <a:off x="7512424" y="1637681"/>
            <a:ext cx="2254480" cy="5295207"/>
          </a:xfrm>
          <a:prstGeom prst="rect">
            <a:avLst/>
          </a:prstGeom>
        </p:spPr>
      </p:pic>
      <p:pic>
        <p:nvPicPr>
          <p:cNvPr id="9" name="Picture 8">
            <a:extLst>
              <a:ext uri="{FF2B5EF4-FFF2-40B4-BE49-F238E27FC236}">
                <a16:creationId xmlns:a16="http://schemas.microsoft.com/office/drawing/2014/main" id="{CA4E4EE2-7114-80B8-099D-D8B1C854D3D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577" t="2015" r="-656" b="63"/>
          <a:stretch/>
        </p:blipFill>
        <p:spPr>
          <a:xfrm>
            <a:off x="9433605" y="1712571"/>
            <a:ext cx="2892297" cy="5145429"/>
          </a:xfrm>
          <a:prstGeom prst="rect">
            <a:avLst/>
          </a:prstGeom>
        </p:spPr>
      </p:pic>
      <p:pic>
        <p:nvPicPr>
          <p:cNvPr id="10" name="Picture 9">
            <a:extLst>
              <a:ext uri="{FF2B5EF4-FFF2-40B4-BE49-F238E27FC236}">
                <a16:creationId xmlns:a16="http://schemas.microsoft.com/office/drawing/2014/main" id="{92118C4A-45DB-93E7-699A-D272AF57C005}"/>
              </a:ext>
            </a:extLst>
          </p:cNvPr>
          <p:cNvPicPr>
            <a:picLocks noChangeAspect="1"/>
          </p:cNvPicPr>
          <p:nvPr/>
        </p:nvPicPr>
        <p:blipFill>
          <a:blip r:embed="rId4"/>
          <a:stretch>
            <a:fillRect/>
          </a:stretch>
        </p:blipFill>
        <p:spPr>
          <a:xfrm>
            <a:off x="864188" y="281354"/>
            <a:ext cx="6183555" cy="1815045"/>
          </a:xfrm>
          <a:prstGeom prst="rect">
            <a:avLst/>
          </a:prstGeom>
        </p:spPr>
      </p:pic>
    </p:spTree>
    <p:extLst>
      <p:ext uri="{BB962C8B-B14F-4D97-AF65-F5344CB8AC3E}">
        <p14:creationId xmlns:p14="http://schemas.microsoft.com/office/powerpoint/2010/main" val="35544679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3">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5"/>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grpSp>
        <p:nvGrpSpPr>
          <p:cNvPr id="7" name="Group 6"/>
          <p:cNvGrpSpPr/>
          <p:nvPr/>
        </p:nvGrpSpPr>
        <p:grpSpPr>
          <a:xfrm>
            <a:off x="578805" y="268166"/>
            <a:ext cx="11223724" cy="1474997"/>
            <a:chOff x="197374" y="173694"/>
            <a:chExt cx="11668916" cy="1474997"/>
          </a:xfrm>
        </p:grpSpPr>
        <p:sp>
          <p:nvSpPr>
            <p:cNvPr id="9" name="Rounded Rectangle 8"/>
            <p:cNvSpPr/>
            <p:nvPr/>
          </p:nvSpPr>
          <p:spPr>
            <a:xfrm>
              <a:off x="197374" y="173694"/>
              <a:ext cx="11668916" cy="1474997"/>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05497" y="277090"/>
              <a:ext cx="10718463" cy="646331"/>
            </a:xfrm>
            <a:prstGeom prst="rect">
              <a:avLst/>
            </a:prstGeom>
            <a:noFill/>
          </p:spPr>
          <p:txBody>
            <a:bodyPr wrap="square" rtlCol="0">
              <a:spAutoFit/>
            </a:bodyPr>
            <a:lstStyle/>
            <a:p>
              <a:pPr algn="just"/>
              <a:endParaRPr lang="en-US" sz="3600" b="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124582226"/>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3">
            <a:extLst>
              <a:ext uri="{28A0092B-C50C-407E-A947-70E740481C1C}">
                <a14:useLocalDpi xmlns:a14="http://schemas.microsoft.com/office/drawing/2010/main" val="0"/>
              </a:ext>
            </a:extLst>
          </a:blip>
          <a:srcRect b="25231"/>
          <a:stretch/>
        </p:blipFill>
        <p:spPr>
          <a:xfrm>
            <a:off x="1" y="5949387"/>
            <a:ext cx="12192000" cy="908614"/>
          </a:xfrm>
          <a:prstGeom prst="rect">
            <a:avLst/>
          </a:prstGeom>
        </p:spPr>
      </p:pic>
      <p:pic>
        <p:nvPicPr>
          <p:cNvPr id="3" name="图片 13">
            <a:extLst>
              <a:ext uri="{FF2B5EF4-FFF2-40B4-BE49-F238E27FC236}">
                <a16:creationId xmlns:a16="http://schemas.microsoft.com/office/drawing/2014/main" id="{D542E4CA-E60C-427C-8A41-0946E8C0F7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48583" y="4861367"/>
            <a:ext cx="6921660" cy="1255854"/>
          </a:xfrm>
          <a:prstGeom prst="rect">
            <a:avLst/>
          </a:prstGeom>
        </p:spPr>
      </p:pic>
      <p:pic>
        <p:nvPicPr>
          <p:cNvPr id="4" name="图片 11">
            <a:extLst>
              <a:ext uri="{FF2B5EF4-FFF2-40B4-BE49-F238E27FC236}">
                <a16:creationId xmlns:a16="http://schemas.microsoft.com/office/drawing/2014/main" id="{B8CF4C43-B620-45C1-A382-A515573685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26826" y="2789776"/>
            <a:ext cx="6921660" cy="3327444"/>
          </a:xfrm>
          <a:prstGeom prst="rect">
            <a:avLst/>
          </a:prstGeom>
        </p:spPr>
      </p:pic>
      <p:pic>
        <p:nvPicPr>
          <p:cNvPr id="5" name="图片 5">
            <a:extLst>
              <a:ext uri="{FF2B5EF4-FFF2-40B4-BE49-F238E27FC236}">
                <a16:creationId xmlns:a16="http://schemas.microsoft.com/office/drawing/2014/main" id="{6DAF9419-6A83-45AE-AE68-0136AA50936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4667250"/>
            <a:ext cx="12192000" cy="2190750"/>
          </a:xfrm>
          <a:prstGeom prst="rect">
            <a:avLst/>
          </a:prstGeom>
        </p:spPr>
      </p:pic>
      <p:pic>
        <p:nvPicPr>
          <p:cNvPr id="6" name="图片 17">
            <a:extLst>
              <a:ext uri="{FF2B5EF4-FFF2-40B4-BE49-F238E27FC236}">
                <a16:creationId xmlns:a16="http://schemas.microsoft.com/office/drawing/2014/main" id="{376578E6-1C9F-4EB2-9584-818B973774B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43153" y="2789776"/>
            <a:ext cx="6548847" cy="4804861"/>
          </a:xfrm>
          <a:prstGeom prst="rect">
            <a:avLst/>
          </a:prstGeom>
        </p:spPr>
      </p:pic>
      <p:sp>
        <p:nvSpPr>
          <p:cNvPr id="7" name="同侧圆角矩形 61">
            <a:extLst>
              <a:ext uri="{FF2B5EF4-FFF2-40B4-BE49-F238E27FC236}">
                <a16:creationId xmlns:a16="http://schemas.microsoft.com/office/drawing/2014/main" id="{9B49DFC3-8354-4599-8AB9-F8E04EA3D0EC}"/>
              </a:ext>
            </a:extLst>
          </p:cNvPr>
          <p:cNvSpPr/>
          <p:nvPr/>
        </p:nvSpPr>
        <p:spPr>
          <a:xfrm rot="5400000">
            <a:off x="146721" y="305697"/>
            <a:ext cx="866095" cy="1159541"/>
          </a:xfrm>
          <a:prstGeom prst="round2SameRect">
            <a:avLst>
              <a:gd name="adj1" fmla="val 17807"/>
              <a:gd name="adj2" fmla="val 0"/>
            </a:avLst>
          </a:prstGeom>
          <a:solidFill>
            <a:srgbClr val="FDC3A7">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6800" rIns="180000" bIns="46800" rtlCol="0" anchor="ctr"/>
          <a:lstStyle/>
          <a:p>
            <a:endParaRPr lang="zh-CN" altLang="en-US" sz="2400">
              <a:solidFill>
                <a:schemeClr val="tx1"/>
              </a:solidFill>
              <a:cs typeface="+mn-ea"/>
              <a:sym typeface="+mn-lt"/>
            </a:endParaRPr>
          </a:p>
        </p:txBody>
      </p:sp>
      <p:pic>
        <p:nvPicPr>
          <p:cNvPr id="8" name="图片 101">
            <a:extLst>
              <a:ext uri="{FF2B5EF4-FFF2-40B4-BE49-F238E27FC236}">
                <a16:creationId xmlns:a16="http://schemas.microsoft.com/office/drawing/2014/main" id="{A4F7EEA8-60AA-4CCA-9D4B-092D756A5EE4}"/>
              </a:ext>
            </a:extLst>
          </p:cNvPr>
          <p:cNvPicPr>
            <a:picLocks noChangeAspect="1"/>
          </p:cNvPicPr>
          <p:nvPr/>
        </p:nvPicPr>
        <p:blipFill rotWithShape="1">
          <a:blip r:embed="rId8"/>
          <a:srcRect l="49516" t="28071" r="8274" b="-3583"/>
          <a:stretch/>
        </p:blipFill>
        <p:spPr>
          <a:xfrm rot="20886811">
            <a:off x="4632309" y="229806"/>
            <a:ext cx="685725" cy="1382545"/>
          </a:xfrm>
          <a:prstGeom prst="rect">
            <a:avLst/>
          </a:prstGeom>
        </p:spPr>
      </p:pic>
      <p:pic>
        <p:nvPicPr>
          <p:cNvPr id="9" name="图片 102">
            <a:extLst>
              <a:ext uri="{FF2B5EF4-FFF2-40B4-BE49-F238E27FC236}">
                <a16:creationId xmlns:a16="http://schemas.microsoft.com/office/drawing/2014/main" id="{A2415F0F-A1BA-413E-8EC1-13BA705E52CB}"/>
              </a:ext>
            </a:extLst>
          </p:cNvPr>
          <p:cNvPicPr>
            <a:picLocks noChangeAspect="1"/>
          </p:cNvPicPr>
          <p:nvPr/>
        </p:nvPicPr>
        <p:blipFill rotWithShape="1">
          <a:blip r:embed="rId8"/>
          <a:srcRect r="57790" b="24488"/>
          <a:stretch/>
        </p:blipFill>
        <p:spPr>
          <a:xfrm rot="905193">
            <a:off x="4549369" y="294757"/>
            <a:ext cx="685725" cy="1382545"/>
          </a:xfrm>
          <a:prstGeom prst="rect">
            <a:avLst/>
          </a:prstGeom>
        </p:spPr>
      </p:pic>
      <p:pic>
        <p:nvPicPr>
          <p:cNvPr id="10" name="图片 104">
            <a:extLst>
              <a:ext uri="{FF2B5EF4-FFF2-40B4-BE49-F238E27FC236}">
                <a16:creationId xmlns:a16="http://schemas.microsoft.com/office/drawing/2014/main" id="{F0CF6E17-E61E-4AE6-A825-FF91A795C0D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48599" y="841848"/>
            <a:ext cx="1720434" cy="1720434"/>
          </a:xfrm>
          <a:prstGeom prst="rect">
            <a:avLst/>
          </a:prstGeom>
        </p:spPr>
      </p:pic>
      <p:grpSp>
        <p:nvGrpSpPr>
          <p:cNvPr id="13" name="Group 12"/>
          <p:cNvGrpSpPr/>
          <p:nvPr/>
        </p:nvGrpSpPr>
        <p:grpSpPr>
          <a:xfrm>
            <a:off x="1248697" y="1445342"/>
            <a:ext cx="9842090" cy="4178710"/>
            <a:chOff x="1248697" y="1445342"/>
            <a:chExt cx="9842090" cy="4178710"/>
          </a:xfrm>
        </p:grpSpPr>
        <p:sp>
          <p:nvSpPr>
            <p:cNvPr id="11" name="圆角矩形 1">
              <a:extLst>
                <a:ext uri="{FF2B5EF4-FFF2-40B4-BE49-F238E27FC236}">
                  <a16:creationId xmlns:a16="http://schemas.microsoft.com/office/drawing/2014/main" id="{88C76DCA-B0BE-9D4D-AE74-9B1582ED390D}"/>
                </a:ext>
              </a:extLst>
            </p:cNvPr>
            <p:cNvSpPr/>
            <p:nvPr/>
          </p:nvSpPr>
          <p:spPr>
            <a:xfrm>
              <a:off x="1248697" y="1445342"/>
              <a:ext cx="9842090" cy="41787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圆角矩形 56">
              <a:extLst>
                <a:ext uri="{FF2B5EF4-FFF2-40B4-BE49-F238E27FC236}">
                  <a16:creationId xmlns:a16="http://schemas.microsoft.com/office/drawing/2014/main" id="{D22807AB-AB9F-314B-8025-A79CD730A7BC}"/>
                </a:ext>
              </a:extLst>
            </p:cNvPr>
            <p:cNvSpPr/>
            <p:nvPr/>
          </p:nvSpPr>
          <p:spPr>
            <a:xfrm>
              <a:off x="1412149" y="1611102"/>
              <a:ext cx="9515116" cy="3870382"/>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pic>
        <p:nvPicPr>
          <p:cNvPr id="14" name="图片 64">
            <a:extLst>
              <a:ext uri="{FF2B5EF4-FFF2-40B4-BE49-F238E27FC236}">
                <a16:creationId xmlns:a16="http://schemas.microsoft.com/office/drawing/2014/main" id="{1C474A4B-66C5-6246-8015-F7CCBC6C972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324774">
            <a:off x="-48746" y="96214"/>
            <a:ext cx="1895218" cy="2483525"/>
          </a:xfrm>
          <a:prstGeom prst="rect">
            <a:avLst/>
          </a:prstGeom>
        </p:spPr>
      </p:pic>
      <p:pic>
        <p:nvPicPr>
          <p:cNvPr id="15" name="图片 16">
            <a:extLst>
              <a:ext uri="{FF2B5EF4-FFF2-40B4-BE49-F238E27FC236}">
                <a16:creationId xmlns:a16="http://schemas.microsoft.com/office/drawing/2014/main" id="{E712629F-2109-A741-A017-34236DF04BAB}"/>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flipH="1">
            <a:off x="10430637" y="1452836"/>
            <a:ext cx="1210756" cy="1210756"/>
          </a:xfrm>
          <a:prstGeom prst="rect">
            <a:avLst/>
          </a:prstGeom>
        </p:spPr>
      </p:pic>
      <p:pic>
        <p:nvPicPr>
          <p:cNvPr id="16" name="图片 5">
            <a:extLst>
              <a:ext uri="{FF2B5EF4-FFF2-40B4-BE49-F238E27FC236}">
                <a16:creationId xmlns:a16="http://schemas.microsoft.com/office/drawing/2014/main" id="{EF4C34C5-7170-DD43-A553-4B5F7BDBFB0E}"/>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27127" y="3594362"/>
            <a:ext cx="3758310" cy="3758310"/>
          </a:xfrm>
          <a:prstGeom prst="rect">
            <a:avLst/>
          </a:prstGeom>
        </p:spPr>
      </p:pic>
      <p:sp>
        <p:nvSpPr>
          <p:cNvPr id="17" name="TextBox 16"/>
          <p:cNvSpPr txBox="1"/>
          <p:nvPr/>
        </p:nvSpPr>
        <p:spPr>
          <a:xfrm>
            <a:off x="2020005" y="2068051"/>
            <a:ext cx="8265187" cy="1569660"/>
          </a:xfrm>
          <a:prstGeom prst="rect">
            <a:avLst/>
          </a:prstGeom>
          <a:noFill/>
        </p:spPr>
        <p:txBody>
          <a:bodyPr wrap="square" rtlCol="0">
            <a:spAutoFit/>
          </a:bodyPr>
          <a:lstStyle/>
          <a:p>
            <a:pPr algn="ctr"/>
            <a:r>
              <a:rPr lang="vi-VN" sz="4800" b="1">
                <a:solidFill>
                  <a:srgbClr val="0070C0"/>
                </a:solidFill>
                <a:latin typeface="Cambria" panose="02040503050406030204" pitchFamily="18" charset="0"/>
                <a:ea typeface="Cambria" panose="02040503050406030204" pitchFamily="18" charset="0"/>
              </a:rPr>
              <a:t>Em hiểu thế nào về câu nói </a:t>
            </a:r>
            <a:endParaRPr lang="en-US" sz="4800" b="1">
              <a:solidFill>
                <a:srgbClr val="0070C0"/>
              </a:solidFill>
              <a:latin typeface="Cambria" panose="02040503050406030204" pitchFamily="18" charset="0"/>
              <a:ea typeface="Cambria" panose="02040503050406030204" pitchFamily="18" charset="0"/>
            </a:endParaRPr>
          </a:p>
          <a:p>
            <a:pPr algn="ctr"/>
            <a:r>
              <a:rPr lang="vi-VN" sz="4800" b="1">
                <a:solidFill>
                  <a:srgbClr val="00B0F0"/>
                </a:solidFill>
                <a:latin typeface="Cambria" panose="02040503050406030204" pitchFamily="18" charset="0"/>
                <a:ea typeface="Cambria" panose="02040503050406030204" pitchFamily="18" charset="0"/>
              </a:rPr>
              <a:t>“ Thầy thuốc như mẹ hiền”? </a:t>
            </a:r>
            <a:endParaRPr lang="en-US" sz="102800" b="1">
              <a:solidFill>
                <a:srgbClr val="00B0F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693179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randombar(horizontal)">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1" cy="5982811"/>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0" y="3194541"/>
            <a:ext cx="12220979" cy="3429000"/>
          </a:xfrm>
          <a:prstGeom prst="rect">
            <a:avLst/>
          </a:prstGeom>
        </p:spPr>
      </p:pic>
      <p:pic>
        <p:nvPicPr>
          <p:cNvPr id="5" name="图片 5">
            <a:extLst>
              <a:ext uri="{FF2B5EF4-FFF2-40B4-BE49-F238E27FC236}">
                <a16:creationId xmlns:a16="http://schemas.microsoft.com/office/drawing/2014/main" id="{6DAF9419-6A83-45AE-AE68-0136AA5093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667250"/>
            <a:ext cx="12192000" cy="2190750"/>
          </a:xfrm>
          <a:prstGeom prst="rect">
            <a:avLst/>
          </a:prstGeom>
        </p:spPr>
      </p:pic>
      <p:pic>
        <p:nvPicPr>
          <p:cNvPr id="9" name="Picture 8"/>
          <p:cNvPicPr>
            <a:picLocks noChangeAspect="1"/>
          </p:cNvPicPr>
          <p:nvPr/>
        </p:nvPicPr>
        <p:blipFill>
          <a:blip r:embed="rId6"/>
          <a:stretch>
            <a:fillRect/>
          </a:stretch>
        </p:blipFill>
        <p:spPr>
          <a:xfrm>
            <a:off x="-287967" y="3364800"/>
            <a:ext cx="11770784" cy="3207904"/>
          </a:xfrm>
          <a:prstGeom prst="rect">
            <a:avLst/>
          </a:prstGeom>
        </p:spPr>
      </p:pic>
      <p:pic>
        <p:nvPicPr>
          <p:cNvPr id="10" name="Picture 9"/>
          <p:cNvPicPr>
            <a:picLocks noChangeAspect="1"/>
          </p:cNvPicPr>
          <p:nvPr/>
        </p:nvPicPr>
        <p:blipFill>
          <a:blip r:embed="rId7"/>
          <a:stretch>
            <a:fillRect/>
          </a:stretch>
        </p:blipFill>
        <p:spPr>
          <a:xfrm>
            <a:off x="3806833" y="2020757"/>
            <a:ext cx="2749534" cy="1536325"/>
          </a:xfrm>
          <a:prstGeom prst="rect">
            <a:avLst/>
          </a:prstGeom>
        </p:spPr>
      </p:pic>
      <p:pic>
        <p:nvPicPr>
          <p:cNvPr id="12" name="Picture 11"/>
          <p:cNvPicPr>
            <a:picLocks noChangeAspect="1"/>
          </p:cNvPicPr>
          <p:nvPr/>
        </p:nvPicPr>
        <p:blipFill>
          <a:blip r:embed="rId8"/>
          <a:stretch>
            <a:fillRect/>
          </a:stretch>
        </p:blipFill>
        <p:spPr>
          <a:xfrm>
            <a:off x="5363380" y="5235703"/>
            <a:ext cx="5279594" cy="1176630"/>
          </a:xfrm>
          <a:prstGeom prst="rect">
            <a:avLst/>
          </a:prstGeom>
        </p:spPr>
      </p:pic>
      <p:pic>
        <p:nvPicPr>
          <p:cNvPr id="8" name="Picture 7">
            <a:extLst>
              <a:ext uri="{FF2B5EF4-FFF2-40B4-BE49-F238E27FC236}">
                <a16:creationId xmlns:a16="http://schemas.microsoft.com/office/drawing/2014/main" id="{416AA52A-2568-3B14-1382-2943F1A7FFD1}"/>
              </a:ext>
            </a:extLst>
          </p:cNvPr>
          <p:cNvPicPr>
            <a:picLocks noChangeAspect="1"/>
          </p:cNvPicPr>
          <p:nvPr/>
        </p:nvPicPr>
        <p:blipFill>
          <a:blip r:embed="rId9"/>
          <a:stretch>
            <a:fillRect/>
          </a:stretch>
        </p:blipFill>
        <p:spPr>
          <a:xfrm>
            <a:off x="0" y="-107568"/>
            <a:ext cx="1523956" cy="1508868"/>
          </a:xfrm>
          <a:prstGeom prst="rect">
            <a:avLst/>
          </a:prstGeom>
        </p:spPr>
      </p:pic>
    </p:spTree>
    <p:extLst>
      <p:ext uri="{BB962C8B-B14F-4D97-AF65-F5344CB8AC3E}">
        <p14:creationId xmlns:p14="http://schemas.microsoft.com/office/powerpoint/2010/main" val="25865536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750"/>
                                        <p:tgtEl>
                                          <p:spTgt spid="9"/>
                                        </p:tgtEl>
                                      </p:cBhvr>
                                    </p:animEffect>
                                  </p:childTnLst>
                                </p:cTn>
                              </p:par>
                            </p:childTnLst>
                          </p:cTn>
                        </p:par>
                        <p:par>
                          <p:cTn id="8" fill="hold">
                            <p:stCondLst>
                              <p:cond delay="750"/>
                            </p:stCondLst>
                            <p:childTnLst>
                              <p:par>
                                <p:cTn id="9" presetID="16" presetClass="entr" presetSubtype="21"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4">
            <a:extLst>
              <a:ext uri="{FF2B5EF4-FFF2-40B4-BE49-F238E27FC236}">
                <a16:creationId xmlns:a16="http://schemas.microsoft.com/office/drawing/2014/main" id="{1C474A4B-66C5-6246-8015-F7CCBC6C972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324774">
            <a:off x="-126821" y="65002"/>
            <a:ext cx="1469162" cy="1925214"/>
          </a:xfrm>
          <a:prstGeom prst="rect">
            <a:avLst/>
          </a:prstGeom>
        </p:spPr>
      </p:pic>
      <p:pic>
        <p:nvPicPr>
          <p:cNvPr id="3" name="Picture 2">
            <a:extLst>
              <a:ext uri="{FF2B5EF4-FFF2-40B4-BE49-F238E27FC236}">
                <a16:creationId xmlns:a16="http://schemas.microsoft.com/office/drawing/2014/main" id="{B5D2DAB1-4E2B-D3BA-EEFF-36D06A6A162B}"/>
              </a:ext>
            </a:extLst>
          </p:cNvPr>
          <p:cNvPicPr>
            <a:picLocks noChangeAspect="1"/>
          </p:cNvPicPr>
          <p:nvPr/>
        </p:nvPicPr>
        <p:blipFill>
          <a:blip r:embed="rId3"/>
          <a:stretch>
            <a:fillRect/>
          </a:stretch>
        </p:blipFill>
        <p:spPr>
          <a:xfrm>
            <a:off x="2245785" y="62524"/>
            <a:ext cx="7206214" cy="1508443"/>
          </a:xfrm>
          <a:prstGeom prst="rect">
            <a:avLst/>
          </a:prstGeom>
        </p:spPr>
      </p:pic>
      <p:sp>
        <p:nvSpPr>
          <p:cNvPr id="4" name="TextBox 3"/>
          <p:cNvSpPr txBox="1"/>
          <p:nvPr/>
        </p:nvSpPr>
        <p:spPr>
          <a:xfrm>
            <a:off x="613955" y="1331508"/>
            <a:ext cx="11312434" cy="5170646"/>
          </a:xfrm>
          <a:prstGeom prst="rect">
            <a:avLst/>
          </a:prstGeom>
          <a:noFill/>
        </p:spPr>
        <p:txBody>
          <a:bodyPr wrap="square" rtlCol="0">
            <a:spAutoFit/>
          </a:bodyPr>
          <a:lstStyle/>
          <a:p>
            <a:pPr algn="just"/>
            <a:r>
              <a:rPr lang="en-US" sz="3000">
                <a:solidFill>
                  <a:srgbClr val="002060"/>
                </a:solidFill>
                <a:latin typeface="Cambria" panose="02040503050406030204" pitchFamily="18" charset="0"/>
                <a:ea typeface="Cambria" panose="02040503050406030204" pitchFamily="18" charset="0"/>
              </a:rPr>
              <a:t>- Đọc đúng từ ngữ, câu, đoạn và toàn bộ văn bản Hải Thượng Lãn Ông. Biết nhấn giọng vào những từ ngữ chứa thông tin quan trọng; biết ngắt nghỉ hơi theo dấu câu.</a:t>
            </a:r>
          </a:p>
          <a:p>
            <a:pPr algn="just"/>
            <a:r>
              <a:rPr lang="en-US" sz="3000">
                <a:solidFill>
                  <a:srgbClr val="002060"/>
                </a:solidFill>
                <a:latin typeface="Cambria" panose="02040503050406030204" pitchFamily="18" charset="0"/>
                <a:ea typeface="Cambria" panose="02040503050406030204" pitchFamily="18" charset="0"/>
              </a:rPr>
              <a:t>- Lắm được ý chính mỗi đoạn trong bài. </a:t>
            </a:r>
          </a:p>
          <a:p>
            <a:pPr algn="just"/>
            <a:r>
              <a:rPr lang="en-US" sz="3000">
                <a:solidFill>
                  <a:srgbClr val="002060"/>
                </a:solidFill>
                <a:latin typeface="Cambria" panose="02040503050406030204" pitchFamily="18" charset="0"/>
                <a:ea typeface="Cambria" panose="02040503050406030204" pitchFamily="18" charset="0"/>
              </a:rPr>
              <a:t>- Hiểu điều tác giả muốn nói bài đọc: Hải Thượng Lãn Ông chỉ là một thầy thuốc hết lòng thương yêu và chăm sóc người bệnh và còn là một tấm gương sáng về ý thức tự học để trở thành thầy thuốc giỏi, một bậc danh y của nước ta.</a:t>
            </a:r>
          </a:p>
          <a:p>
            <a:pPr algn="just"/>
            <a:r>
              <a:rPr lang="en-US" sz="3000">
                <a:solidFill>
                  <a:srgbClr val="002060"/>
                </a:solidFill>
                <a:latin typeface="Cambria" panose="02040503050406030204" pitchFamily="18" charset="0"/>
                <a:ea typeface="Cambria" panose="02040503050406030204" pitchFamily="18" charset="0"/>
              </a:rPr>
              <a:t>- Phát triển năng lực ngôn ngữ.</a:t>
            </a:r>
          </a:p>
          <a:p>
            <a:pPr algn="just"/>
            <a:r>
              <a:rPr lang="en-US" sz="3000">
                <a:solidFill>
                  <a:srgbClr val="002060"/>
                </a:solidFill>
                <a:latin typeface="Cambria" panose="02040503050406030204" pitchFamily="18" charset="0"/>
                <a:ea typeface="Cambria" panose="02040503050406030204" pitchFamily="18" charset="0"/>
              </a:rPr>
              <a:t>- Biết vận dụng bài học vào thực tiễn cuộc sống: Trân trọng, yêu thương, chia sẻ, giúp đỡ những người gặp khó khăn trong cuộc sống.</a:t>
            </a:r>
          </a:p>
        </p:txBody>
      </p:sp>
    </p:spTree>
    <p:extLst>
      <p:ext uri="{BB962C8B-B14F-4D97-AF65-F5344CB8AC3E}">
        <p14:creationId xmlns:p14="http://schemas.microsoft.com/office/powerpoint/2010/main" val="18609419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pic>
        <p:nvPicPr>
          <p:cNvPr id="6" name="图片 8">
            <a:extLst>
              <a:ext uri="{FF2B5EF4-FFF2-40B4-BE49-F238E27FC236}">
                <a16:creationId xmlns:a16="http://schemas.microsoft.com/office/drawing/2014/main" id="{117BD2A7-2643-4234-A74D-565E05FCE2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84618" y="120957"/>
            <a:ext cx="9222764" cy="6148509"/>
          </a:xfrm>
          <a:prstGeom prst="rect">
            <a:avLst/>
          </a:prstGeom>
        </p:spPr>
      </p:pic>
      <p:pic>
        <p:nvPicPr>
          <p:cNvPr id="7" name="Picture 6"/>
          <p:cNvPicPr>
            <a:picLocks noChangeAspect="1"/>
          </p:cNvPicPr>
          <p:nvPr/>
        </p:nvPicPr>
        <p:blipFill>
          <a:blip r:embed="rId7"/>
          <a:stretch>
            <a:fillRect/>
          </a:stretch>
        </p:blipFill>
        <p:spPr>
          <a:xfrm>
            <a:off x="2111588" y="2263334"/>
            <a:ext cx="6862153" cy="2293341"/>
          </a:xfrm>
          <a:prstGeom prst="rect">
            <a:avLst/>
          </a:prstGeom>
        </p:spPr>
      </p:pic>
    </p:spTree>
    <p:extLst>
      <p:ext uri="{BB962C8B-B14F-4D97-AF65-F5344CB8AC3E}">
        <p14:creationId xmlns:p14="http://schemas.microsoft.com/office/powerpoint/2010/main" val="27650516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04494" y="0"/>
            <a:ext cx="3902590" cy="981696"/>
          </a:xfrm>
          <a:prstGeom prst="rect">
            <a:avLst/>
          </a:prstGeom>
        </p:spPr>
      </p:pic>
      <p:sp>
        <p:nvSpPr>
          <p:cNvPr id="3" name="TextBox 2"/>
          <p:cNvSpPr txBox="1"/>
          <p:nvPr/>
        </p:nvSpPr>
        <p:spPr>
          <a:xfrm>
            <a:off x="222070" y="587827"/>
            <a:ext cx="11717382" cy="6001643"/>
          </a:xfrm>
          <a:prstGeom prst="rect">
            <a:avLst/>
          </a:prstGeom>
          <a:noFill/>
        </p:spPr>
        <p:txBody>
          <a:bodyPr wrap="square" rtlCol="0">
            <a:spAutoFit/>
          </a:bodyPr>
          <a:lstStyle/>
          <a:p>
            <a:pPr algn="just"/>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Hải Thượng Lãn Ông là một thầy thuốc nổi tiếng của nước ta ở thế kỉ XVII.</a:t>
            </a:r>
          </a:p>
          <a:p>
            <a:pPr algn="just"/>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Ông là người thông minh, học rộng. Khi còn trẻ, có lần bị ốm nặng, ông được một thầy thuốc giỏi chữa khỏi. Nhận thấy rằng biết chữa bệnh không chỉ cứu mình mà còn giúp được người đời, ông đã quyết học nghề y. Lên kinh đô nhưng không tìm được thầy giỏi để học, ông về quê “đóng cửa để đọc sách”; vừa tự học vừa chữa bệnh giúp dân.</a:t>
            </a:r>
          </a:p>
          <a:p>
            <a:pPr algn="just"/>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Ông không quản ngày đêm, mưa nắng, trèo đèo lội suối đi chữa bệnh cứu người. Đối với người nghèo, hoàn cảnh khó khăn, ông thường khám bệnh và cho thuốc không lấy tiền.</a:t>
            </a:r>
          </a:p>
          <a:p>
            <a:pPr algn="just"/>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Có lần, một người thuyền chài nghèo có đứa con nhỏ bị bệnh nặng nhưng không có tiền chữa trị. Khi bệnh tình của đứa trẻ nguy cấp, người thuyền chài chạy đến nhờ cậy Hải Thượng Lãn Ông. Ông đã đi lại thăm khám, thuốc thang ròng rã hơn một tháng trời, nhờ vậy mà bệnh của đứa trẻ thuyên giảm. Không những không lấy tiền, ông còn cho gia đình họ gạo, củi, dầu đèn,...</a:t>
            </a:r>
          </a:p>
          <a:p>
            <a:pPr algn="just"/>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Bên cạnh việc làm thuốc, chữa bệnh, Hải Thượng Lãn Ông cũng dành nhiều công sức nghiên cứu, viết sách, để lại cho đời nhiều tác phẩm lớn, có giá trị về y học, văn hoá và lịch sử. Ông được coi là một bậc danh y của Việt Nam. </a:t>
            </a:r>
          </a:p>
        </p:txBody>
      </p:sp>
      <p:sp>
        <p:nvSpPr>
          <p:cNvPr id="4" name="TextBox 3"/>
          <p:cNvSpPr txBox="1"/>
          <p:nvPr/>
        </p:nvSpPr>
        <p:spPr>
          <a:xfrm>
            <a:off x="9483634" y="6277919"/>
            <a:ext cx="2455818" cy="461665"/>
          </a:xfrm>
          <a:prstGeom prst="rect">
            <a:avLst/>
          </a:prstGeom>
          <a:noFill/>
        </p:spPr>
        <p:txBody>
          <a:bodyPr wrap="square" rtlCol="0">
            <a:spAutoFit/>
          </a:bodyPr>
          <a:lstStyle/>
          <a:p>
            <a:pPr algn="ctr"/>
            <a:r>
              <a:rPr lang="en-US" sz="2400" i="1">
                <a:solidFill>
                  <a:srgbClr val="002060"/>
                </a:solidFill>
                <a:latin typeface="Cambria" panose="02040503050406030204" pitchFamily="18" charset="0"/>
                <a:ea typeface="Cambria" panose="02040503050406030204" pitchFamily="18" charset="0"/>
              </a:rPr>
              <a:t>(Nguyễn Liêm)</a:t>
            </a:r>
            <a:endParaRPr lang="en-US" sz="3600" b="1" i="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768536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pic>
        <p:nvPicPr>
          <p:cNvPr id="8" name="Picture 7"/>
          <p:cNvPicPr>
            <a:picLocks noChangeAspect="1"/>
          </p:cNvPicPr>
          <p:nvPr/>
        </p:nvPicPr>
        <p:blipFill>
          <a:blip r:embed="rId6"/>
          <a:stretch>
            <a:fillRect/>
          </a:stretch>
        </p:blipFill>
        <p:spPr>
          <a:xfrm>
            <a:off x="0" y="-642256"/>
            <a:ext cx="4974767" cy="4974767"/>
          </a:xfrm>
          <a:prstGeom prst="rect">
            <a:avLst/>
          </a:prstGeom>
        </p:spPr>
      </p:pic>
      <p:sp>
        <p:nvSpPr>
          <p:cNvPr id="9" name="Speech Bubble: Oval 9">
            <a:extLst>
              <a:ext uri="{FF2B5EF4-FFF2-40B4-BE49-F238E27FC236}">
                <a16:creationId xmlns:a16="http://schemas.microsoft.com/office/drawing/2014/main" id="{7242D3E7-C1CC-5917-A9C9-1DFAF6DBB850}"/>
              </a:ext>
            </a:extLst>
          </p:cNvPr>
          <p:cNvSpPr/>
          <p:nvPr/>
        </p:nvSpPr>
        <p:spPr>
          <a:xfrm flipH="1">
            <a:off x="5083028" y="2236533"/>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xmln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a:solidFill>
                  <a:schemeClr val="accent2">
                    <a:lumMod val="75000"/>
                  </a:schemeClr>
                </a:solidFill>
                <a:latin typeface="UTM Avo" panose="02040603050506020204" pitchFamily="18" charset="0"/>
                <a:ea typeface="Cambria" panose="02040503050406030204" pitchFamily="18" charset="0"/>
              </a:rPr>
              <a:t>Bài được chia làm mấy đoạn?</a:t>
            </a:r>
          </a:p>
        </p:txBody>
      </p:sp>
      <p:sp>
        <p:nvSpPr>
          <p:cNvPr id="10" name="Speech Bubble: Oval 9">
            <a:extLst>
              <a:ext uri="{FF2B5EF4-FFF2-40B4-BE49-F238E27FC236}">
                <a16:creationId xmlns:a16="http://schemas.microsoft.com/office/drawing/2014/main" id="{7242D3E7-C1CC-5917-A9C9-1DFAF6DBB850}"/>
              </a:ext>
            </a:extLst>
          </p:cNvPr>
          <p:cNvSpPr/>
          <p:nvPr/>
        </p:nvSpPr>
        <p:spPr>
          <a:xfrm flipH="1">
            <a:off x="5083028" y="2250323"/>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xmln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a:solidFill>
                  <a:schemeClr val="accent1">
                    <a:lumMod val="50000"/>
                  </a:schemeClr>
                </a:solidFill>
                <a:latin typeface="UTM Avo" panose="02040603050506020204" pitchFamily="18" charset="0"/>
                <a:ea typeface="Cambria" panose="02040503050406030204" pitchFamily="18" charset="0"/>
              </a:rPr>
              <a:t>Bài được chia làm </a:t>
            </a:r>
            <a:r>
              <a:rPr lang="en-US" sz="4400" b="1">
                <a:solidFill>
                  <a:srgbClr val="FF0000"/>
                </a:solidFill>
                <a:latin typeface="UTM Avo" panose="02040603050506020204" pitchFamily="18" charset="0"/>
                <a:ea typeface="Cambria" panose="02040503050406030204" pitchFamily="18" charset="0"/>
              </a:rPr>
              <a:t>4</a:t>
            </a:r>
            <a:r>
              <a:rPr lang="en-US" sz="4400" b="1">
                <a:solidFill>
                  <a:schemeClr val="accent1">
                    <a:lumMod val="50000"/>
                  </a:schemeClr>
                </a:solidFill>
                <a:latin typeface="UTM Avo" panose="02040603050506020204" pitchFamily="18" charset="0"/>
                <a:ea typeface="Cambria" panose="02040503050406030204" pitchFamily="18" charset="0"/>
              </a:rPr>
              <a:t> đoạn.</a:t>
            </a:r>
          </a:p>
        </p:txBody>
      </p:sp>
      <p:pic>
        <p:nvPicPr>
          <p:cNvPr id="11" name="图片 1"/>
          <p:cNvPicPr>
            <a:picLocks noChangeAspect="1"/>
          </p:cNvPicPr>
          <p:nvPr/>
        </p:nvPicPr>
        <p:blipFill rotWithShape="1">
          <a:blip r:embed="rId7" cstate="print">
            <a:extLst>
              <a:ext uri="{28A0092B-C50C-407E-A947-70E740481C1C}">
                <a14:useLocalDpi xmlns:a14="http://schemas.microsoft.com/office/drawing/2010/main" val="0"/>
              </a:ext>
            </a:extLst>
          </a:blip>
          <a:srcRect l="19586" b="8272"/>
          <a:stretch/>
        </p:blipFill>
        <p:spPr>
          <a:xfrm flipH="1">
            <a:off x="8782326" y="2653290"/>
            <a:ext cx="3823010" cy="4360891"/>
          </a:xfrm>
          <a:prstGeom prst="rect">
            <a:avLst/>
          </a:prstGeom>
        </p:spPr>
      </p:pic>
    </p:spTree>
    <p:extLst>
      <p:ext uri="{BB962C8B-B14F-4D97-AF65-F5344CB8AC3E}">
        <p14:creationId xmlns:p14="http://schemas.microsoft.com/office/powerpoint/2010/main" val="21777445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pic>
        <p:nvPicPr>
          <p:cNvPr id="6" name="Picture 5"/>
          <p:cNvPicPr>
            <a:picLocks noChangeAspect="1"/>
          </p:cNvPicPr>
          <p:nvPr/>
        </p:nvPicPr>
        <p:blipFill>
          <a:blip r:embed="rId6"/>
          <a:stretch>
            <a:fillRect/>
          </a:stretch>
        </p:blipFill>
        <p:spPr>
          <a:xfrm>
            <a:off x="-477239" y="-52359"/>
            <a:ext cx="4931673" cy="2686872"/>
          </a:xfrm>
          <a:prstGeom prst="rect">
            <a:avLst/>
          </a:prstGeom>
        </p:spPr>
      </p:pic>
      <p:grpSp>
        <p:nvGrpSpPr>
          <p:cNvPr id="7" name="Group 6"/>
          <p:cNvGrpSpPr/>
          <p:nvPr/>
        </p:nvGrpSpPr>
        <p:grpSpPr>
          <a:xfrm>
            <a:off x="2198790" y="2429711"/>
            <a:ext cx="9185329" cy="858129"/>
            <a:chOff x="2024693" y="3080825"/>
            <a:chExt cx="9185329" cy="858129"/>
          </a:xfrm>
        </p:grpSpPr>
        <p:grpSp>
          <p:nvGrpSpPr>
            <p:cNvPr id="8" name="Group 7"/>
            <p:cNvGrpSpPr/>
            <p:nvPr/>
          </p:nvGrpSpPr>
          <p:grpSpPr>
            <a:xfrm>
              <a:off x="2024693" y="3080825"/>
              <a:ext cx="9004378" cy="858129"/>
              <a:chOff x="2024693" y="3080825"/>
              <a:chExt cx="9004378" cy="858129"/>
            </a:xfrm>
          </p:grpSpPr>
          <p:sp>
            <p:nvSpPr>
              <p:cNvPr id="10" name="Rounded Rectangle 9"/>
              <p:cNvSpPr/>
              <p:nvPr/>
            </p:nvSpPr>
            <p:spPr>
              <a:xfrm>
                <a:off x="2686930" y="3080825"/>
                <a:ext cx="8342141" cy="858129"/>
              </a:xfrm>
              <a:prstGeom prst="roundRect">
                <a:avLst/>
              </a:prstGeom>
              <a:solidFill>
                <a:schemeClr val="accent4">
                  <a:lumMod val="40000"/>
                  <a:lumOff val="60000"/>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024693" y="3080825"/>
                <a:ext cx="896834" cy="811787"/>
              </a:xfrm>
              <a:prstGeom prst="ellipse">
                <a:avLst/>
              </a:prstGeom>
              <a:solidFill>
                <a:srgbClr val="00CC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1</a:t>
                </a:r>
              </a:p>
            </p:txBody>
          </p:sp>
        </p:grpSp>
        <p:sp>
          <p:nvSpPr>
            <p:cNvPr id="9" name="TextBox 8"/>
            <p:cNvSpPr txBox="1"/>
            <p:nvPr/>
          </p:nvSpPr>
          <p:spPr>
            <a:xfrm>
              <a:off x="2982824" y="3140228"/>
              <a:ext cx="8227198" cy="707886"/>
            </a:xfrm>
            <a:prstGeom prst="rect">
              <a:avLst/>
            </a:prstGeom>
            <a:noFill/>
          </p:spPr>
          <p:txBody>
            <a:bodyPr wrap="square" rtlCol="0">
              <a:spAutoFit/>
            </a:bodyPr>
            <a:lstStyle/>
            <a:p>
              <a:r>
                <a:rPr lang="en-US" sz="4000" b="1">
                  <a:solidFill>
                    <a:srgbClr val="002060"/>
                  </a:solidFill>
                  <a:latin typeface="Cambria" panose="02040503050406030204" pitchFamily="18" charset="0"/>
                  <a:ea typeface="Cambria" panose="02040503050406030204" pitchFamily="18" charset="0"/>
                  <a:cs typeface="Arial" panose="020B0604020202020204" pitchFamily="34" charset="0"/>
                </a:rPr>
                <a:t>Từ đầu đến … </a:t>
              </a:r>
              <a:r>
                <a:rPr lang="en-US" sz="4000" b="1" i="1">
                  <a:solidFill>
                    <a:srgbClr val="0070C0"/>
                  </a:solidFill>
                  <a:latin typeface="Cambria" panose="02040503050406030204" pitchFamily="18" charset="0"/>
                  <a:ea typeface="Cambria" panose="02040503050406030204" pitchFamily="18" charset="0"/>
                  <a:cs typeface="Arial" panose="020B0604020202020204" pitchFamily="34" charset="0"/>
                </a:rPr>
                <a:t>chữa bệnh giúp dân.</a:t>
              </a:r>
              <a:endPar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2" name="Group 11"/>
          <p:cNvGrpSpPr/>
          <p:nvPr/>
        </p:nvGrpSpPr>
        <p:grpSpPr>
          <a:xfrm>
            <a:off x="2238109" y="3430692"/>
            <a:ext cx="9004378" cy="904470"/>
            <a:chOff x="2024693" y="4120263"/>
            <a:chExt cx="9004378" cy="904470"/>
          </a:xfrm>
        </p:grpSpPr>
        <p:sp>
          <p:nvSpPr>
            <p:cNvPr id="13" name="Rounded Rectangle 12"/>
            <p:cNvSpPr/>
            <p:nvPr/>
          </p:nvSpPr>
          <p:spPr>
            <a:xfrm>
              <a:off x="2686930" y="4166604"/>
              <a:ext cx="8342141" cy="858129"/>
            </a:xfrm>
            <a:prstGeom prst="roundRect">
              <a:avLst/>
            </a:prstGeom>
            <a:solidFill>
              <a:schemeClr val="accent4">
                <a:lumMod val="40000"/>
                <a:lumOff val="60000"/>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024693" y="4120263"/>
              <a:ext cx="896834" cy="852420"/>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2</a:t>
              </a:r>
            </a:p>
          </p:txBody>
        </p:sp>
        <p:sp>
          <p:nvSpPr>
            <p:cNvPr id="15" name="TextBox 14"/>
            <p:cNvSpPr txBox="1"/>
            <p:nvPr/>
          </p:nvSpPr>
          <p:spPr>
            <a:xfrm>
              <a:off x="2921527" y="4180672"/>
              <a:ext cx="7558905" cy="707886"/>
            </a:xfrm>
            <a:prstGeom prst="rect">
              <a:avLst/>
            </a:prstGeom>
            <a:noFill/>
          </p:spPr>
          <p:txBody>
            <a:bodyPr wrap="square" rtlCol="0">
              <a:spAutoFit/>
            </a:bodyPr>
            <a:lstStyle/>
            <a:p>
              <a:r>
                <a:rPr lang="en-US" sz="4000" b="1">
                  <a:solidFill>
                    <a:srgbClr val="002060"/>
                  </a:solidFill>
                  <a:latin typeface="Cambria" panose="02040503050406030204" pitchFamily="18" charset="0"/>
                  <a:ea typeface="Cambria" panose="02040503050406030204" pitchFamily="18" charset="0"/>
                  <a:cs typeface="Arial" panose="020B0604020202020204" pitchFamily="34" charset="0"/>
                </a:rPr>
                <a:t>Tiếp theo đến… </a:t>
              </a:r>
              <a:r>
                <a:rPr lang="en-US" sz="4000" b="1" i="1">
                  <a:solidFill>
                    <a:srgbClr val="0070C0"/>
                  </a:solidFill>
                  <a:latin typeface="Cambria" panose="02040503050406030204" pitchFamily="18" charset="0"/>
                  <a:ea typeface="Cambria" panose="02040503050406030204" pitchFamily="18" charset="0"/>
                  <a:cs typeface="Arial" panose="020B0604020202020204" pitchFamily="34" charset="0"/>
                </a:rPr>
                <a:t>không lấy tiền.</a:t>
              </a:r>
              <a:endParaRPr lang="en-US" sz="4000" b="1" i="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6" name="Group 15"/>
          <p:cNvGrpSpPr/>
          <p:nvPr/>
        </p:nvGrpSpPr>
        <p:grpSpPr>
          <a:xfrm>
            <a:off x="2215342" y="4471906"/>
            <a:ext cx="9049911" cy="858129"/>
            <a:chOff x="2046001" y="5252383"/>
            <a:chExt cx="9049911" cy="858129"/>
          </a:xfrm>
        </p:grpSpPr>
        <p:sp>
          <p:nvSpPr>
            <p:cNvPr id="17" name="Rounded Rectangle 16"/>
            <p:cNvSpPr/>
            <p:nvPr/>
          </p:nvSpPr>
          <p:spPr>
            <a:xfrm>
              <a:off x="2753771" y="5252383"/>
              <a:ext cx="8342141" cy="858129"/>
            </a:xfrm>
            <a:prstGeom prst="roundRect">
              <a:avLst/>
            </a:prstGeom>
            <a:solidFill>
              <a:schemeClr val="accent4">
                <a:lumMod val="40000"/>
                <a:lumOff val="60000"/>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046001" y="5252383"/>
              <a:ext cx="875526" cy="808085"/>
            </a:xfrm>
            <a:prstGeom prst="ellipse">
              <a:avLst/>
            </a:prstGeom>
            <a:solidFill>
              <a:srgbClr val="99FF33"/>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3</a:t>
              </a:r>
            </a:p>
          </p:txBody>
        </p:sp>
        <p:sp>
          <p:nvSpPr>
            <p:cNvPr id="19" name="TextBox 18"/>
            <p:cNvSpPr txBox="1"/>
            <p:nvPr/>
          </p:nvSpPr>
          <p:spPr>
            <a:xfrm>
              <a:off x="2921528" y="5252383"/>
              <a:ext cx="7558904" cy="707886"/>
            </a:xfrm>
            <a:prstGeom prst="rect">
              <a:avLst/>
            </a:prstGeom>
            <a:noFill/>
          </p:spPr>
          <p:txBody>
            <a:bodyPr wrap="square" rtlCol="0">
              <a:spAutoFit/>
            </a:bodyPr>
            <a:lstStyle/>
            <a:p>
              <a:r>
                <a:rPr lang="en-US" sz="4000" b="1">
                  <a:solidFill>
                    <a:srgbClr val="002060"/>
                  </a:solidFill>
                  <a:latin typeface="Cambria" panose="02040503050406030204" pitchFamily="18" charset="0"/>
                  <a:ea typeface="Cambria" panose="02040503050406030204" pitchFamily="18" charset="0"/>
                  <a:cs typeface="Arial" panose="020B0604020202020204" pitchFamily="34" charset="0"/>
                </a:rPr>
                <a:t>Tiếp theo đến… </a:t>
              </a:r>
              <a:r>
                <a:rPr lang="en-US" sz="4000" b="1" i="1">
                  <a:solidFill>
                    <a:srgbClr val="0070C0"/>
                  </a:solidFill>
                  <a:latin typeface="Cambria" panose="02040503050406030204" pitchFamily="18" charset="0"/>
                  <a:ea typeface="Cambria" panose="02040503050406030204" pitchFamily="18" charset="0"/>
                  <a:cs typeface="Arial" panose="020B0604020202020204" pitchFamily="34" charset="0"/>
                </a:rPr>
                <a:t>dầu đèn.</a:t>
              </a:r>
              <a:endParaRPr lang="en-US" sz="4000" b="1" i="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20" name="Group 19"/>
          <p:cNvGrpSpPr/>
          <p:nvPr/>
        </p:nvGrpSpPr>
        <p:grpSpPr>
          <a:xfrm>
            <a:off x="2238109" y="5489286"/>
            <a:ext cx="9049911" cy="858129"/>
            <a:chOff x="2046001" y="5252383"/>
            <a:chExt cx="9049911" cy="858129"/>
          </a:xfrm>
        </p:grpSpPr>
        <p:sp>
          <p:nvSpPr>
            <p:cNvPr id="21" name="Rounded Rectangle 20"/>
            <p:cNvSpPr/>
            <p:nvPr/>
          </p:nvSpPr>
          <p:spPr>
            <a:xfrm>
              <a:off x="2753771" y="5252383"/>
              <a:ext cx="8342141" cy="858129"/>
            </a:xfrm>
            <a:prstGeom prst="roundRect">
              <a:avLst/>
            </a:prstGeom>
            <a:solidFill>
              <a:schemeClr val="accent4">
                <a:lumMod val="40000"/>
                <a:lumOff val="60000"/>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046001" y="5252383"/>
              <a:ext cx="875526" cy="808085"/>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a:effectLst>
                    <a:outerShdw blurRad="38100" dist="38100" dir="2700000" algn="tl">
                      <a:srgbClr val="000000">
                        <a:alpha val="43137"/>
                      </a:srgbClr>
                    </a:outerShdw>
                  </a:effectLst>
                  <a:latin typeface="UTM Futura Extra" panose="02040603050506020204" pitchFamily="18" charset="0"/>
                </a:rPr>
                <a:t>4</a:t>
              </a:r>
              <a:endParaRPr lang="en-US" sz="4800" b="1" dirty="0">
                <a:effectLst>
                  <a:outerShdw blurRad="38100" dist="38100" dir="2700000" algn="tl">
                    <a:srgbClr val="000000">
                      <a:alpha val="43137"/>
                    </a:srgbClr>
                  </a:outerShdw>
                </a:effectLst>
                <a:latin typeface="UTM Futura Extra" panose="02040603050506020204" pitchFamily="18" charset="0"/>
              </a:endParaRPr>
            </a:p>
          </p:txBody>
        </p:sp>
        <p:sp>
          <p:nvSpPr>
            <p:cNvPr id="23" name="TextBox 22"/>
            <p:cNvSpPr txBox="1"/>
            <p:nvPr/>
          </p:nvSpPr>
          <p:spPr>
            <a:xfrm>
              <a:off x="2921528" y="5252383"/>
              <a:ext cx="7558904" cy="707886"/>
            </a:xfrm>
            <a:prstGeom prst="rect">
              <a:avLst/>
            </a:prstGeom>
            <a:noFill/>
          </p:spPr>
          <p:txBody>
            <a:bodyPr wrap="square" rtlCol="0">
              <a:spAutoFit/>
            </a:bodyPr>
            <a:lstStyle/>
            <a:p>
              <a:r>
                <a:rPr lang="en-US" sz="4000" b="1">
                  <a:solidFill>
                    <a:srgbClr val="002060"/>
                  </a:solidFill>
                  <a:latin typeface="Cambria" panose="02040503050406030204" pitchFamily="18" charset="0"/>
                  <a:ea typeface="Cambria" panose="02040503050406030204" pitchFamily="18" charset="0"/>
                  <a:cs typeface="Arial" panose="020B0604020202020204" pitchFamily="34" charset="0"/>
                </a:rPr>
                <a:t>Đoạn còn lại.</a:t>
              </a:r>
              <a:endParaRPr lang="en-US" sz="4000" b="1" i="1" dirty="0">
                <a:solidFill>
                  <a:srgbClr val="0070C0"/>
                </a:solidFill>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4892496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367</TotalTime>
  <Words>1772</Words>
  <Application>Microsoft Office PowerPoint</Application>
  <PresentationFormat>Widescreen</PresentationFormat>
  <Paragraphs>74</Paragraphs>
  <Slides>27</Slides>
  <Notes>11</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27</vt:i4>
      </vt:variant>
    </vt:vector>
  </HeadingPairs>
  <TitlesOfParts>
    <vt:vector size="42" baseType="lpstr">
      <vt:lpstr>等线</vt:lpstr>
      <vt:lpstr>#9Slide07 HoneyCream</vt:lpstr>
      <vt:lpstr>Arial</vt:lpstr>
      <vt:lpstr>Calibri</vt:lpstr>
      <vt:lpstr>Calibri Light</vt:lpstr>
      <vt:lpstr>Cambria</vt:lpstr>
      <vt:lpstr>Courier New</vt:lpstr>
      <vt:lpstr>SVN-Newton</vt:lpstr>
      <vt:lpstr>Times New Roman</vt:lpstr>
      <vt:lpstr>UTM Avo</vt:lpstr>
      <vt:lpstr>UTM Futura Extra</vt:lpstr>
      <vt:lpstr>UTM Wedding K&amp;T</vt:lpstr>
      <vt:lpstr>思源黑体 CN Medium</vt:lpstr>
      <vt:lpstr>阿里巴巴普惠体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lastModifiedBy>lan anh</cp:lastModifiedBy>
  <cp:revision>31</cp:revision>
  <dcterms:created xsi:type="dcterms:W3CDTF">2023-11-30T09:12:09Z</dcterms:created>
  <dcterms:modified xsi:type="dcterms:W3CDTF">2024-01-14T08:35:44Z</dcterms:modified>
  <cp:version>MĂNGNON</cp:version>
</cp:coreProperties>
</file>