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2" r:id="rId2"/>
    <p:sldMasterId id="2147483676" r:id="rId3"/>
  </p:sldMasterIdLst>
  <p:notesMasterIdLst>
    <p:notesMasterId r:id="rId28"/>
  </p:notesMasterIdLst>
  <p:sldIdLst>
    <p:sldId id="330" r:id="rId4"/>
    <p:sldId id="331" r:id="rId5"/>
    <p:sldId id="332" r:id="rId6"/>
    <p:sldId id="7304" r:id="rId7"/>
    <p:sldId id="7305" r:id="rId8"/>
    <p:sldId id="7306" r:id="rId9"/>
    <p:sldId id="7307" r:id="rId10"/>
    <p:sldId id="7308" r:id="rId11"/>
    <p:sldId id="7309" r:id="rId12"/>
    <p:sldId id="7310" r:id="rId13"/>
    <p:sldId id="333" r:id="rId14"/>
    <p:sldId id="7311" r:id="rId15"/>
    <p:sldId id="7312" r:id="rId16"/>
    <p:sldId id="7313" r:id="rId17"/>
    <p:sldId id="309" r:id="rId18"/>
    <p:sldId id="7314" r:id="rId19"/>
    <p:sldId id="7315" r:id="rId20"/>
    <p:sldId id="7316" r:id="rId21"/>
    <p:sldId id="7317" r:id="rId22"/>
    <p:sldId id="7318" r:id="rId23"/>
    <p:sldId id="7319" r:id="rId24"/>
    <p:sldId id="7320" r:id="rId25"/>
    <p:sldId id="310" r:id="rId26"/>
    <p:sldId id="7322" r:id="rId27"/>
  </p:sldIdLst>
  <p:sldSz cx="12192000" cy="6858000"/>
  <p:notesSz cx="6858000" cy="9144000"/>
  <p:embeddedFontLst>
    <p:embeddedFont>
      <p:font typeface="等线" panose="02010600030101010101" pitchFamily="2" charset="-122"/>
      <p:regular r:id="rId29"/>
      <p:bold r:id="rId30"/>
    </p:embeddedFont>
    <p:embeddedFont>
      <p:font typeface="等线 Light" panose="02010600030101010101" pitchFamily="2" charset="-122"/>
      <p:regular r:id="rId31"/>
    </p:embeddedFont>
    <p:embeddedFont>
      <p:font typeface="#9Slide03 IcielNovecento sans E" panose="020B0604020202020204" charset="0"/>
      <p:bold r:id="rId32"/>
    </p:embeddedFont>
    <p:embeddedFont>
      <p:font typeface="#9Slide07 Koni" panose="020B0604020202020204" charset="0"/>
      <p:bold r:id="rId33"/>
    </p:embeddedFont>
    <p:embeddedFont>
      <p:font typeface="Calibri" panose="020F0502020204030204" pitchFamily="34" charset="0"/>
      <p:regular r:id="rId34"/>
      <p:bold r:id="rId35"/>
      <p:italic r:id="rId36"/>
      <p:boldItalic r:id="rId37"/>
    </p:embeddedFont>
    <p:embeddedFont>
      <p:font typeface="Calibri Light" panose="020F0302020204030204" pitchFamily="34" charset="0"/>
      <p:regular r:id="rId38"/>
      <p:italic r:id="rId39"/>
    </p:embeddedFont>
    <p:embeddedFont>
      <p:font typeface="Cambria" panose="02040503050406030204" pitchFamily="18" charset="0"/>
      <p:regular r:id="rId40"/>
      <p:bold r:id="rId41"/>
      <p:italic r:id="rId42"/>
      <p:boldItalic r:id="rId43"/>
    </p:embeddedFont>
    <p:embeddedFont>
      <p:font typeface="SVN-Segoe Print" panose="020B0604020202020204" charset="0"/>
      <p:regular r:id="rId44"/>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82" d="100"/>
          <a:sy n="82" d="100"/>
        </p:scale>
        <p:origin x="691" y="5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11.fntdata"/><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1.fntdata"/><Relationship Id="rId41"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3.fntdata"/><Relationship Id="rId44" Type="http://schemas.openxmlformats.org/officeDocument/2006/relationships/font" Target="fonts/font16.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141FAC-815A-4FEC-A51C-D9B7C21CC347}" type="datetimeFigureOut">
              <a:rPr lang="zh-CN" altLang="en-US" smtClean="0"/>
              <a:t>2023/1/10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463959-F275-4DE4-907D-E3ACDEB7E433}" type="slidenum">
              <a:rPr lang="zh-CN" altLang="en-US" smtClean="0"/>
              <a:t>‹#›</a:t>
            </a:fld>
            <a:endParaRPr lang="zh-CN" altLang="en-US"/>
          </a:p>
        </p:txBody>
      </p:sp>
    </p:spTree>
    <p:extLst>
      <p:ext uri="{BB962C8B-B14F-4D97-AF65-F5344CB8AC3E}">
        <p14:creationId xmlns:p14="http://schemas.microsoft.com/office/powerpoint/2010/main" val="1824784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6952147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976234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4670950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426341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7840327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C8653D-1AAC-2A58-3ED8-18031A87F3CA}"/>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16BD241-6A3A-4798-111F-BD0C76BD175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C44FDC1-6AD3-B9C3-6DB1-1E5FEB550318}"/>
              </a:ext>
            </a:extLst>
          </p:cNvPr>
          <p:cNvSpPr>
            <a:spLocks noGrp="1"/>
          </p:cNvSpPr>
          <p:nvPr>
            <p:ph type="dt" sz="half" idx="10"/>
          </p:nvPr>
        </p:nvSpPr>
        <p:spPr/>
        <p:txBody>
          <a:bodyPr/>
          <a:lstStyle/>
          <a:p>
            <a:fld id="{3DFE48A3-FBB0-4D53-AD96-BBA31C39C62D}" type="datetimeFigureOut">
              <a:rPr lang="zh-CN" altLang="en-US" smtClean="0"/>
              <a:t>2023/1/10</a:t>
            </a:fld>
            <a:endParaRPr lang="zh-CN" altLang="en-US"/>
          </a:p>
        </p:txBody>
      </p:sp>
      <p:sp>
        <p:nvSpPr>
          <p:cNvPr id="5" name="页脚占位符 4">
            <a:extLst>
              <a:ext uri="{FF2B5EF4-FFF2-40B4-BE49-F238E27FC236}">
                <a16:creationId xmlns:a16="http://schemas.microsoft.com/office/drawing/2014/main" id="{A4461ED2-F9BA-2E5C-B97E-D81C5EA9026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00F9390-D8D5-69BE-78AD-4A13A2D0813C}"/>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4814457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781E655-0645-20F5-A282-5804D3EFF75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A7A49EC-CC95-3534-2021-5D5AB581E31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0EA78DC-6AB6-C391-6F14-39D6BCA7BCD9}"/>
              </a:ext>
            </a:extLst>
          </p:cNvPr>
          <p:cNvSpPr>
            <a:spLocks noGrp="1"/>
          </p:cNvSpPr>
          <p:nvPr>
            <p:ph type="dt" sz="half" idx="10"/>
          </p:nvPr>
        </p:nvSpPr>
        <p:spPr/>
        <p:txBody>
          <a:bodyPr/>
          <a:lstStyle/>
          <a:p>
            <a:fld id="{3DFE48A3-FBB0-4D53-AD96-BBA31C39C62D}" type="datetimeFigureOut">
              <a:rPr lang="zh-CN" altLang="en-US" smtClean="0"/>
              <a:t>2023/1/10</a:t>
            </a:fld>
            <a:endParaRPr lang="zh-CN" altLang="en-US"/>
          </a:p>
        </p:txBody>
      </p:sp>
      <p:sp>
        <p:nvSpPr>
          <p:cNvPr id="5" name="页脚占位符 4">
            <a:extLst>
              <a:ext uri="{FF2B5EF4-FFF2-40B4-BE49-F238E27FC236}">
                <a16:creationId xmlns:a16="http://schemas.microsoft.com/office/drawing/2014/main" id="{B11A2051-C9C3-1389-F8E6-643B44475FB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D682550-6AE2-72EF-646F-BC29645B9B1A}"/>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9497765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F0B682B-2CED-8309-F8D3-9AD5F67E5AD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C331169-908A-8037-29FB-579E3DE94463}"/>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00AB5B4-E318-C83D-7BDB-2F6AC03EF818}"/>
              </a:ext>
            </a:extLst>
          </p:cNvPr>
          <p:cNvSpPr>
            <a:spLocks noGrp="1"/>
          </p:cNvSpPr>
          <p:nvPr>
            <p:ph type="dt" sz="half" idx="10"/>
          </p:nvPr>
        </p:nvSpPr>
        <p:spPr/>
        <p:txBody>
          <a:bodyPr/>
          <a:lstStyle/>
          <a:p>
            <a:fld id="{3DFE48A3-FBB0-4D53-AD96-BBA31C39C62D}" type="datetimeFigureOut">
              <a:rPr lang="zh-CN" altLang="en-US" smtClean="0"/>
              <a:t>2023/1/10</a:t>
            </a:fld>
            <a:endParaRPr lang="zh-CN" altLang="en-US"/>
          </a:p>
        </p:txBody>
      </p:sp>
      <p:sp>
        <p:nvSpPr>
          <p:cNvPr id="5" name="页脚占位符 4">
            <a:extLst>
              <a:ext uri="{FF2B5EF4-FFF2-40B4-BE49-F238E27FC236}">
                <a16:creationId xmlns:a16="http://schemas.microsoft.com/office/drawing/2014/main" id="{79FF14A4-9183-3C5B-0030-4723822EF37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7772AA5-3A5A-298E-6374-FAC381AFC353}"/>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5795938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69ECCFC-5D32-8B62-04D5-E45655C5E95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圆角 2">
            <a:extLst>
              <a:ext uri="{FF2B5EF4-FFF2-40B4-BE49-F238E27FC236}">
                <a16:creationId xmlns:a16="http://schemas.microsoft.com/office/drawing/2014/main" id="{8BBA0432-0F6F-870C-9CB2-F52EF32C4ECF}"/>
              </a:ext>
            </a:extLst>
          </p:cNvPr>
          <p:cNvSpPr/>
          <p:nvPr userDrawn="1"/>
        </p:nvSpPr>
        <p:spPr>
          <a:xfrm>
            <a:off x="753190" y="838201"/>
            <a:ext cx="10685620" cy="5219700"/>
          </a:xfrm>
          <a:prstGeom prst="roundRect">
            <a:avLst>
              <a:gd name="adj" fmla="val 7151"/>
            </a:avLst>
          </a:prstGeom>
          <a:solidFill>
            <a:schemeClr val="bg1"/>
          </a:solidFill>
          <a:ln w="57150">
            <a:solidFill>
              <a:srgbClr val="3D72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Tree>
    <p:extLst>
      <p:ext uri="{BB962C8B-B14F-4D97-AF65-F5344CB8AC3E}">
        <p14:creationId xmlns:p14="http://schemas.microsoft.com/office/powerpoint/2010/main" val="24937745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23126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2023/1/10</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3131743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2023/1/10</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904258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2023/1/10</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15050291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2023/1/10</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2988123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2023/1/10</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584386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2023/1/10</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40623991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D43E7A-2ECD-0311-FA89-43B676DB763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907CEAC-DD1A-2FAC-B529-DA682FAC4EED}"/>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C271071-C2B3-847B-4D82-B9109C1A9F69}"/>
              </a:ext>
            </a:extLst>
          </p:cNvPr>
          <p:cNvSpPr>
            <a:spLocks noGrp="1"/>
          </p:cNvSpPr>
          <p:nvPr>
            <p:ph type="dt" sz="half" idx="10"/>
          </p:nvPr>
        </p:nvSpPr>
        <p:spPr/>
        <p:txBody>
          <a:bodyPr/>
          <a:lstStyle/>
          <a:p>
            <a:fld id="{3DFE48A3-FBB0-4D53-AD96-BBA31C39C62D}" type="datetimeFigureOut">
              <a:rPr lang="zh-CN" altLang="en-US" smtClean="0"/>
              <a:t>2023/1/10</a:t>
            </a:fld>
            <a:endParaRPr lang="zh-CN" altLang="en-US"/>
          </a:p>
        </p:txBody>
      </p:sp>
      <p:sp>
        <p:nvSpPr>
          <p:cNvPr id="5" name="页脚占位符 4">
            <a:extLst>
              <a:ext uri="{FF2B5EF4-FFF2-40B4-BE49-F238E27FC236}">
                <a16:creationId xmlns:a16="http://schemas.microsoft.com/office/drawing/2014/main" id="{C8D655E2-6FE4-366D-B391-675C9DC0F48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78A218D-9DF4-2948-83E4-8FC7CBD6C1DF}"/>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5923762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2023/1/10</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13377892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2023/1/10</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29762874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2023/1/10</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32762730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2023/1/10</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31913588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08229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889154-3CEE-BCB0-278E-8BBFDE6D1811}"/>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87BB737-98C0-1325-6699-66221D5C7BD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3DF4A89A-FF0B-1EB3-B5D2-4E3B73A29ED0}"/>
              </a:ext>
            </a:extLst>
          </p:cNvPr>
          <p:cNvSpPr>
            <a:spLocks noGrp="1"/>
          </p:cNvSpPr>
          <p:nvPr>
            <p:ph type="dt" sz="half" idx="10"/>
          </p:nvPr>
        </p:nvSpPr>
        <p:spPr/>
        <p:txBody>
          <a:bodyPr/>
          <a:lstStyle/>
          <a:p>
            <a:fld id="{3DFE48A3-FBB0-4D53-AD96-BBA31C39C62D}" type="datetimeFigureOut">
              <a:rPr lang="zh-CN" altLang="en-US" smtClean="0"/>
              <a:t>2023/1/10</a:t>
            </a:fld>
            <a:endParaRPr lang="zh-CN" altLang="en-US"/>
          </a:p>
        </p:txBody>
      </p:sp>
      <p:sp>
        <p:nvSpPr>
          <p:cNvPr id="5" name="页脚占位符 4">
            <a:extLst>
              <a:ext uri="{FF2B5EF4-FFF2-40B4-BE49-F238E27FC236}">
                <a16:creationId xmlns:a16="http://schemas.microsoft.com/office/drawing/2014/main" id="{8DE735F0-81C8-CBD2-4EBC-FF3BE8A8A74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A9017BC-0C3F-ABCD-4FE7-97F5465CF769}"/>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9541273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582C9C-6A91-82C2-5875-3EDD03A5011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68D0BE9-BD01-0389-6B9F-1A36B8BD574B}"/>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1A4798F-3D42-45CE-93EA-1807567BC9F1}"/>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8602E7C-EF32-E013-D266-615F3CE25468}"/>
              </a:ext>
            </a:extLst>
          </p:cNvPr>
          <p:cNvSpPr>
            <a:spLocks noGrp="1"/>
          </p:cNvSpPr>
          <p:nvPr>
            <p:ph type="dt" sz="half" idx="10"/>
          </p:nvPr>
        </p:nvSpPr>
        <p:spPr/>
        <p:txBody>
          <a:bodyPr/>
          <a:lstStyle/>
          <a:p>
            <a:fld id="{3DFE48A3-FBB0-4D53-AD96-BBA31C39C62D}" type="datetimeFigureOut">
              <a:rPr lang="zh-CN" altLang="en-US" smtClean="0"/>
              <a:t>2023/1/10</a:t>
            </a:fld>
            <a:endParaRPr lang="zh-CN" altLang="en-US"/>
          </a:p>
        </p:txBody>
      </p:sp>
      <p:sp>
        <p:nvSpPr>
          <p:cNvPr id="6" name="页脚占位符 5">
            <a:extLst>
              <a:ext uri="{FF2B5EF4-FFF2-40B4-BE49-F238E27FC236}">
                <a16:creationId xmlns:a16="http://schemas.microsoft.com/office/drawing/2014/main" id="{4519819A-E46B-A265-39F9-AE62D8A5603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B59B5CB-07CD-B25A-713D-A330999374C8}"/>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1824144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E91590-807E-9FB2-93BC-DB5CC94FC58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5C6A7BF-3BFE-CCE7-C295-754777F794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0061596-6169-23AC-B9EA-AFD704A783D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2010E1EA-D636-C3CE-5F70-04E0923E59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D2C54F5D-6AD9-6693-9015-5E02376802C3}"/>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A709FF9-DBC2-3B14-9CD9-2FF0448E2E26}"/>
              </a:ext>
            </a:extLst>
          </p:cNvPr>
          <p:cNvSpPr>
            <a:spLocks noGrp="1"/>
          </p:cNvSpPr>
          <p:nvPr>
            <p:ph type="dt" sz="half" idx="10"/>
          </p:nvPr>
        </p:nvSpPr>
        <p:spPr/>
        <p:txBody>
          <a:bodyPr/>
          <a:lstStyle/>
          <a:p>
            <a:fld id="{3DFE48A3-FBB0-4D53-AD96-BBA31C39C62D}" type="datetimeFigureOut">
              <a:rPr lang="zh-CN" altLang="en-US" smtClean="0"/>
              <a:t>2023/1/10</a:t>
            </a:fld>
            <a:endParaRPr lang="zh-CN" altLang="en-US"/>
          </a:p>
        </p:txBody>
      </p:sp>
      <p:sp>
        <p:nvSpPr>
          <p:cNvPr id="8" name="页脚占位符 7">
            <a:extLst>
              <a:ext uri="{FF2B5EF4-FFF2-40B4-BE49-F238E27FC236}">
                <a16:creationId xmlns:a16="http://schemas.microsoft.com/office/drawing/2014/main" id="{BB472B02-D717-F49F-B8E2-281EE4AF809F}"/>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3EE019EC-E0E3-48E5-B089-695AF1113C74}"/>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8861690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8C049B-4035-8CF4-AE0A-D01DF1229CCF}"/>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7542121-0C07-CFC2-1FA2-98737B88E576}"/>
              </a:ext>
            </a:extLst>
          </p:cNvPr>
          <p:cNvSpPr>
            <a:spLocks noGrp="1"/>
          </p:cNvSpPr>
          <p:nvPr>
            <p:ph type="dt" sz="half" idx="10"/>
          </p:nvPr>
        </p:nvSpPr>
        <p:spPr/>
        <p:txBody>
          <a:bodyPr/>
          <a:lstStyle/>
          <a:p>
            <a:fld id="{3DFE48A3-FBB0-4D53-AD96-BBA31C39C62D}" type="datetimeFigureOut">
              <a:rPr lang="zh-CN" altLang="en-US" smtClean="0"/>
              <a:t>2023/1/10</a:t>
            </a:fld>
            <a:endParaRPr lang="zh-CN" altLang="en-US"/>
          </a:p>
        </p:txBody>
      </p:sp>
      <p:sp>
        <p:nvSpPr>
          <p:cNvPr id="4" name="页脚占位符 3">
            <a:extLst>
              <a:ext uri="{FF2B5EF4-FFF2-40B4-BE49-F238E27FC236}">
                <a16:creationId xmlns:a16="http://schemas.microsoft.com/office/drawing/2014/main" id="{2DDC370A-8772-270E-AD98-4C1EBE69B048}"/>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7C3E068B-845C-5635-7997-8EE4E5E4D886}"/>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5443524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B9DCB2F-0E63-43C6-1C15-5B69F167C5AD}"/>
              </a:ext>
            </a:extLst>
          </p:cNvPr>
          <p:cNvSpPr>
            <a:spLocks noGrp="1"/>
          </p:cNvSpPr>
          <p:nvPr>
            <p:ph type="dt" sz="half" idx="10"/>
          </p:nvPr>
        </p:nvSpPr>
        <p:spPr/>
        <p:txBody>
          <a:bodyPr/>
          <a:lstStyle/>
          <a:p>
            <a:fld id="{3DFE48A3-FBB0-4D53-AD96-BBA31C39C62D}" type="datetimeFigureOut">
              <a:rPr lang="zh-CN" altLang="en-US" smtClean="0"/>
              <a:t>2023/1/10</a:t>
            </a:fld>
            <a:endParaRPr lang="zh-CN" altLang="en-US"/>
          </a:p>
        </p:txBody>
      </p:sp>
      <p:sp>
        <p:nvSpPr>
          <p:cNvPr id="3" name="页脚占位符 2">
            <a:extLst>
              <a:ext uri="{FF2B5EF4-FFF2-40B4-BE49-F238E27FC236}">
                <a16:creationId xmlns:a16="http://schemas.microsoft.com/office/drawing/2014/main" id="{36F49A97-4B52-6698-29C9-2D5C833C9F36}"/>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EF99A02B-28DD-B88C-50F5-A74623BEF11A}"/>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1611278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A6B9CD-039A-CC8D-E0CB-FD28E7A45C6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90893F2-6370-4A6A-690D-E337DE3DF1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EF17896-3A86-5246-57EB-7459876B53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89137CE-BA9F-AC6A-CEE9-C82603AD06B0}"/>
              </a:ext>
            </a:extLst>
          </p:cNvPr>
          <p:cNvSpPr>
            <a:spLocks noGrp="1"/>
          </p:cNvSpPr>
          <p:nvPr>
            <p:ph type="dt" sz="half" idx="10"/>
          </p:nvPr>
        </p:nvSpPr>
        <p:spPr/>
        <p:txBody>
          <a:bodyPr/>
          <a:lstStyle/>
          <a:p>
            <a:fld id="{3DFE48A3-FBB0-4D53-AD96-BBA31C39C62D}" type="datetimeFigureOut">
              <a:rPr lang="zh-CN" altLang="en-US" smtClean="0"/>
              <a:t>2023/1/10</a:t>
            </a:fld>
            <a:endParaRPr lang="zh-CN" altLang="en-US"/>
          </a:p>
        </p:txBody>
      </p:sp>
      <p:sp>
        <p:nvSpPr>
          <p:cNvPr id="6" name="页脚占位符 5">
            <a:extLst>
              <a:ext uri="{FF2B5EF4-FFF2-40B4-BE49-F238E27FC236}">
                <a16:creationId xmlns:a16="http://schemas.microsoft.com/office/drawing/2014/main" id="{5A8BCE36-605C-35F7-58EF-5E5E86D7DC5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897D35D-0690-A4F5-8EEC-BE1E893BEDE8}"/>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1490330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A7A04F-C78E-2830-AE51-F9F6D568E9E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873ED9D-4D2F-B804-7EFC-226496BE8A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F41D5FE-6BC3-82E1-F126-DDA98E3F25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91E9A09-40DB-3C90-AE60-B6800C483A85}"/>
              </a:ext>
            </a:extLst>
          </p:cNvPr>
          <p:cNvSpPr>
            <a:spLocks noGrp="1"/>
          </p:cNvSpPr>
          <p:nvPr>
            <p:ph type="dt" sz="half" idx="10"/>
          </p:nvPr>
        </p:nvSpPr>
        <p:spPr/>
        <p:txBody>
          <a:bodyPr/>
          <a:lstStyle/>
          <a:p>
            <a:fld id="{3DFE48A3-FBB0-4D53-AD96-BBA31C39C62D}" type="datetimeFigureOut">
              <a:rPr lang="zh-CN" altLang="en-US" smtClean="0"/>
              <a:t>2023/1/10</a:t>
            </a:fld>
            <a:endParaRPr lang="zh-CN" altLang="en-US"/>
          </a:p>
        </p:txBody>
      </p:sp>
      <p:sp>
        <p:nvSpPr>
          <p:cNvPr id="6" name="页脚占位符 5">
            <a:extLst>
              <a:ext uri="{FF2B5EF4-FFF2-40B4-BE49-F238E27FC236}">
                <a16:creationId xmlns:a16="http://schemas.microsoft.com/office/drawing/2014/main" id="{99853511-BB64-0F50-6D73-ED9024EDCE5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2C8C800-86D9-5425-7922-045146373956}"/>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157051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3DFE0161-04B9-2E2A-C345-91B2DF4D30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84CC73E-C3E9-FB21-271A-091153F039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51E858A-B9F8-DC94-3E35-7FFA63A0AB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FE48A3-FBB0-4D53-AD96-BBA31C39C62D}" type="datetimeFigureOut">
              <a:rPr lang="zh-CN" altLang="en-US" smtClean="0"/>
              <a:t>2023/1/10</a:t>
            </a:fld>
            <a:endParaRPr lang="zh-CN" altLang="en-US"/>
          </a:p>
        </p:txBody>
      </p:sp>
      <p:sp>
        <p:nvSpPr>
          <p:cNvPr id="5" name="页脚占位符 4">
            <a:extLst>
              <a:ext uri="{FF2B5EF4-FFF2-40B4-BE49-F238E27FC236}">
                <a16:creationId xmlns:a16="http://schemas.microsoft.com/office/drawing/2014/main" id="{11989771-3B51-3281-4C4B-F93869444C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C7D1990C-3DDC-D01B-7DF8-1E88E8C4F5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674179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2023/1/10</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1930521304"/>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7A22C86-D2B9-4879-B299-214F286FBA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6516746"/>
      </p:ext>
    </p:extLst>
  </p:cSld>
  <p:clrMap bg1="lt1" tx1="dk1" bg2="lt2" tx2="dk2" accent1="accent1" accent2="accent2" accent3="accent3" accent4="accent4" accent5="accent5" accent6="accent6" hlink="hlink" folHlink="folHlink"/>
  <p:sldLayoutIdLst>
    <p:sldLayoutId id="2147483677"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6.pn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image" Target="../media/image8.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jp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jp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7" Type="http://schemas.microsoft.com/office/2007/relationships/hdphoto" Target="../media/hdphoto6.wdp"/><Relationship Id="rId2" Type="http://schemas.openxmlformats.org/officeDocument/2006/relationships/image" Target="../media/image16.jpg"/><Relationship Id="rId1" Type="http://schemas.openxmlformats.org/officeDocument/2006/relationships/slideLayout" Target="../slideLayouts/slideLayout2.xml"/><Relationship Id="rId6" Type="http://schemas.openxmlformats.org/officeDocument/2006/relationships/image" Target="../media/image24.png"/><Relationship Id="rId5" Type="http://schemas.microsoft.com/office/2007/relationships/hdphoto" Target="../media/hdphoto5.wdp"/><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5.pn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microsoft.com/office/2007/relationships/hdphoto" Target="../media/hdphoto1.wdp"/><Relationship Id="rId12"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9.png"/><Relationship Id="rId11" Type="http://schemas.microsoft.com/office/2007/relationships/hdphoto" Target="../media/hdphoto3.wdp"/><Relationship Id="rId5" Type="http://schemas.openxmlformats.org/officeDocument/2006/relationships/image" Target="../media/image8.png"/><Relationship Id="rId10" Type="http://schemas.openxmlformats.org/officeDocument/2006/relationships/image" Target="../media/image11.png"/><Relationship Id="rId4" Type="http://schemas.openxmlformats.org/officeDocument/2006/relationships/image" Target="../media/image7.png"/><Relationship Id="rId9"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22557" y="0"/>
            <a:ext cx="2132546" cy="2132546"/>
          </a:xfrm>
          <a:prstGeom prst="rect">
            <a:avLst/>
          </a:prstGeom>
        </p:spPr>
      </p:pic>
      <p:pic>
        <p:nvPicPr>
          <p:cNvPr id="4" name="Picture 3"/>
          <p:cNvPicPr>
            <a:picLocks noChangeAspect="1"/>
          </p:cNvPicPr>
          <p:nvPr/>
        </p:nvPicPr>
        <p:blipFill>
          <a:blip r:embed="rId4"/>
          <a:stretch>
            <a:fillRect/>
          </a:stretch>
        </p:blipFill>
        <p:spPr>
          <a:xfrm>
            <a:off x="33002" y="216129"/>
            <a:ext cx="12125995" cy="6425741"/>
          </a:xfrm>
          <a:prstGeom prst="rect">
            <a:avLst/>
          </a:prstGeom>
        </p:spPr>
      </p:pic>
    </p:spTree>
    <p:extLst>
      <p:ext uri="{BB962C8B-B14F-4D97-AF65-F5344CB8AC3E}">
        <p14:creationId xmlns:p14="http://schemas.microsoft.com/office/powerpoint/2010/main" val="14145098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3" name="组合 12">
            <a:extLst>
              <a:ext uri="{FF2B5EF4-FFF2-40B4-BE49-F238E27FC236}">
                <a16:creationId xmlns:a16="http://schemas.microsoft.com/office/drawing/2014/main" id="{C2ECFF84-9237-0429-1B6F-2448DC0BB7E2}"/>
              </a:ext>
            </a:extLst>
          </p:cNvPr>
          <p:cNvGrpSpPr/>
          <p:nvPr/>
        </p:nvGrpSpPr>
        <p:grpSpPr>
          <a:xfrm>
            <a:off x="1952762" y="1192277"/>
            <a:ext cx="9185383" cy="4178376"/>
            <a:chOff x="1282893" y="2598340"/>
            <a:chExt cx="4902007" cy="1311960"/>
          </a:xfrm>
        </p:grpSpPr>
        <p:sp>
          <p:nvSpPr>
            <p:cNvPr id="2" name="矩形: 圆角 1">
              <a:extLst>
                <a:ext uri="{FF2B5EF4-FFF2-40B4-BE49-F238E27FC236}">
                  <a16:creationId xmlns:a16="http://schemas.microsoft.com/office/drawing/2014/main" id="{90C12816-B30E-8912-F43D-862C1FE20432}"/>
                </a:ext>
              </a:extLst>
            </p:cNvPr>
            <p:cNvSpPr/>
            <p:nvPr/>
          </p:nvSpPr>
          <p:spPr>
            <a:xfrm>
              <a:off x="1282893" y="2598340"/>
              <a:ext cx="4902007" cy="1311960"/>
            </a:xfrm>
            <a:prstGeom prst="roundRect">
              <a:avLst>
                <a:gd name="adj" fmla="val 17635"/>
              </a:avLst>
            </a:prstGeom>
            <a:solidFill>
              <a:schemeClr val="bg1"/>
            </a:solidFill>
            <a:ln w="57150">
              <a:solidFill>
                <a:srgbClr val="00B0F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0" name="矩形: 圆角 9">
              <a:extLst>
                <a:ext uri="{FF2B5EF4-FFF2-40B4-BE49-F238E27FC236}">
                  <a16:creationId xmlns:a16="http://schemas.microsoft.com/office/drawing/2014/main" id="{6D0B8747-9E79-2684-B352-7E04693FC0C0}"/>
                </a:ext>
              </a:extLst>
            </p:cNvPr>
            <p:cNvSpPr/>
            <p:nvPr/>
          </p:nvSpPr>
          <p:spPr>
            <a:xfrm>
              <a:off x="1541836" y="2917723"/>
              <a:ext cx="766401" cy="553264"/>
            </a:xfrm>
            <a:prstGeom prst="round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dirty="0">
                  <a:ln>
                    <a:solidFill>
                      <a:schemeClr val="tx1"/>
                    </a:solidFill>
                  </a:ln>
                  <a:latin typeface="SVN-Yahoo" panose="02040603050506020204" pitchFamily="18" charset="0"/>
                  <a:ea typeface="胡晓波男神体" panose="02010600030101010101" pitchFamily="2" charset="-122"/>
                  <a:cs typeface="胡晓波男神体" panose="02010600030101010101" pitchFamily="2" charset="-122"/>
                </a:rPr>
                <a:t>02</a:t>
              </a:r>
              <a:endParaRPr lang="zh-CN" altLang="en-US" sz="4800" dirty="0">
                <a:ln>
                  <a:solidFill>
                    <a:schemeClr val="tx1"/>
                  </a:solidFill>
                </a:ln>
                <a:latin typeface="SVN-Yahoo" panose="02040603050506020204" pitchFamily="18" charset="0"/>
                <a:ea typeface="胡晓波男神体" panose="02010600030101010101" pitchFamily="2" charset="-122"/>
                <a:cs typeface="胡晓波男神体" panose="02010600030101010101" pitchFamily="2" charset="-122"/>
              </a:endParaRPr>
            </a:p>
          </p:txBody>
        </p:sp>
        <p:sp>
          <p:nvSpPr>
            <p:cNvPr id="12" name="文本框 11">
              <a:extLst>
                <a:ext uri="{FF2B5EF4-FFF2-40B4-BE49-F238E27FC236}">
                  <a16:creationId xmlns:a16="http://schemas.microsoft.com/office/drawing/2014/main" id="{E0086DAA-FA01-B648-E485-B48AFC66FE8D}"/>
                </a:ext>
              </a:extLst>
            </p:cNvPr>
            <p:cNvSpPr txBox="1"/>
            <p:nvPr/>
          </p:nvSpPr>
          <p:spPr>
            <a:xfrm>
              <a:off x="2441126" y="2917723"/>
              <a:ext cx="3370538" cy="492854"/>
            </a:xfrm>
            <a:prstGeom prst="rect">
              <a:avLst/>
            </a:prstGeom>
            <a:noFill/>
          </p:spPr>
          <p:txBody>
            <a:bodyPr wrap="square">
              <a:spAutoFit/>
            </a:bodyPr>
            <a:lstStyle/>
            <a:p>
              <a:pPr algn="ctr"/>
              <a:r>
                <a:rPr lang="en-US" altLang="zh-CN" sz="9600" dirty="0" err="1">
                  <a:ln>
                    <a:solidFill>
                      <a:schemeClr val="tx1"/>
                    </a:solidFill>
                  </a:ln>
                  <a:solidFill>
                    <a:schemeClr val="accent1">
                      <a:lumMod val="60000"/>
                      <a:lumOff val="40000"/>
                    </a:schemeClr>
                  </a:solidFill>
                  <a:latin typeface="SVN-Yahoo" panose="02040603050506020204" pitchFamily="18" charset="0"/>
                  <a:ea typeface="胡晓波男神体" panose="02010600030101010101" pitchFamily="2" charset="-122"/>
                  <a:cs typeface="胡晓波男神体" panose="02010600030101010101" pitchFamily="2" charset="-122"/>
                </a:rPr>
                <a:t>Tìm</a:t>
              </a:r>
              <a:r>
                <a:rPr lang="en-US" altLang="zh-CN" sz="9600" dirty="0">
                  <a:ln>
                    <a:solidFill>
                      <a:schemeClr val="tx1"/>
                    </a:solidFill>
                  </a:ln>
                  <a:solidFill>
                    <a:schemeClr val="accent1">
                      <a:lumMod val="60000"/>
                      <a:lumOff val="40000"/>
                    </a:schemeClr>
                  </a:solidFill>
                  <a:latin typeface="SVN-Yahoo" panose="02040603050506020204" pitchFamily="18" charset="0"/>
                  <a:ea typeface="胡晓波男神体" panose="02010600030101010101" pitchFamily="2" charset="-122"/>
                  <a:cs typeface="胡晓波男神体" panose="02010600030101010101" pitchFamily="2" charset="-122"/>
                </a:rPr>
                <a:t> </a:t>
              </a:r>
              <a:r>
                <a:rPr lang="en-US" altLang="zh-CN" sz="9600" dirty="0" err="1">
                  <a:ln>
                    <a:solidFill>
                      <a:schemeClr val="tx1"/>
                    </a:solidFill>
                  </a:ln>
                  <a:solidFill>
                    <a:schemeClr val="accent1">
                      <a:lumMod val="60000"/>
                      <a:lumOff val="40000"/>
                    </a:schemeClr>
                  </a:solidFill>
                  <a:latin typeface="SVN-Yahoo" panose="02040603050506020204" pitchFamily="18" charset="0"/>
                  <a:ea typeface="胡晓波男神体" panose="02010600030101010101" pitchFamily="2" charset="-122"/>
                  <a:cs typeface="胡晓波男神体" panose="02010600030101010101" pitchFamily="2" charset="-122"/>
                </a:rPr>
                <a:t>hiểu</a:t>
              </a:r>
              <a:r>
                <a:rPr lang="en-US" altLang="zh-CN" sz="9600" dirty="0">
                  <a:ln>
                    <a:solidFill>
                      <a:schemeClr val="tx1"/>
                    </a:solidFill>
                  </a:ln>
                  <a:solidFill>
                    <a:schemeClr val="accent1">
                      <a:lumMod val="60000"/>
                      <a:lumOff val="40000"/>
                    </a:schemeClr>
                  </a:solidFill>
                  <a:latin typeface="SVN-Yahoo" panose="02040603050506020204" pitchFamily="18" charset="0"/>
                  <a:ea typeface="胡晓波男神体" panose="02010600030101010101" pitchFamily="2" charset="-122"/>
                  <a:cs typeface="胡晓波男神体" panose="02010600030101010101" pitchFamily="2" charset="-122"/>
                </a:rPr>
                <a:t> </a:t>
              </a:r>
              <a:r>
                <a:rPr lang="en-US" altLang="zh-CN" sz="9600" dirty="0" err="1">
                  <a:ln>
                    <a:solidFill>
                      <a:schemeClr val="tx1"/>
                    </a:solidFill>
                  </a:ln>
                  <a:solidFill>
                    <a:schemeClr val="accent1">
                      <a:lumMod val="60000"/>
                      <a:lumOff val="40000"/>
                    </a:schemeClr>
                  </a:solidFill>
                  <a:latin typeface="SVN-Yahoo" panose="02040603050506020204" pitchFamily="18" charset="0"/>
                  <a:ea typeface="胡晓波男神体" panose="02010600030101010101" pitchFamily="2" charset="-122"/>
                  <a:cs typeface="胡晓波男神体" panose="02010600030101010101" pitchFamily="2" charset="-122"/>
                </a:rPr>
                <a:t>bài</a:t>
              </a:r>
              <a:endParaRPr lang="en-US" altLang="zh-CN" sz="9600" dirty="0">
                <a:ln>
                  <a:solidFill>
                    <a:schemeClr val="tx1"/>
                  </a:solidFill>
                </a:ln>
                <a:solidFill>
                  <a:schemeClr val="accent1">
                    <a:lumMod val="60000"/>
                    <a:lumOff val="40000"/>
                  </a:schemeClr>
                </a:solidFill>
                <a:latin typeface="SVN-Yahoo" panose="02040603050506020204" pitchFamily="18" charset="0"/>
                <a:ea typeface="胡晓波男神体" panose="02010600030101010101" pitchFamily="2" charset="-122"/>
                <a:cs typeface="胡晓波男神体" panose="02010600030101010101" pitchFamily="2" charset="-122"/>
              </a:endParaRPr>
            </a:p>
          </p:txBody>
        </p:sp>
      </p:grpSp>
      <p:pic>
        <p:nvPicPr>
          <p:cNvPr id="40" name="图片 39">
            <a:extLst>
              <a:ext uri="{FF2B5EF4-FFF2-40B4-BE49-F238E27FC236}">
                <a16:creationId xmlns:a16="http://schemas.microsoft.com/office/drawing/2014/main" id="{F2AEEF1F-EBAE-D983-66AD-706B7E3E906E}"/>
              </a:ext>
            </a:extLst>
          </p:cNvPr>
          <p:cNvPicPr>
            <a:picLocks noChangeAspect="1"/>
          </p:cNvPicPr>
          <p:nvPr/>
        </p:nvPicPr>
        <p:blipFill rotWithShape="1">
          <a:blip r:embed="rId3">
            <a:extLst>
              <a:ext uri="{28A0092B-C50C-407E-A947-70E740481C1C}">
                <a14:useLocalDpi xmlns:a14="http://schemas.microsoft.com/office/drawing/2010/main" val="0"/>
              </a:ext>
            </a:extLst>
          </a:blip>
          <a:srcRect l="52260" t="31979" r="39931" b="53248"/>
          <a:stretch/>
        </p:blipFill>
        <p:spPr>
          <a:xfrm>
            <a:off x="10094040" y="1566991"/>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spTree>
    <p:extLst>
      <p:ext uri="{BB962C8B-B14F-4D97-AF65-F5344CB8AC3E}">
        <p14:creationId xmlns:p14="http://schemas.microsoft.com/office/powerpoint/2010/main" val="42186340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圆角 2">
            <a:extLst>
              <a:ext uri="{FF2B5EF4-FFF2-40B4-BE49-F238E27FC236}">
                <a16:creationId xmlns:a16="http://schemas.microsoft.com/office/drawing/2014/main" id="{51B4E8A8-57A2-24C1-3D49-3EF849A543B6}"/>
              </a:ext>
            </a:extLst>
          </p:cNvPr>
          <p:cNvSpPr/>
          <p:nvPr/>
        </p:nvSpPr>
        <p:spPr>
          <a:xfrm>
            <a:off x="2190245" y="2574735"/>
            <a:ext cx="8274681" cy="3176222"/>
          </a:xfrm>
          <a:prstGeom prst="roundRect">
            <a:avLst>
              <a:gd name="adj" fmla="val 17635"/>
            </a:avLst>
          </a:prstGeom>
          <a:solidFill>
            <a:schemeClr val="bg1"/>
          </a:solidFill>
          <a:ln w="57150">
            <a:solidFill>
              <a:srgbClr val="3D72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chemeClr val="tx1"/>
                </a:solidFill>
                <a:latin typeface="Cambria" panose="02040503050406030204" pitchFamily="18" charset="0"/>
                <a:ea typeface="Cambria" panose="02040503050406030204" pitchFamily="18" charset="0"/>
              </a:rPr>
              <a:t>Thấy</a:t>
            </a:r>
            <a:r>
              <a:rPr lang="en-US" sz="4400" dirty="0">
                <a:solidFill>
                  <a:schemeClr val="tx1"/>
                </a:solidFill>
                <a:latin typeface="Cambria" panose="02040503050406030204" pitchFamily="18" charset="0"/>
                <a:ea typeface="Cambria" panose="02040503050406030204" pitchFamily="18" charset="0"/>
              </a:rPr>
              <a:t> </a:t>
            </a:r>
            <a:r>
              <a:rPr lang="en-US" sz="4400" dirty="0" err="1">
                <a:solidFill>
                  <a:schemeClr val="tx1"/>
                </a:solidFill>
                <a:latin typeface="Cambria" panose="02040503050406030204" pitchFamily="18" charset="0"/>
                <a:ea typeface="Cambria" panose="02040503050406030204" pitchFamily="18" charset="0"/>
              </a:rPr>
              <a:t>những</a:t>
            </a:r>
            <a:r>
              <a:rPr lang="en-US" sz="4400" dirty="0">
                <a:solidFill>
                  <a:schemeClr val="tx1"/>
                </a:solidFill>
                <a:latin typeface="Cambria" panose="02040503050406030204" pitchFamily="18" charset="0"/>
                <a:ea typeface="Cambria" panose="02040503050406030204" pitchFamily="18" charset="0"/>
              </a:rPr>
              <a:t> </a:t>
            </a:r>
            <a:r>
              <a:rPr lang="en-US" sz="4400" dirty="0" err="1">
                <a:solidFill>
                  <a:schemeClr val="tx1"/>
                </a:solidFill>
                <a:latin typeface="Cambria" panose="02040503050406030204" pitchFamily="18" charset="0"/>
                <a:ea typeface="Cambria" panose="02040503050406030204" pitchFamily="18" charset="0"/>
              </a:rPr>
              <a:t>chú</a:t>
            </a:r>
            <a:r>
              <a:rPr lang="en-US" sz="4400" dirty="0">
                <a:solidFill>
                  <a:schemeClr val="tx1"/>
                </a:solidFill>
                <a:latin typeface="Cambria" panose="02040503050406030204" pitchFamily="18" charset="0"/>
                <a:ea typeface="Cambria" panose="02040503050406030204" pitchFamily="18" charset="0"/>
              </a:rPr>
              <a:t> </a:t>
            </a:r>
            <a:r>
              <a:rPr lang="en-US" sz="4400" dirty="0" err="1">
                <a:solidFill>
                  <a:schemeClr val="tx1"/>
                </a:solidFill>
                <a:latin typeface="Cambria" panose="02040503050406030204" pitchFamily="18" charset="0"/>
                <a:ea typeface="Cambria" panose="02040503050406030204" pitchFamily="18" charset="0"/>
              </a:rPr>
              <a:t>chim</a:t>
            </a:r>
            <a:r>
              <a:rPr lang="en-US" sz="4400" dirty="0">
                <a:solidFill>
                  <a:schemeClr val="tx1"/>
                </a:solidFill>
                <a:latin typeface="Cambria" panose="02040503050406030204" pitchFamily="18" charset="0"/>
                <a:ea typeface="Cambria" panose="02040503050406030204" pitchFamily="18" charset="0"/>
              </a:rPr>
              <a:t>, </a:t>
            </a:r>
            <a:r>
              <a:rPr lang="en-US" sz="4400" dirty="0" err="1">
                <a:solidFill>
                  <a:schemeClr val="tx1"/>
                </a:solidFill>
                <a:latin typeface="Cambria" panose="02040503050406030204" pitchFamily="18" charset="0"/>
                <a:ea typeface="Cambria" panose="02040503050406030204" pitchFamily="18" charset="0"/>
              </a:rPr>
              <a:t>những</a:t>
            </a:r>
            <a:r>
              <a:rPr lang="en-US" sz="4400" dirty="0">
                <a:solidFill>
                  <a:schemeClr val="tx1"/>
                </a:solidFill>
                <a:latin typeface="Cambria" panose="02040503050406030204" pitchFamily="18" charset="0"/>
                <a:ea typeface="Cambria" panose="02040503050406030204" pitchFamily="18" charset="0"/>
              </a:rPr>
              <a:t> </a:t>
            </a:r>
            <a:r>
              <a:rPr lang="en-US" sz="4400" dirty="0" err="1">
                <a:solidFill>
                  <a:schemeClr val="tx1"/>
                </a:solidFill>
                <a:latin typeface="Cambria" panose="02040503050406030204" pitchFamily="18" charset="0"/>
                <a:ea typeface="Cambria" panose="02040503050406030204" pitchFamily="18" charset="0"/>
              </a:rPr>
              <a:t>vòm</a:t>
            </a:r>
            <a:r>
              <a:rPr lang="en-US" sz="4400" dirty="0">
                <a:solidFill>
                  <a:schemeClr val="tx1"/>
                </a:solidFill>
                <a:latin typeface="Cambria" panose="02040503050406030204" pitchFamily="18" charset="0"/>
                <a:ea typeface="Cambria" panose="02040503050406030204" pitchFamily="18" charset="0"/>
              </a:rPr>
              <a:t> </a:t>
            </a:r>
            <a:r>
              <a:rPr lang="en-US" sz="4400" dirty="0" err="1">
                <a:solidFill>
                  <a:schemeClr val="tx1"/>
                </a:solidFill>
                <a:latin typeface="Cambria" panose="02040503050406030204" pitchFamily="18" charset="0"/>
                <a:ea typeface="Cambria" panose="02040503050406030204" pitchFamily="18" charset="0"/>
              </a:rPr>
              <a:t>cây</a:t>
            </a:r>
            <a:r>
              <a:rPr lang="en-US" sz="4400" dirty="0">
                <a:solidFill>
                  <a:schemeClr val="tx1"/>
                </a:solidFill>
                <a:latin typeface="Cambria" panose="02040503050406030204" pitchFamily="18" charset="0"/>
                <a:ea typeface="Cambria" panose="02040503050406030204" pitchFamily="18" charset="0"/>
              </a:rPr>
              <a:t>, </a:t>
            </a:r>
            <a:r>
              <a:rPr lang="en-US" sz="4400" dirty="0" err="1">
                <a:solidFill>
                  <a:schemeClr val="tx1"/>
                </a:solidFill>
                <a:latin typeface="Cambria" panose="02040503050406030204" pitchFamily="18" charset="0"/>
                <a:ea typeface="Cambria" panose="02040503050406030204" pitchFamily="18" charset="0"/>
              </a:rPr>
              <a:t>những</a:t>
            </a:r>
            <a:r>
              <a:rPr lang="en-US" sz="4400" dirty="0">
                <a:solidFill>
                  <a:schemeClr val="tx1"/>
                </a:solidFill>
                <a:latin typeface="Cambria" panose="02040503050406030204" pitchFamily="18" charset="0"/>
                <a:ea typeface="Cambria" panose="02040503050406030204" pitchFamily="18" charset="0"/>
              </a:rPr>
              <a:t> </a:t>
            </a:r>
            <a:r>
              <a:rPr lang="en-US" sz="4400" dirty="0" err="1">
                <a:solidFill>
                  <a:schemeClr val="tx1"/>
                </a:solidFill>
                <a:latin typeface="Cambria" panose="02040503050406030204" pitchFamily="18" charset="0"/>
                <a:ea typeface="Cambria" panose="02040503050406030204" pitchFamily="18" charset="0"/>
              </a:rPr>
              <a:t>tia</a:t>
            </a:r>
            <a:r>
              <a:rPr lang="en-US" sz="4400" dirty="0">
                <a:solidFill>
                  <a:schemeClr val="tx1"/>
                </a:solidFill>
                <a:latin typeface="Cambria" panose="02040503050406030204" pitchFamily="18" charset="0"/>
                <a:ea typeface="Cambria" panose="02040503050406030204" pitchFamily="18" charset="0"/>
              </a:rPr>
              <a:t> </a:t>
            </a:r>
            <a:r>
              <a:rPr lang="en-US" sz="4400" dirty="0" err="1">
                <a:solidFill>
                  <a:schemeClr val="tx1"/>
                </a:solidFill>
                <a:latin typeface="Cambria" panose="02040503050406030204" pitchFamily="18" charset="0"/>
                <a:ea typeface="Cambria" panose="02040503050406030204" pitchFamily="18" charset="0"/>
              </a:rPr>
              <a:t>nắng</a:t>
            </a:r>
            <a:r>
              <a:rPr lang="en-US" sz="4400" dirty="0">
                <a:solidFill>
                  <a:schemeClr val="tx1"/>
                </a:solidFill>
                <a:latin typeface="Cambria" panose="02040503050406030204" pitchFamily="18" charset="0"/>
                <a:ea typeface="Cambria" panose="02040503050406030204" pitchFamily="18" charset="0"/>
              </a:rPr>
              <a:t>, </a:t>
            </a:r>
            <a:r>
              <a:rPr lang="en-US" sz="4400" dirty="0" err="1">
                <a:solidFill>
                  <a:schemeClr val="tx1"/>
                </a:solidFill>
                <a:latin typeface="Cambria" panose="02040503050406030204" pitchFamily="18" charset="0"/>
                <a:ea typeface="Cambria" panose="02040503050406030204" pitchFamily="18" charset="0"/>
              </a:rPr>
              <a:t>những</a:t>
            </a:r>
            <a:r>
              <a:rPr lang="en-US" sz="4400" dirty="0">
                <a:solidFill>
                  <a:schemeClr val="tx1"/>
                </a:solidFill>
                <a:latin typeface="Cambria" panose="02040503050406030204" pitchFamily="18" charset="0"/>
                <a:ea typeface="Cambria" panose="02040503050406030204" pitchFamily="18" charset="0"/>
              </a:rPr>
              <a:t> </a:t>
            </a:r>
            <a:r>
              <a:rPr lang="en-US" sz="4400" dirty="0" err="1">
                <a:solidFill>
                  <a:schemeClr val="tx1"/>
                </a:solidFill>
                <a:latin typeface="Cambria" panose="02040503050406030204" pitchFamily="18" charset="0"/>
                <a:ea typeface="Cambria" panose="02040503050406030204" pitchFamily="18" charset="0"/>
              </a:rPr>
              <a:t>đám</a:t>
            </a:r>
            <a:r>
              <a:rPr lang="en-US" sz="4400" dirty="0">
                <a:solidFill>
                  <a:schemeClr val="tx1"/>
                </a:solidFill>
                <a:latin typeface="Cambria" panose="02040503050406030204" pitchFamily="18" charset="0"/>
                <a:ea typeface="Cambria" panose="02040503050406030204" pitchFamily="18" charset="0"/>
              </a:rPr>
              <a:t> </a:t>
            </a:r>
            <a:r>
              <a:rPr lang="en-US" sz="4400" dirty="0" err="1">
                <a:solidFill>
                  <a:schemeClr val="tx1"/>
                </a:solidFill>
                <a:latin typeface="Cambria" panose="02040503050406030204" pitchFamily="18" charset="0"/>
                <a:ea typeface="Cambria" panose="02040503050406030204" pitchFamily="18" charset="0"/>
              </a:rPr>
              <a:t>mây</a:t>
            </a:r>
            <a:r>
              <a:rPr lang="en-US" sz="4400" dirty="0">
                <a:solidFill>
                  <a:schemeClr val="tx1"/>
                </a:solidFill>
                <a:latin typeface="Cambria" panose="02040503050406030204" pitchFamily="18" charset="0"/>
                <a:ea typeface="Cambria" panose="02040503050406030204" pitchFamily="18" charset="0"/>
              </a:rPr>
              <a:t> </a:t>
            </a:r>
            <a:r>
              <a:rPr lang="en-US" sz="4400" dirty="0" err="1">
                <a:solidFill>
                  <a:schemeClr val="tx1"/>
                </a:solidFill>
                <a:latin typeface="Cambria" panose="02040503050406030204" pitchFamily="18" charset="0"/>
                <a:ea typeface="Cambria" panose="02040503050406030204" pitchFamily="18" charset="0"/>
              </a:rPr>
              <a:t>trắng</a:t>
            </a:r>
            <a:r>
              <a:rPr lang="en-US" sz="4400" dirty="0">
                <a:solidFill>
                  <a:schemeClr val="tx1"/>
                </a:solidFill>
                <a:latin typeface="Cambria" panose="02040503050406030204" pitchFamily="18" charset="0"/>
                <a:ea typeface="Cambria" panose="02040503050406030204" pitchFamily="18" charset="0"/>
              </a:rPr>
              <a:t> </a:t>
            </a:r>
            <a:r>
              <a:rPr lang="en-US" sz="4400" dirty="0" err="1">
                <a:solidFill>
                  <a:schemeClr val="tx1"/>
                </a:solidFill>
                <a:latin typeface="Cambria" panose="02040503050406030204" pitchFamily="18" charset="0"/>
                <a:ea typeface="Cambria" panose="02040503050406030204" pitchFamily="18" charset="0"/>
              </a:rPr>
              <a:t>muốt</a:t>
            </a:r>
            <a:r>
              <a:rPr lang="en-US" sz="4400" dirty="0">
                <a:solidFill>
                  <a:schemeClr val="tx1"/>
                </a:solidFill>
                <a:latin typeface="Cambria" panose="02040503050406030204" pitchFamily="18" charset="0"/>
                <a:ea typeface="Cambria" panose="02040503050406030204" pitchFamily="18" charset="0"/>
              </a:rPr>
              <a:t>, </a:t>
            </a:r>
            <a:r>
              <a:rPr lang="en-US" sz="4400" dirty="0" err="1">
                <a:solidFill>
                  <a:schemeClr val="tx1"/>
                </a:solidFill>
                <a:latin typeface="Cambria" panose="02040503050406030204" pitchFamily="18" charset="0"/>
                <a:ea typeface="Cambria" panose="02040503050406030204" pitchFamily="18" charset="0"/>
              </a:rPr>
              <a:t>những</a:t>
            </a:r>
            <a:r>
              <a:rPr lang="en-US" sz="4400" dirty="0">
                <a:solidFill>
                  <a:schemeClr val="tx1"/>
                </a:solidFill>
                <a:latin typeface="Cambria" panose="02040503050406030204" pitchFamily="18" charset="0"/>
                <a:ea typeface="Cambria" panose="02040503050406030204" pitchFamily="18" charset="0"/>
              </a:rPr>
              <a:t> </a:t>
            </a:r>
            <a:r>
              <a:rPr lang="en-US" sz="4400" dirty="0" err="1">
                <a:solidFill>
                  <a:schemeClr val="tx1"/>
                </a:solidFill>
                <a:latin typeface="Cambria" panose="02040503050406030204" pitchFamily="18" charset="0"/>
                <a:ea typeface="Cambria" panose="02040503050406030204" pitchFamily="18" charset="0"/>
              </a:rPr>
              <a:t>giọt</a:t>
            </a:r>
            <a:r>
              <a:rPr lang="en-US" sz="4400" dirty="0">
                <a:solidFill>
                  <a:schemeClr val="tx1"/>
                </a:solidFill>
                <a:latin typeface="Cambria" panose="02040503050406030204" pitchFamily="18" charset="0"/>
                <a:ea typeface="Cambria" panose="02040503050406030204" pitchFamily="18" charset="0"/>
              </a:rPr>
              <a:t> </a:t>
            </a:r>
            <a:r>
              <a:rPr lang="en-US" sz="4400" dirty="0" err="1">
                <a:solidFill>
                  <a:schemeClr val="tx1"/>
                </a:solidFill>
                <a:latin typeface="Cambria" panose="02040503050406030204" pitchFamily="18" charset="0"/>
                <a:ea typeface="Cambria" panose="02040503050406030204" pitchFamily="18" charset="0"/>
              </a:rPr>
              <a:t>mưa</a:t>
            </a:r>
            <a:r>
              <a:rPr lang="en-US" sz="4400" dirty="0">
                <a:solidFill>
                  <a:schemeClr val="tx1"/>
                </a:solidFill>
                <a:latin typeface="Cambria" panose="02040503050406030204" pitchFamily="18" charset="0"/>
                <a:ea typeface="Cambria" panose="02040503050406030204" pitchFamily="18" charset="0"/>
              </a:rPr>
              <a:t>, </a:t>
            </a:r>
            <a:r>
              <a:rPr lang="en-US" sz="4400" dirty="0" err="1">
                <a:solidFill>
                  <a:schemeClr val="tx1"/>
                </a:solidFill>
                <a:latin typeface="Cambria" panose="02040503050406030204" pitchFamily="18" charset="0"/>
                <a:ea typeface="Cambria" panose="02040503050406030204" pitchFamily="18" charset="0"/>
              </a:rPr>
              <a:t>đàn</a:t>
            </a:r>
            <a:r>
              <a:rPr lang="en-US" sz="4400" dirty="0">
                <a:solidFill>
                  <a:schemeClr val="tx1"/>
                </a:solidFill>
                <a:latin typeface="Cambria" panose="02040503050406030204" pitchFamily="18" charset="0"/>
                <a:ea typeface="Cambria" panose="02040503050406030204" pitchFamily="18" charset="0"/>
              </a:rPr>
              <a:t> </a:t>
            </a:r>
            <a:r>
              <a:rPr lang="en-US" sz="4400" dirty="0" err="1">
                <a:solidFill>
                  <a:schemeClr val="tx1"/>
                </a:solidFill>
                <a:latin typeface="Cambria" panose="02040503050406030204" pitchFamily="18" charset="0"/>
                <a:ea typeface="Cambria" panose="02040503050406030204" pitchFamily="18" charset="0"/>
              </a:rPr>
              <a:t>bướm</a:t>
            </a:r>
            <a:r>
              <a:rPr lang="en-US" sz="4400" dirty="0">
                <a:solidFill>
                  <a:schemeClr val="tx1"/>
                </a:solidFill>
                <a:latin typeface="Cambria" panose="02040503050406030204" pitchFamily="18" charset="0"/>
                <a:ea typeface="Cambria" panose="02040503050406030204" pitchFamily="18" charset="0"/>
              </a:rPr>
              <a:t>.</a:t>
            </a:r>
            <a:endParaRPr lang="zh-CN" altLang="en-US" sz="4000" dirty="0">
              <a:solidFill>
                <a:schemeClr val="tx1"/>
              </a:solidFill>
              <a:latin typeface="Cambria" panose="02040503050406030204" pitchFamily="18" charset="0"/>
            </a:endParaRPr>
          </a:p>
        </p:txBody>
      </p:sp>
      <p:sp>
        <p:nvSpPr>
          <p:cNvPr id="7" name="文本框 6">
            <a:extLst>
              <a:ext uri="{FF2B5EF4-FFF2-40B4-BE49-F238E27FC236}">
                <a16:creationId xmlns:a16="http://schemas.microsoft.com/office/drawing/2014/main" id="{435713CC-2F73-EA28-C5A6-3D6C89AB0D23}"/>
              </a:ext>
            </a:extLst>
          </p:cNvPr>
          <p:cNvSpPr txBox="1"/>
          <p:nvPr/>
        </p:nvSpPr>
        <p:spPr>
          <a:xfrm>
            <a:off x="298582" y="1046143"/>
            <a:ext cx="11594835" cy="1136392"/>
          </a:xfrm>
          <a:prstGeom prst="roundRect">
            <a:avLst>
              <a:gd name="adj" fmla="val 46680"/>
            </a:avLst>
          </a:prstGeom>
          <a:solidFill>
            <a:schemeClr val="accent4">
              <a:lumMod val="20000"/>
              <a:lumOff val="80000"/>
            </a:schemeClr>
          </a:solidFill>
          <a:ln w="12700">
            <a:solidFill>
              <a:schemeClr val="tx1"/>
            </a:solidFill>
            <a:prstDash val="dash"/>
          </a:ln>
        </p:spPr>
        <p:txBody>
          <a:bodyPr wrap="square" rtlCol="0" anchor="t">
            <a:spAutoFit/>
          </a:bodyPr>
          <a:lstStyle/>
          <a:p>
            <a:pPr algn="ctr" fontAlgn="auto"/>
            <a:r>
              <a:rPr lang="en-US" sz="4800" b="1" i="1" dirty="0" err="1">
                <a:solidFill>
                  <a:srgbClr val="C00000"/>
                </a:solidFill>
                <a:latin typeface="Cambria" panose="02040503050406030204" pitchFamily="18" charset="0"/>
                <a:ea typeface="Cambria" panose="02040503050406030204" pitchFamily="18" charset="0"/>
              </a:rPr>
              <a:t>Nhìn</a:t>
            </a:r>
            <a:r>
              <a:rPr lang="en-US" sz="4800" b="1" i="1" dirty="0">
                <a:solidFill>
                  <a:srgbClr val="C00000"/>
                </a:solidFill>
                <a:latin typeface="Cambria" panose="02040503050406030204" pitchFamily="18" charset="0"/>
                <a:ea typeface="Cambria" panose="02040503050406030204" pitchFamily="18" charset="0"/>
              </a:rPr>
              <a:t> </a:t>
            </a:r>
            <a:r>
              <a:rPr lang="en-US" sz="4800" b="1" i="1" dirty="0" err="1">
                <a:solidFill>
                  <a:srgbClr val="C00000"/>
                </a:solidFill>
                <a:latin typeface="Cambria" panose="02040503050406030204" pitchFamily="18" charset="0"/>
                <a:ea typeface="Cambria" panose="02040503050406030204" pitchFamily="18" charset="0"/>
              </a:rPr>
              <a:t>lên</a:t>
            </a:r>
            <a:r>
              <a:rPr lang="en-US" sz="4800" b="1" i="1" dirty="0">
                <a:solidFill>
                  <a:srgbClr val="C00000"/>
                </a:solidFill>
                <a:latin typeface="Cambria" panose="02040503050406030204" pitchFamily="18" charset="0"/>
                <a:ea typeface="Cambria" panose="02040503050406030204" pitchFamily="18" charset="0"/>
              </a:rPr>
              <a:t> </a:t>
            </a:r>
            <a:r>
              <a:rPr lang="en-US" sz="4800" b="1" i="1" dirty="0" err="1">
                <a:solidFill>
                  <a:srgbClr val="C00000"/>
                </a:solidFill>
                <a:latin typeface="Cambria" panose="02040503050406030204" pitchFamily="18" charset="0"/>
                <a:ea typeface="Cambria" panose="02040503050406030204" pitchFamily="18" charset="0"/>
              </a:rPr>
              <a:t>bầu</a:t>
            </a:r>
            <a:r>
              <a:rPr lang="en-US" sz="4800" b="1" i="1" dirty="0">
                <a:solidFill>
                  <a:srgbClr val="C00000"/>
                </a:solidFill>
                <a:latin typeface="Cambria" panose="02040503050406030204" pitchFamily="18" charset="0"/>
                <a:ea typeface="Cambria" panose="02040503050406030204" pitchFamily="18" charset="0"/>
              </a:rPr>
              <a:t> </a:t>
            </a:r>
            <a:r>
              <a:rPr lang="en-US" sz="4800" b="1" i="1" dirty="0" err="1">
                <a:solidFill>
                  <a:srgbClr val="C00000"/>
                </a:solidFill>
                <a:latin typeface="Cambria" panose="02040503050406030204" pitchFamily="18" charset="0"/>
                <a:ea typeface="Cambria" panose="02040503050406030204" pitchFamily="18" charset="0"/>
              </a:rPr>
              <a:t>trời</a:t>
            </a:r>
            <a:r>
              <a:rPr lang="en-US" sz="4800" b="1" i="1" dirty="0">
                <a:solidFill>
                  <a:srgbClr val="C00000"/>
                </a:solidFill>
                <a:latin typeface="Cambria" panose="02040503050406030204" pitchFamily="18" charset="0"/>
                <a:ea typeface="Cambria" panose="02040503050406030204" pitchFamily="18" charset="0"/>
              </a:rPr>
              <a:t> </a:t>
            </a:r>
            <a:r>
              <a:rPr lang="en-US" sz="4800" b="1" i="1" dirty="0" err="1">
                <a:solidFill>
                  <a:srgbClr val="C00000"/>
                </a:solidFill>
                <a:latin typeface="Cambria" panose="02040503050406030204" pitchFamily="18" charset="0"/>
                <a:ea typeface="Cambria" panose="02040503050406030204" pitchFamily="18" charset="0"/>
              </a:rPr>
              <a:t>có</a:t>
            </a:r>
            <a:r>
              <a:rPr lang="en-US" sz="4800" b="1" i="1" dirty="0">
                <a:solidFill>
                  <a:srgbClr val="C00000"/>
                </a:solidFill>
                <a:latin typeface="Cambria" panose="02040503050406030204" pitchFamily="18" charset="0"/>
                <a:ea typeface="Cambria" panose="02040503050406030204" pitchFamily="18" charset="0"/>
              </a:rPr>
              <a:t> </a:t>
            </a:r>
            <a:r>
              <a:rPr lang="en-US" sz="4800" b="1" i="1" dirty="0" err="1">
                <a:solidFill>
                  <a:srgbClr val="C00000"/>
                </a:solidFill>
                <a:latin typeface="Cambria" panose="02040503050406030204" pitchFamily="18" charset="0"/>
                <a:ea typeface="Cambria" panose="02040503050406030204" pitchFamily="18" charset="0"/>
              </a:rPr>
              <a:t>thể</a:t>
            </a:r>
            <a:r>
              <a:rPr lang="en-US" sz="4800" b="1" i="1" dirty="0">
                <a:solidFill>
                  <a:srgbClr val="C00000"/>
                </a:solidFill>
                <a:latin typeface="Cambria" panose="02040503050406030204" pitchFamily="18" charset="0"/>
                <a:ea typeface="Cambria" panose="02040503050406030204" pitchFamily="18" charset="0"/>
              </a:rPr>
              <a:t> </a:t>
            </a:r>
            <a:r>
              <a:rPr lang="en-US" sz="4800" b="1" i="1" dirty="0" err="1">
                <a:solidFill>
                  <a:srgbClr val="C00000"/>
                </a:solidFill>
                <a:latin typeface="Cambria" panose="02040503050406030204" pitchFamily="18" charset="0"/>
                <a:ea typeface="Cambria" panose="02040503050406030204" pitchFamily="18" charset="0"/>
              </a:rPr>
              <a:t>thấy</a:t>
            </a:r>
            <a:r>
              <a:rPr lang="en-US" sz="4800" b="1" i="1" dirty="0">
                <a:solidFill>
                  <a:srgbClr val="C00000"/>
                </a:solidFill>
                <a:latin typeface="Cambria" panose="02040503050406030204" pitchFamily="18" charset="0"/>
                <a:ea typeface="Cambria" panose="02040503050406030204" pitchFamily="18" charset="0"/>
              </a:rPr>
              <a:t> </a:t>
            </a:r>
            <a:r>
              <a:rPr lang="en-US" sz="4800" b="1" i="1" dirty="0" err="1">
                <a:solidFill>
                  <a:srgbClr val="C00000"/>
                </a:solidFill>
                <a:latin typeface="Cambria" panose="02040503050406030204" pitchFamily="18" charset="0"/>
                <a:ea typeface="Cambria" panose="02040503050406030204" pitchFamily="18" charset="0"/>
              </a:rPr>
              <a:t>những</a:t>
            </a:r>
            <a:r>
              <a:rPr lang="en-US" sz="4800" b="1" i="1" dirty="0">
                <a:solidFill>
                  <a:srgbClr val="C00000"/>
                </a:solidFill>
                <a:latin typeface="Cambria" panose="02040503050406030204" pitchFamily="18" charset="0"/>
                <a:ea typeface="Cambria" panose="02040503050406030204" pitchFamily="18" charset="0"/>
              </a:rPr>
              <a:t> </a:t>
            </a:r>
            <a:r>
              <a:rPr lang="en-US" sz="4800" b="1" i="1" dirty="0" err="1">
                <a:solidFill>
                  <a:srgbClr val="C00000"/>
                </a:solidFill>
                <a:latin typeface="Cambria" panose="02040503050406030204" pitchFamily="18" charset="0"/>
                <a:ea typeface="Cambria" panose="02040503050406030204" pitchFamily="18" charset="0"/>
              </a:rPr>
              <a:t>gì</a:t>
            </a:r>
            <a:r>
              <a:rPr lang="en-US" sz="4800" b="1" i="1" dirty="0">
                <a:solidFill>
                  <a:srgbClr val="C00000"/>
                </a:solidFill>
                <a:latin typeface="Cambria" panose="02040503050406030204" pitchFamily="18" charset="0"/>
                <a:ea typeface="Cambria" panose="02040503050406030204" pitchFamily="18" charset="0"/>
              </a:rPr>
              <a:t>?</a:t>
            </a:r>
            <a:endParaRPr lang="zh-CN" altLang="en-US" sz="2400" b="1" i="1" dirty="0">
              <a:solidFill>
                <a:srgbClr val="C00000"/>
              </a:solidFill>
              <a:latin typeface="Cambria" panose="02040503050406030204" pitchFamily="18" charset="0"/>
              <a:ea typeface="阿里巴巴普惠体 Light" panose="00020600040101010101" charset="-122"/>
              <a:cs typeface="阿里巴巴普惠体 Light" panose="00020600040101010101" charset="-122"/>
            </a:endParaRPr>
          </a:p>
        </p:txBody>
      </p:sp>
      <p:grpSp>
        <p:nvGrpSpPr>
          <p:cNvPr id="12" name="组合 11">
            <a:extLst>
              <a:ext uri="{FF2B5EF4-FFF2-40B4-BE49-F238E27FC236}">
                <a16:creationId xmlns:a16="http://schemas.microsoft.com/office/drawing/2014/main" id="{6F750636-F62B-F4A4-8CA8-A14FD7360698}"/>
              </a:ext>
            </a:extLst>
          </p:cNvPr>
          <p:cNvGrpSpPr/>
          <p:nvPr/>
        </p:nvGrpSpPr>
        <p:grpSpPr>
          <a:xfrm>
            <a:off x="8974296" y="0"/>
            <a:ext cx="2919121" cy="1220400"/>
            <a:chOff x="4556855" y="1511724"/>
            <a:chExt cx="2919121" cy="1220400"/>
          </a:xfrm>
        </p:grpSpPr>
        <p:sp>
          <p:nvSpPr>
            <p:cNvPr id="6" name="圆角矩形 2">
              <a:extLst>
                <a:ext uri="{FF2B5EF4-FFF2-40B4-BE49-F238E27FC236}">
                  <a16:creationId xmlns:a16="http://schemas.microsoft.com/office/drawing/2014/main" id="{DB68713E-A567-06E1-1406-E13EECDB98AE}"/>
                </a:ext>
              </a:extLst>
            </p:cNvPr>
            <p:cNvSpPr/>
            <p:nvPr/>
          </p:nvSpPr>
          <p:spPr>
            <a:xfrm>
              <a:off x="4981696" y="1850104"/>
              <a:ext cx="2494280" cy="882020"/>
            </a:xfrm>
            <a:prstGeom prst="roundRect">
              <a:avLst>
                <a:gd name="adj" fmla="val 50000"/>
              </a:avLst>
            </a:prstGeom>
            <a:solidFill>
              <a:schemeClr val="accent4">
                <a:lumMod val="60000"/>
                <a:lumOff val="40000"/>
              </a:schemeClr>
            </a:solidFill>
            <a:ln>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en-US" altLang="zh-CN" sz="4400" dirty="0" err="1">
                  <a:solidFill>
                    <a:schemeClr val="bg1"/>
                  </a:solidFill>
                  <a:latin typeface="SVN-Yahoo" panose="02040603050506020204" pitchFamily="18" charset="0"/>
                  <a:ea typeface="胡晓波男神体" panose="02010600030101010101" pitchFamily="2" charset="-122"/>
                  <a:cs typeface="胡晓波男神体" panose="02010600030101010101" pitchFamily="2" charset="-122"/>
                </a:rPr>
                <a:t>Câu</a:t>
              </a:r>
              <a:r>
                <a:rPr lang="en-US" altLang="zh-CN" sz="4400" dirty="0">
                  <a:solidFill>
                    <a:schemeClr val="bg1"/>
                  </a:solidFill>
                  <a:latin typeface="SVN-Yahoo" panose="02040603050506020204" pitchFamily="18" charset="0"/>
                  <a:ea typeface="胡晓波男神体" panose="02010600030101010101" pitchFamily="2" charset="-122"/>
                  <a:cs typeface="胡晓波男神体" panose="02010600030101010101" pitchFamily="2" charset="-122"/>
                </a:rPr>
                <a:t> 1</a:t>
              </a:r>
              <a:endParaRPr lang="zh-CN" altLang="en-US" sz="4400" dirty="0">
                <a:solidFill>
                  <a:schemeClr val="bg1"/>
                </a:solidFill>
                <a:latin typeface="SVN-Yahoo" panose="02040603050506020204" pitchFamily="18" charset="0"/>
                <a:ea typeface="胡晓波男神体" panose="02010600030101010101" pitchFamily="2" charset="-122"/>
                <a:cs typeface="胡晓波男神体" panose="02010600030101010101" pitchFamily="2" charset="-122"/>
              </a:endParaRPr>
            </a:p>
          </p:txBody>
        </p:sp>
        <p:pic>
          <p:nvPicPr>
            <p:cNvPr id="25" name="图片 24">
              <a:extLst>
                <a:ext uri="{FF2B5EF4-FFF2-40B4-BE49-F238E27FC236}">
                  <a16:creationId xmlns:a16="http://schemas.microsoft.com/office/drawing/2014/main" id="{07691114-60F9-5DDA-7FAC-F9D6FFB8B891}"/>
                </a:ext>
              </a:extLst>
            </p:cNvPr>
            <p:cNvPicPr>
              <a:picLocks noChangeAspect="1"/>
            </p:cNvPicPr>
            <p:nvPr/>
          </p:nvPicPr>
          <p:blipFill rotWithShape="1">
            <a:blip r:embed="rId3">
              <a:extLst>
                <a:ext uri="{28A0092B-C50C-407E-A947-70E740481C1C}">
                  <a14:useLocalDpi xmlns:a14="http://schemas.microsoft.com/office/drawing/2010/main" val="0"/>
                </a:ext>
              </a:extLst>
            </a:blip>
            <a:srcRect l="52260" t="31979" r="39931" b="53248"/>
            <a:stretch/>
          </p:blipFill>
          <p:spPr>
            <a:xfrm flipH="1">
              <a:off x="4556855" y="1511724"/>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grpSp>
    </p:spTree>
    <p:extLst>
      <p:ext uri="{BB962C8B-B14F-4D97-AF65-F5344CB8AC3E}">
        <p14:creationId xmlns:p14="http://schemas.microsoft.com/office/powerpoint/2010/main" val="6077551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圆角 2">
            <a:extLst>
              <a:ext uri="{FF2B5EF4-FFF2-40B4-BE49-F238E27FC236}">
                <a16:creationId xmlns:a16="http://schemas.microsoft.com/office/drawing/2014/main" id="{51B4E8A8-57A2-24C1-3D49-3EF849A543B6}"/>
              </a:ext>
            </a:extLst>
          </p:cNvPr>
          <p:cNvSpPr/>
          <p:nvPr/>
        </p:nvSpPr>
        <p:spPr>
          <a:xfrm>
            <a:off x="1605069" y="1700086"/>
            <a:ext cx="9612923" cy="4143647"/>
          </a:xfrm>
          <a:prstGeom prst="roundRect">
            <a:avLst>
              <a:gd name="adj" fmla="val 17635"/>
            </a:avLst>
          </a:prstGeom>
          <a:solidFill>
            <a:schemeClr val="bg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800" b="1" i="1" dirty="0">
                <a:solidFill>
                  <a:schemeClr val="accent1">
                    <a:lumMod val="75000"/>
                  </a:schemeClr>
                </a:solidFill>
                <a:latin typeface="Cambria" panose="02040503050406030204" pitchFamily="18" charset="0"/>
                <a:ea typeface="Cambria" panose="02040503050406030204" pitchFamily="18" charset="0"/>
              </a:rPr>
              <a:t>	</a:t>
            </a:r>
            <a:r>
              <a:rPr lang="en-US" sz="4800" b="1" i="1" dirty="0" err="1">
                <a:solidFill>
                  <a:schemeClr val="accent1">
                    <a:lumMod val="75000"/>
                  </a:schemeClr>
                </a:solidFill>
                <a:latin typeface="Cambria" panose="02040503050406030204" pitchFamily="18" charset="0"/>
                <a:ea typeface="Cambria" panose="02040503050406030204" pitchFamily="18" charset="0"/>
              </a:rPr>
              <a:t>Màu</a:t>
            </a:r>
            <a:r>
              <a:rPr lang="en-US" sz="4800" b="1" i="1" dirty="0">
                <a:solidFill>
                  <a:schemeClr val="accent1">
                    <a:lumMod val="75000"/>
                  </a:schemeClr>
                </a:solidFill>
                <a:latin typeface="Cambria" panose="02040503050406030204" pitchFamily="18" charset="0"/>
                <a:ea typeface="Cambria" panose="02040503050406030204" pitchFamily="18" charset="0"/>
              </a:rPr>
              <a:t> </a:t>
            </a:r>
            <a:r>
              <a:rPr lang="en-US" sz="4800" b="1" i="1" dirty="0" err="1">
                <a:solidFill>
                  <a:schemeClr val="accent1">
                    <a:lumMod val="75000"/>
                  </a:schemeClr>
                </a:solidFill>
                <a:latin typeface="Cambria" panose="02040503050406030204" pitchFamily="18" charset="0"/>
                <a:ea typeface="Cambria" panose="02040503050406030204" pitchFamily="18" charset="0"/>
              </a:rPr>
              <a:t>xanh</a:t>
            </a:r>
            <a:r>
              <a:rPr lang="en-US" sz="4800" b="1" i="1" dirty="0">
                <a:solidFill>
                  <a:schemeClr val="accent1">
                    <a:lumMod val="75000"/>
                  </a:schemeClr>
                </a:solidFill>
                <a:latin typeface="Cambria" panose="02040503050406030204" pitchFamily="18" charset="0"/>
                <a:ea typeface="Cambria" panose="02040503050406030204" pitchFamily="18" charset="0"/>
              </a:rPr>
              <a:t> </a:t>
            </a:r>
            <a:r>
              <a:rPr lang="en-US" sz="4800" b="1" i="1" dirty="0" err="1">
                <a:solidFill>
                  <a:schemeClr val="accent1">
                    <a:lumMod val="75000"/>
                  </a:schemeClr>
                </a:solidFill>
                <a:latin typeface="Cambria" panose="02040503050406030204" pitchFamily="18" charset="0"/>
                <a:ea typeface="Cambria" panose="02040503050406030204" pitchFamily="18" charset="0"/>
              </a:rPr>
              <a:t>lơ</a:t>
            </a:r>
            <a:r>
              <a:rPr lang="en-US" sz="4800" b="1" i="1" dirty="0">
                <a:solidFill>
                  <a:schemeClr val="accent1">
                    <a:lumMod val="75000"/>
                  </a:schemeClr>
                </a:solidFill>
                <a:latin typeface="Cambria" panose="02040503050406030204" pitchFamily="18" charset="0"/>
                <a:ea typeface="Cambria" panose="02040503050406030204" pitchFamily="18" charset="0"/>
              </a:rPr>
              <a:t> </a:t>
            </a:r>
            <a:r>
              <a:rPr lang="en-US" sz="4800" b="1" i="1" dirty="0" err="1">
                <a:solidFill>
                  <a:schemeClr val="accent1">
                    <a:lumMod val="75000"/>
                  </a:schemeClr>
                </a:solidFill>
                <a:latin typeface="Cambria" panose="02040503050406030204" pitchFamily="18" charset="0"/>
                <a:ea typeface="Cambria" panose="02040503050406030204" pitchFamily="18" charset="0"/>
              </a:rPr>
              <a:t>vào</a:t>
            </a:r>
            <a:r>
              <a:rPr lang="en-US" sz="4800" b="1" i="1" dirty="0">
                <a:solidFill>
                  <a:schemeClr val="accent1">
                    <a:lumMod val="75000"/>
                  </a:schemeClr>
                </a:solidFill>
                <a:latin typeface="Cambria" panose="02040503050406030204" pitchFamily="18" charset="0"/>
                <a:ea typeface="Cambria" panose="02040503050406030204" pitchFamily="18" charset="0"/>
              </a:rPr>
              <a:t> ban </a:t>
            </a:r>
            <a:r>
              <a:rPr lang="en-US" sz="4800" b="1" i="1" dirty="0" err="1">
                <a:solidFill>
                  <a:schemeClr val="accent1">
                    <a:lumMod val="75000"/>
                  </a:schemeClr>
                </a:solidFill>
                <a:latin typeface="Cambria" panose="02040503050406030204" pitchFamily="18" charset="0"/>
                <a:ea typeface="Cambria" panose="02040503050406030204" pitchFamily="18" charset="0"/>
              </a:rPr>
              <a:t>ngày</a:t>
            </a:r>
            <a:r>
              <a:rPr lang="en-US" sz="4800" b="1" i="1" dirty="0">
                <a:solidFill>
                  <a:schemeClr val="accent1">
                    <a:lumMod val="75000"/>
                  </a:schemeClr>
                </a:solidFill>
                <a:latin typeface="Cambria" panose="02040503050406030204" pitchFamily="18" charset="0"/>
                <a:ea typeface="Cambria" panose="02040503050406030204" pitchFamily="18" charset="0"/>
              </a:rPr>
              <a:t>, </a:t>
            </a:r>
            <a:r>
              <a:rPr lang="en-US" sz="4800" b="1" i="1" dirty="0" err="1">
                <a:solidFill>
                  <a:schemeClr val="tx1"/>
                </a:solidFill>
                <a:latin typeface="Cambria" panose="02040503050406030204" pitchFamily="18" charset="0"/>
                <a:ea typeface="Cambria" panose="02040503050406030204" pitchFamily="18" charset="0"/>
              </a:rPr>
              <a:t>màu</a:t>
            </a:r>
            <a:r>
              <a:rPr lang="en-US" sz="4800" b="1" i="1" dirty="0">
                <a:solidFill>
                  <a:schemeClr val="tx1"/>
                </a:solidFill>
                <a:latin typeface="Cambria" panose="02040503050406030204" pitchFamily="18" charset="0"/>
                <a:ea typeface="Cambria" panose="02040503050406030204" pitchFamily="18" charset="0"/>
              </a:rPr>
              <a:t> </a:t>
            </a:r>
            <a:r>
              <a:rPr lang="en-US" sz="4800" b="1" i="1" dirty="0" err="1">
                <a:solidFill>
                  <a:schemeClr val="tx1"/>
                </a:solidFill>
                <a:latin typeface="Cambria" panose="02040503050406030204" pitchFamily="18" charset="0"/>
                <a:ea typeface="Cambria" panose="02040503050406030204" pitchFamily="18" charset="0"/>
              </a:rPr>
              <a:t>đen</a:t>
            </a:r>
            <a:r>
              <a:rPr lang="en-US" sz="4800" b="1" i="1" dirty="0">
                <a:solidFill>
                  <a:schemeClr val="tx1"/>
                </a:solidFill>
                <a:latin typeface="Cambria" panose="02040503050406030204" pitchFamily="18" charset="0"/>
                <a:ea typeface="Cambria" panose="02040503050406030204" pitchFamily="18" charset="0"/>
              </a:rPr>
              <a:t> </a:t>
            </a:r>
            <a:r>
              <a:rPr lang="en-US" sz="4800" b="1" i="1" dirty="0" err="1">
                <a:solidFill>
                  <a:schemeClr val="tx1"/>
                </a:solidFill>
                <a:latin typeface="Cambria" panose="02040503050406030204" pitchFamily="18" charset="0"/>
                <a:ea typeface="Cambria" panose="02040503050406030204" pitchFamily="18" charset="0"/>
              </a:rPr>
              <a:t>vào</a:t>
            </a:r>
            <a:r>
              <a:rPr lang="en-US" sz="4800" b="1" i="1" dirty="0">
                <a:solidFill>
                  <a:schemeClr val="tx1"/>
                </a:solidFill>
                <a:latin typeface="Cambria" panose="02040503050406030204" pitchFamily="18" charset="0"/>
                <a:ea typeface="Cambria" panose="02040503050406030204" pitchFamily="18" charset="0"/>
              </a:rPr>
              <a:t> ban </a:t>
            </a:r>
            <a:r>
              <a:rPr lang="en-US" sz="4800" b="1" i="1" dirty="0" err="1">
                <a:solidFill>
                  <a:schemeClr val="tx1"/>
                </a:solidFill>
                <a:latin typeface="Cambria" panose="02040503050406030204" pitchFamily="18" charset="0"/>
                <a:ea typeface="Cambria" panose="02040503050406030204" pitchFamily="18" charset="0"/>
              </a:rPr>
              <a:t>đêm</a:t>
            </a:r>
            <a:r>
              <a:rPr lang="nl-NL" sz="4800" b="1" i="1" dirty="0">
                <a:solidFill>
                  <a:schemeClr val="accent1">
                    <a:lumMod val="75000"/>
                  </a:schemeClr>
                </a:solidFill>
                <a:latin typeface="Cambria" panose="02040503050406030204" pitchFamily="18" charset="0"/>
                <a:ea typeface="Cambria" panose="02040503050406030204" pitchFamily="18" charset="0"/>
              </a:rPr>
              <a:t>.</a:t>
            </a:r>
            <a:r>
              <a:rPr lang="en-US" sz="4800" b="1" i="1" dirty="0">
                <a:solidFill>
                  <a:schemeClr val="accent1">
                    <a:lumMod val="75000"/>
                  </a:schemeClr>
                </a:solidFill>
                <a:latin typeface="Cambria" panose="02040503050406030204" pitchFamily="18" charset="0"/>
                <a:ea typeface="Cambria" panose="02040503050406030204" pitchFamily="18" charset="0"/>
              </a:rPr>
              <a:t> </a:t>
            </a:r>
            <a:r>
              <a:rPr lang="en-US" sz="4800" b="1" i="1" dirty="0" err="1">
                <a:solidFill>
                  <a:schemeClr val="tx1">
                    <a:lumMod val="75000"/>
                    <a:lumOff val="25000"/>
                  </a:schemeClr>
                </a:solidFill>
                <a:latin typeface="Cambria" panose="02040503050406030204" pitchFamily="18" charset="0"/>
                <a:ea typeface="Cambria" panose="02040503050406030204" pitchFamily="18" charset="0"/>
              </a:rPr>
              <a:t>Tuy</a:t>
            </a:r>
            <a:r>
              <a:rPr lang="en-US" sz="4800" b="1" i="1" dirty="0">
                <a:solidFill>
                  <a:schemeClr val="tx1">
                    <a:lumMod val="75000"/>
                    <a:lumOff val="25000"/>
                  </a:schemeClr>
                </a:solidFill>
                <a:latin typeface="Cambria" panose="02040503050406030204" pitchFamily="18" charset="0"/>
                <a:ea typeface="Cambria" panose="02040503050406030204" pitchFamily="18" charset="0"/>
              </a:rPr>
              <a:t> </a:t>
            </a:r>
            <a:r>
              <a:rPr lang="en-US" sz="4800" b="1" i="1" dirty="0" err="1">
                <a:solidFill>
                  <a:schemeClr val="tx1">
                    <a:lumMod val="75000"/>
                    <a:lumOff val="25000"/>
                  </a:schemeClr>
                </a:solidFill>
                <a:latin typeface="Cambria" panose="02040503050406030204" pitchFamily="18" charset="0"/>
                <a:ea typeface="Cambria" panose="02040503050406030204" pitchFamily="18" charset="0"/>
              </a:rPr>
              <a:t>vậy</a:t>
            </a:r>
            <a:r>
              <a:rPr lang="en-US" sz="4800" b="1" i="1" dirty="0">
                <a:solidFill>
                  <a:schemeClr val="tx1">
                    <a:lumMod val="75000"/>
                    <a:lumOff val="25000"/>
                  </a:schemeClr>
                </a:solidFill>
                <a:latin typeface="Cambria" panose="02040503050406030204" pitchFamily="18" charset="0"/>
                <a:ea typeface="Cambria" panose="02040503050406030204" pitchFamily="18" charset="0"/>
              </a:rPr>
              <a:t>, </a:t>
            </a:r>
            <a:r>
              <a:rPr lang="en-US" sz="4800" b="1" i="1" dirty="0" err="1">
                <a:solidFill>
                  <a:schemeClr val="tx1">
                    <a:lumMod val="75000"/>
                    <a:lumOff val="25000"/>
                  </a:schemeClr>
                </a:solidFill>
                <a:latin typeface="Cambria" panose="02040503050406030204" pitchFamily="18" charset="0"/>
                <a:ea typeface="Cambria" panose="02040503050406030204" pitchFamily="18" charset="0"/>
              </a:rPr>
              <a:t>tùy</a:t>
            </a:r>
            <a:r>
              <a:rPr lang="en-US" sz="4800" b="1" i="1" dirty="0">
                <a:solidFill>
                  <a:schemeClr val="tx1">
                    <a:lumMod val="75000"/>
                    <a:lumOff val="25000"/>
                  </a:schemeClr>
                </a:solidFill>
                <a:latin typeface="Cambria" panose="02040503050406030204" pitchFamily="18" charset="0"/>
                <a:ea typeface="Cambria" panose="02040503050406030204" pitchFamily="18" charset="0"/>
              </a:rPr>
              <a:t> </a:t>
            </a:r>
            <a:r>
              <a:rPr lang="en-US" sz="4800" b="1" i="1" dirty="0" err="1">
                <a:solidFill>
                  <a:schemeClr val="tx1">
                    <a:lumMod val="75000"/>
                    <a:lumOff val="25000"/>
                  </a:schemeClr>
                </a:solidFill>
                <a:latin typeface="Cambria" panose="02040503050406030204" pitchFamily="18" charset="0"/>
                <a:ea typeface="Cambria" panose="02040503050406030204" pitchFamily="18" charset="0"/>
              </a:rPr>
              <a:t>vào</a:t>
            </a:r>
            <a:r>
              <a:rPr lang="en-US" sz="4800" b="1" i="1" dirty="0">
                <a:solidFill>
                  <a:schemeClr val="tx1">
                    <a:lumMod val="75000"/>
                    <a:lumOff val="25000"/>
                  </a:schemeClr>
                </a:solidFill>
                <a:latin typeface="Cambria" panose="02040503050406030204" pitchFamily="18" charset="0"/>
                <a:ea typeface="Cambria" panose="02040503050406030204" pitchFamily="18" charset="0"/>
              </a:rPr>
              <a:t> </a:t>
            </a:r>
            <a:r>
              <a:rPr lang="en-US" sz="4800" b="1" i="1" dirty="0" err="1">
                <a:solidFill>
                  <a:schemeClr val="tx1">
                    <a:lumMod val="75000"/>
                    <a:lumOff val="25000"/>
                  </a:schemeClr>
                </a:solidFill>
                <a:latin typeface="Cambria" panose="02040503050406030204" pitchFamily="18" charset="0"/>
                <a:ea typeface="Cambria" panose="02040503050406030204" pitchFamily="18" charset="0"/>
              </a:rPr>
              <a:t>thời</a:t>
            </a:r>
            <a:r>
              <a:rPr lang="en-US" sz="4800" b="1" i="1" dirty="0">
                <a:solidFill>
                  <a:schemeClr val="tx1">
                    <a:lumMod val="75000"/>
                    <a:lumOff val="25000"/>
                  </a:schemeClr>
                </a:solidFill>
                <a:latin typeface="Cambria" panose="02040503050406030204" pitchFamily="18" charset="0"/>
                <a:ea typeface="Cambria" panose="02040503050406030204" pitchFamily="18" charset="0"/>
              </a:rPr>
              <a:t> </a:t>
            </a:r>
            <a:r>
              <a:rPr lang="en-US" sz="4800" b="1" i="1" dirty="0" err="1">
                <a:solidFill>
                  <a:schemeClr val="tx1">
                    <a:lumMod val="75000"/>
                    <a:lumOff val="25000"/>
                  </a:schemeClr>
                </a:solidFill>
                <a:latin typeface="Cambria" panose="02040503050406030204" pitchFamily="18" charset="0"/>
                <a:ea typeface="Cambria" panose="02040503050406030204" pitchFamily="18" charset="0"/>
              </a:rPr>
              <a:t>tiết</a:t>
            </a:r>
            <a:r>
              <a:rPr lang="en-US" sz="4800" b="1" i="1" dirty="0">
                <a:solidFill>
                  <a:schemeClr val="tx1">
                    <a:lumMod val="75000"/>
                    <a:lumOff val="25000"/>
                  </a:schemeClr>
                </a:solidFill>
                <a:latin typeface="Cambria" panose="02040503050406030204" pitchFamily="18" charset="0"/>
                <a:ea typeface="Cambria" panose="02040503050406030204" pitchFamily="18" charset="0"/>
              </a:rPr>
              <a:t> </a:t>
            </a:r>
            <a:r>
              <a:rPr lang="en-US" sz="4800" b="1" i="1" dirty="0" err="1">
                <a:solidFill>
                  <a:schemeClr val="tx1">
                    <a:lumMod val="75000"/>
                    <a:lumOff val="25000"/>
                  </a:schemeClr>
                </a:solidFill>
                <a:latin typeface="Cambria" panose="02040503050406030204" pitchFamily="18" charset="0"/>
                <a:ea typeface="Cambria" panose="02040503050406030204" pitchFamily="18" charset="0"/>
              </a:rPr>
              <a:t>mà</a:t>
            </a:r>
            <a:r>
              <a:rPr lang="en-US" sz="4800" b="1" i="1" dirty="0">
                <a:solidFill>
                  <a:schemeClr val="accent1">
                    <a:lumMod val="75000"/>
                  </a:schemeClr>
                </a:solidFill>
                <a:latin typeface="Cambria" panose="02040503050406030204" pitchFamily="18" charset="0"/>
                <a:ea typeface="Cambria" panose="02040503050406030204" pitchFamily="18" charset="0"/>
              </a:rPr>
              <a:t> </a:t>
            </a:r>
            <a:r>
              <a:rPr lang="en-US" sz="4800" b="1" i="1" dirty="0" err="1">
                <a:solidFill>
                  <a:schemeClr val="accent2">
                    <a:lumMod val="75000"/>
                  </a:schemeClr>
                </a:solidFill>
                <a:latin typeface="Cambria" panose="02040503050406030204" pitchFamily="18" charset="0"/>
                <a:ea typeface="Cambria" panose="02040503050406030204" pitchFamily="18" charset="0"/>
              </a:rPr>
              <a:t>bầu</a:t>
            </a:r>
            <a:r>
              <a:rPr lang="en-US" sz="4800" b="1" i="1" dirty="0">
                <a:solidFill>
                  <a:schemeClr val="accent2">
                    <a:lumMod val="75000"/>
                  </a:schemeClr>
                </a:solidFill>
                <a:latin typeface="Cambria" panose="02040503050406030204" pitchFamily="18" charset="0"/>
                <a:ea typeface="Cambria" panose="02040503050406030204" pitchFamily="18" charset="0"/>
              </a:rPr>
              <a:t> </a:t>
            </a:r>
            <a:r>
              <a:rPr lang="en-US" sz="4800" b="1" i="1" dirty="0" err="1">
                <a:solidFill>
                  <a:schemeClr val="accent2">
                    <a:lumMod val="75000"/>
                  </a:schemeClr>
                </a:solidFill>
                <a:latin typeface="Cambria" panose="02040503050406030204" pitchFamily="18" charset="0"/>
                <a:ea typeface="Cambria" panose="02040503050406030204" pitchFamily="18" charset="0"/>
              </a:rPr>
              <a:t>trời</a:t>
            </a:r>
            <a:r>
              <a:rPr lang="en-US" sz="4800" b="1" i="1" dirty="0">
                <a:solidFill>
                  <a:schemeClr val="accent2">
                    <a:lumMod val="75000"/>
                  </a:schemeClr>
                </a:solidFill>
                <a:latin typeface="Cambria" panose="02040503050406030204" pitchFamily="18" charset="0"/>
                <a:ea typeface="Cambria" panose="02040503050406030204" pitchFamily="18" charset="0"/>
              </a:rPr>
              <a:t> </a:t>
            </a:r>
            <a:r>
              <a:rPr lang="en-US" sz="4800" b="1" i="1" dirty="0" err="1">
                <a:solidFill>
                  <a:schemeClr val="accent2">
                    <a:lumMod val="75000"/>
                  </a:schemeClr>
                </a:solidFill>
                <a:latin typeface="Cambria" panose="02040503050406030204" pitchFamily="18" charset="0"/>
                <a:ea typeface="Cambria" panose="02040503050406030204" pitchFamily="18" charset="0"/>
              </a:rPr>
              <a:t>có</a:t>
            </a:r>
            <a:r>
              <a:rPr lang="en-US" sz="4800" b="1" i="1" dirty="0">
                <a:solidFill>
                  <a:schemeClr val="accent2">
                    <a:lumMod val="75000"/>
                  </a:schemeClr>
                </a:solidFill>
                <a:latin typeface="Cambria" panose="02040503050406030204" pitchFamily="18" charset="0"/>
                <a:ea typeface="Cambria" panose="02040503050406030204" pitchFamily="18" charset="0"/>
              </a:rPr>
              <a:t> </a:t>
            </a:r>
            <a:r>
              <a:rPr lang="en-US" sz="4800" b="1" i="1" dirty="0" err="1">
                <a:solidFill>
                  <a:schemeClr val="accent2">
                    <a:lumMod val="75000"/>
                  </a:schemeClr>
                </a:solidFill>
                <a:latin typeface="Cambria" panose="02040503050406030204" pitchFamily="18" charset="0"/>
                <a:ea typeface="Cambria" panose="02040503050406030204" pitchFamily="18" charset="0"/>
              </a:rPr>
              <a:t>nhiều</a:t>
            </a:r>
            <a:r>
              <a:rPr lang="en-US" sz="4800" b="1" i="1" dirty="0">
                <a:solidFill>
                  <a:schemeClr val="accent2">
                    <a:lumMod val="75000"/>
                  </a:schemeClr>
                </a:solidFill>
                <a:latin typeface="Cambria" panose="02040503050406030204" pitchFamily="18" charset="0"/>
                <a:ea typeface="Cambria" panose="02040503050406030204" pitchFamily="18" charset="0"/>
              </a:rPr>
              <a:t> </a:t>
            </a:r>
            <a:r>
              <a:rPr lang="en-US" sz="4800" b="1" i="1" dirty="0" err="1">
                <a:solidFill>
                  <a:schemeClr val="accent2">
                    <a:lumMod val="75000"/>
                  </a:schemeClr>
                </a:solidFill>
                <a:latin typeface="Cambria" panose="02040503050406030204" pitchFamily="18" charset="0"/>
                <a:ea typeface="Cambria" panose="02040503050406030204" pitchFamily="18" charset="0"/>
              </a:rPr>
              <a:t>màu</a:t>
            </a:r>
            <a:r>
              <a:rPr lang="en-US" sz="4800" b="1" i="1" dirty="0">
                <a:solidFill>
                  <a:schemeClr val="accent2">
                    <a:lumMod val="75000"/>
                  </a:schemeClr>
                </a:solidFill>
                <a:latin typeface="Cambria" panose="02040503050406030204" pitchFamily="18" charset="0"/>
                <a:ea typeface="Cambria" panose="02040503050406030204" pitchFamily="18" charset="0"/>
              </a:rPr>
              <a:t> </a:t>
            </a:r>
            <a:r>
              <a:rPr lang="en-US" sz="4800" b="1" i="1" dirty="0" err="1">
                <a:solidFill>
                  <a:schemeClr val="accent2">
                    <a:lumMod val="75000"/>
                  </a:schemeClr>
                </a:solidFill>
                <a:latin typeface="Cambria" panose="02040503050406030204" pitchFamily="18" charset="0"/>
                <a:ea typeface="Cambria" panose="02040503050406030204" pitchFamily="18" charset="0"/>
              </a:rPr>
              <a:t>sắc</a:t>
            </a:r>
            <a:r>
              <a:rPr lang="en-US" sz="4800" b="1" i="1" dirty="0">
                <a:solidFill>
                  <a:schemeClr val="accent2">
                    <a:lumMod val="75000"/>
                  </a:schemeClr>
                </a:solidFill>
                <a:latin typeface="Cambria" panose="02040503050406030204" pitchFamily="18" charset="0"/>
                <a:ea typeface="Cambria" panose="02040503050406030204" pitchFamily="18" charset="0"/>
              </a:rPr>
              <a:t> </a:t>
            </a:r>
            <a:r>
              <a:rPr lang="en-US" sz="4800" b="1" i="1" dirty="0" err="1">
                <a:solidFill>
                  <a:schemeClr val="accent2">
                    <a:lumMod val="75000"/>
                  </a:schemeClr>
                </a:solidFill>
                <a:latin typeface="Cambria" panose="02040503050406030204" pitchFamily="18" charset="0"/>
                <a:ea typeface="Cambria" panose="02040503050406030204" pitchFamily="18" charset="0"/>
              </a:rPr>
              <a:t>đa</a:t>
            </a:r>
            <a:r>
              <a:rPr lang="en-US" sz="4800" b="1" i="1" dirty="0">
                <a:solidFill>
                  <a:schemeClr val="accent2">
                    <a:lumMod val="75000"/>
                  </a:schemeClr>
                </a:solidFill>
                <a:latin typeface="Cambria" panose="02040503050406030204" pitchFamily="18" charset="0"/>
                <a:ea typeface="Cambria" panose="02040503050406030204" pitchFamily="18" charset="0"/>
              </a:rPr>
              <a:t> </a:t>
            </a:r>
            <a:r>
              <a:rPr lang="en-US" sz="4800" b="1" i="1" dirty="0" err="1">
                <a:solidFill>
                  <a:schemeClr val="accent2">
                    <a:lumMod val="75000"/>
                  </a:schemeClr>
                </a:solidFill>
                <a:latin typeface="Cambria" panose="02040503050406030204" pitchFamily="18" charset="0"/>
                <a:ea typeface="Cambria" panose="02040503050406030204" pitchFamily="18" charset="0"/>
              </a:rPr>
              <a:t>dạng</a:t>
            </a:r>
            <a:r>
              <a:rPr lang="en-US" sz="4800" b="1" i="1" dirty="0">
                <a:solidFill>
                  <a:schemeClr val="accent1">
                    <a:lumMod val="75000"/>
                  </a:schemeClr>
                </a:solidFill>
                <a:latin typeface="Cambria" panose="02040503050406030204" pitchFamily="18" charset="0"/>
                <a:ea typeface="Cambria" panose="02040503050406030204" pitchFamily="18" charset="0"/>
              </a:rPr>
              <a:t>. </a:t>
            </a:r>
            <a:r>
              <a:rPr lang="en-US" sz="4800" b="1" i="1" dirty="0" err="1">
                <a:solidFill>
                  <a:schemeClr val="accent1">
                    <a:lumMod val="75000"/>
                  </a:schemeClr>
                </a:solidFill>
                <a:latin typeface="Cambria" panose="02040503050406030204" pitchFamily="18" charset="0"/>
                <a:ea typeface="Cambria" panose="02040503050406030204" pitchFamily="18" charset="0"/>
              </a:rPr>
              <a:t>Có</a:t>
            </a:r>
            <a:r>
              <a:rPr lang="en-US" sz="4800" b="1" i="1" dirty="0">
                <a:solidFill>
                  <a:schemeClr val="accent1">
                    <a:lumMod val="75000"/>
                  </a:schemeClr>
                </a:solidFill>
                <a:latin typeface="Cambria" panose="02040503050406030204" pitchFamily="18" charset="0"/>
                <a:ea typeface="Cambria" panose="02040503050406030204" pitchFamily="18" charset="0"/>
              </a:rPr>
              <a:t> </a:t>
            </a:r>
            <a:r>
              <a:rPr lang="en-US" sz="4800" b="1" i="1" dirty="0" err="1">
                <a:solidFill>
                  <a:schemeClr val="accent1">
                    <a:lumMod val="75000"/>
                  </a:schemeClr>
                </a:solidFill>
                <a:latin typeface="Cambria" panose="02040503050406030204" pitchFamily="18" charset="0"/>
                <a:ea typeface="Cambria" panose="02040503050406030204" pitchFamily="18" charset="0"/>
              </a:rPr>
              <a:t>khi</a:t>
            </a:r>
            <a:r>
              <a:rPr lang="en-US" sz="4800" b="1" i="1" dirty="0">
                <a:solidFill>
                  <a:schemeClr val="accent1">
                    <a:lumMod val="75000"/>
                  </a:schemeClr>
                </a:solidFill>
                <a:latin typeface="Cambria" panose="02040503050406030204" pitchFamily="18" charset="0"/>
                <a:ea typeface="Cambria" panose="02040503050406030204" pitchFamily="18" charset="0"/>
              </a:rPr>
              <a:t> </a:t>
            </a:r>
            <a:r>
              <a:rPr lang="en-US" sz="4800" b="1" i="1" dirty="0" err="1">
                <a:solidFill>
                  <a:schemeClr val="accent1">
                    <a:lumMod val="75000"/>
                  </a:schemeClr>
                </a:solidFill>
                <a:latin typeface="Cambria" panose="02040503050406030204" pitchFamily="18" charset="0"/>
                <a:ea typeface="Cambria" panose="02040503050406030204" pitchFamily="18" charset="0"/>
              </a:rPr>
              <a:t>có</a:t>
            </a:r>
            <a:r>
              <a:rPr lang="en-US" sz="4800" b="1" i="1" dirty="0">
                <a:solidFill>
                  <a:schemeClr val="accent1">
                    <a:lumMod val="75000"/>
                  </a:schemeClr>
                </a:solidFill>
                <a:latin typeface="Cambria" panose="02040503050406030204" pitchFamily="18" charset="0"/>
                <a:ea typeface="Cambria" panose="02040503050406030204" pitchFamily="18" charset="0"/>
              </a:rPr>
              <a:t> </a:t>
            </a:r>
            <a:r>
              <a:rPr lang="en-US" sz="4800" b="1" i="1" dirty="0" err="1">
                <a:solidFill>
                  <a:schemeClr val="accent1">
                    <a:lumMod val="75000"/>
                  </a:schemeClr>
                </a:solidFill>
                <a:latin typeface="Cambria" panose="02040503050406030204" pitchFamily="18" charset="0"/>
                <a:ea typeface="Cambria" panose="02040503050406030204" pitchFamily="18" charset="0"/>
              </a:rPr>
              <a:t>cả</a:t>
            </a:r>
            <a:r>
              <a:rPr lang="en-US" sz="4800" b="1" i="1" dirty="0">
                <a:solidFill>
                  <a:schemeClr val="accent1">
                    <a:lumMod val="75000"/>
                  </a:schemeClr>
                </a:solidFill>
                <a:latin typeface="Cambria" panose="02040503050406030204" pitchFamily="18" charset="0"/>
                <a:ea typeface="Cambria" panose="02040503050406030204" pitchFamily="18" charset="0"/>
              </a:rPr>
              <a:t> </a:t>
            </a:r>
            <a:r>
              <a:rPr lang="en-US" sz="4800" b="1" i="1" dirty="0" err="1">
                <a:solidFill>
                  <a:srgbClr val="FF0000"/>
                </a:solidFill>
                <a:latin typeface="Cambria" panose="02040503050406030204" pitchFamily="18" charset="0"/>
                <a:ea typeface="Cambria" panose="02040503050406030204" pitchFamily="18" charset="0"/>
              </a:rPr>
              <a:t>bảy</a:t>
            </a:r>
            <a:r>
              <a:rPr lang="en-US" sz="4800" b="1" i="1" dirty="0">
                <a:solidFill>
                  <a:srgbClr val="FF0000"/>
                </a:solidFill>
                <a:latin typeface="Cambria" panose="02040503050406030204" pitchFamily="18" charset="0"/>
                <a:ea typeface="Cambria" panose="02040503050406030204" pitchFamily="18" charset="0"/>
              </a:rPr>
              <a:t> </a:t>
            </a:r>
            <a:r>
              <a:rPr lang="en-US" sz="4800" b="1" i="1" dirty="0" err="1">
                <a:solidFill>
                  <a:srgbClr val="FF0000"/>
                </a:solidFill>
                <a:latin typeface="Cambria" panose="02040503050406030204" pitchFamily="18" charset="0"/>
                <a:ea typeface="Cambria" panose="02040503050406030204" pitchFamily="18" charset="0"/>
              </a:rPr>
              <a:t>sắc</a:t>
            </a:r>
            <a:r>
              <a:rPr lang="en-US" sz="4800" b="1" i="1" dirty="0">
                <a:solidFill>
                  <a:srgbClr val="FF0000"/>
                </a:solidFill>
                <a:latin typeface="Cambria" panose="02040503050406030204" pitchFamily="18" charset="0"/>
                <a:ea typeface="Cambria" panose="02040503050406030204" pitchFamily="18" charset="0"/>
              </a:rPr>
              <a:t> </a:t>
            </a:r>
            <a:r>
              <a:rPr lang="en-US" sz="4800" b="1" i="1" dirty="0" err="1">
                <a:solidFill>
                  <a:srgbClr val="FF0000"/>
                </a:solidFill>
                <a:latin typeface="Cambria" panose="02040503050406030204" pitchFamily="18" charset="0"/>
                <a:ea typeface="Cambria" panose="02040503050406030204" pitchFamily="18" charset="0"/>
              </a:rPr>
              <a:t>cầu</a:t>
            </a:r>
            <a:r>
              <a:rPr lang="en-US" sz="4800" b="1" i="1" dirty="0">
                <a:solidFill>
                  <a:srgbClr val="FF0000"/>
                </a:solidFill>
                <a:latin typeface="Cambria" panose="02040503050406030204" pitchFamily="18" charset="0"/>
                <a:ea typeface="Cambria" panose="02040503050406030204" pitchFamily="18" charset="0"/>
              </a:rPr>
              <a:t> </a:t>
            </a:r>
            <a:r>
              <a:rPr lang="en-US" sz="4800" b="1" i="1" dirty="0" err="1">
                <a:solidFill>
                  <a:srgbClr val="FF0000"/>
                </a:solidFill>
                <a:latin typeface="Cambria" panose="02040503050406030204" pitchFamily="18" charset="0"/>
                <a:ea typeface="Cambria" panose="02040503050406030204" pitchFamily="18" charset="0"/>
              </a:rPr>
              <a:t>vồng</a:t>
            </a:r>
            <a:r>
              <a:rPr lang="en-US" sz="4800" b="1" i="1" dirty="0">
                <a:solidFill>
                  <a:schemeClr val="accent1">
                    <a:lumMod val="75000"/>
                  </a:schemeClr>
                </a:solidFill>
                <a:latin typeface="Cambria" panose="02040503050406030204" pitchFamily="18" charset="0"/>
                <a:ea typeface="Cambria" panose="02040503050406030204" pitchFamily="18" charset="0"/>
              </a:rPr>
              <a:t>.</a:t>
            </a:r>
          </a:p>
        </p:txBody>
      </p:sp>
      <p:sp>
        <p:nvSpPr>
          <p:cNvPr id="7" name="文本框 6">
            <a:extLst>
              <a:ext uri="{FF2B5EF4-FFF2-40B4-BE49-F238E27FC236}">
                <a16:creationId xmlns:a16="http://schemas.microsoft.com/office/drawing/2014/main" id="{435713CC-2F73-EA28-C5A6-3D6C89AB0D23}"/>
              </a:ext>
            </a:extLst>
          </p:cNvPr>
          <p:cNvSpPr txBox="1"/>
          <p:nvPr/>
        </p:nvSpPr>
        <p:spPr>
          <a:xfrm>
            <a:off x="2414954" y="354572"/>
            <a:ext cx="9612923" cy="1052215"/>
          </a:xfrm>
          <a:prstGeom prst="roundRect">
            <a:avLst>
              <a:gd name="adj" fmla="val 46680"/>
            </a:avLst>
          </a:prstGeom>
          <a:solidFill>
            <a:schemeClr val="bg1"/>
          </a:solidFill>
          <a:ln w="12700">
            <a:solidFill>
              <a:schemeClr val="tx1"/>
            </a:solidFill>
            <a:prstDash val="dash"/>
          </a:ln>
        </p:spPr>
        <p:txBody>
          <a:bodyPr wrap="square" rtlCol="0" anchor="t">
            <a:spAutoFit/>
          </a:bodyPr>
          <a:lstStyle/>
          <a:p>
            <a:pPr algn="r"/>
            <a:r>
              <a:rPr lang="en-US" sz="4400" b="1" dirty="0" err="1">
                <a:latin typeface="Cambria" panose="02040503050406030204" pitchFamily="18" charset="0"/>
                <a:ea typeface="Cambria" panose="02040503050406030204" pitchFamily="18" charset="0"/>
              </a:rPr>
              <a:t>Màu</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sắc</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của</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bầu</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trời</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như</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thế</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nào</a:t>
            </a:r>
            <a:r>
              <a:rPr lang="en-US" sz="4400" b="1" dirty="0">
                <a:latin typeface="Cambria" panose="02040503050406030204" pitchFamily="18" charset="0"/>
                <a:ea typeface="Cambria" panose="02040503050406030204" pitchFamily="18" charset="0"/>
              </a:rPr>
              <a:t>?</a:t>
            </a:r>
          </a:p>
        </p:txBody>
      </p:sp>
      <p:grpSp>
        <p:nvGrpSpPr>
          <p:cNvPr id="12" name="组合 11">
            <a:extLst>
              <a:ext uri="{FF2B5EF4-FFF2-40B4-BE49-F238E27FC236}">
                <a16:creationId xmlns:a16="http://schemas.microsoft.com/office/drawing/2014/main" id="{6F750636-F62B-F4A4-8CA8-A14FD7360698}"/>
              </a:ext>
            </a:extLst>
          </p:cNvPr>
          <p:cNvGrpSpPr/>
          <p:nvPr/>
        </p:nvGrpSpPr>
        <p:grpSpPr>
          <a:xfrm>
            <a:off x="-164123" y="43743"/>
            <a:ext cx="3016332" cy="1247310"/>
            <a:chOff x="4556855" y="1511724"/>
            <a:chExt cx="3016332" cy="1247310"/>
          </a:xfrm>
        </p:grpSpPr>
        <p:sp>
          <p:nvSpPr>
            <p:cNvPr id="6" name="圆角矩形 2">
              <a:extLst>
                <a:ext uri="{FF2B5EF4-FFF2-40B4-BE49-F238E27FC236}">
                  <a16:creationId xmlns:a16="http://schemas.microsoft.com/office/drawing/2014/main" id="{DB68713E-A567-06E1-1406-E13EECDB98AE}"/>
                </a:ext>
              </a:extLst>
            </p:cNvPr>
            <p:cNvSpPr/>
            <p:nvPr/>
          </p:nvSpPr>
          <p:spPr>
            <a:xfrm>
              <a:off x="5078907" y="1877014"/>
              <a:ext cx="2494280" cy="882020"/>
            </a:xfrm>
            <a:prstGeom prst="roundRect">
              <a:avLst>
                <a:gd name="adj" fmla="val 50000"/>
              </a:avLst>
            </a:prstGeom>
            <a:solidFill>
              <a:schemeClr val="accent1">
                <a:lumMod val="75000"/>
              </a:schemeClr>
            </a:solidFill>
            <a:ln>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en-US" altLang="zh-CN" sz="4400" dirty="0" err="1">
                  <a:solidFill>
                    <a:schemeClr val="bg1"/>
                  </a:solidFill>
                  <a:latin typeface="SVN-Yahoo" panose="02040603050506020204" pitchFamily="18" charset="0"/>
                  <a:ea typeface="胡晓波男神体" panose="02010600030101010101" pitchFamily="2" charset="-122"/>
                  <a:cs typeface="胡晓波男神体" panose="02010600030101010101" pitchFamily="2" charset="-122"/>
                </a:rPr>
                <a:t>Câu</a:t>
              </a:r>
              <a:r>
                <a:rPr lang="en-US" altLang="zh-CN" sz="4400" dirty="0">
                  <a:solidFill>
                    <a:schemeClr val="bg1"/>
                  </a:solidFill>
                  <a:latin typeface="SVN-Yahoo" panose="02040603050506020204" pitchFamily="18" charset="0"/>
                  <a:ea typeface="胡晓波男神体" panose="02010600030101010101" pitchFamily="2" charset="-122"/>
                  <a:cs typeface="胡晓波男神体" panose="02010600030101010101" pitchFamily="2" charset="-122"/>
                </a:rPr>
                <a:t> 2</a:t>
              </a:r>
              <a:endParaRPr lang="zh-CN" altLang="en-US" sz="4400" dirty="0">
                <a:solidFill>
                  <a:schemeClr val="bg1"/>
                </a:solidFill>
                <a:latin typeface="SVN-Yahoo" panose="02040603050506020204" pitchFamily="18" charset="0"/>
                <a:ea typeface="胡晓波男神体" panose="02010600030101010101" pitchFamily="2" charset="-122"/>
                <a:cs typeface="胡晓波男神体" panose="02010600030101010101" pitchFamily="2" charset="-122"/>
              </a:endParaRPr>
            </a:p>
          </p:txBody>
        </p:sp>
        <p:pic>
          <p:nvPicPr>
            <p:cNvPr id="25" name="图片 24">
              <a:extLst>
                <a:ext uri="{FF2B5EF4-FFF2-40B4-BE49-F238E27FC236}">
                  <a16:creationId xmlns:a16="http://schemas.microsoft.com/office/drawing/2014/main" id="{07691114-60F9-5DDA-7FAC-F9D6FFB8B891}"/>
                </a:ext>
              </a:extLst>
            </p:cNvPr>
            <p:cNvPicPr>
              <a:picLocks noChangeAspect="1"/>
            </p:cNvPicPr>
            <p:nvPr/>
          </p:nvPicPr>
          <p:blipFill rotWithShape="1">
            <a:blip r:embed="rId3">
              <a:extLst>
                <a:ext uri="{28A0092B-C50C-407E-A947-70E740481C1C}">
                  <a14:useLocalDpi xmlns:a14="http://schemas.microsoft.com/office/drawing/2010/main" val="0"/>
                </a:ext>
              </a:extLst>
            </a:blip>
            <a:srcRect l="52260" t="31979" r="39931" b="53248"/>
            <a:stretch/>
          </p:blipFill>
          <p:spPr>
            <a:xfrm flipH="1">
              <a:off x="4556855" y="1511724"/>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grpSp>
    </p:spTree>
    <p:extLst>
      <p:ext uri="{BB962C8B-B14F-4D97-AF65-F5344CB8AC3E}">
        <p14:creationId xmlns:p14="http://schemas.microsoft.com/office/powerpoint/2010/main" val="10319427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圆角 2">
            <a:extLst>
              <a:ext uri="{FF2B5EF4-FFF2-40B4-BE49-F238E27FC236}">
                <a16:creationId xmlns:a16="http://schemas.microsoft.com/office/drawing/2014/main" id="{51B4E8A8-57A2-24C1-3D49-3EF849A543B6}"/>
              </a:ext>
            </a:extLst>
          </p:cNvPr>
          <p:cNvSpPr/>
          <p:nvPr/>
        </p:nvSpPr>
        <p:spPr>
          <a:xfrm>
            <a:off x="1226430" y="2758772"/>
            <a:ext cx="10402862" cy="2394411"/>
          </a:xfrm>
          <a:prstGeom prst="roundRect">
            <a:avLst>
              <a:gd name="adj" fmla="val 17635"/>
            </a:avLst>
          </a:prstGeom>
          <a:solidFill>
            <a:schemeClr val="bg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b="1" dirty="0" err="1">
                <a:solidFill>
                  <a:schemeClr val="accent1">
                    <a:lumMod val="75000"/>
                  </a:schemeClr>
                </a:solidFill>
                <a:latin typeface="Cambria" panose="02040503050406030204" pitchFamily="18" charset="0"/>
                <a:ea typeface="Cambria" panose="02040503050406030204" pitchFamily="18" charset="0"/>
              </a:rPr>
              <a:t>Bầu</a:t>
            </a:r>
            <a:r>
              <a:rPr lang="en-US" sz="4400" b="1" dirty="0">
                <a:solidFill>
                  <a:schemeClr val="accent1">
                    <a:lumMod val="75000"/>
                  </a:schemeClr>
                </a:solidFill>
                <a:latin typeface="Cambria" panose="02040503050406030204" pitchFamily="18" charset="0"/>
                <a:ea typeface="Cambria" panose="02040503050406030204" pitchFamily="18" charset="0"/>
              </a:rPr>
              <a:t> </a:t>
            </a:r>
            <a:r>
              <a:rPr lang="en-US" sz="4400" b="1" dirty="0" err="1">
                <a:solidFill>
                  <a:schemeClr val="accent1">
                    <a:lumMod val="75000"/>
                  </a:schemeClr>
                </a:solidFill>
                <a:latin typeface="Cambria" panose="02040503050406030204" pitchFamily="18" charset="0"/>
                <a:ea typeface="Cambria" panose="02040503050406030204" pitchFamily="18" charset="0"/>
              </a:rPr>
              <a:t>trời</a:t>
            </a:r>
            <a:r>
              <a:rPr lang="en-US" sz="4400" b="1" dirty="0">
                <a:solidFill>
                  <a:schemeClr val="accent1">
                    <a:lumMod val="75000"/>
                  </a:schemeClr>
                </a:solidFill>
                <a:latin typeface="Cambria" panose="02040503050406030204" pitchFamily="18" charset="0"/>
                <a:ea typeface="Cambria" panose="02040503050406030204" pitchFamily="18" charset="0"/>
              </a:rPr>
              <a:t> </a:t>
            </a:r>
            <a:r>
              <a:rPr lang="en-US" sz="4400" b="1" dirty="0" err="1">
                <a:solidFill>
                  <a:schemeClr val="accent1">
                    <a:lumMod val="75000"/>
                  </a:schemeClr>
                </a:solidFill>
                <a:latin typeface="Cambria" panose="02040503050406030204" pitchFamily="18" charset="0"/>
                <a:ea typeface="Cambria" panose="02040503050406030204" pitchFamily="18" charset="0"/>
              </a:rPr>
              <a:t>bao</a:t>
            </a:r>
            <a:r>
              <a:rPr lang="en-US" sz="4400" b="1" dirty="0">
                <a:solidFill>
                  <a:schemeClr val="accent1">
                    <a:lumMod val="75000"/>
                  </a:schemeClr>
                </a:solidFill>
                <a:latin typeface="Cambria" panose="02040503050406030204" pitchFamily="18" charset="0"/>
                <a:ea typeface="Cambria" panose="02040503050406030204" pitchFamily="18" charset="0"/>
              </a:rPr>
              <a:t> </a:t>
            </a:r>
            <a:r>
              <a:rPr lang="en-US" sz="4400" b="1" dirty="0" err="1">
                <a:solidFill>
                  <a:schemeClr val="accent1">
                    <a:lumMod val="75000"/>
                  </a:schemeClr>
                </a:solidFill>
                <a:latin typeface="Cambria" panose="02040503050406030204" pitchFamily="18" charset="0"/>
                <a:ea typeface="Cambria" panose="02040503050406030204" pitchFamily="18" charset="0"/>
              </a:rPr>
              <a:t>quanh</a:t>
            </a:r>
            <a:r>
              <a:rPr lang="en-US" sz="4400" b="1" dirty="0">
                <a:solidFill>
                  <a:schemeClr val="accent1">
                    <a:lumMod val="75000"/>
                  </a:schemeClr>
                </a:solidFill>
                <a:latin typeface="Cambria" panose="02040503050406030204" pitchFamily="18" charset="0"/>
                <a:ea typeface="Cambria" panose="02040503050406030204" pitchFamily="18" charset="0"/>
              </a:rPr>
              <a:t> </a:t>
            </a:r>
            <a:r>
              <a:rPr lang="en-US" sz="4400" b="1" dirty="0" err="1">
                <a:solidFill>
                  <a:schemeClr val="accent1">
                    <a:lumMod val="75000"/>
                  </a:schemeClr>
                </a:solidFill>
                <a:latin typeface="Cambria" panose="02040503050406030204" pitchFamily="18" charset="0"/>
                <a:ea typeface="Cambria" panose="02040503050406030204" pitchFamily="18" charset="0"/>
              </a:rPr>
              <a:t>Trái</a:t>
            </a:r>
            <a:r>
              <a:rPr lang="en-US" sz="4400" b="1" dirty="0">
                <a:solidFill>
                  <a:schemeClr val="accent1">
                    <a:lumMod val="75000"/>
                  </a:schemeClr>
                </a:solidFill>
                <a:latin typeface="Cambria" panose="02040503050406030204" pitchFamily="18" charset="0"/>
                <a:ea typeface="Cambria" panose="02040503050406030204" pitchFamily="18" charset="0"/>
              </a:rPr>
              <a:t> </a:t>
            </a:r>
            <a:r>
              <a:rPr lang="en-US" sz="4400" b="1" dirty="0" err="1">
                <a:solidFill>
                  <a:schemeClr val="accent1">
                    <a:lumMod val="75000"/>
                  </a:schemeClr>
                </a:solidFill>
                <a:latin typeface="Cambria" panose="02040503050406030204" pitchFamily="18" charset="0"/>
                <a:ea typeface="Cambria" panose="02040503050406030204" pitchFamily="18" charset="0"/>
              </a:rPr>
              <a:t>Đất</a:t>
            </a:r>
            <a:r>
              <a:rPr lang="en-US" sz="4400" b="1" dirty="0">
                <a:solidFill>
                  <a:schemeClr val="accent1">
                    <a:lumMod val="75000"/>
                  </a:schemeClr>
                </a:solidFill>
                <a:latin typeface="Cambria" panose="02040503050406030204" pitchFamily="18" charset="0"/>
                <a:ea typeface="Cambria" panose="02040503050406030204" pitchFamily="18" charset="0"/>
              </a:rPr>
              <a:t>, </a:t>
            </a:r>
            <a:r>
              <a:rPr lang="en-US" sz="4400" b="1" dirty="0" err="1">
                <a:solidFill>
                  <a:schemeClr val="accent1">
                    <a:lumMod val="75000"/>
                  </a:schemeClr>
                </a:solidFill>
                <a:latin typeface="Cambria" panose="02040503050406030204" pitchFamily="18" charset="0"/>
                <a:ea typeface="Cambria" panose="02040503050406030204" pitchFamily="18" charset="0"/>
              </a:rPr>
              <a:t>cung</a:t>
            </a:r>
            <a:r>
              <a:rPr lang="en-US" sz="4400" b="1" dirty="0">
                <a:solidFill>
                  <a:schemeClr val="accent1">
                    <a:lumMod val="75000"/>
                  </a:schemeClr>
                </a:solidFill>
                <a:latin typeface="Cambria" panose="02040503050406030204" pitchFamily="18" charset="0"/>
                <a:ea typeface="Cambria" panose="02040503050406030204" pitchFamily="18" charset="0"/>
              </a:rPr>
              <a:t> </a:t>
            </a:r>
            <a:r>
              <a:rPr lang="en-US" sz="4400" b="1" dirty="0" err="1">
                <a:solidFill>
                  <a:schemeClr val="accent1">
                    <a:lumMod val="75000"/>
                  </a:schemeClr>
                </a:solidFill>
                <a:latin typeface="Cambria" panose="02040503050406030204" pitchFamily="18" charset="0"/>
                <a:ea typeface="Cambria" panose="02040503050406030204" pitchFamily="18" charset="0"/>
              </a:rPr>
              <a:t>cấp</a:t>
            </a:r>
            <a:r>
              <a:rPr lang="en-US" sz="4400" b="1" dirty="0">
                <a:solidFill>
                  <a:schemeClr val="accent1">
                    <a:lumMod val="75000"/>
                  </a:schemeClr>
                </a:solidFill>
                <a:latin typeface="Cambria" panose="02040503050406030204" pitchFamily="18" charset="0"/>
                <a:ea typeface="Cambria" panose="02040503050406030204" pitchFamily="18" charset="0"/>
              </a:rPr>
              <a:t> </a:t>
            </a:r>
            <a:r>
              <a:rPr lang="en-US" sz="4400" b="1" dirty="0" err="1">
                <a:solidFill>
                  <a:schemeClr val="accent1">
                    <a:lumMod val="75000"/>
                  </a:schemeClr>
                </a:solidFill>
                <a:latin typeface="Cambria" panose="02040503050406030204" pitchFamily="18" charset="0"/>
                <a:ea typeface="Cambria" panose="02040503050406030204" pitchFamily="18" charset="0"/>
              </a:rPr>
              <a:t>không</a:t>
            </a:r>
            <a:r>
              <a:rPr lang="en-US" sz="4400" b="1" dirty="0">
                <a:solidFill>
                  <a:schemeClr val="accent1">
                    <a:lumMod val="75000"/>
                  </a:schemeClr>
                </a:solidFill>
                <a:latin typeface="Cambria" panose="02040503050406030204" pitchFamily="18" charset="0"/>
                <a:ea typeface="Cambria" panose="02040503050406030204" pitchFamily="18" charset="0"/>
              </a:rPr>
              <a:t> </a:t>
            </a:r>
            <a:r>
              <a:rPr lang="en-US" sz="4400" b="1" dirty="0" err="1">
                <a:solidFill>
                  <a:schemeClr val="accent1">
                    <a:lumMod val="75000"/>
                  </a:schemeClr>
                </a:solidFill>
                <a:latin typeface="Cambria" panose="02040503050406030204" pitchFamily="18" charset="0"/>
                <a:ea typeface="Cambria" panose="02040503050406030204" pitchFamily="18" charset="0"/>
              </a:rPr>
              <a:t>khí</a:t>
            </a:r>
            <a:r>
              <a:rPr lang="en-US" sz="4400" b="1" dirty="0">
                <a:solidFill>
                  <a:schemeClr val="accent1">
                    <a:lumMod val="75000"/>
                  </a:schemeClr>
                </a:solidFill>
                <a:latin typeface="Cambria" panose="02040503050406030204" pitchFamily="18" charset="0"/>
                <a:ea typeface="Cambria" panose="02040503050406030204" pitchFamily="18" charset="0"/>
              </a:rPr>
              <a:t> </a:t>
            </a:r>
            <a:r>
              <a:rPr lang="en-US" sz="4400" b="1" dirty="0" err="1">
                <a:solidFill>
                  <a:schemeClr val="accent1">
                    <a:lumMod val="75000"/>
                  </a:schemeClr>
                </a:solidFill>
                <a:latin typeface="Cambria" panose="02040503050406030204" pitchFamily="18" charset="0"/>
                <a:ea typeface="Cambria" panose="02040503050406030204" pitchFamily="18" charset="0"/>
              </a:rPr>
              <a:t>cho</a:t>
            </a:r>
            <a:r>
              <a:rPr lang="en-US" sz="4400" b="1" dirty="0">
                <a:solidFill>
                  <a:schemeClr val="accent1">
                    <a:lumMod val="75000"/>
                  </a:schemeClr>
                </a:solidFill>
                <a:latin typeface="Cambria" panose="02040503050406030204" pitchFamily="18" charset="0"/>
                <a:ea typeface="Cambria" panose="02040503050406030204" pitchFamily="18" charset="0"/>
              </a:rPr>
              <a:t> con </a:t>
            </a:r>
            <a:r>
              <a:rPr lang="en-US" sz="4400" b="1" dirty="0" err="1">
                <a:solidFill>
                  <a:schemeClr val="accent1">
                    <a:lumMod val="75000"/>
                  </a:schemeClr>
                </a:solidFill>
                <a:latin typeface="Cambria" panose="02040503050406030204" pitchFamily="18" charset="0"/>
                <a:ea typeface="Cambria" panose="02040503050406030204" pitchFamily="18" charset="0"/>
              </a:rPr>
              <a:t>người</a:t>
            </a:r>
            <a:r>
              <a:rPr lang="en-US" sz="4400" b="1" dirty="0">
                <a:solidFill>
                  <a:schemeClr val="accent1">
                    <a:lumMod val="75000"/>
                  </a:schemeClr>
                </a:solidFill>
                <a:latin typeface="Cambria" panose="02040503050406030204" pitchFamily="18" charset="0"/>
                <a:ea typeface="Cambria" panose="02040503050406030204" pitchFamily="18" charset="0"/>
              </a:rPr>
              <a:t>, </a:t>
            </a:r>
            <a:r>
              <a:rPr lang="en-US" sz="4400" b="1" dirty="0" err="1">
                <a:solidFill>
                  <a:schemeClr val="accent1">
                    <a:lumMod val="75000"/>
                  </a:schemeClr>
                </a:solidFill>
                <a:latin typeface="Cambria" panose="02040503050406030204" pitchFamily="18" charset="0"/>
                <a:ea typeface="Cambria" panose="02040503050406030204" pitchFamily="18" charset="0"/>
              </a:rPr>
              <a:t>loài</a:t>
            </a:r>
            <a:r>
              <a:rPr lang="en-US" sz="4400" b="1" dirty="0">
                <a:solidFill>
                  <a:schemeClr val="accent1">
                    <a:lumMod val="75000"/>
                  </a:schemeClr>
                </a:solidFill>
                <a:latin typeface="Cambria" panose="02040503050406030204" pitchFamily="18" charset="0"/>
                <a:ea typeface="Cambria" panose="02040503050406030204" pitchFamily="18" charset="0"/>
              </a:rPr>
              <a:t> </a:t>
            </a:r>
            <a:r>
              <a:rPr lang="en-US" sz="4400" b="1" dirty="0" err="1">
                <a:solidFill>
                  <a:schemeClr val="accent1">
                    <a:lumMod val="75000"/>
                  </a:schemeClr>
                </a:solidFill>
                <a:latin typeface="Cambria" panose="02040503050406030204" pitchFamily="18" charset="0"/>
                <a:ea typeface="Cambria" panose="02040503050406030204" pitchFamily="18" charset="0"/>
              </a:rPr>
              <a:t>vật</a:t>
            </a:r>
            <a:r>
              <a:rPr lang="en-US" sz="4400" b="1" dirty="0">
                <a:solidFill>
                  <a:schemeClr val="accent1">
                    <a:lumMod val="75000"/>
                  </a:schemeClr>
                </a:solidFill>
                <a:latin typeface="Cambria" panose="02040503050406030204" pitchFamily="18" charset="0"/>
                <a:ea typeface="Cambria" panose="02040503050406030204" pitchFamily="18" charset="0"/>
              </a:rPr>
              <a:t> </a:t>
            </a:r>
            <a:r>
              <a:rPr lang="en-US" sz="4400" b="1" dirty="0" err="1">
                <a:solidFill>
                  <a:schemeClr val="accent1">
                    <a:lumMod val="75000"/>
                  </a:schemeClr>
                </a:solidFill>
                <a:latin typeface="Cambria" panose="02040503050406030204" pitchFamily="18" charset="0"/>
                <a:ea typeface="Cambria" panose="02040503050406030204" pitchFamily="18" charset="0"/>
              </a:rPr>
              <a:t>và</a:t>
            </a:r>
            <a:r>
              <a:rPr lang="en-US" sz="4400" b="1" dirty="0">
                <a:solidFill>
                  <a:schemeClr val="accent1">
                    <a:lumMod val="75000"/>
                  </a:schemeClr>
                </a:solidFill>
                <a:latin typeface="Cambria" panose="02040503050406030204" pitchFamily="18" charset="0"/>
                <a:ea typeface="Cambria" panose="02040503050406030204" pitchFamily="18" charset="0"/>
              </a:rPr>
              <a:t> </a:t>
            </a:r>
            <a:r>
              <a:rPr lang="en-US" sz="4400" b="1" dirty="0" err="1">
                <a:solidFill>
                  <a:schemeClr val="accent1">
                    <a:lumMod val="75000"/>
                  </a:schemeClr>
                </a:solidFill>
                <a:latin typeface="Cambria" panose="02040503050406030204" pitchFamily="18" charset="0"/>
                <a:ea typeface="Cambria" panose="02040503050406030204" pitchFamily="18" charset="0"/>
              </a:rPr>
              <a:t>cây</a:t>
            </a:r>
            <a:r>
              <a:rPr lang="en-US" sz="4400" b="1" dirty="0">
                <a:solidFill>
                  <a:schemeClr val="accent1">
                    <a:lumMod val="75000"/>
                  </a:schemeClr>
                </a:solidFill>
                <a:latin typeface="Cambria" panose="02040503050406030204" pitchFamily="18" charset="0"/>
                <a:ea typeface="Cambria" panose="02040503050406030204" pitchFamily="18" charset="0"/>
              </a:rPr>
              <a:t> </a:t>
            </a:r>
            <a:r>
              <a:rPr lang="en-US" sz="4400" b="1" dirty="0" err="1">
                <a:solidFill>
                  <a:schemeClr val="accent1">
                    <a:lumMod val="75000"/>
                  </a:schemeClr>
                </a:solidFill>
                <a:latin typeface="Cambria" panose="02040503050406030204" pitchFamily="18" charset="0"/>
                <a:ea typeface="Cambria" panose="02040503050406030204" pitchFamily="18" charset="0"/>
              </a:rPr>
              <a:t>cối</a:t>
            </a:r>
            <a:r>
              <a:rPr lang="nl-NL" sz="4400" b="1" dirty="0">
                <a:solidFill>
                  <a:schemeClr val="accent1">
                    <a:lumMod val="75000"/>
                  </a:schemeClr>
                </a:solidFill>
                <a:latin typeface="Cambria" panose="02040503050406030204" pitchFamily="18" charset="0"/>
                <a:ea typeface="Cambria" panose="02040503050406030204" pitchFamily="18" charset="0"/>
              </a:rPr>
              <a:t>. </a:t>
            </a:r>
            <a:endParaRPr lang="en-US" sz="9600" b="1" i="1" dirty="0">
              <a:solidFill>
                <a:schemeClr val="accent1">
                  <a:lumMod val="75000"/>
                </a:schemeClr>
              </a:solidFill>
              <a:latin typeface="Cambria" panose="02040503050406030204" pitchFamily="18" charset="0"/>
              <a:ea typeface="Cambria" panose="02040503050406030204" pitchFamily="18" charset="0"/>
            </a:endParaRPr>
          </a:p>
        </p:txBody>
      </p:sp>
      <p:sp>
        <p:nvSpPr>
          <p:cNvPr id="7" name="文本框 6">
            <a:extLst>
              <a:ext uri="{FF2B5EF4-FFF2-40B4-BE49-F238E27FC236}">
                <a16:creationId xmlns:a16="http://schemas.microsoft.com/office/drawing/2014/main" id="{435713CC-2F73-EA28-C5A6-3D6C89AB0D23}"/>
              </a:ext>
            </a:extLst>
          </p:cNvPr>
          <p:cNvSpPr txBox="1"/>
          <p:nvPr/>
        </p:nvSpPr>
        <p:spPr>
          <a:xfrm>
            <a:off x="687168" y="390304"/>
            <a:ext cx="9612923" cy="1978164"/>
          </a:xfrm>
          <a:prstGeom prst="roundRect">
            <a:avLst>
              <a:gd name="adj" fmla="val 46680"/>
            </a:avLst>
          </a:prstGeom>
          <a:solidFill>
            <a:schemeClr val="bg1"/>
          </a:solidFill>
          <a:ln w="12700">
            <a:solidFill>
              <a:schemeClr val="tx1"/>
            </a:solidFill>
            <a:prstDash val="dash"/>
          </a:ln>
        </p:spPr>
        <p:txBody>
          <a:bodyPr wrap="square" rtlCol="0" anchor="t">
            <a:spAutoFit/>
          </a:bodyPr>
          <a:lstStyle/>
          <a:p>
            <a:pPr algn="ctr"/>
            <a:r>
              <a:rPr lang="en-US" sz="4400" b="1" dirty="0" err="1">
                <a:solidFill>
                  <a:schemeClr val="accent2">
                    <a:lumMod val="75000"/>
                  </a:schemeClr>
                </a:solidFill>
                <a:latin typeface="Cambria" panose="02040503050406030204" pitchFamily="18" charset="0"/>
                <a:ea typeface="Cambria" panose="02040503050406030204" pitchFamily="18" charset="0"/>
              </a:rPr>
              <a:t>Bầu</a:t>
            </a:r>
            <a:r>
              <a:rPr lang="en-US" sz="4400" b="1" dirty="0">
                <a:solidFill>
                  <a:schemeClr val="accent2">
                    <a:lumMod val="75000"/>
                  </a:schemeClr>
                </a:solidFill>
                <a:latin typeface="Cambria" panose="02040503050406030204" pitchFamily="18" charset="0"/>
                <a:ea typeface="Cambria" panose="02040503050406030204" pitchFamily="18" charset="0"/>
              </a:rPr>
              <a:t> </a:t>
            </a:r>
            <a:r>
              <a:rPr lang="en-US" sz="4400" b="1" dirty="0" err="1">
                <a:solidFill>
                  <a:schemeClr val="accent2">
                    <a:lumMod val="75000"/>
                  </a:schemeClr>
                </a:solidFill>
                <a:latin typeface="Cambria" panose="02040503050406030204" pitchFamily="18" charset="0"/>
                <a:ea typeface="Cambria" panose="02040503050406030204" pitchFamily="18" charset="0"/>
              </a:rPr>
              <a:t>trời</a:t>
            </a:r>
            <a:r>
              <a:rPr lang="en-US" sz="4400" b="1" dirty="0">
                <a:solidFill>
                  <a:schemeClr val="accent2">
                    <a:lumMod val="75000"/>
                  </a:schemeClr>
                </a:solidFill>
                <a:latin typeface="Cambria" panose="02040503050406030204" pitchFamily="18" charset="0"/>
                <a:ea typeface="Cambria" panose="02040503050406030204" pitchFamily="18" charset="0"/>
              </a:rPr>
              <a:t> </a:t>
            </a:r>
            <a:r>
              <a:rPr lang="en-US" sz="4400" b="1" dirty="0" err="1">
                <a:solidFill>
                  <a:schemeClr val="accent2">
                    <a:lumMod val="75000"/>
                  </a:schemeClr>
                </a:solidFill>
                <a:latin typeface="Cambria" panose="02040503050406030204" pitchFamily="18" charset="0"/>
                <a:ea typeface="Cambria" panose="02040503050406030204" pitchFamily="18" charset="0"/>
              </a:rPr>
              <a:t>quan</a:t>
            </a:r>
            <a:r>
              <a:rPr lang="en-US" sz="4400" b="1" dirty="0">
                <a:solidFill>
                  <a:schemeClr val="accent2">
                    <a:lumMod val="75000"/>
                  </a:schemeClr>
                </a:solidFill>
                <a:latin typeface="Cambria" panose="02040503050406030204" pitchFamily="18" charset="0"/>
                <a:ea typeface="Cambria" panose="02040503050406030204" pitchFamily="18" charset="0"/>
              </a:rPr>
              <a:t> </a:t>
            </a:r>
            <a:r>
              <a:rPr lang="en-US" sz="4400" b="1" dirty="0" err="1">
                <a:solidFill>
                  <a:schemeClr val="accent2">
                    <a:lumMod val="75000"/>
                  </a:schemeClr>
                </a:solidFill>
                <a:latin typeface="Cambria" panose="02040503050406030204" pitchFamily="18" charset="0"/>
                <a:ea typeface="Cambria" panose="02040503050406030204" pitchFamily="18" charset="0"/>
              </a:rPr>
              <a:t>trọng</a:t>
            </a:r>
            <a:r>
              <a:rPr lang="en-US" sz="4400" b="1" dirty="0">
                <a:solidFill>
                  <a:schemeClr val="accent2">
                    <a:lumMod val="75000"/>
                  </a:schemeClr>
                </a:solidFill>
                <a:latin typeface="Cambria" panose="02040503050406030204" pitchFamily="18" charset="0"/>
                <a:ea typeface="Cambria" panose="02040503050406030204" pitchFamily="18" charset="0"/>
              </a:rPr>
              <a:t> </a:t>
            </a:r>
            <a:r>
              <a:rPr lang="en-US" sz="4400" b="1" dirty="0" err="1">
                <a:solidFill>
                  <a:schemeClr val="accent2">
                    <a:lumMod val="75000"/>
                  </a:schemeClr>
                </a:solidFill>
                <a:latin typeface="Cambria" panose="02040503050406030204" pitchFamily="18" charset="0"/>
                <a:ea typeface="Cambria" panose="02040503050406030204" pitchFamily="18" charset="0"/>
              </a:rPr>
              <a:t>như</a:t>
            </a:r>
            <a:r>
              <a:rPr lang="en-US" sz="4400" b="1" dirty="0">
                <a:solidFill>
                  <a:schemeClr val="accent2">
                    <a:lumMod val="75000"/>
                  </a:schemeClr>
                </a:solidFill>
                <a:latin typeface="Cambria" panose="02040503050406030204" pitchFamily="18" charset="0"/>
                <a:ea typeface="Cambria" panose="02040503050406030204" pitchFamily="18" charset="0"/>
              </a:rPr>
              <a:t> </a:t>
            </a:r>
            <a:r>
              <a:rPr lang="en-US" sz="4400" b="1" dirty="0" err="1">
                <a:solidFill>
                  <a:schemeClr val="accent2">
                    <a:lumMod val="75000"/>
                  </a:schemeClr>
                </a:solidFill>
                <a:latin typeface="Cambria" panose="02040503050406030204" pitchFamily="18" charset="0"/>
                <a:ea typeface="Cambria" panose="02040503050406030204" pitchFamily="18" charset="0"/>
              </a:rPr>
              <a:t>thế</a:t>
            </a:r>
            <a:r>
              <a:rPr lang="en-US" sz="4400" b="1" dirty="0">
                <a:solidFill>
                  <a:schemeClr val="accent2">
                    <a:lumMod val="75000"/>
                  </a:schemeClr>
                </a:solidFill>
                <a:latin typeface="Cambria" panose="02040503050406030204" pitchFamily="18" charset="0"/>
                <a:ea typeface="Cambria" panose="02040503050406030204" pitchFamily="18" charset="0"/>
              </a:rPr>
              <a:t> </a:t>
            </a:r>
            <a:r>
              <a:rPr lang="en-US" sz="4400" b="1" dirty="0" err="1">
                <a:solidFill>
                  <a:schemeClr val="accent2">
                    <a:lumMod val="75000"/>
                  </a:schemeClr>
                </a:solidFill>
                <a:latin typeface="Cambria" panose="02040503050406030204" pitchFamily="18" charset="0"/>
                <a:ea typeface="Cambria" panose="02040503050406030204" pitchFamily="18" charset="0"/>
              </a:rPr>
              <a:t>nào</a:t>
            </a:r>
            <a:r>
              <a:rPr lang="en-US" sz="4400" b="1" dirty="0">
                <a:solidFill>
                  <a:schemeClr val="accent2">
                    <a:lumMod val="75000"/>
                  </a:schemeClr>
                </a:solidFill>
                <a:latin typeface="Cambria" panose="02040503050406030204" pitchFamily="18" charset="0"/>
                <a:ea typeface="Cambria" panose="02040503050406030204" pitchFamily="18" charset="0"/>
              </a:rPr>
              <a:t> </a:t>
            </a:r>
            <a:r>
              <a:rPr lang="en-US" sz="4400" b="1" dirty="0" err="1">
                <a:solidFill>
                  <a:schemeClr val="accent2">
                    <a:lumMod val="75000"/>
                  </a:schemeClr>
                </a:solidFill>
                <a:latin typeface="Cambria" panose="02040503050406030204" pitchFamily="18" charset="0"/>
                <a:ea typeface="Cambria" panose="02040503050406030204" pitchFamily="18" charset="0"/>
              </a:rPr>
              <a:t>đối</a:t>
            </a:r>
            <a:r>
              <a:rPr lang="en-US" sz="4400" b="1" dirty="0">
                <a:solidFill>
                  <a:schemeClr val="accent2">
                    <a:lumMod val="75000"/>
                  </a:schemeClr>
                </a:solidFill>
                <a:latin typeface="Cambria" panose="02040503050406030204" pitchFamily="18" charset="0"/>
                <a:ea typeface="Cambria" panose="02040503050406030204" pitchFamily="18" charset="0"/>
              </a:rPr>
              <a:t> </a:t>
            </a:r>
            <a:r>
              <a:rPr lang="en-US" sz="4400" b="1" dirty="0" err="1">
                <a:solidFill>
                  <a:schemeClr val="accent2">
                    <a:lumMod val="75000"/>
                  </a:schemeClr>
                </a:solidFill>
                <a:latin typeface="Cambria" panose="02040503050406030204" pitchFamily="18" charset="0"/>
                <a:ea typeface="Cambria" panose="02040503050406030204" pitchFamily="18" charset="0"/>
              </a:rPr>
              <a:t>với</a:t>
            </a:r>
            <a:r>
              <a:rPr lang="en-US" sz="4400" b="1" dirty="0">
                <a:solidFill>
                  <a:schemeClr val="accent2">
                    <a:lumMod val="75000"/>
                  </a:schemeClr>
                </a:solidFill>
                <a:latin typeface="Cambria" panose="02040503050406030204" pitchFamily="18" charset="0"/>
                <a:ea typeface="Cambria" panose="02040503050406030204" pitchFamily="18" charset="0"/>
              </a:rPr>
              <a:t> </a:t>
            </a:r>
            <a:r>
              <a:rPr lang="en-US" sz="4400" b="1" dirty="0" err="1">
                <a:solidFill>
                  <a:schemeClr val="accent2">
                    <a:lumMod val="75000"/>
                  </a:schemeClr>
                </a:solidFill>
                <a:latin typeface="Cambria" panose="02040503050406030204" pitchFamily="18" charset="0"/>
                <a:ea typeface="Cambria" panose="02040503050406030204" pitchFamily="18" charset="0"/>
              </a:rPr>
              <a:t>mọi</a:t>
            </a:r>
            <a:r>
              <a:rPr lang="en-US" sz="4400" b="1" dirty="0">
                <a:solidFill>
                  <a:schemeClr val="accent2">
                    <a:lumMod val="75000"/>
                  </a:schemeClr>
                </a:solidFill>
                <a:latin typeface="Cambria" panose="02040503050406030204" pitchFamily="18" charset="0"/>
                <a:ea typeface="Cambria" panose="02040503050406030204" pitchFamily="18" charset="0"/>
              </a:rPr>
              <a:t> </a:t>
            </a:r>
            <a:r>
              <a:rPr lang="en-US" sz="4400" b="1" dirty="0" err="1">
                <a:solidFill>
                  <a:schemeClr val="accent2">
                    <a:lumMod val="75000"/>
                  </a:schemeClr>
                </a:solidFill>
                <a:latin typeface="Cambria" panose="02040503050406030204" pitchFamily="18" charset="0"/>
                <a:ea typeface="Cambria" panose="02040503050406030204" pitchFamily="18" charset="0"/>
              </a:rPr>
              <a:t>người</a:t>
            </a:r>
            <a:r>
              <a:rPr lang="en-US" sz="4400" b="1" dirty="0">
                <a:solidFill>
                  <a:schemeClr val="accent2">
                    <a:lumMod val="75000"/>
                  </a:schemeClr>
                </a:solidFill>
                <a:latin typeface="Cambria" panose="02040503050406030204" pitchFamily="18" charset="0"/>
                <a:ea typeface="Cambria" panose="02040503050406030204" pitchFamily="18" charset="0"/>
              </a:rPr>
              <a:t>, </a:t>
            </a:r>
            <a:r>
              <a:rPr lang="en-US" sz="4400" b="1" dirty="0" err="1">
                <a:solidFill>
                  <a:schemeClr val="accent2">
                    <a:lumMod val="75000"/>
                  </a:schemeClr>
                </a:solidFill>
                <a:latin typeface="Cambria" panose="02040503050406030204" pitchFamily="18" charset="0"/>
                <a:ea typeface="Cambria" panose="02040503050406030204" pitchFamily="18" charset="0"/>
              </a:rPr>
              <a:t>mọi</a:t>
            </a:r>
            <a:r>
              <a:rPr lang="en-US" sz="4400" b="1" dirty="0">
                <a:solidFill>
                  <a:schemeClr val="accent2">
                    <a:lumMod val="75000"/>
                  </a:schemeClr>
                </a:solidFill>
                <a:latin typeface="Cambria" panose="02040503050406030204" pitchFamily="18" charset="0"/>
                <a:ea typeface="Cambria" panose="02040503050406030204" pitchFamily="18" charset="0"/>
              </a:rPr>
              <a:t> </a:t>
            </a:r>
            <a:r>
              <a:rPr lang="en-US" sz="4400" b="1" dirty="0" err="1">
                <a:solidFill>
                  <a:schemeClr val="accent2">
                    <a:lumMod val="75000"/>
                  </a:schemeClr>
                </a:solidFill>
                <a:latin typeface="Cambria" panose="02040503050406030204" pitchFamily="18" charset="0"/>
                <a:ea typeface="Cambria" panose="02040503050406030204" pitchFamily="18" charset="0"/>
              </a:rPr>
              <a:t>vật</a:t>
            </a:r>
            <a:r>
              <a:rPr lang="en-US" sz="4400" b="1" dirty="0">
                <a:solidFill>
                  <a:schemeClr val="accent2">
                    <a:lumMod val="75000"/>
                  </a:schemeClr>
                </a:solidFill>
                <a:latin typeface="Cambria" panose="02040503050406030204" pitchFamily="18" charset="0"/>
                <a:ea typeface="Cambria" panose="02040503050406030204" pitchFamily="18" charset="0"/>
              </a:rPr>
              <a:t>?</a:t>
            </a:r>
            <a:endParaRPr lang="en-US" sz="8800" b="1" dirty="0">
              <a:solidFill>
                <a:schemeClr val="accent2">
                  <a:lumMod val="75000"/>
                </a:schemeClr>
              </a:solidFill>
              <a:latin typeface="Cambria" panose="02040503050406030204" pitchFamily="18" charset="0"/>
              <a:ea typeface="Cambria" panose="02040503050406030204" pitchFamily="18" charset="0"/>
            </a:endParaRPr>
          </a:p>
        </p:txBody>
      </p:sp>
      <p:sp>
        <p:nvSpPr>
          <p:cNvPr id="6" name="圆角矩形 2">
            <a:extLst>
              <a:ext uri="{FF2B5EF4-FFF2-40B4-BE49-F238E27FC236}">
                <a16:creationId xmlns:a16="http://schemas.microsoft.com/office/drawing/2014/main" id="{DB68713E-A567-06E1-1406-E13EECDB98AE}"/>
              </a:ext>
            </a:extLst>
          </p:cNvPr>
          <p:cNvSpPr/>
          <p:nvPr/>
        </p:nvSpPr>
        <p:spPr>
          <a:xfrm>
            <a:off x="9615659" y="1355804"/>
            <a:ext cx="2494280" cy="882020"/>
          </a:xfrm>
          <a:prstGeom prst="roundRect">
            <a:avLst>
              <a:gd name="adj" fmla="val 50000"/>
            </a:avLst>
          </a:prstGeom>
          <a:solidFill>
            <a:schemeClr val="tx1">
              <a:lumMod val="75000"/>
              <a:lumOff val="25000"/>
            </a:schemeClr>
          </a:solidFill>
          <a:ln>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en-US" altLang="zh-CN" sz="4400" dirty="0" err="1">
                <a:solidFill>
                  <a:schemeClr val="bg1"/>
                </a:solidFill>
                <a:latin typeface="SVN-Yahoo" panose="02040603050506020204" pitchFamily="18" charset="0"/>
                <a:ea typeface="胡晓波男神体" panose="02010600030101010101" pitchFamily="2" charset="-122"/>
                <a:cs typeface="胡晓波男神体" panose="02010600030101010101" pitchFamily="2" charset="-122"/>
              </a:rPr>
              <a:t>Câu</a:t>
            </a:r>
            <a:r>
              <a:rPr lang="en-US" altLang="zh-CN" sz="4400" dirty="0">
                <a:solidFill>
                  <a:schemeClr val="bg1"/>
                </a:solidFill>
                <a:latin typeface="SVN-Yahoo" panose="02040603050506020204" pitchFamily="18" charset="0"/>
                <a:ea typeface="胡晓波男神体" panose="02010600030101010101" pitchFamily="2" charset="-122"/>
                <a:cs typeface="胡晓波男神体" panose="02010600030101010101" pitchFamily="2" charset="-122"/>
              </a:rPr>
              <a:t> 3</a:t>
            </a:r>
            <a:endParaRPr lang="zh-CN" altLang="en-US" sz="4400" dirty="0">
              <a:solidFill>
                <a:schemeClr val="bg1"/>
              </a:solidFill>
              <a:latin typeface="SVN-Yahoo" panose="02040603050506020204" pitchFamily="18" charset="0"/>
              <a:ea typeface="胡晓波男神体" panose="02010600030101010101" pitchFamily="2" charset="-122"/>
              <a:cs typeface="胡晓波男神体" panose="02010600030101010101" pitchFamily="2" charset="-122"/>
            </a:endParaRPr>
          </a:p>
        </p:txBody>
      </p:sp>
    </p:spTree>
    <p:extLst>
      <p:ext uri="{BB962C8B-B14F-4D97-AF65-F5344CB8AC3E}">
        <p14:creationId xmlns:p14="http://schemas.microsoft.com/office/powerpoint/2010/main" val="30271286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文本框 6">
            <a:extLst>
              <a:ext uri="{FF2B5EF4-FFF2-40B4-BE49-F238E27FC236}">
                <a16:creationId xmlns:a16="http://schemas.microsoft.com/office/drawing/2014/main" id="{435713CC-2F73-EA28-C5A6-3D6C89AB0D23}"/>
              </a:ext>
            </a:extLst>
          </p:cNvPr>
          <p:cNvSpPr txBox="1"/>
          <p:nvPr/>
        </p:nvSpPr>
        <p:spPr>
          <a:xfrm>
            <a:off x="2954215" y="311420"/>
            <a:ext cx="6947291" cy="1978164"/>
          </a:xfrm>
          <a:prstGeom prst="roundRect">
            <a:avLst>
              <a:gd name="adj" fmla="val 46680"/>
            </a:avLst>
          </a:prstGeom>
          <a:solidFill>
            <a:schemeClr val="bg1"/>
          </a:solidFill>
          <a:ln w="12700">
            <a:solidFill>
              <a:schemeClr val="tx1"/>
            </a:solidFill>
            <a:prstDash val="dash"/>
          </a:ln>
        </p:spPr>
        <p:txBody>
          <a:bodyPr wrap="square" rtlCol="0" anchor="t">
            <a:spAutoFit/>
          </a:bodyPr>
          <a:lstStyle/>
          <a:p>
            <a:pPr algn="ctr"/>
            <a:r>
              <a:rPr lang="en-US" sz="4400" b="1" dirty="0" err="1">
                <a:solidFill>
                  <a:schemeClr val="accent2">
                    <a:lumMod val="75000"/>
                  </a:schemeClr>
                </a:solidFill>
                <a:latin typeface="Cambria" panose="02040503050406030204" pitchFamily="18" charset="0"/>
                <a:ea typeface="Cambria" panose="02040503050406030204" pitchFamily="18" charset="0"/>
              </a:rPr>
              <a:t>Tìm</a:t>
            </a:r>
            <a:r>
              <a:rPr lang="en-US" sz="4400" b="1" dirty="0">
                <a:solidFill>
                  <a:schemeClr val="accent2">
                    <a:lumMod val="75000"/>
                  </a:schemeClr>
                </a:solidFill>
                <a:latin typeface="Cambria" panose="02040503050406030204" pitchFamily="18" charset="0"/>
                <a:ea typeface="Cambria" panose="02040503050406030204" pitchFamily="18" charset="0"/>
              </a:rPr>
              <a:t> ý </a:t>
            </a:r>
            <a:r>
              <a:rPr lang="en-US" sz="4400" b="1" dirty="0" err="1">
                <a:solidFill>
                  <a:schemeClr val="accent2">
                    <a:lumMod val="75000"/>
                  </a:schemeClr>
                </a:solidFill>
                <a:latin typeface="Cambria" panose="02040503050406030204" pitchFamily="18" charset="0"/>
                <a:ea typeface="Cambria" panose="02040503050406030204" pitchFamily="18" charset="0"/>
              </a:rPr>
              <a:t>tương</a:t>
            </a:r>
            <a:r>
              <a:rPr lang="en-US" sz="4400" b="1" dirty="0">
                <a:solidFill>
                  <a:schemeClr val="accent2">
                    <a:lumMod val="75000"/>
                  </a:schemeClr>
                </a:solidFill>
                <a:latin typeface="Cambria" panose="02040503050406030204" pitchFamily="18" charset="0"/>
                <a:ea typeface="Cambria" panose="02040503050406030204" pitchFamily="18" charset="0"/>
              </a:rPr>
              <a:t> </a:t>
            </a:r>
            <a:r>
              <a:rPr lang="en-US" sz="4400" b="1" dirty="0" err="1">
                <a:solidFill>
                  <a:schemeClr val="accent2">
                    <a:lumMod val="75000"/>
                  </a:schemeClr>
                </a:solidFill>
                <a:latin typeface="Cambria" panose="02040503050406030204" pitchFamily="18" charset="0"/>
                <a:ea typeface="Cambria" panose="02040503050406030204" pitchFamily="18" charset="0"/>
              </a:rPr>
              <a:t>ứng</a:t>
            </a:r>
            <a:r>
              <a:rPr lang="en-US" sz="4400" b="1" dirty="0">
                <a:solidFill>
                  <a:schemeClr val="accent2">
                    <a:lumMod val="75000"/>
                  </a:schemeClr>
                </a:solidFill>
                <a:latin typeface="Cambria" panose="02040503050406030204" pitchFamily="18" charset="0"/>
                <a:ea typeface="Cambria" panose="02040503050406030204" pitchFamily="18" charset="0"/>
              </a:rPr>
              <a:t> </a:t>
            </a:r>
            <a:r>
              <a:rPr lang="en-US" sz="4400" b="1" dirty="0" err="1">
                <a:solidFill>
                  <a:schemeClr val="accent2">
                    <a:lumMod val="75000"/>
                  </a:schemeClr>
                </a:solidFill>
                <a:latin typeface="Cambria" panose="02040503050406030204" pitchFamily="18" charset="0"/>
                <a:ea typeface="Cambria" panose="02040503050406030204" pitchFamily="18" charset="0"/>
              </a:rPr>
              <a:t>với</a:t>
            </a:r>
            <a:r>
              <a:rPr lang="en-US" sz="4400" b="1" dirty="0">
                <a:solidFill>
                  <a:schemeClr val="accent2">
                    <a:lumMod val="75000"/>
                  </a:schemeClr>
                </a:solidFill>
                <a:latin typeface="Cambria" panose="02040503050406030204" pitchFamily="18" charset="0"/>
                <a:ea typeface="Cambria" panose="02040503050406030204" pitchFamily="18" charset="0"/>
              </a:rPr>
              <a:t> </a:t>
            </a:r>
            <a:r>
              <a:rPr lang="en-US" sz="4400" b="1" dirty="0" err="1">
                <a:solidFill>
                  <a:schemeClr val="accent2">
                    <a:lumMod val="75000"/>
                  </a:schemeClr>
                </a:solidFill>
                <a:latin typeface="Cambria" panose="02040503050406030204" pitchFamily="18" charset="0"/>
                <a:ea typeface="Cambria" panose="02040503050406030204" pitchFamily="18" charset="0"/>
              </a:rPr>
              <a:t>mỗi</a:t>
            </a:r>
            <a:r>
              <a:rPr lang="en-US" sz="4400" b="1" dirty="0">
                <a:solidFill>
                  <a:schemeClr val="accent2">
                    <a:lumMod val="75000"/>
                  </a:schemeClr>
                </a:solidFill>
                <a:latin typeface="Cambria" panose="02040503050406030204" pitchFamily="18" charset="0"/>
                <a:ea typeface="Cambria" panose="02040503050406030204" pitchFamily="18" charset="0"/>
              </a:rPr>
              <a:t> </a:t>
            </a:r>
            <a:r>
              <a:rPr lang="en-US" sz="4400" b="1" dirty="0" err="1">
                <a:solidFill>
                  <a:schemeClr val="accent2">
                    <a:lumMod val="75000"/>
                  </a:schemeClr>
                </a:solidFill>
                <a:latin typeface="Cambria" panose="02040503050406030204" pitchFamily="18" charset="0"/>
                <a:ea typeface="Cambria" panose="02040503050406030204" pitchFamily="18" charset="0"/>
              </a:rPr>
              <a:t>đoạn</a:t>
            </a:r>
            <a:r>
              <a:rPr lang="en-US" sz="4400" b="1" dirty="0">
                <a:solidFill>
                  <a:schemeClr val="accent2">
                    <a:lumMod val="75000"/>
                  </a:schemeClr>
                </a:solidFill>
                <a:latin typeface="Cambria" panose="02040503050406030204" pitchFamily="18" charset="0"/>
                <a:ea typeface="Cambria" panose="02040503050406030204" pitchFamily="18" charset="0"/>
              </a:rPr>
              <a:t> </a:t>
            </a:r>
            <a:r>
              <a:rPr lang="en-US" sz="4400" b="1" dirty="0" err="1">
                <a:solidFill>
                  <a:schemeClr val="accent2">
                    <a:lumMod val="75000"/>
                  </a:schemeClr>
                </a:solidFill>
                <a:latin typeface="Cambria" panose="02040503050406030204" pitchFamily="18" charset="0"/>
                <a:ea typeface="Cambria" panose="02040503050406030204" pitchFamily="18" charset="0"/>
              </a:rPr>
              <a:t>trong</a:t>
            </a:r>
            <a:r>
              <a:rPr lang="en-US" sz="4400" b="1" dirty="0">
                <a:solidFill>
                  <a:schemeClr val="accent2">
                    <a:lumMod val="75000"/>
                  </a:schemeClr>
                </a:solidFill>
                <a:latin typeface="Cambria" panose="02040503050406030204" pitchFamily="18" charset="0"/>
                <a:ea typeface="Cambria" panose="02040503050406030204" pitchFamily="18" charset="0"/>
              </a:rPr>
              <a:t> </a:t>
            </a:r>
            <a:r>
              <a:rPr lang="en-US" sz="4400" b="1" dirty="0" err="1">
                <a:solidFill>
                  <a:schemeClr val="accent2">
                    <a:lumMod val="75000"/>
                  </a:schemeClr>
                </a:solidFill>
                <a:latin typeface="Cambria" panose="02040503050406030204" pitchFamily="18" charset="0"/>
                <a:ea typeface="Cambria" panose="02040503050406030204" pitchFamily="18" charset="0"/>
              </a:rPr>
              <a:t>bài</a:t>
            </a:r>
            <a:endParaRPr lang="en-US" sz="8800" b="1" dirty="0">
              <a:solidFill>
                <a:schemeClr val="accent2">
                  <a:lumMod val="75000"/>
                </a:schemeClr>
              </a:solidFill>
              <a:latin typeface="Cambria" panose="02040503050406030204" pitchFamily="18" charset="0"/>
              <a:ea typeface="Cambria" panose="02040503050406030204" pitchFamily="18" charset="0"/>
            </a:endParaRPr>
          </a:p>
        </p:txBody>
      </p:sp>
      <p:sp>
        <p:nvSpPr>
          <p:cNvPr id="6" name="圆角矩形 2">
            <a:extLst>
              <a:ext uri="{FF2B5EF4-FFF2-40B4-BE49-F238E27FC236}">
                <a16:creationId xmlns:a16="http://schemas.microsoft.com/office/drawing/2014/main" id="{DB68713E-A567-06E1-1406-E13EECDB98AE}"/>
              </a:ext>
            </a:extLst>
          </p:cNvPr>
          <p:cNvSpPr/>
          <p:nvPr/>
        </p:nvSpPr>
        <p:spPr>
          <a:xfrm>
            <a:off x="1226430" y="938376"/>
            <a:ext cx="2494280" cy="882020"/>
          </a:xfrm>
          <a:prstGeom prst="roundRect">
            <a:avLst>
              <a:gd name="adj" fmla="val 50000"/>
            </a:avLst>
          </a:prstGeom>
          <a:solidFill>
            <a:schemeClr val="tx1">
              <a:lumMod val="75000"/>
              <a:lumOff val="25000"/>
            </a:schemeClr>
          </a:solidFill>
          <a:ln>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en-US" altLang="zh-CN" sz="4400" dirty="0" err="1">
                <a:solidFill>
                  <a:schemeClr val="bg1"/>
                </a:solidFill>
                <a:latin typeface="SVN-Yahoo" panose="02040603050506020204" pitchFamily="18" charset="0"/>
                <a:ea typeface="胡晓波男神体" panose="02010600030101010101" pitchFamily="2" charset="-122"/>
                <a:cs typeface="胡晓波男神体" panose="02010600030101010101" pitchFamily="2" charset="-122"/>
              </a:rPr>
              <a:t>Câu</a:t>
            </a:r>
            <a:r>
              <a:rPr lang="en-US" altLang="zh-CN" sz="4400" dirty="0">
                <a:solidFill>
                  <a:schemeClr val="bg1"/>
                </a:solidFill>
                <a:latin typeface="SVN-Yahoo" panose="02040603050506020204" pitchFamily="18" charset="0"/>
                <a:ea typeface="胡晓波男神体" panose="02010600030101010101" pitchFamily="2" charset="-122"/>
                <a:cs typeface="胡晓波男神体" panose="02010600030101010101" pitchFamily="2" charset="-122"/>
              </a:rPr>
              <a:t> 4</a:t>
            </a:r>
            <a:endParaRPr lang="zh-CN" altLang="en-US" sz="4400" dirty="0">
              <a:solidFill>
                <a:schemeClr val="bg1"/>
              </a:solidFill>
              <a:latin typeface="SVN-Yahoo" panose="02040603050506020204" pitchFamily="18" charset="0"/>
              <a:ea typeface="胡晓波男神体" panose="02010600030101010101" pitchFamily="2" charset="-122"/>
              <a:cs typeface="胡晓波男神体" panose="02010600030101010101" pitchFamily="2" charset="-122"/>
            </a:endParaRPr>
          </a:p>
        </p:txBody>
      </p:sp>
      <p:graphicFrame>
        <p:nvGraphicFramePr>
          <p:cNvPr id="2" name="Table 1"/>
          <p:cNvGraphicFramePr>
            <a:graphicFrameLocks noGrp="1"/>
          </p:cNvGraphicFramePr>
          <p:nvPr>
            <p:extLst>
              <p:ext uri="{D42A27DB-BD31-4B8C-83A1-F6EECF244321}">
                <p14:modId xmlns:p14="http://schemas.microsoft.com/office/powerpoint/2010/main" val="1210148991"/>
              </p:ext>
            </p:extLst>
          </p:nvPr>
        </p:nvGraphicFramePr>
        <p:xfrm>
          <a:off x="1226429" y="2758772"/>
          <a:ext cx="10420741" cy="2804160"/>
        </p:xfrm>
        <a:graphic>
          <a:graphicData uri="http://schemas.openxmlformats.org/drawingml/2006/table">
            <a:tbl>
              <a:tblPr firstRow="1" bandRow="1">
                <a:tableStyleId>{5C22544A-7EE6-4342-B048-85BDC9FD1C3A}</a:tableStyleId>
              </a:tblPr>
              <a:tblGrid>
                <a:gridCol w="2141922">
                  <a:extLst>
                    <a:ext uri="{9D8B030D-6E8A-4147-A177-3AD203B41FA5}">
                      <a16:colId xmlns:a16="http://schemas.microsoft.com/office/drawing/2014/main" val="3300512434"/>
                    </a:ext>
                  </a:extLst>
                </a:gridCol>
                <a:gridCol w="1754155">
                  <a:extLst>
                    <a:ext uri="{9D8B030D-6E8A-4147-A177-3AD203B41FA5}">
                      <a16:colId xmlns:a16="http://schemas.microsoft.com/office/drawing/2014/main" val="625006879"/>
                    </a:ext>
                  </a:extLst>
                </a:gridCol>
                <a:gridCol w="6524664">
                  <a:extLst>
                    <a:ext uri="{9D8B030D-6E8A-4147-A177-3AD203B41FA5}">
                      <a16:colId xmlns:a16="http://schemas.microsoft.com/office/drawing/2014/main" val="2609404489"/>
                    </a:ext>
                  </a:extLst>
                </a:gridCol>
              </a:tblGrid>
              <a:tr h="370840">
                <a:tc>
                  <a:txBody>
                    <a:bodyPr/>
                    <a:lstStyle/>
                    <a:p>
                      <a:r>
                        <a:rPr lang="en-US" sz="4000" dirty="0" err="1">
                          <a:latin typeface="Cambria" panose="02040503050406030204" pitchFamily="18" charset="0"/>
                          <a:ea typeface="Cambria" panose="02040503050406030204" pitchFamily="18" charset="0"/>
                        </a:rPr>
                        <a:t>Đoạn</a:t>
                      </a:r>
                      <a:endParaRPr lang="en-US" sz="4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endParaRPr lang="en-US" sz="4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4000" dirty="0">
                          <a:latin typeface="Cambria" panose="02040503050406030204" pitchFamily="18" charset="0"/>
                          <a:ea typeface="Cambria" panose="02040503050406030204" pitchFamily="18" charset="0"/>
                        </a:rPr>
                        <a:t>Ý</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val="379924052"/>
                  </a:ext>
                </a:extLst>
              </a:tr>
              <a:tr h="370840">
                <a:tc>
                  <a:txBody>
                    <a:bodyPr/>
                    <a:lstStyle/>
                    <a:p>
                      <a:r>
                        <a:rPr lang="en-US" sz="4000" dirty="0" err="1">
                          <a:latin typeface="Cambria" panose="02040503050406030204" pitchFamily="18" charset="0"/>
                          <a:ea typeface="Cambria" panose="02040503050406030204" pitchFamily="18" charset="0"/>
                        </a:rPr>
                        <a:t>Đoạn</a:t>
                      </a:r>
                      <a:r>
                        <a:rPr lang="en-US" sz="4000" baseline="0" dirty="0">
                          <a:latin typeface="Cambria" panose="02040503050406030204" pitchFamily="18" charset="0"/>
                          <a:ea typeface="Cambria" panose="02040503050406030204" pitchFamily="18" charset="0"/>
                        </a:rPr>
                        <a:t> 1</a:t>
                      </a:r>
                      <a:endParaRPr lang="en-US" sz="4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endParaRPr lang="en-US" sz="4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4000" dirty="0" err="1">
                          <a:latin typeface="Cambria" panose="02040503050406030204" pitchFamily="18" charset="0"/>
                          <a:ea typeface="Cambria" panose="02040503050406030204" pitchFamily="18" charset="0"/>
                        </a:rPr>
                        <a:t>Tầm</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quan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trọng</a:t>
                      </a:r>
                      <a:r>
                        <a:rPr lang="en-US" sz="4000" baseline="0" dirty="0">
                          <a:latin typeface="Cambria" panose="02040503050406030204" pitchFamily="18" charset="0"/>
                          <a:ea typeface="Cambria" panose="02040503050406030204" pitchFamily="18" charset="0"/>
                        </a:rPr>
                        <a:t> </a:t>
                      </a:r>
                      <a:r>
                        <a:rPr lang="en-US" sz="4000" baseline="0" dirty="0" err="1">
                          <a:latin typeface="Cambria" panose="02040503050406030204" pitchFamily="18" charset="0"/>
                          <a:ea typeface="Cambria" panose="02040503050406030204" pitchFamily="18" charset="0"/>
                        </a:rPr>
                        <a:t>của</a:t>
                      </a:r>
                      <a:r>
                        <a:rPr lang="en-US" sz="4000" baseline="0" dirty="0">
                          <a:latin typeface="Cambria" panose="02040503050406030204" pitchFamily="18" charset="0"/>
                          <a:ea typeface="Cambria" panose="02040503050406030204" pitchFamily="18" charset="0"/>
                        </a:rPr>
                        <a:t> </a:t>
                      </a:r>
                      <a:r>
                        <a:rPr lang="en-US" sz="4000" baseline="0" dirty="0" err="1">
                          <a:latin typeface="Cambria" panose="02040503050406030204" pitchFamily="18" charset="0"/>
                          <a:ea typeface="Cambria" panose="02040503050406030204" pitchFamily="18" charset="0"/>
                        </a:rPr>
                        <a:t>bầu</a:t>
                      </a:r>
                      <a:r>
                        <a:rPr lang="en-US" sz="4000" baseline="0" dirty="0">
                          <a:latin typeface="Cambria" panose="02040503050406030204" pitchFamily="18" charset="0"/>
                          <a:ea typeface="Cambria" panose="02040503050406030204" pitchFamily="18" charset="0"/>
                        </a:rPr>
                        <a:t> </a:t>
                      </a:r>
                      <a:r>
                        <a:rPr lang="en-US" sz="4000" baseline="0" dirty="0" err="1">
                          <a:latin typeface="Cambria" panose="02040503050406030204" pitchFamily="18" charset="0"/>
                          <a:ea typeface="Cambria" panose="02040503050406030204" pitchFamily="18" charset="0"/>
                        </a:rPr>
                        <a:t>trời</a:t>
                      </a:r>
                      <a:endParaRPr lang="en-US" sz="4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798456021"/>
                  </a:ext>
                </a:extLst>
              </a:tr>
              <a:tr h="370840">
                <a:tc>
                  <a:txBody>
                    <a:bodyPr/>
                    <a:lstStyle/>
                    <a:p>
                      <a:r>
                        <a:rPr lang="en-US" sz="4000" dirty="0" err="1">
                          <a:latin typeface="Cambria" panose="02040503050406030204" pitchFamily="18" charset="0"/>
                          <a:ea typeface="Cambria" panose="02040503050406030204" pitchFamily="18" charset="0"/>
                        </a:rPr>
                        <a:t>Đoạn</a:t>
                      </a:r>
                      <a:r>
                        <a:rPr lang="en-US" sz="4000" baseline="0" dirty="0">
                          <a:latin typeface="Cambria" panose="02040503050406030204" pitchFamily="18" charset="0"/>
                          <a:ea typeface="Cambria" panose="02040503050406030204" pitchFamily="18" charset="0"/>
                        </a:rPr>
                        <a:t> 2</a:t>
                      </a:r>
                      <a:endParaRPr lang="en-US" sz="4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endParaRPr lang="en-US" sz="4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4000" dirty="0" err="1">
                          <a:latin typeface="Cambria" panose="02040503050406030204" pitchFamily="18" charset="0"/>
                          <a:ea typeface="Cambria" panose="02040503050406030204" pitchFamily="18" charset="0"/>
                        </a:rPr>
                        <a:t>Những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sự</a:t>
                      </a:r>
                      <a:r>
                        <a:rPr lang="en-US" sz="4000" baseline="0" dirty="0">
                          <a:latin typeface="Cambria" panose="02040503050406030204" pitchFamily="18" charset="0"/>
                          <a:ea typeface="Cambria" panose="02040503050406030204" pitchFamily="18" charset="0"/>
                        </a:rPr>
                        <a:t> </a:t>
                      </a:r>
                      <a:r>
                        <a:rPr lang="en-US" sz="4000" baseline="0" dirty="0" err="1">
                          <a:latin typeface="Cambria" panose="02040503050406030204" pitchFamily="18" charset="0"/>
                          <a:ea typeface="Cambria" panose="02040503050406030204" pitchFamily="18" charset="0"/>
                        </a:rPr>
                        <a:t>vật</a:t>
                      </a:r>
                      <a:r>
                        <a:rPr lang="en-US" sz="4000" baseline="0" dirty="0">
                          <a:latin typeface="Cambria" panose="02040503050406030204" pitchFamily="18" charset="0"/>
                          <a:ea typeface="Cambria" panose="02040503050406030204" pitchFamily="18" charset="0"/>
                        </a:rPr>
                        <a:t> </a:t>
                      </a:r>
                      <a:r>
                        <a:rPr lang="en-US" sz="4000" baseline="0" dirty="0" err="1">
                          <a:latin typeface="Cambria" panose="02040503050406030204" pitchFamily="18" charset="0"/>
                          <a:ea typeface="Cambria" panose="02040503050406030204" pitchFamily="18" charset="0"/>
                        </a:rPr>
                        <a:t>trên</a:t>
                      </a:r>
                      <a:r>
                        <a:rPr lang="en-US" sz="4000" baseline="0" dirty="0">
                          <a:latin typeface="Cambria" panose="02040503050406030204" pitchFamily="18" charset="0"/>
                          <a:ea typeface="Cambria" panose="02040503050406030204" pitchFamily="18" charset="0"/>
                        </a:rPr>
                        <a:t> </a:t>
                      </a:r>
                      <a:r>
                        <a:rPr lang="en-US" sz="4000" baseline="0" dirty="0" err="1">
                          <a:latin typeface="Cambria" panose="02040503050406030204" pitchFamily="18" charset="0"/>
                          <a:ea typeface="Cambria" panose="02040503050406030204" pitchFamily="18" charset="0"/>
                        </a:rPr>
                        <a:t>bầu</a:t>
                      </a:r>
                      <a:r>
                        <a:rPr lang="en-US" sz="4000" baseline="0" dirty="0">
                          <a:latin typeface="Cambria" panose="02040503050406030204" pitchFamily="18" charset="0"/>
                          <a:ea typeface="Cambria" panose="02040503050406030204" pitchFamily="18" charset="0"/>
                        </a:rPr>
                        <a:t> </a:t>
                      </a:r>
                      <a:r>
                        <a:rPr lang="en-US" sz="4000" baseline="0" dirty="0" err="1">
                          <a:latin typeface="Cambria" panose="02040503050406030204" pitchFamily="18" charset="0"/>
                          <a:ea typeface="Cambria" panose="02040503050406030204" pitchFamily="18" charset="0"/>
                        </a:rPr>
                        <a:t>trời</a:t>
                      </a:r>
                      <a:endParaRPr lang="en-US" sz="4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3349728409"/>
                  </a:ext>
                </a:extLst>
              </a:tr>
              <a:tr h="370840">
                <a:tc>
                  <a:txBody>
                    <a:bodyPr/>
                    <a:lstStyle/>
                    <a:p>
                      <a:r>
                        <a:rPr lang="en-US" sz="4000" dirty="0" err="1">
                          <a:latin typeface="Cambria" panose="02040503050406030204" pitchFamily="18" charset="0"/>
                          <a:ea typeface="Cambria" panose="02040503050406030204" pitchFamily="18" charset="0"/>
                        </a:rPr>
                        <a:t>Đoạn</a:t>
                      </a:r>
                      <a:r>
                        <a:rPr lang="en-US" sz="4000" baseline="0" dirty="0">
                          <a:latin typeface="Cambria" panose="02040503050406030204" pitchFamily="18" charset="0"/>
                          <a:ea typeface="Cambria" panose="02040503050406030204" pitchFamily="18" charset="0"/>
                        </a:rPr>
                        <a:t> 3</a:t>
                      </a:r>
                      <a:endParaRPr lang="en-US" sz="4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endParaRPr lang="en-US" sz="4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4000" dirty="0" err="1">
                          <a:latin typeface="Cambria" panose="02040503050406030204" pitchFamily="18" charset="0"/>
                          <a:ea typeface="Cambria" panose="02040503050406030204" pitchFamily="18" charset="0"/>
                        </a:rPr>
                        <a:t>Màu</a:t>
                      </a:r>
                      <a:r>
                        <a:rPr lang="en-US" sz="4000" baseline="0" dirty="0">
                          <a:latin typeface="Cambria" panose="02040503050406030204" pitchFamily="18" charset="0"/>
                          <a:ea typeface="Cambria" panose="02040503050406030204" pitchFamily="18" charset="0"/>
                        </a:rPr>
                        <a:t> </a:t>
                      </a:r>
                      <a:r>
                        <a:rPr lang="en-US" sz="4000" baseline="0" dirty="0" err="1">
                          <a:latin typeface="Cambria" panose="02040503050406030204" pitchFamily="18" charset="0"/>
                          <a:ea typeface="Cambria" panose="02040503050406030204" pitchFamily="18" charset="0"/>
                        </a:rPr>
                        <a:t>sắc</a:t>
                      </a:r>
                      <a:r>
                        <a:rPr lang="en-US" sz="4000" baseline="0" dirty="0">
                          <a:latin typeface="Cambria" panose="02040503050406030204" pitchFamily="18" charset="0"/>
                          <a:ea typeface="Cambria" panose="02040503050406030204" pitchFamily="18" charset="0"/>
                        </a:rPr>
                        <a:t> </a:t>
                      </a:r>
                      <a:r>
                        <a:rPr lang="en-US" sz="4000" baseline="0" dirty="0" err="1">
                          <a:latin typeface="Cambria" panose="02040503050406030204" pitchFamily="18" charset="0"/>
                          <a:ea typeface="Cambria" panose="02040503050406030204" pitchFamily="18" charset="0"/>
                        </a:rPr>
                        <a:t>của</a:t>
                      </a:r>
                      <a:r>
                        <a:rPr lang="en-US" sz="4000" baseline="0" dirty="0">
                          <a:latin typeface="Cambria" panose="02040503050406030204" pitchFamily="18" charset="0"/>
                          <a:ea typeface="Cambria" panose="02040503050406030204" pitchFamily="18" charset="0"/>
                        </a:rPr>
                        <a:t> </a:t>
                      </a:r>
                      <a:r>
                        <a:rPr lang="en-US" sz="4000" baseline="0" dirty="0" err="1">
                          <a:latin typeface="Cambria" panose="02040503050406030204" pitchFamily="18" charset="0"/>
                          <a:ea typeface="Cambria" panose="02040503050406030204" pitchFamily="18" charset="0"/>
                        </a:rPr>
                        <a:t>bầu</a:t>
                      </a:r>
                      <a:r>
                        <a:rPr lang="en-US" sz="4000" baseline="0" dirty="0">
                          <a:latin typeface="Cambria" panose="02040503050406030204" pitchFamily="18" charset="0"/>
                          <a:ea typeface="Cambria" panose="02040503050406030204" pitchFamily="18" charset="0"/>
                        </a:rPr>
                        <a:t> </a:t>
                      </a:r>
                      <a:r>
                        <a:rPr lang="en-US" sz="4000" baseline="0" dirty="0" err="1">
                          <a:latin typeface="Cambria" panose="02040503050406030204" pitchFamily="18" charset="0"/>
                          <a:ea typeface="Cambria" panose="02040503050406030204" pitchFamily="18" charset="0"/>
                        </a:rPr>
                        <a:t>trời</a:t>
                      </a:r>
                      <a:endParaRPr lang="en-US" sz="4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913798176"/>
                  </a:ext>
                </a:extLst>
              </a:tr>
            </a:tbl>
          </a:graphicData>
        </a:graphic>
      </p:graphicFrame>
      <p:cxnSp>
        <p:nvCxnSpPr>
          <p:cNvPr id="4" name="Straight Arrow Connector 3"/>
          <p:cNvCxnSpPr/>
          <p:nvPr/>
        </p:nvCxnSpPr>
        <p:spPr>
          <a:xfrm>
            <a:off x="3387012" y="3844212"/>
            <a:ext cx="1716833" cy="79310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3387012" y="4491746"/>
            <a:ext cx="1716833" cy="79310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3387012" y="3771428"/>
            <a:ext cx="1716833" cy="140493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1269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par>
                          <p:cTn id="11" fill="hold">
                            <p:stCondLst>
                              <p:cond delay="500"/>
                            </p:stCondLst>
                            <p:childTnLst>
                              <p:par>
                                <p:cTn id="12" presetID="14" presetClass="entr" presetSubtype="10"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randombar(horizont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up)">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up)">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5265" y="1353140"/>
            <a:ext cx="7682204" cy="4154984"/>
          </a:xfrm>
          <a:prstGeom prst="rect">
            <a:avLst/>
          </a:prstGeom>
        </p:spPr>
        <p:txBody>
          <a:bodyPr wrap="square">
            <a:spAutoFit/>
          </a:bodyPr>
          <a:lstStyle/>
          <a:p>
            <a:pPr algn="just"/>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Biết</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yêu</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quý</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bảo</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vệ</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bầu</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trời</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bảo</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vệ</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trái</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đất</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giữ</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gìn</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môi</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trường</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sống</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bằng</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những</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việc</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làm</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cụ</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thể</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như</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không</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xả</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rác</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thải</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khí</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thải</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chất</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thải</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ra</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môi</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trường</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trồng</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nhiều</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cây</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xanh</a:t>
            </a:r>
            <a:r>
              <a:rPr lang="en-US" sz="4400" dirty="0">
                <a:latin typeface="Times New Roman" panose="02020603050405020304" pitchFamily="18" charset="0"/>
                <a:ea typeface="Times New Roman" panose="02020603050405020304" pitchFamily="18" charset="0"/>
              </a:rPr>
              <a:t>.</a:t>
            </a:r>
            <a:endParaRPr lang="en-US" sz="44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44991" y="1716393"/>
            <a:ext cx="3584759" cy="439559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306514" y="1981125"/>
            <a:ext cx="9847136" cy="3333825"/>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5" name="文本框 11">
            <a:extLst>
              <a:ext uri="{FF2B5EF4-FFF2-40B4-BE49-F238E27FC236}">
                <a16:creationId xmlns:a16="http://schemas.microsoft.com/office/drawing/2014/main" id="{E0086DAA-FA01-B648-E485-B48AFC66FE8D}"/>
              </a:ext>
            </a:extLst>
          </p:cNvPr>
          <p:cNvSpPr txBox="1"/>
          <p:nvPr/>
        </p:nvSpPr>
        <p:spPr>
          <a:xfrm>
            <a:off x="-168073" y="653787"/>
            <a:ext cx="8943398" cy="1200329"/>
          </a:xfrm>
          <a:prstGeom prst="rect">
            <a:avLst/>
          </a:prstGeom>
          <a:noFill/>
        </p:spPr>
        <p:txBody>
          <a:bodyPr wrap="square">
            <a:spAutoFit/>
          </a:bodyPr>
          <a:lstStyle/>
          <a:p>
            <a:pPr algn="ctr"/>
            <a:r>
              <a:rPr lang="en-US" altLang="zh-CN" sz="7200" dirty="0" err="1">
                <a:ln w="28575">
                  <a:solidFill>
                    <a:schemeClr val="tx1"/>
                  </a:solidFill>
                </a:ln>
                <a:blipFill dpi="0" rotWithShape="1">
                  <a:blip r:embed="rId6">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Nội</a:t>
            </a:r>
            <a:r>
              <a:rPr lang="en-US" altLang="zh-CN" sz="7200" dirty="0">
                <a:ln w="28575">
                  <a:solidFill>
                    <a:schemeClr val="tx1"/>
                  </a:solidFill>
                </a:ln>
                <a:blipFill dpi="0" rotWithShape="1">
                  <a:blip r:embed="rId6">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  dung</a:t>
            </a:r>
            <a:endParaRPr lang="zh-CN" altLang="en-US" sz="7200" dirty="0">
              <a:ln w="28575">
                <a:solidFill>
                  <a:schemeClr val="tx1"/>
                </a:solidFill>
              </a:ln>
              <a:blipFill dpi="0" rotWithShape="1">
                <a:blip r:embed="rId6">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endParaRPr>
          </a:p>
        </p:txBody>
      </p:sp>
      <p:sp>
        <p:nvSpPr>
          <p:cNvPr id="48" name="文本框 40">
            <a:extLst>
              <a:ext uri="{FF2B5EF4-FFF2-40B4-BE49-F238E27FC236}">
                <a16:creationId xmlns:a16="http://schemas.microsoft.com/office/drawing/2014/main" id="{D2A0FFC3-DD0C-D576-6C42-AAB6BBD22D5C}"/>
              </a:ext>
            </a:extLst>
          </p:cNvPr>
          <p:cNvSpPr txBox="1"/>
          <p:nvPr/>
        </p:nvSpPr>
        <p:spPr>
          <a:xfrm>
            <a:off x="612389" y="2124543"/>
            <a:ext cx="7735974" cy="3046988"/>
          </a:xfrm>
          <a:prstGeom prst="rect">
            <a:avLst/>
          </a:prstGeom>
          <a:noFill/>
        </p:spPr>
        <p:txBody>
          <a:bodyPr wrap="square" rtlCol="0">
            <a:spAutoFit/>
          </a:bodyPr>
          <a:lstStyle/>
          <a:p>
            <a:pPr lvl="0" algn="just">
              <a:defRPr/>
            </a:pPr>
            <a:r>
              <a:rPr lang="en-US" sz="4800" b="1" i="1" dirty="0">
                <a:latin typeface="Cambria" panose="02040503050406030204" pitchFamily="18" charset="0"/>
                <a:ea typeface="Cambria" panose="02040503050406030204" pitchFamily="18" charset="0"/>
              </a:rPr>
              <a:t>	</a:t>
            </a:r>
            <a:r>
              <a:rPr lang="en-US" sz="4800" b="1" i="1" dirty="0" err="1">
                <a:latin typeface="Cambria" panose="02040503050406030204" pitchFamily="18" charset="0"/>
                <a:ea typeface="Cambria" panose="02040503050406030204" pitchFamily="18" charset="0"/>
              </a:rPr>
              <a:t>Bài</a:t>
            </a:r>
            <a:r>
              <a:rPr lang="en-US" sz="4800" b="1" i="1" dirty="0">
                <a:latin typeface="Cambria" panose="02040503050406030204" pitchFamily="18" charset="0"/>
                <a:ea typeface="Cambria" panose="02040503050406030204" pitchFamily="18" charset="0"/>
              </a:rPr>
              <a:t> </a:t>
            </a:r>
            <a:r>
              <a:rPr lang="en-US" sz="4800" b="1" i="1" dirty="0" err="1">
                <a:latin typeface="Cambria" panose="02040503050406030204" pitchFamily="18" charset="0"/>
                <a:ea typeface="Cambria" panose="02040503050406030204" pitchFamily="18" charset="0"/>
              </a:rPr>
              <a:t>văn</a:t>
            </a:r>
            <a:r>
              <a:rPr lang="en-US" sz="4800" b="1" i="1" dirty="0">
                <a:latin typeface="Cambria" panose="02040503050406030204" pitchFamily="18" charset="0"/>
                <a:ea typeface="Cambria" panose="02040503050406030204" pitchFamily="18" charset="0"/>
              </a:rPr>
              <a:t> </a:t>
            </a:r>
            <a:r>
              <a:rPr lang="en-US" sz="4800" b="1" i="1" dirty="0" err="1">
                <a:latin typeface="Cambria" panose="02040503050406030204" pitchFamily="18" charset="0"/>
                <a:ea typeface="Cambria" panose="02040503050406030204" pitchFamily="18" charset="0"/>
              </a:rPr>
              <a:t>nói</a:t>
            </a:r>
            <a:r>
              <a:rPr lang="en-US" sz="4800" b="1" i="1" dirty="0">
                <a:latin typeface="Cambria" panose="02040503050406030204" pitchFamily="18" charset="0"/>
                <a:ea typeface="Cambria" panose="02040503050406030204" pitchFamily="18" charset="0"/>
              </a:rPr>
              <a:t> </a:t>
            </a:r>
            <a:r>
              <a:rPr lang="en-US" sz="4800" b="1" i="1" dirty="0" err="1">
                <a:latin typeface="Cambria" panose="02040503050406030204" pitchFamily="18" charset="0"/>
                <a:ea typeface="Cambria" panose="02040503050406030204" pitchFamily="18" charset="0"/>
              </a:rPr>
              <a:t>về</a:t>
            </a:r>
            <a:r>
              <a:rPr lang="en-US" sz="4800" b="1" i="1" dirty="0">
                <a:latin typeface="Cambria" panose="02040503050406030204" pitchFamily="18" charset="0"/>
                <a:ea typeface="Cambria" panose="02040503050406030204" pitchFamily="18" charset="0"/>
              </a:rPr>
              <a:t> </a:t>
            </a:r>
            <a:r>
              <a:rPr lang="en-US" sz="4800" b="1" i="1" dirty="0" err="1">
                <a:latin typeface="Cambria" panose="02040503050406030204" pitchFamily="18" charset="0"/>
                <a:ea typeface="Cambria" panose="02040503050406030204" pitchFamily="18" charset="0"/>
              </a:rPr>
              <a:t>vẻ</a:t>
            </a:r>
            <a:r>
              <a:rPr lang="en-US" sz="4800" b="1" i="1" dirty="0">
                <a:latin typeface="Cambria" panose="02040503050406030204" pitchFamily="18" charset="0"/>
                <a:ea typeface="Cambria" panose="02040503050406030204" pitchFamily="18" charset="0"/>
              </a:rPr>
              <a:t> </a:t>
            </a:r>
            <a:r>
              <a:rPr lang="en-US" sz="4800" b="1" i="1" dirty="0" err="1">
                <a:latin typeface="Cambria" panose="02040503050406030204" pitchFamily="18" charset="0"/>
                <a:ea typeface="Cambria" panose="02040503050406030204" pitchFamily="18" charset="0"/>
              </a:rPr>
              <a:t>đẹp</a:t>
            </a:r>
            <a:r>
              <a:rPr lang="en-US" sz="4800" b="1" i="1" dirty="0">
                <a:latin typeface="Cambria" panose="02040503050406030204" pitchFamily="18" charset="0"/>
                <a:ea typeface="Cambria" panose="02040503050406030204" pitchFamily="18" charset="0"/>
              </a:rPr>
              <a:t> </a:t>
            </a:r>
            <a:r>
              <a:rPr lang="en-US" sz="4800" b="1" i="1" dirty="0" err="1">
                <a:latin typeface="Cambria" panose="02040503050406030204" pitchFamily="18" charset="0"/>
                <a:ea typeface="Cambria" panose="02040503050406030204" pitchFamily="18" charset="0"/>
              </a:rPr>
              <a:t>và</a:t>
            </a:r>
            <a:r>
              <a:rPr lang="en-US" sz="4800" b="1" i="1" dirty="0">
                <a:latin typeface="Cambria" panose="02040503050406030204" pitchFamily="18" charset="0"/>
                <a:ea typeface="Cambria" panose="02040503050406030204" pitchFamily="18" charset="0"/>
              </a:rPr>
              <a:t> </a:t>
            </a:r>
            <a:r>
              <a:rPr lang="en-US" sz="4800" b="1" i="1" dirty="0" err="1">
                <a:latin typeface="Cambria" panose="02040503050406030204" pitchFamily="18" charset="0"/>
                <a:ea typeface="Cambria" panose="02040503050406030204" pitchFamily="18" charset="0"/>
              </a:rPr>
              <a:t>vai</a:t>
            </a:r>
            <a:r>
              <a:rPr lang="en-US" sz="4800" b="1" i="1" dirty="0">
                <a:latin typeface="Cambria" panose="02040503050406030204" pitchFamily="18" charset="0"/>
                <a:ea typeface="Cambria" panose="02040503050406030204" pitchFamily="18" charset="0"/>
              </a:rPr>
              <a:t> </a:t>
            </a:r>
            <a:r>
              <a:rPr lang="en-US" sz="4800" b="1" i="1" dirty="0" err="1">
                <a:latin typeface="Cambria" panose="02040503050406030204" pitchFamily="18" charset="0"/>
                <a:ea typeface="Cambria" panose="02040503050406030204" pitchFamily="18" charset="0"/>
              </a:rPr>
              <a:t>trò</a:t>
            </a:r>
            <a:r>
              <a:rPr lang="en-US" sz="4800" b="1" i="1" dirty="0">
                <a:latin typeface="Cambria" panose="02040503050406030204" pitchFamily="18" charset="0"/>
                <a:ea typeface="Cambria" panose="02040503050406030204" pitchFamily="18" charset="0"/>
              </a:rPr>
              <a:t> </a:t>
            </a:r>
            <a:r>
              <a:rPr lang="en-US" sz="4800" b="1" i="1" dirty="0" err="1">
                <a:latin typeface="Cambria" panose="02040503050406030204" pitchFamily="18" charset="0"/>
                <a:ea typeface="Cambria" panose="02040503050406030204" pitchFamily="18" charset="0"/>
              </a:rPr>
              <a:t>của</a:t>
            </a:r>
            <a:r>
              <a:rPr lang="en-US" sz="4800" b="1" i="1" dirty="0">
                <a:latin typeface="Cambria" panose="02040503050406030204" pitchFamily="18" charset="0"/>
                <a:ea typeface="Cambria" panose="02040503050406030204" pitchFamily="18" charset="0"/>
              </a:rPr>
              <a:t> </a:t>
            </a:r>
            <a:r>
              <a:rPr lang="en-US" sz="4800" b="1" i="1" dirty="0" err="1">
                <a:latin typeface="Cambria" panose="02040503050406030204" pitchFamily="18" charset="0"/>
                <a:ea typeface="Cambria" panose="02040503050406030204" pitchFamily="18" charset="0"/>
              </a:rPr>
              <a:t>bầu</a:t>
            </a:r>
            <a:r>
              <a:rPr lang="en-US" sz="4800" b="1" i="1" dirty="0">
                <a:latin typeface="Cambria" panose="02040503050406030204" pitchFamily="18" charset="0"/>
                <a:ea typeface="Cambria" panose="02040503050406030204" pitchFamily="18" charset="0"/>
              </a:rPr>
              <a:t> </a:t>
            </a:r>
            <a:r>
              <a:rPr lang="en-US" sz="4800" b="1" i="1" dirty="0" err="1">
                <a:latin typeface="Cambria" panose="02040503050406030204" pitchFamily="18" charset="0"/>
                <a:ea typeface="Cambria" panose="02040503050406030204" pitchFamily="18" charset="0"/>
              </a:rPr>
              <a:t>trời</a:t>
            </a:r>
            <a:r>
              <a:rPr lang="en-US" sz="4800" b="1" i="1" dirty="0">
                <a:latin typeface="Cambria" panose="02040503050406030204" pitchFamily="18" charset="0"/>
                <a:ea typeface="Cambria" panose="02040503050406030204" pitchFamily="18" charset="0"/>
              </a:rPr>
              <a:t> </a:t>
            </a:r>
            <a:r>
              <a:rPr lang="en-US" sz="4800" b="1" i="1" dirty="0" err="1">
                <a:latin typeface="Cambria" panose="02040503050406030204" pitchFamily="18" charset="0"/>
                <a:ea typeface="Cambria" panose="02040503050406030204" pitchFamily="18" charset="0"/>
              </a:rPr>
              <a:t>đối</a:t>
            </a:r>
            <a:r>
              <a:rPr lang="en-US" sz="4800" b="1" i="1" dirty="0">
                <a:latin typeface="Cambria" panose="02040503050406030204" pitchFamily="18" charset="0"/>
                <a:ea typeface="Cambria" panose="02040503050406030204" pitchFamily="18" charset="0"/>
              </a:rPr>
              <a:t> </a:t>
            </a:r>
            <a:r>
              <a:rPr lang="en-US" sz="4800" b="1" i="1" dirty="0" err="1">
                <a:latin typeface="Cambria" panose="02040503050406030204" pitchFamily="18" charset="0"/>
                <a:ea typeface="Cambria" panose="02040503050406030204" pitchFamily="18" charset="0"/>
              </a:rPr>
              <a:t>với</a:t>
            </a:r>
            <a:r>
              <a:rPr lang="en-US" sz="4800" b="1" i="1" dirty="0">
                <a:latin typeface="Cambria" panose="02040503050406030204" pitchFamily="18" charset="0"/>
                <a:ea typeface="Cambria" panose="02040503050406030204" pitchFamily="18" charset="0"/>
              </a:rPr>
              <a:t> </a:t>
            </a:r>
            <a:r>
              <a:rPr lang="en-US" sz="4800" b="1" i="1" dirty="0" err="1">
                <a:latin typeface="Cambria" panose="02040503050406030204" pitchFamily="18" charset="0"/>
                <a:ea typeface="Cambria" panose="02040503050406030204" pitchFamily="18" charset="0"/>
              </a:rPr>
              <a:t>cuộc</a:t>
            </a:r>
            <a:r>
              <a:rPr lang="en-US" sz="4800" b="1" i="1" dirty="0">
                <a:latin typeface="Cambria" panose="02040503050406030204" pitchFamily="18" charset="0"/>
                <a:ea typeface="Cambria" panose="02040503050406030204" pitchFamily="18" charset="0"/>
              </a:rPr>
              <a:t> </a:t>
            </a:r>
            <a:r>
              <a:rPr lang="en-US" sz="4800" b="1" i="1" dirty="0" err="1">
                <a:latin typeface="Cambria" panose="02040503050406030204" pitchFamily="18" charset="0"/>
                <a:ea typeface="Cambria" panose="02040503050406030204" pitchFamily="18" charset="0"/>
              </a:rPr>
              <a:t>sống</a:t>
            </a:r>
            <a:r>
              <a:rPr lang="en-US" sz="4800" b="1" i="1" dirty="0">
                <a:latin typeface="Cambria" panose="02040503050406030204" pitchFamily="18" charset="0"/>
                <a:ea typeface="Cambria" panose="02040503050406030204" pitchFamily="18" charset="0"/>
              </a:rPr>
              <a:t> </a:t>
            </a:r>
            <a:r>
              <a:rPr lang="en-US" sz="4800" b="1" i="1" dirty="0" err="1">
                <a:latin typeface="Cambria" panose="02040503050406030204" pitchFamily="18" charset="0"/>
                <a:ea typeface="Cambria" panose="02040503050406030204" pitchFamily="18" charset="0"/>
              </a:rPr>
              <a:t>của</a:t>
            </a:r>
            <a:r>
              <a:rPr lang="en-US" sz="4800" b="1" i="1" dirty="0">
                <a:latin typeface="Cambria" panose="02040503050406030204" pitchFamily="18" charset="0"/>
                <a:ea typeface="Cambria" panose="02040503050406030204" pitchFamily="18" charset="0"/>
              </a:rPr>
              <a:t> </a:t>
            </a:r>
            <a:r>
              <a:rPr lang="en-US" sz="4800" b="1" i="1" dirty="0" err="1">
                <a:latin typeface="Cambria" panose="02040503050406030204" pitchFamily="18" charset="0"/>
                <a:ea typeface="Cambria" panose="02040503050406030204" pitchFamily="18" charset="0"/>
              </a:rPr>
              <a:t>muôn</a:t>
            </a:r>
            <a:r>
              <a:rPr lang="en-US" sz="4800" b="1" i="1" dirty="0">
                <a:latin typeface="Cambria" panose="02040503050406030204" pitchFamily="18" charset="0"/>
                <a:ea typeface="Cambria" panose="02040503050406030204" pitchFamily="18" charset="0"/>
              </a:rPr>
              <a:t> </a:t>
            </a:r>
            <a:r>
              <a:rPr lang="en-US" sz="4800" b="1" i="1" dirty="0" err="1">
                <a:latin typeface="Cambria" panose="02040503050406030204" pitchFamily="18" charset="0"/>
                <a:ea typeface="Cambria" panose="02040503050406030204" pitchFamily="18" charset="0"/>
              </a:rPr>
              <a:t>loài</a:t>
            </a:r>
            <a:r>
              <a:rPr lang="en-US" sz="4800" b="1" i="1" dirty="0">
                <a:latin typeface="Cambria" panose="02040503050406030204" pitchFamily="18" charset="0"/>
                <a:ea typeface="Cambria" panose="02040503050406030204" pitchFamily="18" charset="0"/>
              </a:rPr>
              <a:t> </a:t>
            </a:r>
            <a:r>
              <a:rPr lang="en-US" sz="4800" b="1" i="1" dirty="0" err="1">
                <a:latin typeface="Cambria" panose="02040503050406030204" pitchFamily="18" charset="0"/>
                <a:ea typeface="Cambria" panose="02040503050406030204" pitchFamily="18" charset="0"/>
              </a:rPr>
              <a:t>trên</a:t>
            </a:r>
            <a:r>
              <a:rPr lang="en-US" sz="4800" b="1" i="1" dirty="0">
                <a:latin typeface="Cambria" panose="02040503050406030204" pitchFamily="18" charset="0"/>
                <a:ea typeface="Cambria" panose="02040503050406030204" pitchFamily="18" charset="0"/>
              </a:rPr>
              <a:t> </a:t>
            </a:r>
            <a:r>
              <a:rPr lang="en-US" sz="4800" b="1" i="1" dirty="0" err="1">
                <a:latin typeface="Cambria" panose="02040503050406030204" pitchFamily="18" charset="0"/>
                <a:ea typeface="Cambria" panose="02040503050406030204" pitchFamily="18" charset="0"/>
              </a:rPr>
              <a:t>Trái</a:t>
            </a:r>
            <a:r>
              <a:rPr lang="en-US" sz="4800" b="1" i="1" dirty="0">
                <a:latin typeface="Cambria" panose="02040503050406030204" pitchFamily="18" charset="0"/>
                <a:ea typeface="Cambria" panose="02040503050406030204" pitchFamily="18" charset="0"/>
              </a:rPr>
              <a:t> </a:t>
            </a:r>
            <a:r>
              <a:rPr lang="en-US" sz="4800" b="1" i="1" dirty="0" err="1">
                <a:latin typeface="Cambria" panose="02040503050406030204" pitchFamily="18" charset="0"/>
                <a:ea typeface="Cambria" panose="02040503050406030204" pitchFamily="18" charset="0"/>
              </a:rPr>
              <a:t>Đất</a:t>
            </a:r>
            <a:r>
              <a:rPr lang="en-US" sz="4800" b="1" i="1" dirty="0">
                <a:latin typeface="Cambria" panose="02040503050406030204" pitchFamily="18" charset="0"/>
                <a:ea typeface="Cambria" panose="02040503050406030204" pitchFamily="18" charset="0"/>
              </a:rPr>
              <a:t>.</a:t>
            </a:r>
            <a:endParaRPr kumimoji="0" lang="zh-CN" altLang="en-US" sz="49600" b="1" i="1" u="none" strike="noStrike" kern="1200" cap="none" spc="0" normalizeH="0" baseline="0" noProof="0" dirty="0">
              <a:ln>
                <a:noFill/>
              </a:ln>
              <a:solidFill>
                <a:schemeClr val="accent4">
                  <a:lumMod val="50000"/>
                </a:schemeClr>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pic>
        <p:nvPicPr>
          <p:cNvPr id="3" name="Picture 2"/>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7991475" y="1634447"/>
            <a:ext cx="4324350" cy="4324350"/>
          </a:xfrm>
          <a:prstGeom prst="rect">
            <a:avLst/>
          </a:prstGeom>
        </p:spPr>
      </p:pic>
    </p:spTree>
    <p:extLst>
      <p:ext uri="{BB962C8B-B14F-4D97-AF65-F5344CB8AC3E}">
        <p14:creationId xmlns:p14="http://schemas.microsoft.com/office/powerpoint/2010/main" val="37490152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randombar(horizontal)">
                                      <p:cBhvr>
                                        <p:cTn id="14" dur="500"/>
                                        <p:tgtEl>
                                          <p:spTgt spid="35"/>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randombar(horizontal)">
                                      <p:cBhvr>
                                        <p:cTn id="19"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5" grpId="0"/>
      <p:bldP spid="4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3" name="组合 12">
            <a:extLst>
              <a:ext uri="{FF2B5EF4-FFF2-40B4-BE49-F238E27FC236}">
                <a16:creationId xmlns:a16="http://schemas.microsoft.com/office/drawing/2014/main" id="{C2ECFF84-9237-0429-1B6F-2448DC0BB7E2}"/>
              </a:ext>
            </a:extLst>
          </p:cNvPr>
          <p:cNvGrpSpPr/>
          <p:nvPr/>
        </p:nvGrpSpPr>
        <p:grpSpPr>
          <a:xfrm>
            <a:off x="1952762" y="1192277"/>
            <a:ext cx="9185383" cy="4178376"/>
            <a:chOff x="1282893" y="2598340"/>
            <a:chExt cx="4902007" cy="1311960"/>
          </a:xfrm>
        </p:grpSpPr>
        <p:sp>
          <p:nvSpPr>
            <p:cNvPr id="2" name="矩形: 圆角 1">
              <a:extLst>
                <a:ext uri="{FF2B5EF4-FFF2-40B4-BE49-F238E27FC236}">
                  <a16:creationId xmlns:a16="http://schemas.microsoft.com/office/drawing/2014/main" id="{90C12816-B30E-8912-F43D-862C1FE20432}"/>
                </a:ext>
              </a:extLst>
            </p:cNvPr>
            <p:cNvSpPr/>
            <p:nvPr/>
          </p:nvSpPr>
          <p:spPr>
            <a:xfrm>
              <a:off x="1282893" y="2598340"/>
              <a:ext cx="4902007" cy="1311960"/>
            </a:xfrm>
            <a:prstGeom prst="roundRect">
              <a:avLst>
                <a:gd name="adj" fmla="val 17635"/>
              </a:avLst>
            </a:prstGeom>
            <a:solidFill>
              <a:schemeClr val="bg1"/>
            </a:solidFill>
            <a:ln w="57150">
              <a:solidFill>
                <a:srgbClr val="7030A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0" name="矩形: 圆角 9">
              <a:extLst>
                <a:ext uri="{FF2B5EF4-FFF2-40B4-BE49-F238E27FC236}">
                  <a16:creationId xmlns:a16="http://schemas.microsoft.com/office/drawing/2014/main" id="{6D0B8747-9E79-2684-B352-7E04693FC0C0}"/>
                </a:ext>
              </a:extLst>
            </p:cNvPr>
            <p:cNvSpPr/>
            <p:nvPr/>
          </p:nvSpPr>
          <p:spPr>
            <a:xfrm>
              <a:off x="1541836" y="2917723"/>
              <a:ext cx="766401" cy="553264"/>
            </a:xfrm>
            <a:prstGeom prst="roundRe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dirty="0">
                  <a:ln>
                    <a:solidFill>
                      <a:schemeClr val="tx1"/>
                    </a:solidFill>
                  </a:ln>
                  <a:latin typeface="SVN-Yahoo" panose="02040603050506020204" pitchFamily="18" charset="0"/>
                  <a:ea typeface="胡晓波男神体" panose="02010600030101010101" pitchFamily="2" charset="-122"/>
                  <a:cs typeface="胡晓波男神体" panose="02010600030101010101" pitchFamily="2" charset="-122"/>
                </a:rPr>
                <a:t>03</a:t>
              </a:r>
              <a:endParaRPr lang="zh-CN" altLang="en-US" sz="4800" dirty="0">
                <a:ln>
                  <a:solidFill>
                    <a:schemeClr val="tx1"/>
                  </a:solidFill>
                </a:ln>
                <a:latin typeface="SVN-Yahoo" panose="02040603050506020204" pitchFamily="18" charset="0"/>
                <a:ea typeface="胡晓波男神体" panose="02010600030101010101" pitchFamily="2" charset="-122"/>
                <a:cs typeface="胡晓波男神体" panose="02010600030101010101" pitchFamily="2" charset="-122"/>
              </a:endParaRPr>
            </a:p>
          </p:txBody>
        </p:sp>
        <p:sp>
          <p:nvSpPr>
            <p:cNvPr id="12" name="文本框 11">
              <a:extLst>
                <a:ext uri="{FF2B5EF4-FFF2-40B4-BE49-F238E27FC236}">
                  <a16:creationId xmlns:a16="http://schemas.microsoft.com/office/drawing/2014/main" id="{E0086DAA-FA01-B648-E485-B48AFC66FE8D}"/>
                </a:ext>
              </a:extLst>
            </p:cNvPr>
            <p:cNvSpPr txBox="1"/>
            <p:nvPr/>
          </p:nvSpPr>
          <p:spPr>
            <a:xfrm>
              <a:off x="2446106" y="2715996"/>
              <a:ext cx="3370538" cy="956718"/>
            </a:xfrm>
            <a:prstGeom prst="rect">
              <a:avLst/>
            </a:prstGeom>
            <a:noFill/>
          </p:spPr>
          <p:txBody>
            <a:bodyPr wrap="square">
              <a:spAutoFit/>
            </a:bodyPr>
            <a:lstStyle/>
            <a:p>
              <a:pPr algn="ctr"/>
              <a:r>
                <a:rPr lang="en-US" altLang="zh-CN" sz="9600" dirty="0">
                  <a:ln>
                    <a:solidFill>
                      <a:schemeClr val="tx1"/>
                    </a:solidFill>
                  </a:ln>
                  <a:solidFill>
                    <a:srgbClr val="7030A0"/>
                  </a:solidFill>
                  <a:latin typeface="SVN-Yahoo" panose="02040603050506020204" pitchFamily="18" charset="0"/>
                  <a:ea typeface="胡晓波男神体" panose="02010600030101010101" pitchFamily="2" charset="-122"/>
                  <a:cs typeface="胡晓波男神体" panose="02010600030101010101" pitchFamily="2" charset="-122"/>
                </a:rPr>
                <a:t>LUYỆN ĐỌC LẠI</a:t>
              </a:r>
              <a:endParaRPr lang="zh-CN" altLang="en-US" sz="9600" dirty="0">
                <a:ln>
                  <a:solidFill>
                    <a:schemeClr val="tx1"/>
                  </a:solidFill>
                </a:ln>
                <a:solidFill>
                  <a:srgbClr val="7030A0"/>
                </a:solidFill>
                <a:latin typeface="SVN-Yahoo" panose="02040603050506020204" pitchFamily="18" charset="0"/>
                <a:ea typeface="胡晓波男神体" panose="02010600030101010101" pitchFamily="2" charset="-122"/>
                <a:cs typeface="胡晓波男神体" panose="02010600030101010101" pitchFamily="2" charset="-122"/>
              </a:endParaRPr>
            </a:p>
          </p:txBody>
        </p:sp>
      </p:grpSp>
      <p:pic>
        <p:nvPicPr>
          <p:cNvPr id="40" name="图片 39">
            <a:extLst>
              <a:ext uri="{FF2B5EF4-FFF2-40B4-BE49-F238E27FC236}">
                <a16:creationId xmlns:a16="http://schemas.microsoft.com/office/drawing/2014/main" id="{F2AEEF1F-EBAE-D983-66AD-706B7E3E906E}"/>
              </a:ext>
            </a:extLst>
          </p:cNvPr>
          <p:cNvPicPr>
            <a:picLocks noChangeAspect="1"/>
          </p:cNvPicPr>
          <p:nvPr/>
        </p:nvPicPr>
        <p:blipFill rotWithShape="1">
          <a:blip r:embed="rId3">
            <a:extLst>
              <a:ext uri="{28A0092B-C50C-407E-A947-70E740481C1C}">
                <a14:useLocalDpi xmlns:a14="http://schemas.microsoft.com/office/drawing/2010/main" val="0"/>
              </a:ext>
            </a:extLst>
          </a:blip>
          <a:srcRect l="52260" t="31979" r="39931" b="53248"/>
          <a:stretch/>
        </p:blipFill>
        <p:spPr>
          <a:xfrm>
            <a:off x="10094040" y="1566991"/>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spTree>
    <p:extLst>
      <p:ext uri="{BB962C8B-B14F-4D97-AF65-F5344CB8AC3E}">
        <p14:creationId xmlns:p14="http://schemas.microsoft.com/office/powerpoint/2010/main" val="7345396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圆角 2">
            <a:extLst>
              <a:ext uri="{FF2B5EF4-FFF2-40B4-BE49-F238E27FC236}">
                <a16:creationId xmlns:a16="http://schemas.microsoft.com/office/drawing/2014/main" id="{51B4E8A8-57A2-24C1-3D49-3EF849A543B6}"/>
              </a:ext>
            </a:extLst>
          </p:cNvPr>
          <p:cNvSpPr/>
          <p:nvPr/>
        </p:nvSpPr>
        <p:spPr>
          <a:xfrm>
            <a:off x="370390" y="706056"/>
            <a:ext cx="11528385" cy="5995686"/>
          </a:xfrm>
          <a:prstGeom prst="roundRect">
            <a:avLst>
              <a:gd name="adj" fmla="val 11843"/>
            </a:avLst>
          </a:prstGeom>
          <a:solidFill>
            <a:schemeClr val="bg1"/>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7" name="文本框 6">
            <a:extLst>
              <a:ext uri="{FF2B5EF4-FFF2-40B4-BE49-F238E27FC236}">
                <a16:creationId xmlns:a16="http://schemas.microsoft.com/office/drawing/2014/main" id="{435713CC-2F73-EA28-C5A6-3D6C89AB0D23}"/>
              </a:ext>
            </a:extLst>
          </p:cNvPr>
          <p:cNvSpPr txBox="1"/>
          <p:nvPr/>
        </p:nvSpPr>
        <p:spPr>
          <a:xfrm>
            <a:off x="567160" y="886216"/>
            <a:ext cx="11111696" cy="5693866"/>
          </a:xfrm>
          <a:prstGeom prst="rect">
            <a:avLst/>
          </a:prstGeom>
          <a:noFill/>
        </p:spPr>
        <p:txBody>
          <a:bodyPr wrap="square" rtlCol="0" anchor="t">
            <a:spAutoFit/>
          </a:bodyPr>
          <a:lstStyle/>
          <a:p>
            <a:pPr algn="just"/>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Ngẩng đầu nhìn lên trời, bạn thấy gì nào? Bạn có thể thấy những con chim đang bay, những vòm cây xanh biếc, những tia nắng xuyên qua đám mây trắng muốt như bông. Đôi khi bạn còn thấy những giọt mưa đang rơi xuống hay đàn bướm dập dờn trong gió nhẹ.</a:t>
            </a:r>
          </a:p>
          <a:p>
            <a:pPr algn="just"/>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Bầu trời có màu gì nhỉ? Bầu trời thường có màu xanh lơ vào ban ngày, màu đen vào ban đêm. Tuy vậy, tùy vào thời tiết mà bầu trời có những sắc màu khác nhau. Khi mặt trời chiếu vào bầu không khí chứa nhiều hơi nước sau cơn mưa, bạn sẽ nhìn thấy bảy sắc màu rực rỡ của cầu vồng.</a:t>
            </a:r>
          </a:p>
          <a:p>
            <a:pPr algn="just"/>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Bầu trời bao quanh Trái Đất và cung cấp không khí cho con người, loài vật và cây cối. Vì vậy, giữ bầu trời được trong lành chính là góp phần duy trì sự sống cho muôn loài.</a:t>
            </a:r>
          </a:p>
          <a:p>
            <a:pPr algn="r"/>
            <a:r>
              <a:rPr lang="vi-VN" sz="2800" dirty="0">
                <a:latin typeface="Cambria" panose="02040503050406030204" pitchFamily="18" charset="0"/>
                <a:ea typeface="Cambria" panose="02040503050406030204" pitchFamily="18" charset="0"/>
              </a:rPr>
              <a:t>(Theo </a:t>
            </a:r>
            <a:r>
              <a:rPr lang="vi-VN" sz="2800" i="1" dirty="0">
                <a:latin typeface="Cambria" panose="02040503050406030204" pitchFamily="18" charset="0"/>
                <a:ea typeface="Cambria" panose="02040503050406030204" pitchFamily="18" charset="0"/>
              </a:rPr>
              <a:t>Từ điển bách khoa toàn thư đầu tiên của tôi</a:t>
            </a:r>
            <a:r>
              <a:rPr lang="vi-VN" sz="2800" dirty="0">
                <a:latin typeface="Cambria" panose="02040503050406030204" pitchFamily="18" charset="0"/>
                <a:ea typeface="Cambria" panose="02040503050406030204" pitchFamily="18" charset="0"/>
              </a:rPr>
              <a:t>)</a:t>
            </a:r>
          </a:p>
        </p:txBody>
      </p:sp>
      <p:grpSp>
        <p:nvGrpSpPr>
          <p:cNvPr id="2" name="组合 1">
            <a:extLst>
              <a:ext uri="{FF2B5EF4-FFF2-40B4-BE49-F238E27FC236}">
                <a16:creationId xmlns:a16="http://schemas.microsoft.com/office/drawing/2014/main" id="{250A14C6-03F6-70F7-D635-1CD23E4597EE}"/>
              </a:ext>
            </a:extLst>
          </p:cNvPr>
          <p:cNvGrpSpPr/>
          <p:nvPr/>
        </p:nvGrpSpPr>
        <p:grpSpPr>
          <a:xfrm>
            <a:off x="4346098" y="0"/>
            <a:ext cx="3686538" cy="984474"/>
            <a:chOff x="4022007" y="1851811"/>
            <a:chExt cx="3686538" cy="984474"/>
          </a:xfrm>
        </p:grpSpPr>
        <p:sp>
          <p:nvSpPr>
            <p:cNvPr id="6" name="圆角矩形 2">
              <a:extLst>
                <a:ext uri="{FF2B5EF4-FFF2-40B4-BE49-F238E27FC236}">
                  <a16:creationId xmlns:a16="http://schemas.microsoft.com/office/drawing/2014/main" id="{DB68713E-A567-06E1-1406-E13EECDB98AE}"/>
                </a:ext>
              </a:extLst>
            </p:cNvPr>
            <p:cNvSpPr/>
            <p:nvPr/>
          </p:nvSpPr>
          <p:spPr>
            <a:xfrm>
              <a:off x="4397253" y="1981567"/>
              <a:ext cx="3311292" cy="854718"/>
            </a:xfrm>
            <a:prstGeom prst="roundRect">
              <a:avLst>
                <a:gd name="adj" fmla="val 5000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en-US" altLang="zh-CN" sz="3600" dirty="0" err="1">
                  <a:latin typeface="SVN-Yahoo" panose="02040603050506020204" pitchFamily="18" charset="0"/>
                  <a:ea typeface="胡晓波男神体" panose="02010600030101010101" pitchFamily="2" charset="-122"/>
                  <a:cs typeface="胡晓波男神体" panose="02010600030101010101" pitchFamily="2" charset="-122"/>
                </a:rPr>
                <a:t>Bầu</a:t>
              </a:r>
              <a:r>
                <a:rPr lang="en-US" altLang="zh-CN" sz="3600" dirty="0">
                  <a:latin typeface="SVN-Yahoo" panose="02040603050506020204" pitchFamily="18" charset="0"/>
                  <a:ea typeface="胡晓波男神体" panose="02010600030101010101" pitchFamily="2" charset="-122"/>
                  <a:cs typeface="胡晓波男神体" panose="02010600030101010101" pitchFamily="2" charset="-122"/>
                </a:rPr>
                <a:t> </a:t>
              </a:r>
              <a:r>
                <a:rPr lang="en-US" altLang="zh-CN" sz="3600" dirty="0" err="1">
                  <a:latin typeface="SVN-Yahoo" panose="02040603050506020204" pitchFamily="18" charset="0"/>
                  <a:ea typeface="胡晓波男神体" panose="02010600030101010101" pitchFamily="2" charset="-122"/>
                  <a:cs typeface="胡晓波男神体" panose="02010600030101010101" pitchFamily="2" charset="-122"/>
                </a:rPr>
                <a:t>trời</a:t>
              </a:r>
              <a:endParaRPr lang="zh-CN" altLang="en-US" sz="3600" dirty="0">
                <a:latin typeface="SVN-Yahoo" panose="02040603050506020204" pitchFamily="18" charset="0"/>
                <a:ea typeface="胡晓波男神体" panose="02010600030101010101" pitchFamily="2" charset="-122"/>
                <a:cs typeface="胡晓波男神体" panose="02010600030101010101" pitchFamily="2" charset="-122"/>
              </a:endParaRPr>
            </a:p>
          </p:txBody>
        </p:sp>
        <p:pic>
          <p:nvPicPr>
            <p:cNvPr id="25" name="图片 24">
              <a:extLst>
                <a:ext uri="{FF2B5EF4-FFF2-40B4-BE49-F238E27FC236}">
                  <a16:creationId xmlns:a16="http://schemas.microsoft.com/office/drawing/2014/main" id="{07691114-60F9-5DDA-7FAC-F9D6FFB8B891}"/>
                </a:ext>
              </a:extLst>
            </p:cNvPr>
            <p:cNvPicPr>
              <a:picLocks noChangeAspect="1"/>
            </p:cNvPicPr>
            <p:nvPr/>
          </p:nvPicPr>
          <p:blipFill rotWithShape="1">
            <a:blip r:embed="rId3">
              <a:extLst>
                <a:ext uri="{28A0092B-C50C-407E-A947-70E740481C1C}">
                  <a14:useLocalDpi xmlns:a14="http://schemas.microsoft.com/office/drawing/2010/main" val="0"/>
                </a:ext>
              </a:extLst>
            </a:blip>
            <a:srcRect l="52260" t="31979" r="39931" b="53248"/>
            <a:stretch/>
          </p:blipFill>
          <p:spPr>
            <a:xfrm flipH="1">
              <a:off x="4022007" y="1851811"/>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grpSp>
    </p:spTree>
    <p:extLst>
      <p:ext uri="{BB962C8B-B14F-4D97-AF65-F5344CB8AC3E}">
        <p14:creationId xmlns:p14="http://schemas.microsoft.com/office/powerpoint/2010/main" val="3424942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77898"/>
            <a:ext cx="1341236" cy="2280102"/>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22557" y="0"/>
            <a:ext cx="2132546" cy="2132546"/>
          </a:xfrm>
          <a:prstGeom prst="rect">
            <a:avLst/>
          </a:prstGeom>
        </p:spPr>
      </p:pic>
      <p:pic>
        <p:nvPicPr>
          <p:cNvPr id="6" name="Picture 5"/>
          <p:cNvPicPr>
            <a:picLocks noChangeAspect="1"/>
          </p:cNvPicPr>
          <p:nvPr/>
        </p:nvPicPr>
        <p:blipFill>
          <a:blip r:embed="rId5"/>
          <a:stretch>
            <a:fillRect/>
          </a:stretch>
        </p:blipFill>
        <p:spPr>
          <a:xfrm>
            <a:off x="425382" y="1587718"/>
            <a:ext cx="11729721" cy="4029805"/>
          </a:xfrm>
          <a:prstGeom prst="rect">
            <a:avLst/>
          </a:prstGeom>
        </p:spPr>
      </p:pic>
    </p:spTree>
    <p:extLst>
      <p:ext uri="{BB962C8B-B14F-4D97-AF65-F5344CB8AC3E}">
        <p14:creationId xmlns:p14="http://schemas.microsoft.com/office/powerpoint/2010/main" val="12582170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3" name="组合 12">
            <a:extLst>
              <a:ext uri="{FF2B5EF4-FFF2-40B4-BE49-F238E27FC236}">
                <a16:creationId xmlns:a16="http://schemas.microsoft.com/office/drawing/2014/main" id="{C2ECFF84-9237-0429-1B6F-2448DC0BB7E2}"/>
              </a:ext>
            </a:extLst>
          </p:cNvPr>
          <p:cNvGrpSpPr/>
          <p:nvPr/>
        </p:nvGrpSpPr>
        <p:grpSpPr>
          <a:xfrm>
            <a:off x="1952762" y="1192277"/>
            <a:ext cx="9185383" cy="4178376"/>
            <a:chOff x="1282893" y="2598340"/>
            <a:chExt cx="4902007" cy="1311960"/>
          </a:xfrm>
        </p:grpSpPr>
        <p:sp>
          <p:nvSpPr>
            <p:cNvPr id="2" name="矩形: 圆角 1">
              <a:extLst>
                <a:ext uri="{FF2B5EF4-FFF2-40B4-BE49-F238E27FC236}">
                  <a16:creationId xmlns:a16="http://schemas.microsoft.com/office/drawing/2014/main" id="{90C12816-B30E-8912-F43D-862C1FE20432}"/>
                </a:ext>
              </a:extLst>
            </p:cNvPr>
            <p:cNvSpPr/>
            <p:nvPr/>
          </p:nvSpPr>
          <p:spPr>
            <a:xfrm>
              <a:off x="1282893" y="2598340"/>
              <a:ext cx="4902007" cy="1311960"/>
            </a:xfrm>
            <a:prstGeom prst="roundRect">
              <a:avLst>
                <a:gd name="adj" fmla="val 17635"/>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0" name="矩形: 圆角 9">
              <a:extLst>
                <a:ext uri="{FF2B5EF4-FFF2-40B4-BE49-F238E27FC236}">
                  <a16:creationId xmlns:a16="http://schemas.microsoft.com/office/drawing/2014/main" id="{6D0B8747-9E79-2684-B352-7E04693FC0C0}"/>
                </a:ext>
              </a:extLst>
            </p:cNvPr>
            <p:cNvSpPr/>
            <p:nvPr/>
          </p:nvSpPr>
          <p:spPr>
            <a:xfrm>
              <a:off x="1811106" y="2992710"/>
              <a:ext cx="635000" cy="553264"/>
            </a:xfrm>
            <a:prstGeom prst="round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dirty="0">
                  <a:ln>
                    <a:solidFill>
                      <a:schemeClr val="tx1"/>
                    </a:solidFill>
                  </a:ln>
                  <a:latin typeface="SVN-Yahoo" panose="02040603050506020204" pitchFamily="18" charset="0"/>
                  <a:ea typeface="胡晓波男神体" panose="02010600030101010101" pitchFamily="2" charset="-122"/>
                  <a:cs typeface="胡晓波男神体" panose="02010600030101010101" pitchFamily="2" charset="-122"/>
                </a:rPr>
                <a:t>01</a:t>
              </a:r>
              <a:endParaRPr lang="zh-CN" altLang="en-US" sz="4800" dirty="0">
                <a:ln>
                  <a:solidFill>
                    <a:schemeClr val="tx1"/>
                  </a:solidFill>
                </a:ln>
                <a:latin typeface="SVN-Yahoo" panose="02040603050506020204" pitchFamily="18" charset="0"/>
                <a:ea typeface="胡晓波男神体" panose="02010600030101010101" pitchFamily="2" charset="-122"/>
                <a:cs typeface="胡晓波男神体" panose="02010600030101010101" pitchFamily="2" charset="-122"/>
              </a:endParaRPr>
            </a:p>
          </p:txBody>
        </p:sp>
        <p:sp>
          <p:nvSpPr>
            <p:cNvPr id="12" name="文本框 11">
              <a:extLst>
                <a:ext uri="{FF2B5EF4-FFF2-40B4-BE49-F238E27FC236}">
                  <a16:creationId xmlns:a16="http://schemas.microsoft.com/office/drawing/2014/main" id="{E0086DAA-FA01-B648-E485-B48AFC66FE8D}"/>
                </a:ext>
              </a:extLst>
            </p:cNvPr>
            <p:cNvSpPr txBox="1"/>
            <p:nvPr/>
          </p:nvSpPr>
          <p:spPr>
            <a:xfrm>
              <a:off x="2446106" y="2790983"/>
              <a:ext cx="3370538" cy="956718"/>
            </a:xfrm>
            <a:prstGeom prst="rect">
              <a:avLst/>
            </a:prstGeom>
            <a:noFill/>
          </p:spPr>
          <p:txBody>
            <a:bodyPr wrap="square">
              <a:spAutoFit/>
            </a:bodyPr>
            <a:lstStyle/>
            <a:p>
              <a:pPr algn="ctr"/>
              <a:r>
                <a:rPr lang="en-US" altLang="zh-CN" sz="9600" dirty="0">
                  <a:ln>
                    <a:solidFill>
                      <a:schemeClr val="tx1"/>
                    </a:solidFill>
                  </a:ln>
                  <a:solidFill>
                    <a:schemeClr val="accent4">
                      <a:lumMod val="60000"/>
                      <a:lumOff val="40000"/>
                    </a:schemeClr>
                  </a:solidFill>
                  <a:latin typeface="SVN-Yahoo" panose="02040603050506020204" pitchFamily="18" charset="0"/>
                  <a:ea typeface="胡晓波男神体" panose="02010600030101010101" pitchFamily="2" charset="-122"/>
                  <a:cs typeface="胡晓波男神体" panose="02010600030101010101" pitchFamily="2" charset="-122"/>
                </a:rPr>
                <a:t>LUYỆN ĐỌC</a:t>
              </a:r>
              <a:endParaRPr lang="zh-CN" altLang="en-US" sz="9600" dirty="0">
                <a:ln>
                  <a:solidFill>
                    <a:schemeClr val="tx1"/>
                  </a:solidFill>
                </a:ln>
                <a:solidFill>
                  <a:schemeClr val="accent4">
                    <a:lumMod val="60000"/>
                    <a:lumOff val="40000"/>
                  </a:schemeClr>
                </a:solidFill>
                <a:latin typeface="SVN-Yahoo" panose="02040603050506020204" pitchFamily="18" charset="0"/>
                <a:ea typeface="胡晓波男神体" panose="02010600030101010101" pitchFamily="2" charset="-122"/>
                <a:cs typeface="胡晓波男神体" panose="02010600030101010101" pitchFamily="2" charset="-122"/>
              </a:endParaRPr>
            </a:p>
          </p:txBody>
        </p:sp>
      </p:grpSp>
      <p:pic>
        <p:nvPicPr>
          <p:cNvPr id="40" name="图片 39">
            <a:extLst>
              <a:ext uri="{FF2B5EF4-FFF2-40B4-BE49-F238E27FC236}">
                <a16:creationId xmlns:a16="http://schemas.microsoft.com/office/drawing/2014/main" id="{F2AEEF1F-EBAE-D983-66AD-706B7E3E906E}"/>
              </a:ext>
            </a:extLst>
          </p:cNvPr>
          <p:cNvPicPr>
            <a:picLocks noChangeAspect="1"/>
          </p:cNvPicPr>
          <p:nvPr/>
        </p:nvPicPr>
        <p:blipFill rotWithShape="1">
          <a:blip r:embed="rId3">
            <a:extLst>
              <a:ext uri="{28A0092B-C50C-407E-A947-70E740481C1C}">
                <a14:useLocalDpi xmlns:a14="http://schemas.microsoft.com/office/drawing/2010/main" val="0"/>
              </a:ext>
            </a:extLst>
          </a:blip>
          <a:srcRect l="52260" t="31979" r="39931" b="53248"/>
          <a:stretch/>
        </p:blipFill>
        <p:spPr>
          <a:xfrm>
            <a:off x="10094040" y="1566991"/>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spTree>
    <p:extLst>
      <p:ext uri="{BB962C8B-B14F-4D97-AF65-F5344CB8AC3E}">
        <p14:creationId xmlns:p14="http://schemas.microsoft.com/office/powerpoint/2010/main" val="38307818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7523" y="711149"/>
            <a:ext cx="7620263" cy="4386145"/>
          </a:xfrm>
          <a:prstGeom prst="rect">
            <a:avLst/>
          </a:prstGeom>
        </p:spPr>
      </p:pic>
      <p:sp>
        <p:nvSpPr>
          <p:cNvPr id="13" name="Rounded Rectangle 12"/>
          <p:cNvSpPr/>
          <p:nvPr/>
        </p:nvSpPr>
        <p:spPr>
          <a:xfrm>
            <a:off x="4182893" y="905016"/>
            <a:ext cx="7616758" cy="4095001"/>
          </a:xfrm>
          <a:prstGeom prst="roundRect">
            <a:avLst>
              <a:gd name="adj" fmla="val 3480"/>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733" y="3728053"/>
            <a:ext cx="5755632" cy="3129947"/>
          </a:xfrm>
          <a:prstGeom prst="rect">
            <a:avLst/>
          </a:prstGeom>
        </p:spPr>
      </p:pic>
      <p:sp>
        <p:nvSpPr>
          <p:cNvPr id="11" name="Rectangle 10"/>
          <p:cNvSpPr/>
          <p:nvPr/>
        </p:nvSpPr>
        <p:spPr>
          <a:xfrm>
            <a:off x="4743265" y="1116205"/>
            <a:ext cx="6746854" cy="1200329"/>
          </a:xfrm>
          <a:prstGeom prst="rect">
            <a:avLst/>
          </a:prstGeom>
        </p:spPr>
        <p:txBody>
          <a:bodyPr wrap="square">
            <a:spAutoFit/>
          </a:bodyPr>
          <a:lstStyle/>
          <a:p>
            <a:pPr algn="ctr"/>
            <a:r>
              <a:rPr lang="en-US" sz="3600" b="1" i="1" dirty="0" err="1">
                <a:solidFill>
                  <a:srgbClr val="C00000"/>
                </a:solidFill>
                <a:latin typeface="Cambria" panose="02040503050406030204" pitchFamily="18" charset="0"/>
                <a:ea typeface="Cambria" panose="02040503050406030204" pitchFamily="18" charset="0"/>
              </a:rPr>
              <a:t>Hãy</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nói</a:t>
            </a:r>
            <a:r>
              <a:rPr lang="en-US" sz="3600" b="1" i="1" dirty="0">
                <a:solidFill>
                  <a:srgbClr val="C00000"/>
                </a:solidFill>
                <a:latin typeface="Cambria" panose="02040503050406030204" pitchFamily="18" charset="0"/>
                <a:ea typeface="Cambria" panose="02040503050406030204" pitchFamily="18" charset="0"/>
              </a:rPr>
              <a:t> 3 - 5 </a:t>
            </a:r>
            <a:r>
              <a:rPr lang="en-US" sz="3600" b="1" i="1" dirty="0" err="1">
                <a:solidFill>
                  <a:srgbClr val="C00000"/>
                </a:solidFill>
                <a:latin typeface="Cambria" panose="02040503050406030204" pitchFamily="18" charset="0"/>
                <a:ea typeface="Cambria" panose="02040503050406030204" pitchFamily="18" charset="0"/>
              </a:rPr>
              <a:t>câu</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về</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bầu</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trời</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trong</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ngày</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hôm</a:t>
            </a:r>
            <a:r>
              <a:rPr lang="en-US" sz="3600" b="1" i="1" dirty="0">
                <a:solidFill>
                  <a:srgbClr val="C00000"/>
                </a:solidFill>
                <a:latin typeface="Cambria" panose="02040503050406030204" pitchFamily="18" charset="0"/>
                <a:ea typeface="Cambria" panose="02040503050406030204" pitchFamily="18" charset="0"/>
              </a:rPr>
              <a:t> nay. </a:t>
            </a:r>
          </a:p>
        </p:txBody>
      </p:sp>
      <p:sp>
        <p:nvSpPr>
          <p:cNvPr id="14" name="Rectangle 13"/>
          <p:cNvSpPr/>
          <p:nvPr/>
        </p:nvSpPr>
        <p:spPr>
          <a:xfrm>
            <a:off x="4883285" y="2417884"/>
            <a:ext cx="6754501" cy="2308324"/>
          </a:xfrm>
          <a:prstGeom prst="rect">
            <a:avLst/>
          </a:prstGeom>
        </p:spPr>
        <p:txBody>
          <a:bodyPr wrap="square">
            <a:spAutoFit/>
          </a:bodyPr>
          <a:lstStyle/>
          <a:p>
            <a:pPr indent="44450" algn="just">
              <a:spcAft>
                <a:spcPts val="0"/>
              </a:spcAft>
            </a:pPr>
            <a:r>
              <a:rPr lang="nl-NL"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Đặc</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điểm</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của</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bầu</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trời</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màu</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sắc</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độ</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cao</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độ</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rộng</a:t>
            </a:r>
            <a:r>
              <a:rPr lang="en-US" sz="3600" i="1" dirty="0">
                <a:latin typeface="Cambria" panose="02040503050406030204" pitchFamily="18" charset="0"/>
                <a:ea typeface="Cambria" panose="02040503050406030204" pitchFamily="18" charset="0"/>
              </a:rPr>
              <a:t>,…)</a:t>
            </a:r>
            <a:endParaRPr lang="en-US" sz="3200" i="1" dirty="0">
              <a:latin typeface="Cambria" panose="02040503050406030204" pitchFamily="18" charset="0"/>
              <a:ea typeface="Cambria" panose="02040503050406030204" pitchFamily="18" charset="0"/>
            </a:endParaRPr>
          </a:p>
          <a:p>
            <a:pPr indent="44450" algn="just">
              <a:spcAft>
                <a:spcPts val="0"/>
              </a:spcAft>
            </a:pP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Cảnh</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vật</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xuất</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hiện</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trên</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bầu</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trời</a:t>
            </a:r>
            <a:r>
              <a:rPr lang="en-US" sz="3600" i="1" dirty="0">
                <a:latin typeface="Cambria" panose="02040503050406030204" pitchFamily="18" charset="0"/>
                <a:ea typeface="Cambria" panose="02040503050406030204" pitchFamily="18" charset="0"/>
              </a:rPr>
              <a:t>.</a:t>
            </a:r>
            <a:endParaRPr lang="en-US" sz="3200" i="1" dirty="0">
              <a:latin typeface="Cambria" panose="02040503050406030204" pitchFamily="18" charset="0"/>
              <a:ea typeface="Cambria" panose="02040503050406030204" pitchFamily="18" charset="0"/>
            </a:endParaRPr>
          </a:p>
          <a:p>
            <a:pPr indent="44450" algn="just">
              <a:spcAft>
                <a:spcPts val="0"/>
              </a:spcAft>
            </a:pP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Cảm</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nhận</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của</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em</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về</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bầu</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trời</a:t>
            </a:r>
            <a:endParaRPr lang="en-US" sz="3200" i="1" dirty="0">
              <a:effectLst/>
              <a:latin typeface="Cambria" panose="02040503050406030204" pitchFamily="18" charset="0"/>
              <a:ea typeface="Cambria" panose="02040503050406030204" pitchFamily="18" charset="0"/>
            </a:endParaRPr>
          </a:p>
        </p:txBody>
      </p:sp>
      <p:sp>
        <p:nvSpPr>
          <p:cNvPr id="18" name="TextBox 17"/>
          <p:cNvSpPr txBox="1"/>
          <p:nvPr/>
        </p:nvSpPr>
        <p:spPr>
          <a:xfrm>
            <a:off x="857973" y="2145131"/>
            <a:ext cx="2974724" cy="1754326"/>
          </a:xfrm>
          <a:prstGeom prst="rect">
            <a:avLst/>
          </a:prstGeom>
          <a:solidFill>
            <a:schemeClr val="accent1">
              <a:lumMod val="20000"/>
              <a:lumOff val="80000"/>
            </a:schemeClr>
          </a:solidFill>
          <a:ln w="38100">
            <a:solidFill>
              <a:schemeClr val="tx1"/>
            </a:solidFill>
            <a:prstDash val="dashDot"/>
          </a:ln>
        </p:spPr>
        <p:txBody>
          <a:bodyPr wrap="none" rtlCol="0">
            <a:spAutoFit/>
          </a:bodyPr>
          <a:lstStyle/>
          <a:p>
            <a:pPr algn="ctr"/>
            <a:r>
              <a:rPr lang="en-US" sz="5400" dirty="0" err="1">
                <a:solidFill>
                  <a:srgbClr val="0070C0"/>
                </a:solidFill>
                <a:latin typeface="#9Slide03 IcielNovecento sans E" panose="00000900000000000000" pitchFamily="2" charset="0"/>
              </a:rPr>
              <a:t>Làm</a:t>
            </a:r>
            <a:r>
              <a:rPr lang="en-US" sz="5400" dirty="0">
                <a:solidFill>
                  <a:srgbClr val="0070C0"/>
                </a:solidFill>
                <a:latin typeface="#9Slide03 IcielNovecento sans E" panose="00000900000000000000" pitchFamily="2" charset="0"/>
              </a:rPr>
              <a:t> </a:t>
            </a:r>
            <a:r>
              <a:rPr lang="en-US" sz="5400" dirty="0" err="1">
                <a:solidFill>
                  <a:srgbClr val="0070C0"/>
                </a:solidFill>
                <a:latin typeface="#9Slide03 IcielNovecento sans E" panose="00000900000000000000" pitchFamily="2" charset="0"/>
              </a:rPr>
              <a:t>việc</a:t>
            </a:r>
            <a:endParaRPr lang="en-US" sz="5400" dirty="0">
              <a:solidFill>
                <a:srgbClr val="0070C0"/>
              </a:solidFill>
              <a:latin typeface="#9Slide03 IcielNovecento sans E" panose="00000900000000000000" pitchFamily="2" charset="0"/>
            </a:endParaRPr>
          </a:p>
          <a:p>
            <a:pPr algn="ctr"/>
            <a:r>
              <a:rPr lang="en-US" sz="5400" dirty="0" err="1">
                <a:solidFill>
                  <a:srgbClr val="0070C0"/>
                </a:solidFill>
                <a:latin typeface="#9Slide03 IcielNovecento sans E" panose="00000900000000000000" pitchFamily="2" charset="0"/>
              </a:rPr>
              <a:t>Nhóm</a:t>
            </a:r>
            <a:r>
              <a:rPr lang="en-US" sz="5400" dirty="0">
                <a:solidFill>
                  <a:srgbClr val="0070C0"/>
                </a:solidFill>
                <a:latin typeface="#9Slide03 IcielNovecento sans E" panose="00000900000000000000" pitchFamily="2" charset="0"/>
              </a:rPr>
              <a:t> 4</a:t>
            </a:r>
          </a:p>
        </p:txBody>
      </p:sp>
    </p:spTree>
    <p:extLst>
      <p:ext uri="{BB962C8B-B14F-4D97-AF65-F5344CB8AC3E}">
        <p14:creationId xmlns:p14="http://schemas.microsoft.com/office/powerpoint/2010/main" val="34264366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randombar(horizontal)">
                                      <p:cBhvr>
                                        <p:cTn id="16" dur="500"/>
                                        <p:tgtEl>
                                          <p:spTgt spid="14"/>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randombar(horizontal)">
                                      <p:cBhvr>
                                        <p:cTn id="19" dur="500"/>
                                        <p:tgtEl>
                                          <p:spTgt spid="13"/>
                                        </p:tgtEl>
                                      </p:cBhvr>
                                    </p:animEffect>
                                  </p:childTnLst>
                                </p:cTn>
                              </p:par>
                              <p:par>
                                <p:cTn id="20" presetID="14" presetClass="entr" presetSubtype="1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horizont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1" grpId="0"/>
      <p:bldP spid="14" grpId="0"/>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2610754" y="2916344"/>
            <a:ext cx="7782128" cy="2635448"/>
            <a:chOff x="4017523" y="711149"/>
            <a:chExt cx="7782128" cy="4386145"/>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7523" y="711149"/>
              <a:ext cx="7620263" cy="4386145"/>
            </a:xfrm>
            <a:prstGeom prst="rect">
              <a:avLst/>
            </a:prstGeom>
          </p:spPr>
        </p:pic>
        <p:sp>
          <p:nvSpPr>
            <p:cNvPr id="13" name="Rounded Rectangle 12"/>
            <p:cNvSpPr/>
            <p:nvPr/>
          </p:nvSpPr>
          <p:spPr>
            <a:xfrm>
              <a:off x="4182893" y="905016"/>
              <a:ext cx="7616758" cy="4095001"/>
            </a:xfrm>
            <a:prstGeom prst="roundRect">
              <a:avLst>
                <a:gd name="adj" fmla="val 3480"/>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p:cNvSpPr/>
          <p:nvPr/>
        </p:nvSpPr>
        <p:spPr>
          <a:xfrm>
            <a:off x="3293138" y="3510793"/>
            <a:ext cx="6746854" cy="1446550"/>
          </a:xfrm>
          <a:prstGeom prst="rect">
            <a:avLst/>
          </a:prstGeom>
        </p:spPr>
        <p:txBody>
          <a:bodyPr wrap="square">
            <a:spAutoFit/>
          </a:bodyPr>
          <a:lstStyle/>
          <a:p>
            <a:pPr algn="ctr"/>
            <a:r>
              <a:rPr lang="en-US" sz="4400" b="1" i="1" dirty="0" err="1">
                <a:solidFill>
                  <a:schemeClr val="accent1">
                    <a:lumMod val="75000"/>
                  </a:schemeClr>
                </a:solidFill>
                <a:latin typeface="Cambria" panose="02040503050406030204" pitchFamily="18" charset="0"/>
                <a:ea typeface="Cambria" panose="02040503050406030204" pitchFamily="18" charset="0"/>
              </a:rPr>
              <a:t>Nếu</a:t>
            </a:r>
            <a:r>
              <a:rPr lang="en-US" sz="4400" b="1" i="1" dirty="0">
                <a:solidFill>
                  <a:schemeClr val="accent1">
                    <a:lumMod val="75000"/>
                  </a:schemeClr>
                </a:solidFill>
                <a:latin typeface="Cambria" panose="02040503050406030204" pitchFamily="18" charset="0"/>
                <a:ea typeface="Cambria" panose="02040503050406030204" pitchFamily="18" charset="0"/>
              </a:rPr>
              <a:t> </a:t>
            </a:r>
            <a:r>
              <a:rPr lang="en-US" sz="4400" b="1" i="1" dirty="0" err="1">
                <a:solidFill>
                  <a:schemeClr val="accent1">
                    <a:lumMod val="75000"/>
                  </a:schemeClr>
                </a:solidFill>
                <a:latin typeface="Cambria" panose="02040503050406030204" pitchFamily="18" charset="0"/>
                <a:ea typeface="Cambria" panose="02040503050406030204" pitchFamily="18" charset="0"/>
              </a:rPr>
              <a:t>vẽ</a:t>
            </a:r>
            <a:r>
              <a:rPr lang="en-US" sz="4400" b="1" i="1" dirty="0">
                <a:solidFill>
                  <a:schemeClr val="accent1">
                    <a:lumMod val="75000"/>
                  </a:schemeClr>
                </a:solidFill>
                <a:latin typeface="Cambria" panose="02040503050406030204" pitchFamily="18" charset="0"/>
                <a:ea typeface="Cambria" panose="02040503050406030204" pitchFamily="18" charset="0"/>
              </a:rPr>
              <a:t> </a:t>
            </a:r>
            <a:r>
              <a:rPr lang="en-US" sz="4400" b="1" i="1" dirty="0" err="1">
                <a:solidFill>
                  <a:schemeClr val="accent1">
                    <a:lumMod val="75000"/>
                  </a:schemeClr>
                </a:solidFill>
                <a:latin typeface="Cambria" panose="02040503050406030204" pitchFamily="18" charset="0"/>
                <a:ea typeface="Cambria" panose="02040503050406030204" pitchFamily="18" charset="0"/>
              </a:rPr>
              <a:t>tranh</a:t>
            </a:r>
            <a:r>
              <a:rPr lang="en-US" sz="4400" b="1" i="1" dirty="0">
                <a:solidFill>
                  <a:schemeClr val="accent1">
                    <a:lumMod val="75000"/>
                  </a:schemeClr>
                </a:solidFill>
                <a:latin typeface="Cambria" panose="02040503050406030204" pitchFamily="18" charset="0"/>
                <a:ea typeface="Cambria" panose="02040503050406030204" pitchFamily="18" charset="0"/>
              </a:rPr>
              <a:t> </a:t>
            </a:r>
            <a:r>
              <a:rPr lang="en-US" sz="4400" b="1" i="1" dirty="0" err="1">
                <a:solidFill>
                  <a:schemeClr val="accent1">
                    <a:lumMod val="75000"/>
                  </a:schemeClr>
                </a:solidFill>
                <a:latin typeface="Cambria" panose="02040503050406030204" pitchFamily="18" charset="0"/>
                <a:ea typeface="Cambria" panose="02040503050406030204" pitchFamily="18" charset="0"/>
              </a:rPr>
              <a:t>về</a:t>
            </a:r>
            <a:r>
              <a:rPr lang="en-US" sz="4400" b="1" i="1" dirty="0">
                <a:solidFill>
                  <a:schemeClr val="accent1">
                    <a:lumMod val="75000"/>
                  </a:schemeClr>
                </a:solidFill>
                <a:latin typeface="Cambria" panose="02040503050406030204" pitchFamily="18" charset="0"/>
                <a:ea typeface="Cambria" panose="02040503050406030204" pitchFamily="18" charset="0"/>
              </a:rPr>
              <a:t> </a:t>
            </a:r>
            <a:r>
              <a:rPr lang="en-US" sz="4400" b="1" i="1" dirty="0" err="1">
                <a:solidFill>
                  <a:schemeClr val="accent1">
                    <a:lumMod val="75000"/>
                  </a:schemeClr>
                </a:solidFill>
                <a:latin typeface="Cambria" panose="02040503050406030204" pitchFamily="18" charset="0"/>
                <a:ea typeface="Cambria" panose="02040503050406030204" pitchFamily="18" charset="0"/>
              </a:rPr>
              <a:t>bầu</a:t>
            </a:r>
            <a:r>
              <a:rPr lang="en-US" sz="4400" b="1" i="1" dirty="0">
                <a:solidFill>
                  <a:schemeClr val="accent1">
                    <a:lumMod val="75000"/>
                  </a:schemeClr>
                </a:solidFill>
                <a:latin typeface="Cambria" panose="02040503050406030204" pitchFamily="18" charset="0"/>
                <a:ea typeface="Cambria" panose="02040503050406030204" pitchFamily="18" charset="0"/>
              </a:rPr>
              <a:t> </a:t>
            </a:r>
            <a:r>
              <a:rPr lang="en-US" sz="4400" b="1" i="1" dirty="0" err="1">
                <a:solidFill>
                  <a:schemeClr val="accent1">
                    <a:lumMod val="75000"/>
                  </a:schemeClr>
                </a:solidFill>
                <a:latin typeface="Cambria" panose="02040503050406030204" pitchFamily="18" charset="0"/>
                <a:ea typeface="Cambria" panose="02040503050406030204" pitchFamily="18" charset="0"/>
              </a:rPr>
              <a:t>trời</a:t>
            </a:r>
            <a:r>
              <a:rPr lang="en-US" sz="4400" b="1" i="1" dirty="0">
                <a:solidFill>
                  <a:schemeClr val="accent1">
                    <a:lumMod val="75000"/>
                  </a:schemeClr>
                </a:solidFill>
                <a:latin typeface="Cambria" panose="02040503050406030204" pitchFamily="18" charset="0"/>
                <a:ea typeface="Cambria" panose="02040503050406030204" pitchFamily="18" charset="0"/>
              </a:rPr>
              <a:t> </a:t>
            </a:r>
            <a:r>
              <a:rPr lang="en-US" sz="4400" b="1" i="1" dirty="0" err="1">
                <a:solidFill>
                  <a:schemeClr val="accent1">
                    <a:lumMod val="75000"/>
                  </a:schemeClr>
                </a:solidFill>
                <a:latin typeface="Cambria" panose="02040503050406030204" pitchFamily="18" charset="0"/>
                <a:ea typeface="Cambria" panose="02040503050406030204" pitchFamily="18" charset="0"/>
              </a:rPr>
              <a:t>em</a:t>
            </a:r>
            <a:r>
              <a:rPr lang="en-US" sz="4400" b="1" i="1" dirty="0">
                <a:solidFill>
                  <a:schemeClr val="accent1">
                    <a:lumMod val="75000"/>
                  </a:schemeClr>
                </a:solidFill>
                <a:latin typeface="Cambria" panose="02040503050406030204" pitchFamily="18" charset="0"/>
                <a:ea typeface="Cambria" panose="02040503050406030204" pitchFamily="18" charset="0"/>
              </a:rPr>
              <a:t> </a:t>
            </a:r>
            <a:r>
              <a:rPr lang="en-US" sz="4400" b="1" i="1" dirty="0" err="1">
                <a:solidFill>
                  <a:schemeClr val="accent1">
                    <a:lumMod val="75000"/>
                  </a:schemeClr>
                </a:solidFill>
                <a:latin typeface="Cambria" panose="02040503050406030204" pitchFamily="18" charset="0"/>
                <a:ea typeface="Cambria" panose="02040503050406030204" pitchFamily="18" charset="0"/>
              </a:rPr>
              <a:t>sẽ</a:t>
            </a:r>
            <a:r>
              <a:rPr lang="en-US" sz="4400" b="1" i="1" dirty="0">
                <a:solidFill>
                  <a:schemeClr val="accent1">
                    <a:lumMod val="75000"/>
                  </a:schemeClr>
                </a:solidFill>
                <a:latin typeface="Cambria" panose="02040503050406030204" pitchFamily="18" charset="0"/>
                <a:ea typeface="Cambria" panose="02040503050406030204" pitchFamily="18" charset="0"/>
              </a:rPr>
              <a:t> </a:t>
            </a:r>
            <a:r>
              <a:rPr lang="en-US" sz="4400" b="1" i="1" dirty="0" err="1">
                <a:solidFill>
                  <a:schemeClr val="accent1">
                    <a:lumMod val="75000"/>
                  </a:schemeClr>
                </a:solidFill>
                <a:latin typeface="Cambria" panose="02040503050406030204" pitchFamily="18" charset="0"/>
                <a:ea typeface="Cambria" panose="02040503050406030204" pitchFamily="18" charset="0"/>
              </a:rPr>
              <a:t>vẽ</a:t>
            </a:r>
            <a:r>
              <a:rPr lang="en-US" sz="4400" b="1" i="1" dirty="0">
                <a:solidFill>
                  <a:schemeClr val="accent1">
                    <a:lumMod val="75000"/>
                  </a:schemeClr>
                </a:solidFill>
                <a:latin typeface="Cambria" panose="02040503050406030204" pitchFamily="18" charset="0"/>
                <a:ea typeface="Cambria" panose="02040503050406030204" pitchFamily="18" charset="0"/>
              </a:rPr>
              <a:t> </a:t>
            </a:r>
            <a:r>
              <a:rPr lang="en-US" sz="4400" b="1" i="1" dirty="0" err="1">
                <a:solidFill>
                  <a:schemeClr val="accent1">
                    <a:lumMod val="75000"/>
                  </a:schemeClr>
                </a:solidFill>
                <a:latin typeface="Cambria" panose="02040503050406030204" pitchFamily="18" charset="0"/>
                <a:ea typeface="Cambria" panose="02040503050406030204" pitchFamily="18" charset="0"/>
              </a:rPr>
              <a:t>những</a:t>
            </a:r>
            <a:r>
              <a:rPr lang="en-US" sz="4400" b="1" i="1" dirty="0">
                <a:solidFill>
                  <a:schemeClr val="accent1">
                    <a:lumMod val="75000"/>
                  </a:schemeClr>
                </a:solidFill>
                <a:latin typeface="Cambria" panose="02040503050406030204" pitchFamily="18" charset="0"/>
                <a:ea typeface="Cambria" panose="02040503050406030204" pitchFamily="18" charset="0"/>
              </a:rPr>
              <a:t> </a:t>
            </a:r>
            <a:r>
              <a:rPr lang="en-US" sz="4400" b="1" i="1" dirty="0" err="1">
                <a:solidFill>
                  <a:schemeClr val="accent1">
                    <a:lumMod val="75000"/>
                  </a:schemeClr>
                </a:solidFill>
                <a:latin typeface="Cambria" panose="02040503050406030204" pitchFamily="18" charset="0"/>
                <a:ea typeface="Cambria" panose="02040503050406030204" pitchFamily="18" charset="0"/>
              </a:rPr>
              <a:t>gì</a:t>
            </a:r>
            <a:r>
              <a:rPr lang="en-US" sz="4400" b="1" i="1" dirty="0">
                <a:solidFill>
                  <a:schemeClr val="accent1">
                    <a:lumMod val="75000"/>
                  </a:schemeClr>
                </a:solidFill>
                <a:latin typeface="Cambria" panose="02040503050406030204" pitchFamily="18" charset="0"/>
                <a:ea typeface="Cambria" panose="02040503050406030204" pitchFamily="18" charset="0"/>
              </a:rPr>
              <a:t>?</a:t>
            </a:r>
            <a:endParaRPr lang="en-US" sz="7200" b="1" i="1" dirty="0">
              <a:solidFill>
                <a:schemeClr val="accent1">
                  <a:lumMod val="75000"/>
                </a:schemeClr>
              </a:solidFill>
              <a:latin typeface="Cambria" panose="02040503050406030204" pitchFamily="18" charset="0"/>
              <a:ea typeface="Cambria" panose="02040503050406030204" pitchFamily="18" charset="0"/>
            </a:endParaRPr>
          </a:p>
        </p:txBody>
      </p:sp>
      <p:sp>
        <p:nvSpPr>
          <p:cNvPr id="18" name="TextBox 17"/>
          <p:cNvSpPr txBox="1"/>
          <p:nvPr/>
        </p:nvSpPr>
        <p:spPr>
          <a:xfrm>
            <a:off x="3065520" y="1050281"/>
            <a:ext cx="7037965" cy="1446550"/>
          </a:xfrm>
          <a:prstGeom prst="rect">
            <a:avLst/>
          </a:prstGeom>
          <a:solidFill>
            <a:srgbClr val="00B0F0"/>
          </a:solidFill>
          <a:ln w="38100">
            <a:noFill/>
            <a:prstDash val="dashDot"/>
          </a:ln>
        </p:spPr>
        <p:txBody>
          <a:bodyPr wrap="square" rtlCol="0">
            <a:spAutoFit/>
          </a:bodyPr>
          <a:lstStyle/>
          <a:p>
            <a:pPr algn="ctr"/>
            <a:r>
              <a:rPr lang="en-US" sz="4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latin typeface="SVN-Segoe Print" panose="020B0606040200020203" pitchFamily="34" charset="0"/>
              </a:rPr>
              <a:t>Khám</a:t>
            </a:r>
            <a:r>
              <a:rPr lang="en-US"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SVN-Segoe Print" panose="020B0606040200020203" pitchFamily="34" charset="0"/>
              </a:rPr>
              <a:t> </a:t>
            </a:r>
            <a:r>
              <a:rPr lang="en-US" sz="4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latin typeface="SVN-Segoe Print" panose="020B0606040200020203" pitchFamily="34" charset="0"/>
              </a:rPr>
              <a:t>phá</a:t>
            </a:r>
            <a:r>
              <a:rPr lang="en-US"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SVN-Segoe Print" panose="020B0606040200020203" pitchFamily="34" charset="0"/>
              </a:rPr>
              <a:t> </a:t>
            </a:r>
            <a:r>
              <a:rPr lang="en-US" sz="4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latin typeface="SVN-Segoe Print" panose="020B0606040200020203" pitchFamily="34" charset="0"/>
              </a:rPr>
              <a:t>những</a:t>
            </a:r>
            <a:r>
              <a:rPr lang="en-US"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SVN-Segoe Print" panose="020B0606040200020203" pitchFamily="34" charset="0"/>
              </a:rPr>
              <a:t> </a:t>
            </a:r>
            <a:r>
              <a:rPr lang="en-US" sz="4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latin typeface="SVN-Segoe Print" panose="020B0606040200020203" pitchFamily="34" charset="0"/>
              </a:rPr>
              <a:t>điều</a:t>
            </a:r>
            <a:r>
              <a:rPr lang="en-US"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SVN-Segoe Print" panose="020B0606040200020203" pitchFamily="34" charset="0"/>
              </a:rPr>
              <a:t> </a:t>
            </a:r>
            <a:r>
              <a:rPr lang="en-US" sz="4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latin typeface="SVN-Segoe Print" panose="020B0606040200020203" pitchFamily="34" charset="0"/>
              </a:rPr>
              <a:t>thú</a:t>
            </a:r>
            <a:r>
              <a:rPr lang="en-US"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SVN-Segoe Print" panose="020B0606040200020203" pitchFamily="34" charset="0"/>
              </a:rPr>
              <a:t> </a:t>
            </a:r>
            <a:r>
              <a:rPr lang="en-US" sz="4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latin typeface="SVN-Segoe Print" panose="020B0606040200020203" pitchFamily="34" charset="0"/>
              </a:rPr>
              <a:t>vị</a:t>
            </a:r>
            <a:r>
              <a:rPr lang="en-US"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SVN-Segoe Print" panose="020B0606040200020203" pitchFamily="34" charset="0"/>
              </a:rPr>
              <a:t> </a:t>
            </a:r>
            <a:r>
              <a:rPr lang="en-US" sz="4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latin typeface="SVN-Segoe Print" panose="020B0606040200020203" pitchFamily="34" charset="0"/>
              </a:rPr>
              <a:t>trên</a:t>
            </a:r>
            <a:r>
              <a:rPr lang="en-US"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SVN-Segoe Print" panose="020B0606040200020203" pitchFamily="34" charset="0"/>
              </a:rPr>
              <a:t> </a:t>
            </a:r>
            <a:r>
              <a:rPr lang="en-US" sz="4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latin typeface="SVN-Segoe Print" panose="020B0606040200020203" pitchFamily="34" charset="0"/>
              </a:rPr>
              <a:t>bầu</a:t>
            </a:r>
            <a:r>
              <a:rPr lang="en-US"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SVN-Segoe Print" panose="020B0606040200020203" pitchFamily="34" charset="0"/>
              </a:rPr>
              <a:t> </a:t>
            </a:r>
            <a:r>
              <a:rPr lang="en-US" sz="4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latin typeface="SVN-Segoe Print" panose="020B0606040200020203" pitchFamily="34" charset="0"/>
              </a:rPr>
              <a:t>trời</a:t>
            </a:r>
            <a:r>
              <a:rPr lang="en-US"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SVN-Segoe Print" panose="020B0606040200020203" pitchFamily="34" charset="0"/>
              </a:rPr>
              <a:t>.</a:t>
            </a:r>
            <a:endParaRPr lang="en-US" sz="115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SVN-Segoe Print" panose="020B0606040200020203" pitchFamily="34"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58776" y="1610137"/>
            <a:ext cx="2709402" cy="5247863"/>
          </a:xfrm>
          <a:prstGeom prst="rect">
            <a:avLst/>
          </a:prstGeom>
        </p:spPr>
      </p:pic>
      <p:sp>
        <p:nvSpPr>
          <p:cNvPr id="10" name="TextBox 9"/>
          <p:cNvSpPr txBox="1"/>
          <p:nvPr/>
        </p:nvSpPr>
        <p:spPr>
          <a:xfrm>
            <a:off x="373593" y="4703854"/>
            <a:ext cx="2974724" cy="1754326"/>
          </a:xfrm>
          <a:prstGeom prst="rect">
            <a:avLst/>
          </a:prstGeom>
          <a:solidFill>
            <a:schemeClr val="accent2">
              <a:lumMod val="60000"/>
              <a:lumOff val="40000"/>
            </a:schemeClr>
          </a:solidFill>
          <a:ln w="38100">
            <a:solidFill>
              <a:schemeClr val="tx1"/>
            </a:solidFill>
            <a:prstDash val="dashDot"/>
          </a:ln>
        </p:spPr>
        <p:txBody>
          <a:bodyPr wrap="none" rtlCol="0">
            <a:spAutoFit/>
          </a:bodyPr>
          <a:lstStyle/>
          <a:p>
            <a:pPr algn="ctr"/>
            <a:r>
              <a:rPr lang="en-US" sz="5400" dirty="0" err="1">
                <a:ln>
                  <a:solidFill>
                    <a:sysClr val="windowText" lastClr="000000"/>
                  </a:solidFill>
                </a:ln>
                <a:solidFill>
                  <a:schemeClr val="bg1"/>
                </a:solidFill>
                <a:latin typeface="#9Slide03 IcielNovecento sans E" panose="00000900000000000000" pitchFamily="2" charset="0"/>
              </a:rPr>
              <a:t>Làm</a:t>
            </a:r>
            <a:r>
              <a:rPr lang="en-US" sz="5400" dirty="0">
                <a:ln>
                  <a:solidFill>
                    <a:sysClr val="windowText" lastClr="000000"/>
                  </a:solidFill>
                </a:ln>
                <a:solidFill>
                  <a:schemeClr val="bg1"/>
                </a:solidFill>
                <a:latin typeface="#9Slide03 IcielNovecento sans E" panose="00000900000000000000" pitchFamily="2" charset="0"/>
              </a:rPr>
              <a:t> </a:t>
            </a:r>
            <a:r>
              <a:rPr lang="en-US" sz="5400" dirty="0" err="1">
                <a:ln>
                  <a:solidFill>
                    <a:sysClr val="windowText" lastClr="000000"/>
                  </a:solidFill>
                </a:ln>
                <a:solidFill>
                  <a:schemeClr val="bg1"/>
                </a:solidFill>
                <a:latin typeface="#9Slide03 IcielNovecento sans E" panose="00000900000000000000" pitchFamily="2" charset="0"/>
              </a:rPr>
              <a:t>việc</a:t>
            </a:r>
            <a:endParaRPr lang="en-US" sz="5400" dirty="0">
              <a:ln>
                <a:solidFill>
                  <a:sysClr val="windowText" lastClr="000000"/>
                </a:solidFill>
              </a:ln>
              <a:solidFill>
                <a:schemeClr val="bg1"/>
              </a:solidFill>
              <a:latin typeface="#9Slide03 IcielNovecento sans E" panose="00000900000000000000" pitchFamily="2" charset="0"/>
            </a:endParaRPr>
          </a:p>
          <a:p>
            <a:pPr algn="ctr"/>
            <a:r>
              <a:rPr lang="en-US" sz="5400" dirty="0" err="1">
                <a:ln>
                  <a:solidFill>
                    <a:sysClr val="windowText" lastClr="000000"/>
                  </a:solidFill>
                </a:ln>
                <a:solidFill>
                  <a:schemeClr val="bg1"/>
                </a:solidFill>
                <a:latin typeface="#9Slide03 IcielNovecento sans E" panose="00000900000000000000" pitchFamily="2" charset="0"/>
              </a:rPr>
              <a:t>Nhóm</a:t>
            </a:r>
            <a:r>
              <a:rPr lang="en-US" sz="5400" dirty="0">
                <a:ln>
                  <a:solidFill>
                    <a:sysClr val="windowText" lastClr="000000"/>
                  </a:solidFill>
                </a:ln>
                <a:solidFill>
                  <a:schemeClr val="bg1"/>
                </a:solidFill>
                <a:latin typeface="#9Slide03 IcielNovecento sans E" panose="00000900000000000000" pitchFamily="2" charset="0"/>
              </a:rPr>
              <a:t> 2</a:t>
            </a:r>
          </a:p>
        </p:txBody>
      </p:sp>
    </p:spTree>
    <p:extLst>
      <p:ext uri="{BB962C8B-B14F-4D97-AF65-F5344CB8AC3E}">
        <p14:creationId xmlns:p14="http://schemas.microsoft.com/office/powerpoint/2010/main" val="48587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par>
                                <p:cTn id="14" presetID="14" presetClass="entr" presetSubtype="1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randombar(horizontal)">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8" grpId="0" animBg="1"/>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7270" y="484377"/>
            <a:ext cx="7797460" cy="5306823"/>
          </a:xfrm>
          <a:prstGeom prst="rect">
            <a:avLst/>
          </a:prstGeom>
        </p:spPr>
      </p:pic>
      <p:sp>
        <p:nvSpPr>
          <p:cNvPr id="18" name="TextBox 17"/>
          <p:cNvSpPr txBox="1"/>
          <p:nvPr/>
        </p:nvSpPr>
        <p:spPr>
          <a:xfrm>
            <a:off x="3621707" y="2177097"/>
            <a:ext cx="5639522" cy="2308324"/>
          </a:xfrm>
          <a:prstGeom prst="rect">
            <a:avLst/>
          </a:prstGeom>
          <a:noFill/>
          <a:ln w="38100">
            <a:noFill/>
            <a:prstDash val="dashDot"/>
          </a:ln>
        </p:spPr>
        <p:txBody>
          <a:bodyPr wrap="square" rtlCol="0">
            <a:spAutoFit/>
          </a:bodyPr>
          <a:lstStyle/>
          <a:p>
            <a:pPr algn="ctr"/>
            <a:r>
              <a:rPr lang="en-US" sz="7200" b="1" dirty="0" err="1">
                <a:ln w="10160">
                  <a:solidFill>
                    <a:schemeClr val="accent5"/>
                  </a:solidFill>
                  <a:prstDash val="solid"/>
                </a:ln>
                <a:solidFill>
                  <a:srgbClr val="00B0F0"/>
                </a:solidFill>
                <a:effectLst>
                  <a:outerShdw blurRad="38100" dist="22860" dir="5400000" algn="tl" rotWithShape="0">
                    <a:srgbClr val="000000">
                      <a:alpha val="30000"/>
                    </a:srgbClr>
                  </a:outerShdw>
                </a:effectLst>
                <a:latin typeface="SVN-Segoe Print" panose="020B0606040200020203" pitchFamily="34" charset="0"/>
              </a:rPr>
              <a:t>Vẽ</a:t>
            </a:r>
            <a:r>
              <a:rPr lang="en-US" sz="7200" b="1" dirty="0">
                <a:ln w="10160">
                  <a:solidFill>
                    <a:schemeClr val="accent5"/>
                  </a:solidFill>
                  <a:prstDash val="solid"/>
                </a:ln>
                <a:solidFill>
                  <a:srgbClr val="00B0F0"/>
                </a:solidFill>
                <a:effectLst>
                  <a:outerShdw blurRad="38100" dist="22860" dir="5400000" algn="tl" rotWithShape="0">
                    <a:srgbClr val="000000">
                      <a:alpha val="30000"/>
                    </a:srgbClr>
                  </a:outerShdw>
                </a:effectLst>
                <a:latin typeface="SVN-Segoe Print" panose="020B0606040200020203" pitchFamily="34" charset="0"/>
              </a:rPr>
              <a:t> </a:t>
            </a:r>
            <a:r>
              <a:rPr lang="en-US" sz="7200" b="1" dirty="0" err="1">
                <a:ln w="10160">
                  <a:solidFill>
                    <a:schemeClr val="accent5"/>
                  </a:solidFill>
                  <a:prstDash val="solid"/>
                </a:ln>
                <a:solidFill>
                  <a:srgbClr val="00B0F0"/>
                </a:solidFill>
                <a:effectLst>
                  <a:outerShdw blurRad="38100" dist="22860" dir="5400000" algn="tl" rotWithShape="0">
                    <a:srgbClr val="000000">
                      <a:alpha val="30000"/>
                    </a:srgbClr>
                  </a:outerShdw>
                </a:effectLst>
                <a:latin typeface="SVN-Segoe Print" panose="020B0606040200020203" pitchFamily="34" charset="0"/>
              </a:rPr>
              <a:t>tranh</a:t>
            </a:r>
            <a:r>
              <a:rPr lang="en-US" sz="7200" b="1" dirty="0">
                <a:ln w="10160">
                  <a:solidFill>
                    <a:schemeClr val="accent5"/>
                  </a:solidFill>
                  <a:prstDash val="solid"/>
                </a:ln>
                <a:solidFill>
                  <a:srgbClr val="00B0F0"/>
                </a:solidFill>
                <a:effectLst>
                  <a:outerShdw blurRad="38100" dist="22860" dir="5400000" algn="tl" rotWithShape="0">
                    <a:srgbClr val="000000">
                      <a:alpha val="30000"/>
                    </a:srgbClr>
                  </a:outerShdw>
                </a:effectLst>
                <a:latin typeface="SVN-Segoe Print" panose="020B0606040200020203" pitchFamily="34" charset="0"/>
              </a:rPr>
              <a:t> </a:t>
            </a:r>
          </a:p>
          <a:p>
            <a:pPr algn="ctr"/>
            <a:r>
              <a:rPr lang="en-US" sz="7200" b="1" dirty="0" err="1">
                <a:ln w="10160">
                  <a:solidFill>
                    <a:schemeClr val="accent5"/>
                  </a:solidFill>
                  <a:prstDash val="solid"/>
                </a:ln>
                <a:solidFill>
                  <a:srgbClr val="00B0F0"/>
                </a:solidFill>
                <a:effectLst>
                  <a:outerShdw blurRad="38100" dist="22860" dir="5400000" algn="tl" rotWithShape="0">
                    <a:srgbClr val="000000">
                      <a:alpha val="30000"/>
                    </a:srgbClr>
                  </a:outerShdw>
                </a:effectLst>
                <a:latin typeface="SVN-Segoe Print" panose="020B0606040200020203" pitchFamily="34" charset="0"/>
              </a:rPr>
              <a:t>về</a:t>
            </a:r>
            <a:r>
              <a:rPr lang="en-US" sz="7200" b="1" dirty="0">
                <a:ln w="10160">
                  <a:solidFill>
                    <a:schemeClr val="accent5"/>
                  </a:solidFill>
                  <a:prstDash val="solid"/>
                </a:ln>
                <a:solidFill>
                  <a:srgbClr val="00B0F0"/>
                </a:solidFill>
                <a:effectLst>
                  <a:outerShdw blurRad="38100" dist="22860" dir="5400000" algn="tl" rotWithShape="0">
                    <a:srgbClr val="000000">
                      <a:alpha val="30000"/>
                    </a:srgbClr>
                  </a:outerShdw>
                </a:effectLst>
                <a:latin typeface="SVN-Segoe Print" panose="020B0606040200020203" pitchFamily="34" charset="0"/>
              </a:rPr>
              <a:t> </a:t>
            </a:r>
            <a:r>
              <a:rPr lang="en-US" sz="7200" b="1" dirty="0" err="1">
                <a:ln w="10160">
                  <a:solidFill>
                    <a:schemeClr val="accent5"/>
                  </a:solidFill>
                  <a:prstDash val="solid"/>
                </a:ln>
                <a:solidFill>
                  <a:srgbClr val="00B0F0"/>
                </a:solidFill>
                <a:effectLst>
                  <a:outerShdw blurRad="38100" dist="22860" dir="5400000" algn="tl" rotWithShape="0">
                    <a:srgbClr val="000000">
                      <a:alpha val="30000"/>
                    </a:srgbClr>
                  </a:outerShdw>
                </a:effectLst>
                <a:latin typeface="SVN-Segoe Print" panose="020B0606040200020203" pitchFamily="34" charset="0"/>
              </a:rPr>
              <a:t>bầu</a:t>
            </a:r>
            <a:r>
              <a:rPr lang="en-US" sz="7200" b="1" dirty="0">
                <a:ln w="10160">
                  <a:solidFill>
                    <a:schemeClr val="accent5"/>
                  </a:solidFill>
                  <a:prstDash val="solid"/>
                </a:ln>
                <a:solidFill>
                  <a:srgbClr val="00B0F0"/>
                </a:solidFill>
                <a:effectLst>
                  <a:outerShdw blurRad="38100" dist="22860" dir="5400000" algn="tl" rotWithShape="0">
                    <a:srgbClr val="000000">
                      <a:alpha val="30000"/>
                    </a:srgbClr>
                  </a:outerShdw>
                </a:effectLst>
                <a:latin typeface="SVN-Segoe Print" panose="020B0606040200020203" pitchFamily="34" charset="0"/>
              </a:rPr>
              <a:t> </a:t>
            </a:r>
            <a:r>
              <a:rPr lang="en-US" sz="7200" b="1" dirty="0" err="1">
                <a:ln w="10160">
                  <a:solidFill>
                    <a:schemeClr val="accent5"/>
                  </a:solidFill>
                  <a:prstDash val="solid"/>
                </a:ln>
                <a:solidFill>
                  <a:srgbClr val="00B0F0"/>
                </a:solidFill>
                <a:effectLst>
                  <a:outerShdw blurRad="38100" dist="22860" dir="5400000" algn="tl" rotWithShape="0">
                    <a:srgbClr val="000000">
                      <a:alpha val="30000"/>
                    </a:srgbClr>
                  </a:outerShdw>
                </a:effectLst>
                <a:latin typeface="SVN-Segoe Print" panose="020B0606040200020203" pitchFamily="34" charset="0"/>
              </a:rPr>
              <a:t>trời</a:t>
            </a:r>
            <a:endParaRPr lang="en-US" sz="28700" b="1" dirty="0">
              <a:ln w="10160">
                <a:solidFill>
                  <a:schemeClr val="accent5"/>
                </a:solidFill>
                <a:prstDash val="solid"/>
              </a:ln>
              <a:solidFill>
                <a:srgbClr val="00B0F0"/>
              </a:solidFill>
              <a:effectLst>
                <a:outerShdw blurRad="38100" dist="22860" dir="5400000" algn="tl" rotWithShape="0">
                  <a:srgbClr val="000000">
                    <a:alpha val="30000"/>
                  </a:srgbClr>
                </a:outerShdw>
              </a:effectLst>
              <a:latin typeface="SVN-Segoe Print" panose="020B0606040200020203" pitchFamily="34" charset="0"/>
            </a:endParaRPr>
          </a:p>
        </p:txBody>
      </p:sp>
      <p:sp>
        <p:nvSpPr>
          <p:cNvPr id="10" name="TextBox 9"/>
          <p:cNvSpPr txBox="1"/>
          <p:nvPr/>
        </p:nvSpPr>
        <p:spPr>
          <a:xfrm>
            <a:off x="193992" y="2628869"/>
            <a:ext cx="3685624" cy="923330"/>
          </a:xfrm>
          <a:prstGeom prst="rect">
            <a:avLst/>
          </a:prstGeom>
          <a:solidFill>
            <a:srgbClr val="7030A0"/>
          </a:solidFill>
          <a:ln w="38100">
            <a:solidFill>
              <a:schemeClr val="tx1"/>
            </a:solidFill>
            <a:prstDash val="dashDot"/>
          </a:ln>
        </p:spPr>
        <p:txBody>
          <a:bodyPr wrap="none" rtlCol="0">
            <a:spAutoFit/>
          </a:bodyPr>
          <a:lstStyle/>
          <a:p>
            <a:pPr algn="ctr"/>
            <a:r>
              <a:rPr lang="en-US" sz="5400" dirty="0" err="1">
                <a:ln>
                  <a:solidFill>
                    <a:sysClr val="windowText" lastClr="000000"/>
                  </a:solidFill>
                </a:ln>
                <a:solidFill>
                  <a:schemeClr val="bg1"/>
                </a:solidFill>
                <a:latin typeface="#9Slide03 IcielNovecento sans E" panose="00000900000000000000" pitchFamily="2" charset="0"/>
              </a:rPr>
              <a:t>Thực</a:t>
            </a:r>
            <a:r>
              <a:rPr lang="en-US" sz="5400" dirty="0">
                <a:ln>
                  <a:solidFill>
                    <a:sysClr val="windowText" lastClr="000000"/>
                  </a:solidFill>
                </a:ln>
                <a:solidFill>
                  <a:schemeClr val="bg1"/>
                </a:solidFill>
                <a:latin typeface="#9Slide03 IcielNovecento sans E" panose="00000900000000000000" pitchFamily="2" charset="0"/>
              </a:rPr>
              <a:t> </a:t>
            </a:r>
            <a:r>
              <a:rPr lang="en-US" sz="5400" dirty="0" err="1">
                <a:ln>
                  <a:solidFill>
                    <a:sysClr val="windowText" lastClr="000000"/>
                  </a:solidFill>
                </a:ln>
                <a:solidFill>
                  <a:schemeClr val="bg1"/>
                </a:solidFill>
                <a:latin typeface="#9Slide03 IcielNovecento sans E" panose="00000900000000000000" pitchFamily="2" charset="0"/>
              </a:rPr>
              <a:t>hành</a:t>
            </a:r>
            <a:endParaRPr lang="en-US" sz="5400" dirty="0">
              <a:ln>
                <a:solidFill>
                  <a:sysClr val="windowText" lastClr="000000"/>
                </a:solidFill>
              </a:ln>
              <a:solidFill>
                <a:schemeClr val="bg1"/>
              </a:solidFill>
              <a:latin typeface="#9Slide03 IcielNovecento sans E" panose="00000900000000000000" pitchFamily="2" charset="0"/>
            </a:endParaRPr>
          </a:p>
        </p:txBody>
      </p:sp>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ackgroundRemoval t="227" b="100000" l="9833" r="100000">
                        <a14:foregroundMark x1="57113" y1="92063" x2="62971" y2="88435"/>
                        <a14:foregroundMark x1="77615" y1="87755" x2="77615" y2="87755"/>
                        <a14:foregroundMark x1="30753" y1="40363" x2="27197" y2="57596"/>
                        <a14:foregroundMark x1="24895" y1="62132" x2="24895" y2="62132"/>
                        <a14:foregroundMark x1="30753" y1="62132" x2="30753" y2="62132"/>
                        <a14:foregroundMark x1="37448" y1="53968" x2="37448" y2="53968"/>
                        <a14:foregroundMark x1="38075" y1="39456" x2="39958" y2="57596"/>
                        <a14:foregroundMark x1="19456" y1="39456" x2="23222" y2="59637"/>
                        <a14:foregroundMark x1="38703" y1="57823" x2="33264" y2="63719"/>
                      </a14:backgroundRemoval>
                    </a14:imgEffect>
                  </a14:imgLayer>
                </a14:imgProps>
              </a:ext>
            </a:extLst>
          </a:blip>
          <a:stretch>
            <a:fillRect/>
          </a:stretch>
        </p:blipFill>
        <p:spPr>
          <a:xfrm>
            <a:off x="236940" y="3331259"/>
            <a:ext cx="3642676" cy="3360711"/>
          </a:xfrm>
          <a:prstGeom prst="rect">
            <a:avLst/>
          </a:prstGeom>
        </p:spPr>
      </p:pic>
      <p:pic>
        <p:nvPicPr>
          <p:cNvPr id="1026" name="Picture 2" descr="Childrens Drawing Clip Art - Kid Draw Clipart - Free Transparent PNG Clipart  Images Download"/>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97846" l="0" r="97500">
                        <a14:foregroundMark x1="12619" y1="79932" x2="68810" y2="88435"/>
                        <a14:foregroundMark x1="33571" y1="77098" x2="63690" y2="81519"/>
                        <a14:foregroundMark x1="67262" y1="78231" x2="70476" y2="89683"/>
                        <a14:foregroundMark x1="70476" y1="78231" x2="73571" y2="92630"/>
                        <a14:foregroundMark x1="44405" y1="85828" x2="18452" y2="84580"/>
                        <a14:foregroundMark x1="18810" y1="74036" x2="9048" y2="82993"/>
                        <a14:foregroundMark x1="23810" y1="76531" x2="42143" y2="80726"/>
                        <a14:foregroundMark x1="36310" y1="71088" x2="38214" y2="76077"/>
                        <a14:foregroundMark x1="32619" y1="70862" x2="33214" y2="72902"/>
                      </a14:backgroundRemoval>
                    </a14:imgEffect>
                  </a14:imgLayer>
                </a14:imgProps>
              </a:ext>
              <a:ext uri="{28A0092B-C50C-407E-A947-70E740481C1C}">
                <a14:useLocalDpi xmlns:a14="http://schemas.microsoft.com/office/drawing/2010/main" val="0"/>
              </a:ext>
            </a:extLst>
          </a:blip>
          <a:srcRect/>
          <a:stretch>
            <a:fillRect/>
          </a:stretch>
        </p:blipFill>
        <p:spPr bwMode="auto">
          <a:xfrm>
            <a:off x="8755440" y="3207420"/>
            <a:ext cx="3436560" cy="3608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9221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randombar(horizontal)">
                                      <p:cBhvr>
                                        <p:cTn id="10" dur="500"/>
                                        <p:tgtEl>
                                          <p:spTgt spid="18"/>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par>
                                <p:cTn id="14" presetID="14" presetClass="entr" presetSubtype="1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par>
                                <p:cTn id="17" presetID="14" presetClass="entr" presetSubtype="10"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randombar(horizontal)">
                                      <p:cBhvr>
                                        <p:cTn id="19"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a:extLst>
              <a:ext uri="{FF2B5EF4-FFF2-40B4-BE49-F238E27FC236}">
                <a16:creationId xmlns:a16="http://schemas.microsoft.com/office/drawing/2014/main" id="{15BAD29D-8D21-0140-0ED6-D0EBC4D650DE}"/>
              </a:ext>
            </a:extLst>
          </p:cNvPr>
          <p:cNvSpPr txBox="1"/>
          <p:nvPr/>
        </p:nvSpPr>
        <p:spPr>
          <a:xfrm>
            <a:off x="1359877" y="994508"/>
            <a:ext cx="9694984" cy="2308324"/>
          </a:xfrm>
          <a:prstGeom prst="rect">
            <a:avLst/>
          </a:prstGeom>
          <a:noFill/>
        </p:spPr>
        <p:txBody>
          <a:bodyPr wrap="square" rtlCol="0">
            <a:spAutoFit/>
          </a:bodyPr>
          <a:lstStyle/>
          <a:p>
            <a:pPr algn="ctr"/>
            <a:r>
              <a:rPr lang="pt-BR" sz="4800" b="1" i="1" dirty="0">
                <a:solidFill>
                  <a:schemeClr val="accent1">
                    <a:lumMod val="75000"/>
                  </a:schemeClr>
                </a:solidFill>
                <a:latin typeface="Cambria" panose="02040503050406030204" pitchFamily="18" charset="0"/>
                <a:ea typeface="Cambria" panose="02040503050406030204" pitchFamily="18" charset="0"/>
              </a:rPr>
              <a:t>Em đã làm gì để bảo vệ môi trường, </a:t>
            </a:r>
            <a:r>
              <a:rPr lang="en-US" sz="4800" b="1" i="1" dirty="0" err="1">
                <a:solidFill>
                  <a:schemeClr val="accent1">
                    <a:lumMod val="75000"/>
                  </a:schemeClr>
                </a:solidFill>
                <a:latin typeface="Cambria" panose="02040503050406030204" pitchFamily="18" charset="0"/>
                <a:ea typeface="Cambria" panose="02040503050406030204" pitchFamily="18" charset="0"/>
              </a:rPr>
              <a:t>bầu</a:t>
            </a:r>
            <a:r>
              <a:rPr lang="en-US" sz="4800" b="1" i="1" dirty="0">
                <a:solidFill>
                  <a:schemeClr val="accent1">
                    <a:lumMod val="75000"/>
                  </a:schemeClr>
                </a:solidFill>
                <a:latin typeface="Cambria" panose="02040503050406030204" pitchFamily="18" charset="0"/>
                <a:ea typeface="Cambria" panose="02040503050406030204" pitchFamily="18" charset="0"/>
              </a:rPr>
              <a:t> </a:t>
            </a:r>
            <a:r>
              <a:rPr lang="en-US" sz="4800" b="1" i="1" dirty="0" err="1">
                <a:solidFill>
                  <a:schemeClr val="accent1">
                    <a:lumMod val="75000"/>
                  </a:schemeClr>
                </a:solidFill>
                <a:latin typeface="Cambria" panose="02040503050406030204" pitchFamily="18" charset="0"/>
                <a:ea typeface="Cambria" panose="02040503050406030204" pitchFamily="18" charset="0"/>
              </a:rPr>
              <a:t>trời</a:t>
            </a:r>
            <a:r>
              <a:rPr lang="en-US" sz="4800" b="1" i="1" dirty="0">
                <a:solidFill>
                  <a:schemeClr val="accent1">
                    <a:lumMod val="75000"/>
                  </a:schemeClr>
                </a:solidFill>
                <a:latin typeface="Cambria" panose="02040503050406030204" pitchFamily="18" charset="0"/>
                <a:ea typeface="Cambria" panose="02040503050406030204" pitchFamily="18" charset="0"/>
              </a:rPr>
              <a:t>, t</a:t>
            </a:r>
            <a:r>
              <a:rPr lang="pt-BR" sz="4800" b="1" i="1" dirty="0">
                <a:solidFill>
                  <a:schemeClr val="accent1">
                    <a:lumMod val="75000"/>
                  </a:schemeClr>
                </a:solidFill>
                <a:latin typeface="Cambria" panose="02040503050406030204" pitchFamily="18" charset="0"/>
                <a:ea typeface="Cambria" panose="02040503050406030204" pitchFamily="18" charset="0"/>
              </a:rPr>
              <a:t>rái đất – mái nhà chung của chúng ta?</a:t>
            </a:r>
            <a:endParaRPr lang="zh-CN" altLang="en-US" sz="7200" b="1" i="1" dirty="0">
              <a:solidFill>
                <a:schemeClr val="accent1">
                  <a:lumMod val="75000"/>
                </a:schemeClr>
              </a:solidFill>
              <a:latin typeface="Cambria" panose="02040503050406030204" pitchFamily="18" charset="0"/>
              <a:ea typeface="胡晓波男神体" panose="02010600030101010101" pitchFamily="2" charset="-122"/>
              <a:cs typeface="Aa乌日莫 (非商业使用)" panose="02010600010101010101" charset="-122"/>
            </a:endParaRPr>
          </a:p>
        </p:txBody>
      </p:sp>
      <p:sp>
        <p:nvSpPr>
          <p:cNvPr id="2" name="Rectangle 1"/>
          <p:cNvSpPr/>
          <p:nvPr/>
        </p:nvSpPr>
        <p:spPr>
          <a:xfrm>
            <a:off x="1195753" y="3302832"/>
            <a:ext cx="10023231" cy="2554545"/>
          </a:xfrm>
          <a:prstGeom prst="rect">
            <a:avLst/>
          </a:prstGeom>
        </p:spPr>
        <p:txBody>
          <a:bodyPr wrap="square">
            <a:spAutoFit/>
          </a:bodyPr>
          <a:lstStyle/>
          <a:p>
            <a:pPr algn="just"/>
            <a:r>
              <a:rPr lang="en-GB" sz="4000" i="1" dirty="0">
                <a:latin typeface="Cambria" panose="02040503050406030204" pitchFamily="18" charset="0"/>
                <a:ea typeface="Cambria" panose="02040503050406030204" pitchFamily="18" charset="0"/>
              </a:rPr>
              <a:t>	</a:t>
            </a:r>
            <a:r>
              <a:rPr lang="en-GB" sz="4000" i="1" dirty="0" err="1">
                <a:latin typeface="Cambria" panose="02040503050406030204" pitchFamily="18" charset="0"/>
                <a:ea typeface="Cambria" panose="02040503050406030204" pitchFamily="18" charset="0"/>
              </a:rPr>
              <a:t>Không</a:t>
            </a:r>
            <a:r>
              <a:rPr lang="en-GB" sz="4000" i="1" dirty="0">
                <a:latin typeface="Cambria" panose="02040503050406030204" pitchFamily="18" charset="0"/>
                <a:ea typeface="Cambria" panose="02040503050406030204" pitchFamily="18" charset="0"/>
              </a:rPr>
              <a:t> </a:t>
            </a:r>
            <a:r>
              <a:rPr lang="en-GB" sz="4000" i="1" dirty="0" err="1">
                <a:latin typeface="Cambria" panose="02040503050406030204" pitchFamily="18" charset="0"/>
                <a:ea typeface="Cambria" panose="02040503050406030204" pitchFamily="18" charset="0"/>
              </a:rPr>
              <a:t>xả</a:t>
            </a:r>
            <a:r>
              <a:rPr lang="en-GB" sz="4000" i="1" dirty="0">
                <a:latin typeface="Cambria" panose="02040503050406030204" pitchFamily="18" charset="0"/>
                <a:ea typeface="Cambria" panose="02040503050406030204" pitchFamily="18" charset="0"/>
              </a:rPr>
              <a:t> </a:t>
            </a:r>
            <a:r>
              <a:rPr lang="en-GB" sz="4000" i="1" dirty="0" err="1">
                <a:latin typeface="Cambria" panose="02040503050406030204" pitchFamily="18" charset="0"/>
                <a:ea typeface="Cambria" panose="02040503050406030204" pitchFamily="18" charset="0"/>
              </a:rPr>
              <a:t>rác</a:t>
            </a:r>
            <a:r>
              <a:rPr lang="en-GB" sz="4000" i="1" dirty="0">
                <a:latin typeface="Cambria" panose="02040503050406030204" pitchFamily="18" charset="0"/>
                <a:ea typeface="Cambria" panose="02040503050406030204" pitchFamily="18" charset="0"/>
              </a:rPr>
              <a:t> </a:t>
            </a:r>
            <a:r>
              <a:rPr lang="en-GB" sz="4000" i="1" dirty="0" err="1">
                <a:latin typeface="Cambria" panose="02040503050406030204" pitchFamily="18" charset="0"/>
                <a:ea typeface="Cambria" panose="02040503050406030204" pitchFamily="18" charset="0"/>
              </a:rPr>
              <a:t>thải</a:t>
            </a:r>
            <a:r>
              <a:rPr lang="en-GB" sz="4000" i="1" dirty="0">
                <a:latin typeface="Cambria" panose="02040503050406030204" pitchFamily="18" charset="0"/>
                <a:ea typeface="Cambria" panose="02040503050406030204" pitchFamily="18" charset="0"/>
              </a:rPr>
              <a:t>, </a:t>
            </a:r>
            <a:r>
              <a:rPr lang="en-GB" sz="4000" i="1" dirty="0" err="1">
                <a:latin typeface="Cambria" panose="02040503050406030204" pitchFamily="18" charset="0"/>
                <a:ea typeface="Cambria" panose="02040503050406030204" pitchFamily="18" charset="0"/>
              </a:rPr>
              <a:t>chất</a:t>
            </a:r>
            <a:r>
              <a:rPr lang="en-GB" sz="4000" i="1" dirty="0">
                <a:latin typeface="Cambria" panose="02040503050406030204" pitchFamily="18" charset="0"/>
                <a:ea typeface="Cambria" panose="02040503050406030204" pitchFamily="18" charset="0"/>
              </a:rPr>
              <a:t> </a:t>
            </a:r>
            <a:r>
              <a:rPr lang="en-GB" sz="4000" i="1" dirty="0" err="1">
                <a:latin typeface="Cambria" panose="02040503050406030204" pitchFamily="18" charset="0"/>
                <a:ea typeface="Cambria" panose="02040503050406030204" pitchFamily="18" charset="0"/>
              </a:rPr>
              <a:t>thải</a:t>
            </a:r>
            <a:r>
              <a:rPr lang="en-GB" sz="4000" i="1" dirty="0">
                <a:latin typeface="Cambria" panose="02040503050406030204" pitchFamily="18" charset="0"/>
                <a:ea typeface="Cambria" panose="02040503050406030204" pitchFamily="18" charset="0"/>
              </a:rPr>
              <a:t>, </a:t>
            </a:r>
            <a:r>
              <a:rPr lang="en-GB" sz="4000" i="1" dirty="0" err="1">
                <a:latin typeface="Cambria" panose="02040503050406030204" pitchFamily="18" charset="0"/>
                <a:ea typeface="Cambria" panose="02040503050406030204" pitchFamily="18" charset="0"/>
              </a:rPr>
              <a:t>chặt</a:t>
            </a:r>
            <a:r>
              <a:rPr lang="en-GB" sz="4000" i="1" dirty="0">
                <a:latin typeface="Cambria" panose="02040503050406030204" pitchFamily="18" charset="0"/>
                <a:ea typeface="Cambria" panose="02040503050406030204" pitchFamily="18" charset="0"/>
              </a:rPr>
              <a:t> </a:t>
            </a:r>
            <a:r>
              <a:rPr lang="en-GB" sz="4000" i="1" dirty="0" err="1">
                <a:latin typeface="Cambria" panose="02040503050406030204" pitchFamily="18" charset="0"/>
                <a:ea typeface="Cambria" panose="02040503050406030204" pitchFamily="18" charset="0"/>
              </a:rPr>
              <a:t>phá</a:t>
            </a:r>
            <a:r>
              <a:rPr lang="en-GB" sz="4000" i="1" dirty="0">
                <a:latin typeface="Cambria" panose="02040503050406030204" pitchFamily="18" charset="0"/>
                <a:ea typeface="Cambria" panose="02040503050406030204" pitchFamily="18" charset="0"/>
              </a:rPr>
              <a:t> </a:t>
            </a:r>
            <a:r>
              <a:rPr lang="en-GB" sz="4000" i="1" dirty="0" err="1">
                <a:latin typeface="Cambria" panose="02040503050406030204" pitchFamily="18" charset="0"/>
                <a:ea typeface="Cambria" panose="02040503050406030204" pitchFamily="18" charset="0"/>
              </a:rPr>
              <a:t>rừng</a:t>
            </a:r>
            <a:r>
              <a:rPr lang="en-GB"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Chúng</a:t>
            </a:r>
            <a:r>
              <a:rPr lang="en-US" sz="4000" i="1" dirty="0">
                <a:latin typeface="Cambria" panose="02040503050406030204" pitchFamily="18" charset="0"/>
                <a:ea typeface="Cambria" panose="02040503050406030204" pitchFamily="18" charset="0"/>
              </a:rPr>
              <a:t> ta </a:t>
            </a:r>
            <a:r>
              <a:rPr lang="en-US" sz="4000" i="1" dirty="0" err="1">
                <a:latin typeface="Cambria" panose="02040503050406030204" pitchFamily="18" charset="0"/>
                <a:ea typeface="Cambria" panose="02040503050406030204" pitchFamily="18" charset="0"/>
              </a:rPr>
              <a:t>cần</a:t>
            </a:r>
            <a:r>
              <a:rPr lang="en-US"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có</a:t>
            </a:r>
            <a:r>
              <a:rPr lang="en-US" sz="4000" i="1" dirty="0">
                <a:latin typeface="Cambria" panose="02040503050406030204" pitchFamily="18" charset="0"/>
                <a:ea typeface="Cambria" panose="02040503050406030204" pitchFamily="18" charset="0"/>
              </a:rPr>
              <a:t> ý </a:t>
            </a:r>
            <a:r>
              <a:rPr lang="en-US" sz="4000" i="1" dirty="0" err="1">
                <a:latin typeface="Cambria" panose="02040503050406030204" pitchFamily="18" charset="0"/>
                <a:ea typeface="Cambria" panose="02040503050406030204" pitchFamily="18" charset="0"/>
              </a:rPr>
              <a:t>thức</a:t>
            </a:r>
            <a:r>
              <a:rPr lang="en-US"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giữ</a:t>
            </a:r>
            <a:r>
              <a:rPr lang="en-US"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gìn</a:t>
            </a:r>
            <a:r>
              <a:rPr lang="en-US"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bầu</a:t>
            </a:r>
            <a:r>
              <a:rPr lang="en-US"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trời</a:t>
            </a:r>
            <a:r>
              <a:rPr lang="en-US"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và</a:t>
            </a:r>
            <a:r>
              <a:rPr lang="en-US"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bảo</a:t>
            </a:r>
            <a:r>
              <a:rPr lang="en-US"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vệ</a:t>
            </a:r>
            <a:r>
              <a:rPr lang="en-US"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môi</a:t>
            </a:r>
            <a:r>
              <a:rPr lang="en-US"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trường</a:t>
            </a:r>
            <a:r>
              <a:rPr lang="en-US"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thiên</a:t>
            </a:r>
            <a:r>
              <a:rPr lang="en-US"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nhiên</a:t>
            </a:r>
            <a:r>
              <a:rPr lang="en-US"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để</a:t>
            </a:r>
            <a:r>
              <a:rPr lang="en-US"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cuộc</a:t>
            </a:r>
            <a:r>
              <a:rPr lang="en-US"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sống</a:t>
            </a:r>
            <a:r>
              <a:rPr lang="en-US"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của</a:t>
            </a:r>
            <a:r>
              <a:rPr lang="en-US" sz="4000" i="1" dirty="0">
                <a:latin typeface="Cambria" panose="02040503050406030204" pitchFamily="18" charset="0"/>
                <a:ea typeface="Cambria" panose="02040503050406030204" pitchFamily="18" charset="0"/>
              </a:rPr>
              <a:t> con </a:t>
            </a:r>
            <a:r>
              <a:rPr lang="en-US" sz="4000" i="1" dirty="0" err="1">
                <a:latin typeface="Cambria" panose="02040503050406030204" pitchFamily="18" charset="0"/>
                <a:ea typeface="Cambria" panose="02040503050406030204" pitchFamily="18" charset="0"/>
              </a:rPr>
              <a:t>người</a:t>
            </a:r>
            <a:r>
              <a:rPr lang="en-US"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ngày</a:t>
            </a:r>
            <a:r>
              <a:rPr lang="en-US"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càng</a:t>
            </a:r>
            <a:r>
              <a:rPr lang="en-US"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thêm</a:t>
            </a:r>
            <a:r>
              <a:rPr lang="en-US"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đẹp</a:t>
            </a:r>
            <a:r>
              <a:rPr lang="en-US"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đẽ</a:t>
            </a:r>
            <a:r>
              <a:rPr lang="en-US" sz="4000" i="1" dirty="0">
                <a:latin typeface="Cambria" panose="02040503050406030204" pitchFamily="18" charset="0"/>
                <a:ea typeface="Cambria" panose="02040503050406030204"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000" fill="hold">
                                          <p:stCondLst>
                                            <p:cond delay="0"/>
                                          </p:stCondLst>
                                        </p:cTn>
                                        <p:tgtEl>
                                          <p:spTgt spid="15"/>
                                        </p:tgtEl>
                                        <p:attrNameLst>
                                          <p:attrName>style.visibility</p:attrName>
                                        </p:attrNameLst>
                                      </p:cBhvr>
                                      <p:to>
                                        <p:strVal val="visible"/>
                                      </p:to>
                                    </p:set>
                                    <p:animEffect transition="in" filter="wipe(left)">
                                      <p:cBhvr>
                                        <p:cTn id="7" dur="1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23589"/>
            <a:ext cx="1020241" cy="1734411"/>
          </a:xfrm>
          <a:prstGeom prst="rect">
            <a:avLst/>
          </a:prstGeom>
        </p:spPr>
      </p:pic>
      <p:sp>
        <p:nvSpPr>
          <p:cNvPr id="2" name="TextBox 1"/>
          <p:cNvSpPr txBox="1"/>
          <p:nvPr/>
        </p:nvSpPr>
        <p:spPr>
          <a:xfrm>
            <a:off x="2270760" y="1874520"/>
            <a:ext cx="873252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noFill/>
                </a:ln>
                <a:solidFill>
                  <a:srgbClr val="FEBC3E"/>
                </a:solidFill>
                <a:effectLst/>
                <a:uLnTx/>
                <a:uFillTx/>
                <a:latin typeface="#9Slide07 Koni" pitchFamily="2" charset="0"/>
                <a:ea typeface="+mn-ea"/>
                <a:cs typeface="+mn-cs"/>
              </a:rPr>
              <a:t>Hẹn</a:t>
            </a:r>
            <a:r>
              <a:rPr kumimoji="0" lang="en-US" sz="8000" b="0" i="0" u="none" strike="noStrike" kern="1200" cap="none" spc="0" normalizeH="0" baseline="0" noProof="0" dirty="0">
                <a:ln>
                  <a:noFill/>
                </a:ln>
                <a:solidFill>
                  <a:srgbClr val="FEBC3E"/>
                </a:solidFill>
                <a:effectLst/>
                <a:uLnTx/>
                <a:uFillTx/>
                <a:latin typeface="#9Slide07 Koni" pitchFamily="2" charset="0"/>
                <a:ea typeface="+mn-ea"/>
                <a:cs typeface="+mn-cs"/>
              </a:rPr>
              <a:t> </a:t>
            </a:r>
            <a:r>
              <a:rPr kumimoji="0" lang="en-US" sz="8000" b="0" i="0" u="none" strike="noStrike" kern="1200" cap="none" spc="0" normalizeH="0" baseline="0" noProof="0" dirty="0" err="1">
                <a:ln>
                  <a:noFill/>
                </a:ln>
                <a:solidFill>
                  <a:srgbClr val="FEBC3E"/>
                </a:solidFill>
                <a:effectLst/>
                <a:uLnTx/>
                <a:uFillTx/>
                <a:latin typeface="#9Slide07 Koni" pitchFamily="2" charset="0"/>
                <a:ea typeface="+mn-ea"/>
                <a:cs typeface="+mn-cs"/>
              </a:rPr>
              <a:t>gặp</a:t>
            </a:r>
            <a:r>
              <a:rPr kumimoji="0" lang="en-US" sz="8000" b="0" i="0" u="none" strike="noStrike" kern="1200" cap="none" spc="0" normalizeH="0" baseline="0" noProof="0" dirty="0">
                <a:ln>
                  <a:noFill/>
                </a:ln>
                <a:solidFill>
                  <a:srgbClr val="FEBC3E"/>
                </a:solidFill>
                <a:effectLst/>
                <a:uLnTx/>
                <a:uFillTx/>
                <a:latin typeface="#9Slide07 Koni" pitchFamily="2" charset="0"/>
                <a:ea typeface="+mn-ea"/>
                <a:cs typeface="+mn-cs"/>
              </a:rPr>
              <a:t> </a:t>
            </a:r>
            <a:r>
              <a:rPr kumimoji="0" lang="en-US" sz="8000" b="0" i="0" u="none" strike="noStrike" kern="1200" cap="none" spc="0" normalizeH="0" baseline="0" noProof="0" dirty="0" err="1">
                <a:ln>
                  <a:noFill/>
                </a:ln>
                <a:solidFill>
                  <a:srgbClr val="FEBC3E"/>
                </a:solidFill>
                <a:effectLst/>
                <a:uLnTx/>
                <a:uFillTx/>
                <a:latin typeface="#9Slide07 Koni" pitchFamily="2" charset="0"/>
                <a:ea typeface="+mn-ea"/>
                <a:cs typeface="+mn-cs"/>
              </a:rPr>
              <a:t>lại</a:t>
            </a:r>
            <a:r>
              <a:rPr kumimoji="0" lang="en-US" sz="8000" b="0" i="0" u="none" strike="noStrike" kern="1200" cap="none" spc="0" normalizeH="0" baseline="0" noProof="0" dirty="0">
                <a:ln>
                  <a:noFill/>
                </a:ln>
                <a:solidFill>
                  <a:srgbClr val="FEBC3E"/>
                </a:solidFill>
                <a:effectLst/>
                <a:uLnTx/>
                <a:uFillTx/>
                <a:latin typeface="#9Slide07 Koni" pitchFamily="2" charset="0"/>
                <a:ea typeface="+mn-ea"/>
                <a:cs typeface="+mn-cs"/>
              </a:rPr>
              <a:t> </a:t>
            </a:r>
            <a:r>
              <a:rPr kumimoji="0" lang="en-US" sz="8000" b="0" i="0" u="none" strike="noStrike" kern="1200" cap="none" spc="0" normalizeH="0" baseline="0" noProof="0" dirty="0" err="1">
                <a:ln>
                  <a:noFill/>
                </a:ln>
                <a:solidFill>
                  <a:srgbClr val="FEBC3E"/>
                </a:solidFill>
                <a:effectLst/>
                <a:uLnTx/>
                <a:uFillTx/>
                <a:latin typeface="#9Slide07 Koni" pitchFamily="2" charset="0"/>
                <a:ea typeface="+mn-ea"/>
                <a:cs typeface="+mn-cs"/>
              </a:rPr>
              <a:t>nhé</a:t>
            </a:r>
            <a:r>
              <a:rPr kumimoji="0" lang="en-US" sz="8000" b="0" i="0" u="none" strike="noStrike" kern="1200" cap="none" spc="0" normalizeH="0" baseline="0" noProof="0" dirty="0">
                <a:ln>
                  <a:noFill/>
                </a:ln>
                <a:solidFill>
                  <a:srgbClr val="FEBC3E"/>
                </a:solidFill>
                <a:effectLst/>
                <a:uLnTx/>
                <a:uFillTx/>
                <a:latin typeface="#9Slide07 Koni" pitchFamily="2" charset="0"/>
                <a:ea typeface="+mn-ea"/>
                <a:cs typeface="+mn-cs"/>
              </a:rPr>
              <a:t>!</a:t>
            </a:r>
          </a:p>
        </p:txBody>
      </p:sp>
    </p:spTree>
    <p:extLst>
      <p:ext uri="{BB962C8B-B14F-4D97-AF65-F5344CB8AC3E}">
        <p14:creationId xmlns:p14="http://schemas.microsoft.com/office/powerpoint/2010/main" val="27567857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圆角 2">
            <a:extLst>
              <a:ext uri="{FF2B5EF4-FFF2-40B4-BE49-F238E27FC236}">
                <a16:creationId xmlns:a16="http://schemas.microsoft.com/office/drawing/2014/main" id="{51B4E8A8-57A2-24C1-3D49-3EF849A543B6}"/>
              </a:ext>
            </a:extLst>
          </p:cNvPr>
          <p:cNvSpPr/>
          <p:nvPr/>
        </p:nvSpPr>
        <p:spPr>
          <a:xfrm>
            <a:off x="370390" y="706056"/>
            <a:ext cx="11528385" cy="5995686"/>
          </a:xfrm>
          <a:prstGeom prst="roundRect">
            <a:avLst>
              <a:gd name="adj" fmla="val 11843"/>
            </a:avLst>
          </a:prstGeom>
          <a:solidFill>
            <a:schemeClr val="bg1"/>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7" name="文本框 6">
            <a:extLst>
              <a:ext uri="{FF2B5EF4-FFF2-40B4-BE49-F238E27FC236}">
                <a16:creationId xmlns:a16="http://schemas.microsoft.com/office/drawing/2014/main" id="{435713CC-2F73-EA28-C5A6-3D6C89AB0D23}"/>
              </a:ext>
            </a:extLst>
          </p:cNvPr>
          <p:cNvSpPr txBox="1"/>
          <p:nvPr/>
        </p:nvSpPr>
        <p:spPr>
          <a:xfrm>
            <a:off x="567160" y="886216"/>
            <a:ext cx="11111696" cy="5693866"/>
          </a:xfrm>
          <a:prstGeom prst="rect">
            <a:avLst/>
          </a:prstGeom>
          <a:noFill/>
        </p:spPr>
        <p:txBody>
          <a:bodyPr wrap="square" rtlCol="0" anchor="t">
            <a:spAutoFit/>
          </a:bodyPr>
          <a:lstStyle/>
          <a:p>
            <a:pPr algn="just"/>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Ngẩng đầu nhìn lên trời, bạn thấy gì nào? Bạn có thể thấy những con chim đang bay, những vòm cây xanh biếc, những tia nắng xuyên qua đám mây trắng muốt như bông. Đôi khi bạn còn thấy những giọt mưa đang rơi xuống hay đàn bướm dập dờn trong gió nhẹ.</a:t>
            </a:r>
          </a:p>
          <a:p>
            <a:pPr algn="just"/>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Bầu trời có màu gì nhỉ? Bầu trời thường có màu xanh lơ vào ban ngày, màu đen vào ban đêm. Tuy vậy, tùy vào thời tiết mà bầu trời có những sắc màu khác nhau. Khi mặt trời chiếu vào bầu không khí chứa nhiều hơi nước sau cơn mưa, bạn sẽ nhìn thấy bảy sắc màu rực rỡ của cầu vồng.</a:t>
            </a:r>
          </a:p>
          <a:p>
            <a:pPr algn="just"/>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Bầu trời bao quanh Trái Đất và cung cấp không khí cho con người, loài vật và cây cối. Vì vậy, giữ bầu trời được trong lành chính là góp phần duy trì sự sống cho muôn loài.</a:t>
            </a:r>
          </a:p>
          <a:p>
            <a:pPr algn="r"/>
            <a:r>
              <a:rPr lang="vi-VN" sz="2800" dirty="0">
                <a:latin typeface="Cambria" panose="02040503050406030204" pitchFamily="18" charset="0"/>
                <a:ea typeface="Cambria" panose="02040503050406030204" pitchFamily="18" charset="0"/>
              </a:rPr>
              <a:t>(Theo </a:t>
            </a:r>
            <a:r>
              <a:rPr lang="vi-VN" sz="2800" i="1" dirty="0">
                <a:latin typeface="Cambria" panose="02040503050406030204" pitchFamily="18" charset="0"/>
                <a:ea typeface="Cambria" panose="02040503050406030204" pitchFamily="18" charset="0"/>
              </a:rPr>
              <a:t>Từ điển bách khoa toàn thư đầu tiên của tôi</a:t>
            </a:r>
            <a:r>
              <a:rPr lang="vi-VN" sz="2800" dirty="0">
                <a:latin typeface="Cambria" panose="02040503050406030204" pitchFamily="18" charset="0"/>
                <a:ea typeface="Cambria" panose="02040503050406030204" pitchFamily="18" charset="0"/>
              </a:rPr>
              <a:t>)</a:t>
            </a:r>
          </a:p>
        </p:txBody>
      </p:sp>
      <p:grpSp>
        <p:nvGrpSpPr>
          <p:cNvPr id="2" name="组合 1">
            <a:extLst>
              <a:ext uri="{FF2B5EF4-FFF2-40B4-BE49-F238E27FC236}">
                <a16:creationId xmlns:a16="http://schemas.microsoft.com/office/drawing/2014/main" id="{250A14C6-03F6-70F7-D635-1CD23E4597EE}"/>
              </a:ext>
            </a:extLst>
          </p:cNvPr>
          <p:cNvGrpSpPr/>
          <p:nvPr/>
        </p:nvGrpSpPr>
        <p:grpSpPr>
          <a:xfrm>
            <a:off x="4346098" y="0"/>
            <a:ext cx="3686538" cy="984474"/>
            <a:chOff x="4022007" y="1851811"/>
            <a:chExt cx="3686538" cy="984474"/>
          </a:xfrm>
        </p:grpSpPr>
        <p:sp>
          <p:nvSpPr>
            <p:cNvPr id="6" name="圆角矩形 2">
              <a:extLst>
                <a:ext uri="{FF2B5EF4-FFF2-40B4-BE49-F238E27FC236}">
                  <a16:creationId xmlns:a16="http://schemas.microsoft.com/office/drawing/2014/main" id="{DB68713E-A567-06E1-1406-E13EECDB98AE}"/>
                </a:ext>
              </a:extLst>
            </p:cNvPr>
            <p:cNvSpPr/>
            <p:nvPr/>
          </p:nvSpPr>
          <p:spPr>
            <a:xfrm>
              <a:off x="4397253" y="1981567"/>
              <a:ext cx="3311292" cy="854718"/>
            </a:xfrm>
            <a:prstGeom prst="roundRect">
              <a:avLst>
                <a:gd name="adj" fmla="val 5000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en-US" altLang="zh-CN" sz="3600" dirty="0" err="1">
                  <a:latin typeface="SVN-Yahoo" panose="02040603050506020204" pitchFamily="18" charset="0"/>
                  <a:ea typeface="胡晓波男神体" panose="02010600030101010101" pitchFamily="2" charset="-122"/>
                  <a:cs typeface="胡晓波男神体" panose="02010600030101010101" pitchFamily="2" charset="-122"/>
                </a:rPr>
                <a:t>Bầu</a:t>
              </a:r>
              <a:r>
                <a:rPr lang="en-US" altLang="zh-CN" sz="3600" dirty="0">
                  <a:latin typeface="SVN-Yahoo" panose="02040603050506020204" pitchFamily="18" charset="0"/>
                  <a:ea typeface="胡晓波男神体" panose="02010600030101010101" pitchFamily="2" charset="-122"/>
                  <a:cs typeface="胡晓波男神体" panose="02010600030101010101" pitchFamily="2" charset="-122"/>
                </a:rPr>
                <a:t> </a:t>
              </a:r>
              <a:r>
                <a:rPr lang="en-US" altLang="zh-CN" sz="3600" dirty="0" err="1">
                  <a:latin typeface="SVN-Yahoo" panose="02040603050506020204" pitchFamily="18" charset="0"/>
                  <a:ea typeface="胡晓波男神体" panose="02010600030101010101" pitchFamily="2" charset="-122"/>
                  <a:cs typeface="胡晓波男神体" panose="02010600030101010101" pitchFamily="2" charset="-122"/>
                </a:rPr>
                <a:t>trời</a:t>
              </a:r>
              <a:endParaRPr lang="zh-CN" altLang="en-US" sz="3600" dirty="0">
                <a:latin typeface="SVN-Yahoo" panose="02040603050506020204" pitchFamily="18" charset="0"/>
                <a:ea typeface="胡晓波男神体" panose="02010600030101010101" pitchFamily="2" charset="-122"/>
                <a:cs typeface="胡晓波男神体" panose="02010600030101010101" pitchFamily="2" charset="-122"/>
              </a:endParaRPr>
            </a:p>
          </p:txBody>
        </p:sp>
        <p:pic>
          <p:nvPicPr>
            <p:cNvPr id="25" name="图片 24">
              <a:extLst>
                <a:ext uri="{FF2B5EF4-FFF2-40B4-BE49-F238E27FC236}">
                  <a16:creationId xmlns:a16="http://schemas.microsoft.com/office/drawing/2014/main" id="{07691114-60F9-5DDA-7FAC-F9D6FFB8B891}"/>
                </a:ext>
              </a:extLst>
            </p:cNvPr>
            <p:cNvPicPr>
              <a:picLocks noChangeAspect="1"/>
            </p:cNvPicPr>
            <p:nvPr/>
          </p:nvPicPr>
          <p:blipFill rotWithShape="1">
            <a:blip r:embed="rId3">
              <a:extLst>
                <a:ext uri="{28A0092B-C50C-407E-A947-70E740481C1C}">
                  <a14:useLocalDpi xmlns:a14="http://schemas.microsoft.com/office/drawing/2010/main" val="0"/>
                </a:ext>
              </a:extLst>
            </a:blip>
            <a:srcRect l="52260" t="31979" r="39931" b="53248"/>
            <a:stretch/>
          </p:blipFill>
          <p:spPr>
            <a:xfrm flipH="1">
              <a:off x="4022007" y="1851811"/>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grpSp>
    </p:spTree>
    <p:extLst>
      <p:ext uri="{BB962C8B-B14F-4D97-AF65-F5344CB8AC3E}">
        <p14:creationId xmlns:p14="http://schemas.microsoft.com/office/powerpoint/2010/main" val="21269941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306513" y="474561"/>
            <a:ext cx="11632557" cy="6048377"/>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3" name="组合 44">
            <a:extLst>
              <a:ext uri="{FF2B5EF4-FFF2-40B4-BE49-F238E27FC236}">
                <a16:creationId xmlns:a16="http://schemas.microsoft.com/office/drawing/2014/main" id="{85C56351-589F-3B5A-C21E-E426EBA15B27}"/>
              </a:ext>
            </a:extLst>
          </p:cNvPr>
          <p:cNvGrpSpPr/>
          <p:nvPr/>
        </p:nvGrpSpPr>
        <p:grpSpPr>
          <a:xfrm>
            <a:off x="1651665" y="2060846"/>
            <a:ext cx="8047467" cy="997675"/>
            <a:chOff x="2360277" y="2671670"/>
            <a:chExt cx="3089358" cy="892629"/>
          </a:xfrm>
        </p:grpSpPr>
        <p:grpSp>
          <p:nvGrpSpPr>
            <p:cNvPr id="24" name="组合 30">
              <a:extLst>
                <a:ext uri="{FF2B5EF4-FFF2-40B4-BE49-F238E27FC236}">
                  <a16:creationId xmlns:a16="http://schemas.microsoft.com/office/drawing/2014/main" id="{AC793EE5-7FAD-D500-A931-1920EBC60A56}"/>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26" name="圆角矩形 27">
                <a:extLst>
                  <a:ext uri="{FF2B5EF4-FFF2-40B4-BE49-F238E27FC236}">
                    <a16:creationId xmlns:a16="http://schemas.microsoft.com/office/drawing/2014/main" id="{305A463D-AEF9-6C58-5431-6E9B1E2356F6}"/>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sp>
            <p:nvSpPr>
              <p:cNvPr id="27" name="圆角矩形 28">
                <a:extLst>
                  <a:ext uri="{FF2B5EF4-FFF2-40B4-BE49-F238E27FC236}">
                    <a16:creationId xmlns:a16="http://schemas.microsoft.com/office/drawing/2014/main" id="{C7F9C397-E9BF-FAAA-364F-AE2A86E20D34}"/>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grpSp>
        <p:sp>
          <p:nvSpPr>
            <p:cNvPr id="25" name="文本框 40">
              <a:extLst>
                <a:ext uri="{FF2B5EF4-FFF2-40B4-BE49-F238E27FC236}">
                  <a16:creationId xmlns:a16="http://schemas.microsoft.com/office/drawing/2014/main" id="{08C0AB92-8CFF-0402-0DEF-FDC8C6055AEC}"/>
                </a:ext>
              </a:extLst>
            </p:cNvPr>
            <p:cNvSpPr txBox="1"/>
            <p:nvPr/>
          </p:nvSpPr>
          <p:spPr>
            <a:xfrm>
              <a:off x="2591860" y="2784226"/>
              <a:ext cx="1976797" cy="68842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Từ</a:t>
              </a:r>
              <a:r>
                <a:rPr kumimoji="0" lang="en-US" sz="44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4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đầu</a:t>
              </a:r>
              <a:r>
                <a:rPr kumimoji="0" lang="en-US" sz="4400" b="0"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đến</a:t>
              </a:r>
              <a:r>
                <a:rPr kumimoji="0" lang="en-US" sz="4400" b="0"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4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gió</a:t>
              </a:r>
              <a:r>
                <a:rPr kumimoji="0" lang="en-US" sz="44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4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nhẹ</a:t>
              </a:r>
              <a:r>
                <a:rPr kumimoji="0" lang="en-US" sz="44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a:t>
              </a:r>
              <a:endParaRPr kumimoji="0" 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endParaRPr>
            </a:p>
          </p:txBody>
        </p:sp>
      </p:grpSp>
      <p:grpSp>
        <p:nvGrpSpPr>
          <p:cNvPr id="28" name="组合 44">
            <a:extLst>
              <a:ext uri="{FF2B5EF4-FFF2-40B4-BE49-F238E27FC236}">
                <a16:creationId xmlns:a16="http://schemas.microsoft.com/office/drawing/2014/main" id="{4EA7395E-188A-4772-C2F5-BD7C67FD0350}"/>
              </a:ext>
            </a:extLst>
          </p:cNvPr>
          <p:cNvGrpSpPr/>
          <p:nvPr/>
        </p:nvGrpSpPr>
        <p:grpSpPr>
          <a:xfrm>
            <a:off x="3158480" y="3411319"/>
            <a:ext cx="8047467" cy="997675"/>
            <a:chOff x="2360277" y="2671670"/>
            <a:chExt cx="3089358" cy="892629"/>
          </a:xfrm>
        </p:grpSpPr>
        <p:grpSp>
          <p:nvGrpSpPr>
            <p:cNvPr id="29" name="组合 30">
              <a:extLst>
                <a:ext uri="{FF2B5EF4-FFF2-40B4-BE49-F238E27FC236}">
                  <a16:creationId xmlns:a16="http://schemas.microsoft.com/office/drawing/2014/main" id="{CC89CF56-A5DE-D17E-DC39-44D7F94AA336}"/>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31" name="圆角矩形 27">
                <a:extLst>
                  <a:ext uri="{FF2B5EF4-FFF2-40B4-BE49-F238E27FC236}">
                    <a16:creationId xmlns:a16="http://schemas.microsoft.com/office/drawing/2014/main" id="{B3043BB5-AD57-B2D5-6D2D-69341894C604}"/>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sp>
            <p:nvSpPr>
              <p:cNvPr id="32" name="圆角矩形 28">
                <a:extLst>
                  <a:ext uri="{FF2B5EF4-FFF2-40B4-BE49-F238E27FC236}">
                    <a16:creationId xmlns:a16="http://schemas.microsoft.com/office/drawing/2014/main" id="{A0266E30-1C73-3D46-3B16-8183BEB9E67A}"/>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grpSp>
        <p:sp>
          <p:nvSpPr>
            <p:cNvPr id="30" name="文本框 40">
              <a:extLst>
                <a:ext uri="{FF2B5EF4-FFF2-40B4-BE49-F238E27FC236}">
                  <a16:creationId xmlns:a16="http://schemas.microsoft.com/office/drawing/2014/main" id="{D2A0FFC3-DD0C-D576-6C42-AAB6BBD22D5C}"/>
                </a:ext>
              </a:extLst>
            </p:cNvPr>
            <p:cNvSpPr txBox="1"/>
            <p:nvPr/>
          </p:nvSpPr>
          <p:spPr>
            <a:xfrm>
              <a:off x="2537154" y="2784437"/>
              <a:ext cx="2714195" cy="68842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Tiếp</a:t>
              </a:r>
              <a:r>
                <a:rPr kumimoji="0" lang="en-US" sz="44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4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theo</a:t>
              </a:r>
              <a:r>
                <a:rPr kumimoji="0" lang="en-US" sz="44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cho</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đến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cầu</a:t>
              </a:r>
              <a:r>
                <a:rPr kumimoji="0" lang="en-US" sz="44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4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vồng</a:t>
              </a:r>
              <a:r>
                <a:rPr kumimoji="0" 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a:t>
              </a:r>
              <a:endParaRPr kumimoji="0" lang="zh-CN" altLang="en-US" sz="44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33" name="组合 44">
            <a:extLst>
              <a:ext uri="{FF2B5EF4-FFF2-40B4-BE49-F238E27FC236}">
                <a16:creationId xmlns:a16="http://schemas.microsoft.com/office/drawing/2014/main" id="{3250AFC8-A180-6FC0-675D-DDA8FB75CD5A}"/>
              </a:ext>
            </a:extLst>
          </p:cNvPr>
          <p:cNvGrpSpPr/>
          <p:nvPr/>
        </p:nvGrpSpPr>
        <p:grpSpPr>
          <a:xfrm>
            <a:off x="2283940" y="4762815"/>
            <a:ext cx="8047467" cy="997675"/>
            <a:chOff x="2360277" y="2671670"/>
            <a:chExt cx="3089358" cy="892629"/>
          </a:xfrm>
        </p:grpSpPr>
        <p:grpSp>
          <p:nvGrpSpPr>
            <p:cNvPr id="34" name="组合 30">
              <a:extLst>
                <a:ext uri="{FF2B5EF4-FFF2-40B4-BE49-F238E27FC236}">
                  <a16:creationId xmlns:a16="http://schemas.microsoft.com/office/drawing/2014/main" id="{65E5C428-A996-CEAC-F989-0912588762C4}"/>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42" name="圆角矩形 27">
                <a:extLst>
                  <a:ext uri="{FF2B5EF4-FFF2-40B4-BE49-F238E27FC236}">
                    <a16:creationId xmlns:a16="http://schemas.microsoft.com/office/drawing/2014/main" id="{27117D37-45D5-E4D3-6A39-85D2964E83EE}"/>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sp>
            <p:nvSpPr>
              <p:cNvPr id="43" name="圆角矩形 28">
                <a:extLst>
                  <a:ext uri="{FF2B5EF4-FFF2-40B4-BE49-F238E27FC236}">
                    <a16:creationId xmlns:a16="http://schemas.microsoft.com/office/drawing/2014/main" id="{F401C8CC-6A58-D256-410C-A36A5303FFD3}"/>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grpSp>
        <p:sp>
          <p:nvSpPr>
            <p:cNvPr id="41" name="文本框 40">
              <a:extLst>
                <a:ext uri="{FF2B5EF4-FFF2-40B4-BE49-F238E27FC236}">
                  <a16:creationId xmlns:a16="http://schemas.microsoft.com/office/drawing/2014/main" id="{AC7EB92A-6D9C-B0C5-B0C8-2310E572E608}"/>
                </a:ext>
              </a:extLst>
            </p:cNvPr>
            <p:cNvSpPr txBox="1"/>
            <p:nvPr/>
          </p:nvSpPr>
          <p:spPr>
            <a:xfrm>
              <a:off x="2632936" y="2813478"/>
              <a:ext cx="1266034" cy="68842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Phần</a:t>
              </a:r>
              <a:r>
                <a:rPr kumimoji="0" lang="en-US" sz="44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4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còn</a:t>
              </a:r>
              <a:r>
                <a:rPr kumimoji="0" lang="en-US" sz="44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4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lại</a:t>
              </a:r>
              <a:endParaRPr kumimoji="0" lang="en-US" sz="44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endParaRPr>
            </a:p>
          </p:txBody>
        </p:sp>
      </p:grpSp>
      <p:pic>
        <p:nvPicPr>
          <p:cNvPr id="3" name="Picture 2"/>
          <p:cNvPicPr>
            <a:picLocks noChangeAspect="1"/>
          </p:cNvPicPr>
          <p:nvPr/>
        </p:nvPicPr>
        <p:blipFill>
          <a:blip r:embed="rId6">
            <a:extLst>
              <a:ext uri="{BEBA8EAE-BF5A-486C-A8C5-ECC9F3942E4B}">
                <a14:imgProps xmlns:a14="http://schemas.microsoft.com/office/drawing/2010/main">
                  <a14:imgLayer r:embed="rId7">
                    <a14:imgEffect>
                      <a14:backgroundRemoval t="1875" b="90000" l="9970" r="96375"/>
                    </a14:imgEffect>
                  </a14:imgLayer>
                </a14:imgProps>
              </a:ext>
            </a:extLst>
          </a:blip>
          <a:stretch>
            <a:fillRect/>
          </a:stretch>
        </p:blipFill>
        <p:spPr>
          <a:xfrm>
            <a:off x="8134277" y="1611120"/>
            <a:ext cx="1745473" cy="1687466"/>
          </a:xfrm>
          <a:prstGeom prst="rect">
            <a:avLst/>
          </a:prstGeom>
        </p:spPr>
      </p:pic>
      <p:pic>
        <p:nvPicPr>
          <p:cNvPr id="4" name="Picture 3"/>
          <p:cNvPicPr>
            <a:picLocks noChangeAspect="1"/>
          </p:cNvPicPr>
          <p:nvPr/>
        </p:nvPicPr>
        <p:blipFill>
          <a:blip r:embed="rId8">
            <a:extLst>
              <a:ext uri="{BEBA8EAE-BF5A-486C-A8C5-ECC9F3942E4B}">
                <a14:imgProps xmlns:a14="http://schemas.microsoft.com/office/drawing/2010/main">
                  <a14:imgLayer r:embed="rId9">
                    <a14:imgEffect>
                      <a14:backgroundRemoval t="9921" b="99603" l="9926" r="89706"/>
                    </a14:imgEffect>
                  </a14:imgLayer>
                </a14:imgProps>
              </a:ext>
            </a:extLst>
          </a:blip>
          <a:stretch>
            <a:fillRect/>
          </a:stretch>
        </p:blipFill>
        <p:spPr>
          <a:xfrm>
            <a:off x="2348286" y="3045222"/>
            <a:ext cx="1587594" cy="1470859"/>
          </a:xfrm>
          <a:prstGeom prst="rect">
            <a:avLst/>
          </a:prstGeom>
        </p:spPr>
      </p:pic>
      <p:pic>
        <p:nvPicPr>
          <p:cNvPr id="5" name="Picture 4"/>
          <p:cNvPicPr>
            <a:picLocks noChangeAspect="1"/>
          </p:cNvPicPr>
          <p:nvPr/>
        </p:nvPicPr>
        <p:blipFill>
          <a:blip r:embed="rId10">
            <a:extLst>
              <a:ext uri="{BEBA8EAE-BF5A-486C-A8C5-ECC9F3942E4B}">
                <a14:imgProps xmlns:a14="http://schemas.microsoft.com/office/drawing/2010/main">
                  <a14:imgLayer r:embed="rId11">
                    <a14:imgEffect>
                      <a14:backgroundRemoval t="9677" b="100000" l="9747" r="89892"/>
                    </a14:imgEffect>
                  </a14:imgLayer>
                </a14:imgProps>
              </a:ext>
            </a:extLst>
          </a:blip>
          <a:stretch>
            <a:fillRect/>
          </a:stretch>
        </p:blipFill>
        <p:spPr>
          <a:xfrm>
            <a:off x="9158077" y="4463722"/>
            <a:ext cx="1721101" cy="1540914"/>
          </a:xfrm>
          <a:prstGeom prst="rect">
            <a:avLst/>
          </a:prstGeom>
        </p:spPr>
      </p:pic>
      <p:sp>
        <p:nvSpPr>
          <p:cNvPr id="6" name="Oval 5"/>
          <p:cNvSpPr/>
          <p:nvPr/>
        </p:nvSpPr>
        <p:spPr>
          <a:xfrm>
            <a:off x="1090884" y="1733010"/>
            <a:ext cx="946910" cy="953601"/>
          </a:xfrm>
          <a:prstGeom prst="ellipse">
            <a:avLst/>
          </a:prstGeom>
          <a:solidFill>
            <a:schemeClr val="accent4">
              <a:lumMod val="20000"/>
              <a:lumOff val="80000"/>
            </a:schemeClr>
          </a:solidFill>
          <a:ln w="28575">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ED7D31">
                    <a:lumMod val="75000"/>
                  </a:srgbClr>
                </a:solidFill>
                <a:effectLst/>
                <a:uLnTx/>
                <a:uFillTx/>
                <a:latin typeface="SVN-Yahoo" panose="02040603050506020204" pitchFamily="18" charset="0"/>
                <a:cs typeface="+mn-cs"/>
              </a:rPr>
              <a:t>1</a:t>
            </a:r>
          </a:p>
        </p:txBody>
      </p:sp>
      <p:sp>
        <p:nvSpPr>
          <p:cNvPr id="37" name="Oval 36"/>
          <p:cNvSpPr/>
          <p:nvPr/>
        </p:nvSpPr>
        <p:spPr>
          <a:xfrm>
            <a:off x="10809387" y="3290929"/>
            <a:ext cx="946910" cy="953601"/>
          </a:xfrm>
          <a:prstGeom prst="ellipse">
            <a:avLst/>
          </a:prstGeom>
          <a:solidFill>
            <a:schemeClr val="accent4">
              <a:lumMod val="20000"/>
              <a:lumOff val="80000"/>
            </a:schemeClr>
          </a:solidFill>
          <a:ln w="28575">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ED7D31">
                    <a:lumMod val="75000"/>
                  </a:srgbClr>
                </a:solidFill>
                <a:effectLst/>
                <a:uLnTx/>
                <a:uFillTx/>
                <a:latin typeface="SVN-Yahoo" panose="02040603050506020204" pitchFamily="18" charset="0"/>
                <a:cs typeface="+mn-cs"/>
              </a:rPr>
              <a:t>2</a:t>
            </a:r>
          </a:p>
        </p:txBody>
      </p:sp>
      <p:sp>
        <p:nvSpPr>
          <p:cNvPr id="38" name="Oval 37"/>
          <p:cNvSpPr/>
          <p:nvPr/>
        </p:nvSpPr>
        <p:spPr>
          <a:xfrm>
            <a:off x="1876527" y="5115613"/>
            <a:ext cx="946910" cy="953601"/>
          </a:xfrm>
          <a:prstGeom prst="ellipse">
            <a:avLst/>
          </a:prstGeom>
          <a:solidFill>
            <a:schemeClr val="accent4">
              <a:lumMod val="20000"/>
              <a:lumOff val="80000"/>
            </a:schemeClr>
          </a:solidFill>
          <a:ln w="28575">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ED7D31">
                    <a:lumMod val="75000"/>
                  </a:srgbClr>
                </a:solidFill>
                <a:effectLst/>
                <a:uLnTx/>
                <a:uFillTx/>
                <a:latin typeface="SVN-Yahoo" panose="02040603050506020204" pitchFamily="18" charset="0"/>
                <a:cs typeface="+mn-cs"/>
              </a:rPr>
              <a:t>3</a:t>
            </a:r>
          </a:p>
        </p:txBody>
      </p:sp>
      <p:sp>
        <p:nvSpPr>
          <p:cNvPr id="35" name="文本框 11">
            <a:extLst>
              <a:ext uri="{FF2B5EF4-FFF2-40B4-BE49-F238E27FC236}">
                <a16:creationId xmlns:a16="http://schemas.microsoft.com/office/drawing/2014/main" id="{E0086DAA-FA01-B648-E485-B48AFC66FE8D}"/>
              </a:ext>
            </a:extLst>
          </p:cNvPr>
          <p:cNvSpPr txBox="1"/>
          <p:nvPr/>
        </p:nvSpPr>
        <p:spPr>
          <a:xfrm>
            <a:off x="306513" y="425594"/>
            <a:ext cx="8943398" cy="1200329"/>
          </a:xfrm>
          <a:prstGeom prst="rect">
            <a:avLst/>
          </a:prstGeom>
          <a:noFill/>
        </p:spPr>
        <p:txBody>
          <a:bodyPr wrap="square">
            <a:spAutoFit/>
          </a:bodyPr>
          <a:lstStyle/>
          <a:p>
            <a:pPr algn="ctr"/>
            <a:r>
              <a:rPr lang="en-US" altLang="zh-CN" sz="7200" dirty="0">
                <a:ln w="28575">
                  <a:solidFill>
                    <a:schemeClr val="tx1"/>
                  </a:solidFill>
                </a:ln>
                <a:blipFill dpi="0" rotWithShape="1">
                  <a:blip r:embed="rId12">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Chia  </a:t>
            </a:r>
            <a:r>
              <a:rPr lang="en-US" altLang="zh-CN" sz="7200" dirty="0" err="1">
                <a:ln w="28575">
                  <a:solidFill>
                    <a:schemeClr val="tx1"/>
                  </a:solidFill>
                </a:ln>
                <a:blipFill dpi="0" rotWithShape="1">
                  <a:blip r:embed="rId12">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đoạn</a:t>
            </a:r>
            <a:endParaRPr lang="zh-CN" altLang="en-US" sz="7200" dirty="0">
              <a:ln w="28575">
                <a:solidFill>
                  <a:schemeClr val="tx1"/>
                </a:solidFill>
              </a:ln>
              <a:blipFill dpi="0" rotWithShape="1">
                <a:blip r:embed="rId12">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endParaRPr>
          </a:p>
        </p:txBody>
      </p:sp>
    </p:spTree>
    <p:extLst>
      <p:ext uri="{BB962C8B-B14F-4D97-AF65-F5344CB8AC3E}">
        <p14:creationId xmlns:p14="http://schemas.microsoft.com/office/powerpoint/2010/main" val="23112504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randombar(horizontal)">
                                      <p:cBhvr>
                                        <p:cTn id="14" dur="500"/>
                                        <p:tgtEl>
                                          <p:spTgt spid="3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par>
                          <p:cTn id="20" fill="hold">
                            <p:stCondLst>
                              <p:cond delay="500"/>
                            </p:stCondLst>
                            <p:childTnLst>
                              <p:par>
                                <p:cTn id="21" presetID="22" presetClass="entr" presetSubtype="8" fill="hold"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left)">
                                      <p:cBhvr>
                                        <p:cTn id="23" dur="500"/>
                                        <p:tgtEl>
                                          <p:spTgt spid="23"/>
                                        </p:tgtEl>
                                      </p:cBhvr>
                                    </p:animEffect>
                                  </p:childTnLst>
                                </p:cTn>
                              </p:par>
                            </p:childTnLst>
                          </p:cTn>
                        </p:par>
                        <p:par>
                          <p:cTn id="24" fill="hold">
                            <p:stCondLst>
                              <p:cond delay="1000"/>
                            </p:stCondLst>
                            <p:childTnLst>
                              <p:par>
                                <p:cTn id="25" presetID="22" presetClass="entr" presetSubtype="8" fill="hold"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left)">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wipe(right)">
                                      <p:cBhvr>
                                        <p:cTn id="32" dur="500"/>
                                        <p:tgtEl>
                                          <p:spTgt spid="4"/>
                                        </p:tgtEl>
                                      </p:cBhvr>
                                    </p:animEffect>
                                  </p:childTnLst>
                                </p:cTn>
                              </p:par>
                            </p:childTnLst>
                          </p:cTn>
                        </p:par>
                        <p:par>
                          <p:cTn id="33" fill="hold">
                            <p:stCondLst>
                              <p:cond delay="500"/>
                            </p:stCondLst>
                            <p:childTnLst>
                              <p:par>
                                <p:cTn id="34" presetID="22" presetClass="entr" presetSubtype="2" fill="hold" nodeType="after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wipe(right)">
                                      <p:cBhvr>
                                        <p:cTn id="36" dur="500"/>
                                        <p:tgtEl>
                                          <p:spTgt spid="28"/>
                                        </p:tgtEl>
                                      </p:cBhvr>
                                    </p:animEffect>
                                  </p:childTnLst>
                                </p:cTn>
                              </p:par>
                            </p:childTnLst>
                          </p:cTn>
                        </p:par>
                        <p:par>
                          <p:cTn id="37" fill="hold">
                            <p:stCondLst>
                              <p:cond delay="1000"/>
                            </p:stCondLst>
                            <p:childTnLst>
                              <p:par>
                                <p:cTn id="38" presetID="22" presetClass="entr" presetSubtype="2" fill="hold" grpId="0" nodeType="after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wipe(right)">
                                      <p:cBhvr>
                                        <p:cTn id="40" dur="500"/>
                                        <p:tgtEl>
                                          <p:spTgt spid="37"/>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38"/>
                                        </p:tgtEl>
                                        <p:attrNameLst>
                                          <p:attrName>style.visibility</p:attrName>
                                        </p:attrNameLst>
                                      </p:cBhvr>
                                      <p:to>
                                        <p:strVal val="visible"/>
                                      </p:to>
                                    </p:set>
                                    <p:animEffect transition="in" filter="wipe(left)">
                                      <p:cBhvr>
                                        <p:cTn id="45" dur="500"/>
                                        <p:tgtEl>
                                          <p:spTgt spid="38"/>
                                        </p:tgtEl>
                                      </p:cBhvr>
                                    </p:animEffect>
                                  </p:childTnLst>
                                </p:cTn>
                              </p:par>
                            </p:childTnLst>
                          </p:cTn>
                        </p:par>
                        <p:par>
                          <p:cTn id="46" fill="hold">
                            <p:stCondLst>
                              <p:cond delay="500"/>
                            </p:stCondLst>
                            <p:childTnLst>
                              <p:par>
                                <p:cTn id="47" presetID="22" presetClass="entr" presetSubtype="8" fill="hold" nodeType="after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wipe(left)">
                                      <p:cBhvr>
                                        <p:cTn id="49" dur="500"/>
                                        <p:tgtEl>
                                          <p:spTgt spid="33"/>
                                        </p:tgtEl>
                                      </p:cBhvr>
                                    </p:animEffect>
                                  </p:childTnLst>
                                </p:cTn>
                              </p:par>
                            </p:childTnLst>
                          </p:cTn>
                        </p:par>
                        <p:par>
                          <p:cTn id="50" fill="hold">
                            <p:stCondLst>
                              <p:cond delay="1000"/>
                            </p:stCondLst>
                            <p:childTnLst>
                              <p:par>
                                <p:cTn id="51" presetID="22" presetClass="entr" presetSubtype="8" fill="hold" nodeType="after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wipe(left)">
                                      <p:cBhvr>
                                        <p:cTn id="5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37" grpId="0" animBg="1"/>
      <p:bldP spid="38" grpId="0" animBg="1"/>
      <p:bldP spid="3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圆角 2">
            <a:extLst>
              <a:ext uri="{FF2B5EF4-FFF2-40B4-BE49-F238E27FC236}">
                <a16:creationId xmlns:a16="http://schemas.microsoft.com/office/drawing/2014/main" id="{51B4E8A8-57A2-24C1-3D49-3EF849A543B6}"/>
              </a:ext>
            </a:extLst>
          </p:cNvPr>
          <p:cNvSpPr/>
          <p:nvPr/>
        </p:nvSpPr>
        <p:spPr>
          <a:xfrm>
            <a:off x="243069" y="433751"/>
            <a:ext cx="11702004" cy="6273479"/>
          </a:xfrm>
          <a:prstGeom prst="roundRect">
            <a:avLst>
              <a:gd name="adj" fmla="val 11843"/>
            </a:avLst>
          </a:prstGeom>
          <a:solidFill>
            <a:schemeClr val="bg1"/>
          </a:solidFill>
          <a:ln w="38100">
            <a:solidFill>
              <a:schemeClr val="accent1">
                <a:lumMod val="40000"/>
                <a:lumOff val="6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7" name="文本框 6">
            <a:extLst>
              <a:ext uri="{FF2B5EF4-FFF2-40B4-BE49-F238E27FC236}">
                <a16:creationId xmlns:a16="http://schemas.microsoft.com/office/drawing/2014/main" id="{435713CC-2F73-EA28-C5A6-3D6C89AB0D23}"/>
              </a:ext>
            </a:extLst>
          </p:cNvPr>
          <p:cNvSpPr txBox="1"/>
          <p:nvPr/>
        </p:nvSpPr>
        <p:spPr>
          <a:xfrm>
            <a:off x="295155" y="784185"/>
            <a:ext cx="11597832" cy="5693866"/>
          </a:xfrm>
          <a:prstGeom prst="rect">
            <a:avLst/>
          </a:prstGeom>
          <a:noFill/>
        </p:spPr>
        <p:txBody>
          <a:bodyPr wrap="square" rtlCol="0" anchor="t">
            <a:spAutoFit/>
          </a:bodyPr>
          <a:lstStyle/>
          <a:p>
            <a:pPr algn="just"/>
            <a:r>
              <a:rPr lang="en-US" sz="2800" b="1" dirty="0">
                <a:solidFill>
                  <a:schemeClr val="accent2">
                    <a:lumMod val="75000"/>
                  </a:schemeClr>
                </a:solidFill>
                <a:latin typeface="Cambria" panose="02040503050406030204" pitchFamily="18" charset="0"/>
                <a:ea typeface="Cambria" panose="02040503050406030204" pitchFamily="18" charset="0"/>
              </a:rPr>
              <a:t>	</a:t>
            </a:r>
            <a:r>
              <a:rPr lang="vi-VN" sz="2800" b="1" dirty="0">
                <a:solidFill>
                  <a:schemeClr val="accent2">
                    <a:lumMod val="75000"/>
                  </a:schemeClr>
                </a:solidFill>
                <a:latin typeface="Cambria" panose="02040503050406030204" pitchFamily="18" charset="0"/>
                <a:ea typeface="Cambria" panose="02040503050406030204" pitchFamily="18" charset="0"/>
              </a:rPr>
              <a:t>Ngẩng đầu nhìn lên trời, bạn thấy gì nào? Bạn có thể thấy những con chim đang bay, những vòm cây xanh biếc, những tia nắng xuyên qua đám mây trắng muốt như bông. Đôi khi bạn còn thấy những giọt mưa đang rơi xuống hay đàn bướm dập dờn trong gió nhẹ</a:t>
            </a:r>
            <a:r>
              <a:rPr lang="vi-VN" sz="2800" dirty="0">
                <a:latin typeface="Cambria" panose="02040503050406030204" pitchFamily="18" charset="0"/>
                <a:ea typeface="Cambria" panose="02040503050406030204" pitchFamily="18" charset="0"/>
              </a:rPr>
              <a:t>.</a:t>
            </a:r>
          </a:p>
          <a:p>
            <a:pPr algn="just"/>
            <a:r>
              <a:rPr lang="en-US" sz="2800" dirty="0">
                <a:latin typeface="Cambria" panose="02040503050406030204" pitchFamily="18" charset="0"/>
                <a:ea typeface="Cambria" panose="02040503050406030204" pitchFamily="18" charset="0"/>
              </a:rPr>
              <a:t>	</a:t>
            </a:r>
            <a:r>
              <a:rPr lang="vi-VN" sz="2800" b="1" dirty="0">
                <a:solidFill>
                  <a:schemeClr val="accent4">
                    <a:lumMod val="75000"/>
                  </a:schemeClr>
                </a:solidFill>
                <a:latin typeface="Cambria" panose="02040503050406030204" pitchFamily="18" charset="0"/>
                <a:ea typeface="Cambria" panose="02040503050406030204" pitchFamily="18" charset="0"/>
              </a:rPr>
              <a:t>Bầu trời có màu gì nhỉ? Bầu trời thường có màu xanh lơ vào ban ngày, màu đen vào ban đêm. Tuy vậy, tùy vào thời tiết mà bầu trời có những sắc màu khác nhau. Khi mặt trời chiếu vào bầu không khí chứa nhiều hơi nước sau cơn mưa, bạn sẽ nhìn thấy bảy sắc màu rực rỡ của cầu vồng.</a:t>
            </a:r>
          </a:p>
          <a:p>
            <a:pPr algn="just"/>
            <a:r>
              <a:rPr lang="en-US" sz="2800" dirty="0">
                <a:latin typeface="Cambria" panose="02040503050406030204" pitchFamily="18" charset="0"/>
                <a:ea typeface="Cambria" panose="02040503050406030204" pitchFamily="18" charset="0"/>
              </a:rPr>
              <a:t>	</a:t>
            </a:r>
            <a:r>
              <a:rPr lang="vi-VN" sz="2800" b="1" dirty="0">
                <a:solidFill>
                  <a:srgbClr val="0070C0"/>
                </a:solidFill>
                <a:latin typeface="Cambria" panose="02040503050406030204" pitchFamily="18" charset="0"/>
                <a:ea typeface="Cambria" panose="02040503050406030204" pitchFamily="18" charset="0"/>
              </a:rPr>
              <a:t>Bầu trời bao quanh Trái Đất và cung cấp không khí cho con người, loài vật và cây cối. Vì vậy, giữ bầu trời được trong lành chính là góp phần duy trì sự sống cho muôn loài.</a:t>
            </a:r>
          </a:p>
          <a:p>
            <a:pPr algn="r"/>
            <a:r>
              <a:rPr lang="vi-VN" sz="2800" dirty="0">
                <a:latin typeface="Cambria" panose="02040503050406030204" pitchFamily="18" charset="0"/>
                <a:ea typeface="Cambria" panose="02040503050406030204" pitchFamily="18" charset="0"/>
              </a:rPr>
              <a:t>(Theo </a:t>
            </a:r>
            <a:r>
              <a:rPr lang="vi-VN" sz="2800" i="1" dirty="0">
                <a:latin typeface="Cambria" panose="02040503050406030204" pitchFamily="18" charset="0"/>
                <a:ea typeface="Cambria" panose="02040503050406030204" pitchFamily="18" charset="0"/>
              </a:rPr>
              <a:t>Từ điển bách khoa toàn thư đầu tiên của tôi</a:t>
            </a:r>
            <a:r>
              <a:rPr lang="vi-VN" sz="2800" dirty="0">
                <a:latin typeface="Cambria" panose="02040503050406030204" pitchFamily="18" charset="0"/>
                <a:ea typeface="Cambria" panose="02040503050406030204" pitchFamily="18" charset="0"/>
              </a:rPr>
              <a:t>)</a:t>
            </a:r>
          </a:p>
        </p:txBody>
      </p:sp>
      <p:grpSp>
        <p:nvGrpSpPr>
          <p:cNvPr id="2" name="组合 1">
            <a:extLst>
              <a:ext uri="{FF2B5EF4-FFF2-40B4-BE49-F238E27FC236}">
                <a16:creationId xmlns:a16="http://schemas.microsoft.com/office/drawing/2014/main" id="{250A14C6-03F6-70F7-D635-1CD23E4597EE}"/>
              </a:ext>
            </a:extLst>
          </p:cNvPr>
          <p:cNvGrpSpPr/>
          <p:nvPr/>
        </p:nvGrpSpPr>
        <p:grpSpPr>
          <a:xfrm>
            <a:off x="4461846" y="-3501"/>
            <a:ext cx="3686537" cy="874505"/>
            <a:chOff x="4045157" y="1969872"/>
            <a:chExt cx="3686537" cy="874505"/>
          </a:xfrm>
        </p:grpSpPr>
        <p:sp>
          <p:nvSpPr>
            <p:cNvPr id="6" name="圆角矩形 2">
              <a:extLst>
                <a:ext uri="{FF2B5EF4-FFF2-40B4-BE49-F238E27FC236}">
                  <a16:creationId xmlns:a16="http://schemas.microsoft.com/office/drawing/2014/main" id="{DB68713E-A567-06E1-1406-E13EECDB98AE}"/>
                </a:ext>
              </a:extLst>
            </p:cNvPr>
            <p:cNvSpPr/>
            <p:nvPr/>
          </p:nvSpPr>
          <p:spPr>
            <a:xfrm>
              <a:off x="4420402" y="2056692"/>
              <a:ext cx="3311292" cy="700866"/>
            </a:xfrm>
            <a:prstGeom prst="roundRect">
              <a:avLst>
                <a:gd name="adj" fmla="val 5000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en-US" altLang="zh-CN" sz="3600" dirty="0" err="1">
                  <a:latin typeface="SVN-Yahoo" panose="02040603050506020204" pitchFamily="18" charset="0"/>
                  <a:ea typeface="胡晓波男神体" panose="02010600030101010101" pitchFamily="2" charset="-122"/>
                  <a:cs typeface="胡晓波男神体" panose="02010600030101010101" pitchFamily="2" charset="-122"/>
                </a:rPr>
                <a:t>Bầu</a:t>
              </a:r>
              <a:r>
                <a:rPr lang="en-US" altLang="zh-CN" sz="3600" dirty="0">
                  <a:latin typeface="SVN-Yahoo" panose="02040603050506020204" pitchFamily="18" charset="0"/>
                  <a:ea typeface="胡晓波男神体" panose="02010600030101010101" pitchFamily="2" charset="-122"/>
                  <a:cs typeface="胡晓波男神体" panose="02010600030101010101" pitchFamily="2" charset="-122"/>
                </a:rPr>
                <a:t> </a:t>
              </a:r>
              <a:r>
                <a:rPr lang="en-US" altLang="zh-CN" sz="3600" dirty="0" err="1">
                  <a:latin typeface="SVN-Yahoo" panose="02040603050506020204" pitchFamily="18" charset="0"/>
                  <a:ea typeface="胡晓波男神体" panose="02010600030101010101" pitchFamily="2" charset="-122"/>
                  <a:cs typeface="胡晓波男神体" panose="02010600030101010101" pitchFamily="2" charset="-122"/>
                </a:rPr>
                <a:t>trời</a:t>
              </a:r>
              <a:endParaRPr lang="zh-CN" altLang="en-US" sz="3600" dirty="0">
                <a:latin typeface="SVN-Yahoo" panose="02040603050506020204" pitchFamily="18" charset="0"/>
                <a:ea typeface="胡晓波男神体" panose="02010600030101010101" pitchFamily="2" charset="-122"/>
                <a:cs typeface="胡晓波男神体" panose="02010600030101010101" pitchFamily="2" charset="-122"/>
              </a:endParaRPr>
            </a:p>
          </p:txBody>
        </p:sp>
        <p:pic>
          <p:nvPicPr>
            <p:cNvPr id="25" name="图片 24">
              <a:extLst>
                <a:ext uri="{FF2B5EF4-FFF2-40B4-BE49-F238E27FC236}">
                  <a16:creationId xmlns:a16="http://schemas.microsoft.com/office/drawing/2014/main" id="{07691114-60F9-5DDA-7FAC-F9D6FFB8B891}"/>
                </a:ext>
              </a:extLst>
            </p:cNvPr>
            <p:cNvPicPr>
              <a:picLocks noChangeAspect="1"/>
            </p:cNvPicPr>
            <p:nvPr/>
          </p:nvPicPr>
          <p:blipFill rotWithShape="1">
            <a:blip r:embed="rId3">
              <a:extLst>
                <a:ext uri="{28A0092B-C50C-407E-A947-70E740481C1C}">
                  <a14:useLocalDpi xmlns:a14="http://schemas.microsoft.com/office/drawing/2010/main" val="0"/>
                </a:ext>
              </a:extLst>
            </a:blip>
            <a:srcRect l="52260" t="31979" r="39931" b="53248"/>
            <a:stretch/>
          </p:blipFill>
          <p:spPr>
            <a:xfrm flipH="1">
              <a:off x="4045157" y="1969872"/>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grpSp>
    </p:spTree>
    <p:extLst>
      <p:ext uri="{BB962C8B-B14F-4D97-AF65-F5344CB8AC3E}">
        <p14:creationId xmlns:p14="http://schemas.microsoft.com/office/powerpoint/2010/main" val="8708849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306513" y="474561"/>
            <a:ext cx="11632557" cy="6048377"/>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3" name="组合 44">
            <a:extLst>
              <a:ext uri="{FF2B5EF4-FFF2-40B4-BE49-F238E27FC236}">
                <a16:creationId xmlns:a16="http://schemas.microsoft.com/office/drawing/2014/main" id="{85C56351-589F-3B5A-C21E-E426EBA15B27}"/>
              </a:ext>
            </a:extLst>
          </p:cNvPr>
          <p:cNvGrpSpPr/>
          <p:nvPr/>
        </p:nvGrpSpPr>
        <p:grpSpPr>
          <a:xfrm>
            <a:off x="1367324" y="1617563"/>
            <a:ext cx="3728876" cy="1177090"/>
            <a:chOff x="2360277" y="2671670"/>
            <a:chExt cx="1378812" cy="892629"/>
          </a:xfrm>
        </p:grpSpPr>
        <p:grpSp>
          <p:nvGrpSpPr>
            <p:cNvPr id="24" name="组合 30">
              <a:extLst>
                <a:ext uri="{FF2B5EF4-FFF2-40B4-BE49-F238E27FC236}">
                  <a16:creationId xmlns:a16="http://schemas.microsoft.com/office/drawing/2014/main" id="{AC793EE5-7FAD-D500-A931-1920EBC60A56}"/>
                </a:ext>
              </a:extLst>
            </p:cNvPr>
            <p:cNvGrpSpPr/>
            <p:nvPr/>
          </p:nvGrpSpPr>
          <p:grpSpPr>
            <a:xfrm>
              <a:off x="2360277" y="2671670"/>
              <a:ext cx="1378812" cy="892629"/>
              <a:chOff x="1336246" y="3302000"/>
              <a:chExt cx="1076947" cy="990600"/>
            </a:xfrm>
            <a:effectLst>
              <a:outerShdw blurRad="254000" sx="102000" sy="102000" algn="ctr" rotWithShape="0">
                <a:prstClr val="black">
                  <a:alpha val="25000"/>
                </a:prstClr>
              </a:outerShdw>
            </a:effectLst>
          </p:grpSpPr>
          <p:sp>
            <p:nvSpPr>
              <p:cNvPr id="26" name="圆角矩形 27">
                <a:extLst>
                  <a:ext uri="{FF2B5EF4-FFF2-40B4-BE49-F238E27FC236}">
                    <a16:creationId xmlns:a16="http://schemas.microsoft.com/office/drawing/2014/main" id="{305A463D-AEF9-6C58-5431-6E9B1E2356F6}"/>
                  </a:ext>
                </a:extLst>
              </p:cNvPr>
              <p:cNvSpPr/>
              <p:nvPr/>
            </p:nvSpPr>
            <p:spPr>
              <a:xfrm>
                <a:off x="1336246" y="3302000"/>
                <a:ext cx="1076947"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1200" cap="none" spc="0" normalizeH="0" baseline="0" noProof="0" dirty="0">
                  <a:ln>
                    <a:noFill/>
                  </a:ln>
                  <a:solidFill>
                    <a:srgbClr val="00B050"/>
                  </a:solidFill>
                  <a:effectLst/>
                  <a:uLnTx/>
                  <a:uFillTx/>
                  <a:latin typeface="Cambria" panose="02040503050406030204" pitchFamily="18" charset="0"/>
                  <a:ea typeface="思源黑体 CN"/>
                  <a:cs typeface="+mn-cs"/>
                </a:endParaRPr>
              </a:p>
            </p:txBody>
          </p:sp>
          <p:sp>
            <p:nvSpPr>
              <p:cNvPr id="27" name="圆角矩形 28">
                <a:extLst>
                  <a:ext uri="{FF2B5EF4-FFF2-40B4-BE49-F238E27FC236}">
                    <a16:creationId xmlns:a16="http://schemas.microsoft.com/office/drawing/2014/main" id="{C7F9C397-E9BF-FAAA-364F-AE2A86E20D34}"/>
                  </a:ext>
                </a:extLst>
              </p:cNvPr>
              <p:cNvSpPr/>
              <p:nvPr/>
            </p:nvSpPr>
            <p:spPr>
              <a:xfrm>
                <a:off x="1386922" y="3378199"/>
                <a:ext cx="988094" cy="858521"/>
              </a:xfrm>
              <a:prstGeom prst="roundRect">
                <a:avLst>
                  <a:gd name="adj" fmla="val 50000"/>
                </a:avLst>
              </a:prstGeom>
              <a:solidFill>
                <a:schemeClr val="bg1"/>
              </a:solidFill>
              <a:ln w="190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1200" cap="none" spc="0" normalizeH="0" baseline="0" noProof="0" dirty="0">
                  <a:ln>
                    <a:noFill/>
                  </a:ln>
                  <a:solidFill>
                    <a:srgbClr val="00B050"/>
                  </a:solidFill>
                  <a:effectLst/>
                  <a:uLnTx/>
                  <a:uFillTx/>
                  <a:latin typeface="Cambria" panose="02040503050406030204" pitchFamily="18" charset="0"/>
                  <a:ea typeface="思源黑体 CN"/>
                  <a:cs typeface="+mn-cs"/>
                </a:endParaRPr>
              </a:p>
            </p:txBody>
          </p:sp>
        </p:grpSp>
        <p:sp>
          <p:nvSpPr>
            <p:cNvPr id="25" name="文本框 40">
              <a:extLst>
                <a:ext uri="{FF2B5EF4-FFF2-40B4-BE49-F238E27FC236}">
                  <a16:creationId xmlns:a16="http://schemas.microsoft.com/office/drawing/2014/main" id="{08C0AB92-8CFF-0402-0DEF-FDC8C6055AEC}"/>
                </a:ext>
              </a:extLst>
            </p:cNvPr>
            <p:cNvSpPr txBox="1"/>
            <p:nvPr/>
          </p:nvSpPr>
          <p:spPr>
            <a:xfrm>
              <a:off x="2545119" y="2781287"/>
              <a:ext cx="1075340" cy="74350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1"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mn-cs"/>
                </a:rPr>
                <a:t>xanh</a:t>
              </a:r>
              <a:r>
                <a:rPr kumimoji="0" lang="en-US" sz="4800" b="1" i="1"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a:t>
              </a:r>
              <a:r>
                <a:rPr kumimoji="0" lang="en-US" sz="4800" b="1" i="1"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mn-cs"/>
                </a:rPr>
                <a:t>biếc</a:t>
              </a:r>
              <a:endParaRPr kumimoji="0" lang="en-US" sz="48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endParaRPr>
            </a:p>
          </p:txBody>
        </p:sp>
      </p:grpSp>
      <p:grpSp>
        <p:nvGrpSpPr>
          <p:cNvPr id="28" name="组合 44">
            <a:extLst>
              <a:ext uri="{FF2B5EF4-FFF2-40B4-BE49-F238E27FC236}">
                <a16:creationId xmlns:a16="http://schemas.microsoft.com/office/drawing/2014/main" id="{4EA7395E-188A-4772-C2F5-BD7C67FD0350}"/>
              </a:ext>
            </a:extLst>
          </p:cNvPr>
          <p:cNvGrpSpPr/>
          <p:nvPr/>
        </p:nvGrpSpPr>
        <p:grpSpPr>
          <a:xfrm>
            <a:off x="6840948" y="1583161"/>
            <a:ext cx="3439088" cy="1155142"/>
            <a:chOff x="2360278" y="2671670"/>
            <a:chExt cx="1258031" cy="892629"/>
          </a:xfrm>
        </p:grpSpPr>
        <p:grpSp>
          <p:nvGrpSpPr>
            <p:cNvPr id="29" name="组合 30">
              <a:extLst>
                <a:ext uri="{FF2B5EF4-FFF2-40B4-BE49-F238E27FC236}">
                  <a16:creationId xmlns:a16="http://schemas.microsoft.com/office/drawing/2014/main" id="{CC89CF56-A5DE-D17E-DC39-44D7F94AA336}"/>
                </a:ext>
              </a:extLst>
            </p:cNvPr>
            <p:cNvGrpSpPr/>
            <p:nvPr/>
          </p:nvGrpSpPr>
          <p:grpSpPr>
            <a:xfrm>
              <a:off x="2360278" y="2671670"/>
              <a:ext cx="1258031" cy="892629"/>
              <a:chOff x="1336246" y="3302000"/>
              <a:chExt cx="982608" cy="990600"/>
            </a:xfrm>
            <a:effectLst>
              <a:outerShdw blurRad="254000" sx="102000" sy="102000" algn="ctr" rotWithShape="0">
                <a:prstClr val="black">
                  <a:alpha val="25000"/>
                </a:prstClr>
              </a:outerShdw>
            </a:effectLst>
          </p:grpSpPr>
          <p:sp>
            <p:nvSpPr>
              <p:cNvPr id="31" name="圆角矩形 27">
                <a:extLst>
                  <a:ext uri="{FF2B5EF4-FFF2-40B4-BE49-F238E27FC236}">
                    <a16:creationId xmlns:a16="http://schemas.microsoft.com/office/drawing/2014/main" id="{B3043BB5-AD57-B2D5-6D2D-69341894C604}"/>
                  </a:ext>
                </a:extLst>
              </p:cNvPr>
              <p:cNvSpPr/>
              <p:nvPr/>
            </p:nvSpPr>
            <p:spPr>
              <a:xfrm>
                <a:off x="1336246" y="3302000"/>
                <a:ext cx="982608"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0070C0"/>
                  </a:solidFill>
                  <a:effectLst/>
                  <a:uLnTx/>
                  <a:uFillTx/>
                  <a:latin typeface="Cambria" panose="02040503050406030204" pitchFamily="18" charset="0"/>
                  <a:ea typeface="思源黑体 CN"/>
                  <a:cs typeface="+mn-cs"/>
                </a:endParaRPr>
              </a:p>
            </p:txBody>
          </p:sp>
          <p:sp>
            <p:nvSpPr>
              <p:cNvPr id="32" name="圆角矩形 28">
                <a:extLst>
                  <a:ext uri="{FF2B5EF4-FFF2-40B4-BE49-F238E27FC236}">
                    <a16:creationId xmlns:a16="http://schemas.microsoft.com/office/drawing/2014/main" id="{A0266E30-1C73-3D46-3B16-8183BEB9E67A}"/>
                  </a:ext>
                </a:extLst>
              </p:cNvPr>
              <p:cNvSpPr/>
              <p:nvPr/>
            </p:nvSpPr>
            <p:spPr>
              <a:xfrm>
                <a:off x="1386922" y="3378199"/>
                <a:ext cx="888921" cy="858521"/>
              </a:xfrm>
              <a:prstGeom prst="roundRect">
                <a:avLst>
                  <a:gd name="adj" fmla="val 50000"/>
                </a:avLst>
              </a:prstGeom>
              <a:solidFill>
                <a:schemeClr val="bg1"/>
              </a:solidFill>
              <a:ln w="1905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0070C0"/>
                  </a:solidFill>
                  <a:effectLst/>
                  <a:uLnTx/>
                  <a:uFillTx/>
                  <a:latin typeface="Cambria" panose="02040503050406030204" pitchFamily="18" charset="0"/>
                  <a:ea typeface="思源黑体 CN"/>
                  <a:cs typeface="+mn-cs"/>
                </a:endParaRPr>
              </a:p>
            </p:txBody>
          </p:sp>
        </p:grpSp>
        <p:sp>
          <p:nvSpPr>
            <p:cNvPr id="30" name="文本框 40">
              <a:extLst>
                <a:ext uri="{FF2B5EF4-FFF2-40B4-BE49-F238E27FC236}">
                  <a16:creationId xmlns:a16="http://schemas.microsoft.com/office/drawing/2014/main" id="{D2A0FFC3-DD0C-D576-6C42-AAB6BBD22D5C}"/>
                </a:ext>
              </a:extLst>
            </p:cNvPr>
            <p:cNvSpPr txBox="1"/>
            <p:nvPr/>
          </p:nvSpPr>
          <p:spPr>
            <a:xfrm>
              <a:off x="2545516" y="2728863"/>
              <a:ext cx="1045260" cy="74350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4800" b="1" i="1" dirty="0" err="1">
                  <a:solidFill>
                    <a:srgbClr val="0070C0"/>
                  </a:solidFill>
                  <a:latin typeface="Cambria" panose="02040503050406030204" pitchFamily="18" charset="0"/>
                  <a:ea typeface="Cambria" panose="02040503050406030204" pitchFamily="18" charset="0"/>
                  <a:sym typeface="思源黑体 CN" panose="020B0500000000000000" pitchFamily="34" charset="-122"/>
                </a:rPr>
                <a:t>giọt</a:t>
              </a:r>
              <a:r>
                <a:rPr lang="en-US" altLang="zh-CN" sz="4800" b="1" i="1" dirty="0">
                  <a:solidFill>
                    <a:srgbClr val="0070C0"/>
                  </a:solidFill>
                  <a:latin typeface="Cambria" panose="02040503050406030204" pitchFamily="18" charset="0"/>
                  <a:ea typeface="Cambria" panose="02040503050406030204" pitchFamily="18" charset="0"/>
                  <a:sym typeface="思源黑体 CN" panose="020B0500000000000000" pitchFamily="34" charset="-122"/>
                </a:rPr>
                <a:t> </a:t>
              </a:r>
              <a:r>
                <a:rPr lang="en-US" altLang="zh-CN" sz="4800" b="1" i="1" dirty="0" err="1">
                  <a:solidFill>
                    <a:srgbClr val="0070C0"/>
                  </a:solidFill>
                  <a:latin typeface="Cambria" panose="02040503050406030204" pitchFamily="18" charset="0"/>
                  <a:ea typeface="Cambria" panose="02040503050406030204" pitchFamily="18" charset="0"/>
                  <a:sym typeface="思源黑体 CN" panose="020B0500000000000000" pitchFamily="34" charset="-122"/>
                </a:rPr>
                <a:t>mưa</a:t>
              </a:r>
              <a:endParaRPr kumimoji="0" lang="zh-CN" altLang="en-US" sz="4800" b="1" i="1" u="none" strike="noStrike" kern="1200" cap="none" spc="0" normalizeH="0" baseline="0" noProof="0" dirty="0">
                <a:ln>
                  <a:noFill/>
                </a:ln>
                <a:solidFill>
                  <a:srgbClr val="0070C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sp>
        <p:nvSpPr>
          <p:cNvPr id="35" name="文本框 11">
            <a:extLst>
              <a:ext uri="{FF2B5EF4-FFF2-40B4-BE49-F238E27FC236}">
                <a16:creationId xmlns:a16="http://schemas.microsoft.com/office/drawing/2014/main" id="{E0086DAA-FA01-B648-E485-B48AFC66FE8D}"/>
              </a:ext>
            </a:extLst>
          </p:cNvPr>
          <p:cNvSpPr txBox="1"/>
          <p:nvPr/>
        </p:nvSpPr>
        <p:spPr>
          <a:xfrm>
            <a:off x="1675303" y="390398"/>
            <a:ext cx="8943398" cy="1200329"/>
          </a:xfrm>
          <a:prstGeom prst="rect">
            <a:avLst/>
          </a:prstGeom>
          <a:noFill/>
        </p:spPr>
        <p:txBody>
          <a:bodyPr wrap="square">
            <a:spAutoFit/>
          </a:bodyPr>
          <a:lstStyle/>
          <a:p>
            <a:pPr algn="ctr"/>
            <a:r>
              <a:rPr lang="en-US" altLang="zh-CN" sz="7200" dirty="0">
                <a:ln w="28575">
                  <a:solidFill>
                    <a:schemeClr val="tx1"/>
                  </a:solidFill>
                </a:ln>
                <a:blipFill dpi="0" rotWithShape="1">
                  <a:blip r:embed="rId6">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TỪ KHÓ</a:t>
            </a:r>
            <a:endParaRPr lang="zh-CN" altLang="en-US" sz="7200" dirty="0">
              <a:ln w="28575">
                <a:solidFill>
                  <a:schemeClr val="tx1"/>
                </a:solidFill>
              </a:ln>
              <a:blipFill dpi="0" rotWithShape="1">
                <a:blip r:embed="rId6">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endParaRPr>
          </a:p>
        </p:txBody>
      </p:sp>
      <p:grpSp>
        <p:nvGrpSpPr>
          <p:cNvPr id="36" name="组合 44">
            <a:extLst>
              <a:ext uri="{FF2B5EF4-FFF2-40B4-BE49-F238E27FC236}">
                <a16:creationId xmlns:a16="http://schemas.microsoft.com/office/drawing/2014/main" id="{4EA7395E-188A-4772-C2F5-BD7C67FD0350}"/>
              </a:ext>
            </a:extLst>
          </p:cNvPr>
          <p:cNvGrpSpPr/>
          <p:nvPr/>
        </p:nvGrpSpPr>
        <p:grpSpPr>
          <a:xfrm>
            <a:off x="2332372" y="3121657"/>
            <a:ext cx="3547015" cy="1244144"/>
            <a:chOff x="2360278" y="2671670"/>
            <a:chExt cx="1258031" cy="892629"/>
          </a:xfrm>
        </p:grpSpPr>
        <p:grpSp>
          <p:nvGrpSpPr>
            <p:cNvPr id="39" name="组合 30">
              <a:extLst>
                <a:ext uri="{FF2B5EF4-FFF2-40B4-BE49-F238E27FC236}">
                  <a16:creationId xmlns:a16="http://schemas.microsoft.com/office/drawing/2014/main" id="{CC89CF56-A5DE-D17E-DC39-44D7F94AA336}"/>
                </a:ext>
              </a:extLst>
            </p:cNvPr>
            <p:cNvGrpSpPr/>
            <p:nvPr/>
          </p:nvGrpSpPr>
          <p:grpSpPr>
            <a:xfrm>
              <a:off x="2360278" y="2671670"/>
              <a:ext cx="1258031" cy="892629"/>
              <a:chOff x="1336246" y="3302000"/>
              <a:chExt cx="982608" cy="990600"/>
            </a:xfrm>
            <a:effectLst>
              <a:outerShdw blurRad="254000" sx="102000" sy="102000" algn="ctr" rotWithShape="0">
                <a:prstClr val="black">
                  <a:alpha val="25000"/>
                </a:prstClr>
              </a:outerShdw>
            </a:effectLst>
          </p:grpSpPr>
          <p:sp>
            <p:nvSpPr>
              <p:cNvPr id="44" name="圆角矩形 27">
                <a:extLst>
                  <a:ext uri="{FF2B5EF4-FFF2-40B4-BE49-F238E27FC236}">
                    <a16:creationId xmlns:a16="http://schemas.microsoft.com/office/drawing/2014/main" id="{B3043BB5-AD57-B2D5-6D2D-69341894C604}"/>
                  </a:ext>
                </a:extLst>
              </p:cNvPr>
              <p:cNvSpPr/>
              <p:nvPr/>
            </p:nvSpPr>
            <p:spPr>
              <a:xfrm>
                <a:off x="1336246" y="3302000"/>
                <a:ext cx="982608"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chemeClr val="accent2">
                      <a:lumMod val="75000"/>
                    </a:schemeClr>
                  </a:solidFill>
                  <a:effectLst/>
                  <a:uLnTx/>
                  <a:uFillTx/>
                  <a:latin typeface="Cambria" panose="02040503050406030204" pitchFamily="18" charset="0"/>
                  <a:ea typeface="思源黑体 CN"/>
                  <a:cs typeface="+mn-cs"/>
                </a:endParaRPr>
              </a:p>
            </p:txBody>
          </p:sp>
          <p:sp>
            <p:nvSpPr>
              <p:cNvPr id="45" name="圆角矩形 28">
                <a:extLst>
                  <a:ext uri="{FF2B5EF4-FFF2-40B4-BE49-F238E27FC236}">
                    <a16:creationId xmlns:a16="http://schemas.microsoft.com/office/drawing/2014/main" id="{A0266E30-1C73-3D46-3B16-8183BEB9E67A}"/>
                  </a:ext>
                </a:extLst>
              </p:cNvPr>
              <p:cNvSpPr/>
              <p:nvPr/>
            </p:nvSpPr>
            <p:spPr>
              <a:xfrm>
                <a:off x="1386922" y="3378199"/>
                <a:ext cx="888921"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chemeClr val="accent2">
                      <a:lumMod val="75000"/>
                    </a:schemeClr>
                  </a:solidFill>
                  <a:effectLst/>
                  <a:uLnTx/>
                  <a:uFillTx/>
                  <a:latin typeface="Cambria" panose="02040503050406030204" pitchFamily="18" charset="0"/>
                  <a:ea typeface="思源黑体 CN"/>
                  <a:cs typeface="+mn-cs"/>
                </a:endParaRPr>
              </a:p>
            </p:txBody>
          </p:sp>
        </p:grpSp>
        <p:sp>
          <p:nvSpPr>
            <p:cNvPr id="40" name="文本框 40">
              <a:extLst>
                <a:ext uri="{FF2B5EF4-FFF2-40B4-BE49-F238E27FC236}">
                  <a16:creationId xmlns:a16="http://schemas.microsoft.com/office/drawing/2014/main" id="{D2A0FFC3-DD0C-D576-6C42-AAB6BBD22D5C}"/>
                </a:ext>
              </a:extLst>
            </p:cNvPr>
            <p:cNvSpPr txBox="1"/>
            <p:nvPr/>
          </p:nvSpPr>
          <p:spPr>
            <a:xfrm>
              <a:off x="2570642" y="2762774"/>
              <a:ext cx="955808" cy="74350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4800" b="1" i="1" noProof="0" dirty="0" err="1">
                  <a:solidFill>
                    <a:schemeClr val="accent2">
                      <a:lumMod val="75000"/>
                    </a:schemeClr>
                  </a:solidFill>
                  <a:latin typeface="Cambria" panose="02040503050406030204" pitchFamily="18" charset="0"/>
                  <a:ea typeface="Cambria" panose="02040503050406030204" pitchFamily="18" charset="0"/>
                  <a:sym typeface="思源黑体 CN" panose="020B0500000000000000" pitchFamily="34" charset="-122"/>
                </a:rPr>
                <a:t>dập</a:t>
              </a:r>
              <a:r>
                <a:rPr lang="en-US" altLang="zh-CN" sz="4800" b="1" i="1" noProof="0" dirty="0">
                  <a:solidFill>
                    <a:schemeClr val="accent2">
                      <a:lumMod val="75000"/>
                    </a:schemeClr>
                  </a:solidFill>
                  <a:latin typeface="Cambria" panose="02040503050406030204" pitchFamily="18" charset="0"/>
                  <a:ea typeface="Cambria" panose="02040503050406030204" pitchFamily="18" charset="0"/>
                  <a:sym typeface="思源黑体 CN" panose="020B0500000000000000" pitchFamily="34" charset="-122"/>
                </a:rPr>
                <a:t> </a:t>
              </a:r>
              <a:r>
                <a:rPr lang="en-US" altLang="zh-CN" sz="4800" b="1" i="1" noProof="0" dirty="0" err="1">
                  <a:solidFill>
                    <a:schemeClr val="accent2">
                      <a:lumMod val="75000"/>
                    </a:schemeClr>
                  </a:solidFill>
                  <a:latin typeface="Cambria" panose="02040503050406030204" pitchFamily="18" charset="0"/>
                  <a:ea typeface="Cambria" panose="02040503050406030204" pitchFamily="18" charset="0"/>
                  <a:sym typeface="思源黑体 CN" panose="020B0500000000000000" pitchFamily="34" charset="-122"/>
                </a:rPr>
                <a:t>dờn</a:t>
              </a:r>
              <a:endParaRPr kumimoji="0" lang="zh-CN" altLang="en-US" sz="4800" b="1" i="1" u="none" strike="noStrike" kern="1200" cap="none" spc="0" normalizeH="0" baseline="0" noProof="0" dirty="0">
                <a:ln>
                  <a:noFill/>
                </a:ln>
                <a:solidFill>
                  <a:schemeClr val="accent2">
                    <a:lumMod val="75000"/>
                  </a:schemeClr>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46" name="组合 44">
            <a:extLst>
              <a:ext uri="{FF2B5EF4-FFF2-40B4-BE49-F238E27FC236}">
                <a16:creationId xmlns:a16="http://schemas.microsoft.com/office/drawing/2014/main" id="{4EA7395E-188A-4772-C2F5-BD7C67FD0350}"/>
              </a:ext>
            </a:extLst>
          </p:cNvPr>
          <p:cNvGrpSpPr/>
          <p:nvPr/>
        </p:nvGrpSpPr>
        <p:grpSpPr>
          <a:xfrm>
            <a:off x="7580766" y="3155456"/>
            <a:ext cx="3411074" cy="1176545"/>
            <a:chOff x="2360279" y="2671670"/>
            <a:chExt cx="1309484" cy="892629"/>
          </a:xfrm>
        </p:grpSpPr>
        <p:grpSp>
          <p:nvGrpSpPr>
            <p:cNvPr id="47" name="组合 30">
              <a:extLst>
                <a:ext uri="{FF2B5EF4-FFF2-40B4-BE49-F238E27FC236}">
                  <a16:creationId xmlns:a16="http://schemas.microsoft.com/office/drawing/2014/main" id="{CC89CF56-A5DE-D17E-DC39-44D7F94AA336}"/>
                </a:ext>
              </a:extLst>
            </p:cNvPr>
            <p:cNvGrpSpPr/>
            <p:nvPr/>
          </p:nvGrpSpPr>
          <p:grpSpPr>
            <a:xfrm>
              <a:off x="2360279" y="2671670"/>
              <a:ext cx="1309484" cy="892629"/>
              <a:chOff x="1336246" y="3302000"/>
              <a:chExt cx="1022796" cy="990600"/>
            </a:xfrm>
            <a:effectLst>
              <a:outerShdw blurRad="254000" sx="102000" sy="102000" algn="ctr" rotWithShape="0">
                <a:prstClr val="black">
                  <a:alpha val="25000"/>
                </a:prstClr>
              </a:outerShdw>
            </a:effectLst>
          </p:grpSpPr>
          <p:sp>
            <p:nvSpPr>
              <p:cNvPr id="49" name="圆角矩形 27">
                <a:extLst>
                  <a:ext uri="{FF2B5EF4-FFF2-40B4-BE49-F238E27FC236}">
                    <a16:creationId xmlns:a16="http://schemas.microsoft.com/office/drawing/2014/main" id="{B3043BB5-AD57-B2D5-6D2D-69341894C604}"/>
                  </a:ext>
                </a:extLst>
              </p:cNvPr>
              <p:cNvSpPr/>
              <p:nvPr/>
            </p:nvSpPr>
            <p:spPr>
              <a:xfrm>
                <a:off x="1336246" y="3302000"/>
                <a:ext cx="1022796"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chemeClr val="accent4">
                      <a:lumMod val="50000"/>
                    </a:schemeClr>
                  </a:solidFill>
                  <a:effectLst/>
                  <a:uLnTx/>
                  <a:uFillTx/>
                  <a:latin typeface="Cambria" panose="02040503050406030204" pitchFamily="18" charset="0"/>
                  <a:ea typeface="思源黑体 CN"/>
                  <a:cs typeface="+mn-cs"/>
                </a:endParaRPr>
              </a:p>
            </p:txBody>
          </p:sp>
          <p:sp>
            <p:nvSpPr>
              <p:cNvPr id="50" name="圆角矩形 28">
                <a:extLst>
                  <a:ext uri="{FF2B5EF4-FFF2-40B4-BE49-F238E27FC236}">
                    <a16:creationId xmlns:a16="http://schemas.microsoft.com/office/drawing/2014/main" id="{A0266E30-1C73-3D46-3B16-8183BEB9E67A}"/>
                  </a:ext>
                </a:extLst>
              </p:cNvPr>
              <p:cNvSpPr/>
              <p:nvPr/>
            </p:nvSpPr>
            <p:spPr>
              <a:xfrm>
                <a:off x="1386922" y="3378199"/>
                <a:ext cx="933942" cy="858521"/>
              </a:xfrm>
              <a:prstGeom prst="roundRect">
                <a:avLst>
                  <a:gd name="adj" fmla="val 50000"/>
                </a:avLst>
              </a:prstGeom>
              <a:solidFill>
                <a:schemeClr val="bg1"/>
              </a:solidFill>
              <a:ln w="190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chemeClr val="accent4">
                      <a:lumMod val="50000"/>
                    </a:schemeClr>
                  </a:solidFill>
                  <a:effectLst/>
                  <a:uLnTx/>
                  <a:uFillTx/>
                  <a:latin typeface="Cambria" panose="02040503050406030204" pitchFamily="18" charset="0"/>
                  <a:ea typeface="思源黑体 CN"/>
                  <a:cs typeface="+mn-cs"/>
                </a:endParaRPr>
              </a:p>
            </p:txBody>
          </p:sp>
        </p:grpSp>
        <p:sp>
          <p:nvSpPr>
            <p:cNvPr id="48" name="文本框 40">
              <a:extLst>
                <a:ext uri="{FF2B5EF4-FFF2-40B4-BE49-F238E27FC236}">
                  <a16:creationId xmlns:a16="http://schemas.microsoft.com/office/drawing/2014/main" id="{D2A0FFC3-DD0C-D576-6C42-AAB6BBD22D5C}"/>
                </a:ext>
              </a:extLst>
            </p:cNvPr>
            <p:cNvSpPr txBox="1"/>
            <p:nvPr/>
          </p:nvSpPr>
          <p:spPr>
            <a:xfrm>
              <a:off x="2633854" y="2779097"/>
              <a:ext cx="762333" cy="74350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4800" b="1" i="1" noProof="0" dirty="0" err="1">
                  <a:solidFill>
                    <a:schemeClr val="accent4">
                      <a:lumMod val="50000"/>
                    </a:schemeClr>
                  </a:solidFill>
                  <a:latin typeface="Cambria" panose="02040503050406030204" pitchFamily="18" charset="0"/>
                  <a:ea typeface="Cambria" panose="02040503050406030204" pitchFamily="18" charset="0"/>
                  <a:sym typeface="思源黑体 CN" panose="020B0500000000000000" pitchFamily="34" charset="-122"/>
                </a:rPr>
                <a:t>rực</a:t>
              </a:r>
              <a:r>
                <a:rPr lang="en-US" altLang="zh-CN" sz="4800" b="1" i="1" noProof="0" dirty="0">
                  <a:solidFill>
                    <a:schemeClr val="accent4">
                      <a:lumMod val="50000"/>
                    </a:schemeClr>
                  </a:solidFill>
                  <a:latin typeface="Cambria" panose="02040503050406030204" pitchFamily="18" charset="0"/>
                  <a:ea typeface="Cambria" panose="02040503050406030204" pitchFamily="18" charset="0"/>
                  <a:sym typeface="思源黑体 CN" panose="020B0500000000000000" pitchFamily="34" charset="-122"/>
                </a:rPr>
                <a:t> </a:t>
              </a:r>
              <a:r>
                <a:rPr lang="en-US" altLang="zh-CN" sz="4800" b="1" i="1" noProof="0" dirty="0" err="1">
                  <a:solidFill>
                    <a:schemeClr val="accent4">
                      <a:lumMod val="50000"/>
                    </a:schemeClr>
                  </a:solidFill>
                  <a:latin typeface="Cambria" panose="02040503050406030204" pitchFamily="18" charset="0"/>
                  <a:ea typeface="Cambria" panose="02040503050406030204" pitchFamily="18" charset="0"/>
                  <a:sym typeface="思源黑体 CN" panose="020B0500000000000000" pitchFamily="34" charset="-122"/>
                </a:rPr>
                <a:t>rỡ</a:t>
              </a:r>
              <a:endParaRPr kumimoji="0" lang="zh-CN" altLang="en-US" sz="4800" b="1" i="1" u="none" strike="noStrike" kern="1200" cap="none" spc="0" normalizeH="0" baseline="0" noProof="0" dirty="0">
                <a:ln>
                  <a:noFill/>
                </a:ln>
                <a:solidFill>
                  <a:schemeClr val="accent4">
                    <a:lumMod val="50000"/>
                  </a:schemeClr>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51" name="组合 44">
            <a:extLst>
              <a:ext uri="{FF2B5EF4-FFF2-40B4-BE49-F238E27FC236}">
                <a16:creationId xmlns:a16="http://schemas.microsoft.com/office/drawing/2014/main" id="{4EA7395E-188A-4772-C2F5-BD7C67FD0350}"/>
              </a:ext>
            </a:extLst>
          </p:cNvPr>
          <p:cNvGrpSpPr/>
          <p:nvPr/>
        </p:nvGrpSpPr>
        <p:grpSpPr>
          <a:xfrm>
            <a:off x="1440254" y="4782941"/>
            <a:ext cx="3583016" cy="1163406"/>
            <a:chOff x="2360278" y="2671670"/>
            <a:chExt cx="1258031" cy="892629"/>
          </a:xfrm>
        </p:grpSpPr>
        <p:grpSp>
          <p:nvGrpSpPr>
            <p:cNvPr id="52" name="组合 30">
              <a:extLst>
                <a:ext uri="{FF2B5EF4-FFF2-40B4-BE49-F238E27FC236}">
                  <a16:creationId xmlns:a16="http://schemas.microsoft.com/office/drawing/2014/main" id="{CC89CF56-A5DE-D17E-DC39-44D7F94AA336}"/>
                </a:ext>
              </a:extLst>
            </p:cNvPr>
            <p:cNvGrpSpPr/>
            <p:nvPr/>
          </p:nvGrpSpPr>
          <p:grpSpPr>
            <a:xfrm>
              <a:off x="2360278" y="2671670"/>
              <a:ext cx="1258031" cy="892629"/>
              <a:chOff x="1336246" y="3302000"/>
              <a:chExt cx="982608" cy="990600"/>
            </a:xfrm>
            <a:effectLst>
              <a:outerShdw blurRad="254000" sx="102000" sy="102000" algn="ctr" rotWithShape="0">
                <a:prstClr val="black">
                  <a:alpha val="25000"/>
                </a:prstClr>
              </a:outerShdw>
            </a:effectLst>
          </p:grpSpPr>
          <p:sp>
            <p:nvSpPr>
              <p:cNvPr id="54" name="圆角矩形 27">
                <a:extLst>
                  <a:ext uri="{FF2B5EF4-FFF2-40B4-BE49-F238E27FC236}">
                    <a16:creationId xmlns:a16="http://schemas.microsoft.com/office/drawing/2014/main" id="{B3043BB5-AD57-B2D5-6D2D-69341894C604}"/>
                  </a:ext>
                </a:extLst>
              </p:cNvPr>
              <p:cNvSpPr/>
              <p:nvPr/>
            </p:nvSpPr>
            <p:spPr>
              <a:xfrm>
                <a:off x="1336246" y="3302000"/>
                <a:ext cx="982608"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思源黑体 CN"/>
                  <a:cs typeface="+mn-cs"/>
                </a:endParaRPr>
              </a:p>
            </p:txBody>
          </p:sp>
          <p:sp>
            <p:nvSpPr>
              <p:cNvPr id="55" name="圆角矩形 28">
                <a:extLst>
                  <a:ext uri="{FF2B5EF4-FFF2-40B4-BE49-F238E27FC236}">
                    <a16:creationId xmlns:a16="http://schemas.microsoft.com/office/drawing/2014/main" id="{A0266E30-1C73-3D46-3B16-8183BEB9E67A}"/>
                  </a:ext>
                </a:extLst>
              </p:cNvPr>
              <p:cNvSpPr/>
              <p:nvPr/>
            </p:nvSpPr>
            <p:spPr>
              <a:xfrm>
                <a:off x="1386922" y="3378199"/>
                <a:ext cx="888921" cy="858521"/>
              </a:xfrm>
              <a:prstGeom prst="roundRect">
                <a:avLst>
                  <a:gd name="adj" fmla="val 50000"/>
                </a:avLst>
              </a:prstGeom>
              <a:solidFill>
                <a:schemeClr val="bg1"/>
              </a:solidFill>
              <a:ln w="19050">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思源黑体 CN"/>
                  <a:cs typeface="+mn-cs"/>
                </a:endParaRPr>
              </a:p>
            </p:txBody>
          </p:sp>
        </p:grpSp>
        <p:sp>
          <p:nvSpPr>
            <p:cNvPr id="53" name="文本框 40">
              <a:extLst>
                <a:ext uri="{FF2B5EF4-FFF2-40B4-BE49-F238E27FC236}">
                  <a16:creationId xmlns:a16="http://schemas.microsoft.com/office/drawing/2014/main" id="{D2A0FFC3-DD0C-D576-6C42-AAB6BBD22D5C}"/>
                </a:ext>
              </a:extLst>
            </p:cNvPr>
            <p:cNvSpPr txBox="1"/>
            <p:nvPr/>
          </p:nvSpPr>
          <p:spPr>
            <a:xfrm>
              <a:off x="2649075" y="2792385"/>
              <a:ext cx="778037" cy="74350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4800" b="1" i="1" noProof="0" dirty="0" err="1">
                  <a:solidFill>
                    <a:srgbClr val="7030A0"/>
                  </a:solidFill>
                  <a:latin typeface="Cambria" panose="02040503050406030204" pitchFamily="18" charset="0"/>
                  <a:ea typeface="Cambria" panose="02040503050406030204" pitchFamily="18" charset="0"/>
                  <a:sym typeface="思源黑体 CN" panose="020B0500000000000000" pitchFamily="34" charset="-122"/>
                </a:rPr>
                <a:t>duy</a:t>
              </a:r>
              <a:r>
                <a:rPr lang="en-US" altLang="zh-CN" sz="4800" b="1" i="1" noProof="0" dirty="0">
                  <a:solidFill>
                    <a:srgbClr val="7030A0"/>
                  </a:solidFill>
                  <a:latin typeface="Cambria" panose="02040503050406030204" pitchFamily="18" charset="0"/>
                  <a:ea typeface="Cambria" panose="02040503050406030204" pitchFamily="18" charset="0"/>
                  <a:sym typeface="思源黑体 CN" panose="020B0500000000000000" pitchFamily="34" charset="-122"/>
                </a:rPr>
                <a:t> </a:t>
              </a:r>
              <a:r>
                <a:rPr lang="en-US" altLang="zh-CN" sz="4800" b="1" i="1" noProof="0" dirty="0" err="1">
                  <a:solidFill>
                    <a:srgbClr val="7030A0"/>
                  </a:solidFill>
                  <a:latin typeface="Cambria" panose="02040503050406030204" pitchFamily="18" charset="0"/>
                  <a:ea typeface="Cambria" panose="02040503050406030204" pitchFamily="18" charset="0"/>
                  <a:sym typeface="思源黑体 CN" panose="020B0500000000000000" pitchFamily="34" charset="-122"/>
                </a:rPr>
                <a:t>trì</a:t>
              </a:r>
              <a:endParaRPr kumimoji="0" lang="zh-CN" altLang="en-US" sz="4800" b="1" i="1" u="none" strike="noStrike" kern="1200" cap="none" spc="0" normalizeH="0" baseline="0" noProof="0" dirty="0">
                <a:ln>
                  <a:noFill/>
                </a:ln>
                <a:solidFill>
                  <a:srgbClr val="7030A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56" name="组合 44">
            <a:extLst>
              <a:ext uri="{FF2B5EF4-FFF2-40B4-BE49-F238E27FC236}">
                <a16:creationId xmlns:a16="http://schemas.microsoft.com/office/drawing/2014/main" id="{4EA7395E-188A-4772-C2F5-BD7C67FD0350}"/>
              </a:ext>
            </a:extLst>
          </p:cNvPr>
          <p:cNvGrpSpPr/>
          <p:nvPr/>
        </p:nvGrpSpPr>
        <p:grpSpPr>
          <a:xfrm>
            <a:off x="6416505" y="4735226"/>
            <a:ext cx="3523061" cy="1163406"/>
            <a:chOff x="2360278" y="2671670"/>
            <a:chExt cx="1258031" cy="892629"/>
          </a:xfrm>
        </p:grpSpPr>
        <p:grpSp>
          <p:nvGrpSpPr>
            <p:cNvPr id="57" name="组合 30">
              <a:extLst>
                <a:ext uri="{FF2B5EF4-FFF2-40B4-BE49-F238E27FC236}">
                  <a16:creationId xmlns:a16="http://schemas.microsoft.com/office/drawing/2014/main" id="{CC89CF56-A5DE-D17E-DC39-44D7F94AA336}"/>
                </a:ext>
              </a:extLst>
            </p:cNvPr>
            <p:cNvGrpSpPr/>
            <p:nvPr/>
          </p:nvGrpSpPr>
          <p:grpSpPr>
            <a:xfrm>
              <a:off x="2360278" y="2671670"/>
              <a:ext cx="1258031" cy="892629"/>
              <a:chOff x="1336246" y="3302000"/>
              <a:chExt cx="982608" cy="990600"/>
            </a:xfrm>
            <a:effectLst>
              <a:outerShdw blurRad="254000" sx="102000" sy="102000" algn="ctr" rotWithShape="0">
                <a:prstClr val="black">
                  <a:alpha val="25000"/>
                </a:prstClr>
              </a:outerShdw>
            </a:effectLst>
          </p:grpSpPr>
          <p:sp>
            <p:nvSpPr>
              <p:cNvPr id="59" name="圆角矩形 27">
                <a:extLst>
                  <a:ext uri="{FF2B5EF4-FFF2-40B4-BE49-F238E27FC236}">
                    <a16:creationId xmlns:a16="http://schemas.microsoft.com/office/drawing/2014/main" id="{B3043BB5-AD57-B2D5-6D2D-69341894C604}"/>
                  </a:ext>
                </a:extLst>
              </p:cNvPr>
              <p:cNvSpPr/>
              <p:nvPr/>
            </p:nvSpPr>
            <p:spPr>
              <a:xfrm>
                <a:off x="1336246" y="3302000"/>
                <a:ext cx="982608"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思源黑体 CN"/>
                  <a:cs typeface="+mn-cs"/>
                </a:endParaRPr>
              </a:p>
            </p:txBody>
          </p:sp>
          <p:sp>
            <p:nvSpPr>
              <p:cNvPr id="60" name="圆角矩形 28">
                <a:extLst>
                  <a:ext uri="{FF2B5EF4-FFF2-40B4-BE49-F238E27FC236}">
                    <a16:creationId xmlns:a16="http://schemas.microsoft.com/office/drawing/2014/main" id="{A0266E30-1C73-3D46-3B16-8183BEB9E67A}"/>
                  </a:ext>
                </a:extLst>
              </p:cNvPr>
              <p:cNvSpPr/>
              <p:nvPr/>
            </p:nvSpPr>
            <p:spPr>
              <a:xfrm>
                <a:off x="1386922" y="3378199"/>
                <a:ext cx="888921" cy="858521"/>
              </a:xfrm>
              <a:prstGeom prst="roundRect">
                <a:avLst>
                  <a:gd name="adj" fmla="val 50000"/>
                </a:avLst>
              </a:prstGeom>
              <a:solidFill>
                <a:schemeClr val="bg1"/>
              </a:solid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思源黑体 CN"/>
                  <a:cs typeface="+mn-cs"/>
                </a:endParaRPr>
              </a:p>
            </p:txBody>
          </p:sp>
        </p:grpSp>
        <p:sp>
          <p:nvSpPr>
            <p:cNvPr id="58" name="文本框 40">
              <a:extLst>
                <a:ext uri="{FF2B5EF4-FFF2-40B4-BE49-F238E27FC236}">
                  <a16:creationId xmlns:a16="http://schemas.microsoft.com/office/drawing/2014/main" id="{D2A0FFC3-DD0C-D576-6C42-AAB6BBD22D5C}"/>
                </a:ext>
              </a:extLst>
            </p:cNvPr>
            <p:cNvSpPr txBox="1"/>
            <p:nvPr/>
          </p:nvSpPr>
          <p:spPr>
            <a:xfrm>
              <a:off x="2525727" y="2770444"/>
              <a:ext cx="1002799" cy="74350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4800" b="1" i="1" noProof="0" dirty="0" err="1">
                  <a:solidFill>
                    <a:srgbClr val="FF0000"/>
                  </a:solidFill>
                  <a:latin typeface="Cambria" panose="02040503050406030204" pitchFamily="18" charset="0"/>
                  <a:ea typeface="Cambria" panose="02040503050406030204" pitchFamily="18" charset="0"/>
                  <a:sym typeface="思源黑体 CN" panose="020B0500000000000000" pitchFamily="34" charset="-122"/>
                </a:rPr>
                <a:t>sức</a:t>
              </a:r>
              <a:r>
                <a:rPr lang="en-US" altLang="zh-CN" sz="4800" b="1" i="1" noProof="0" dirty="0">
                  <a:solidFill>
                    <a:srgbClr val="FF0000"/>
                  </a:solidFill>
                  <a:latin typeface="Cambria" panose="02040503050406030204" pitchFamily="18" charset="0"/>
                  <a:ea typeface="Cambria" panose="02040503050406030204" pitchFamily="18" charset="0"/>
                  <a:sym typeface="思源黑体 CN" panose="020B0500000000000000" pitchFamily="34" charset="-122"/>
                </a:rPr>
                <a:t> </a:t>
              </a:r>
              <a:r>
                <a:rPr lang="en-US" altLang="zh-CN" sz="4800" b="1" i="1" noProof="0" dirty="0" err="1">
                  <a:solidFill>
                    <a:srgbClr val="FF0000"/>
                  </a:solidFill>
                  <a:latin typeface="Cambria" panose="02040503050406030204" pitchFamily="18" charset="0"/>
                  <a:ea typeface="Cambria" panose="02040503050406030204" pitchFamily="18" charset="0"/>
                  <a:sym typeface="思源黑体 CN" panose="020B0500000000000000" pitchFamily="34" charset="-122"/>
                </a:rPr>
                <a:t>sống</a:t>
              </a:r>
              <a:endParaRPr kumimoji="0" lang="zh-CN" altLang="en-US" sz="4800" b="1" i="1" u="none" strike="noStrike" kern="1200" cap="none" spc="0" normalizeH="0" baseline="0" noProof="0" dirty="0">
                <a:ln>
                  <a:noFill/>
                </a:ln>
                <a:solidFill>
                  <a:srgbClr val="FF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spTree>
    <p:extLst>
      <p:ext uri="{BB962C8B-B14F-4D97-AF65-F5344CB8AC3E}">
        <p14:creationId xmlns:p14="http://schemas.microsoft.com/office/powerpoint/2010/main" val="24687881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randombar(horizontal)">
                                      <p:cBhvr>
                                        <p:cTn id="14" dur="500"/>
                                        <p:tgtEl>
                                          <p:spTgt spid="3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left)">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nodeType="click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wipe(right)">
                                      <p:cBhvr>
                                        <p:cTn id="24" dur="500"/>
                                        <p:tgtEl>
                                          <p:spTgt spid="2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nodeType="click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wipe(right)">
                                      <p:cBhvr>
                                        <p:cTn id="29" dur="500"/>
                                        <p:tgtEl>
                                          <p:spTgt spid="3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nodeType="click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wipe(right)">
                                      <p:cBhvr>
                                        <p:cTn id="34" dur="500"/>
                                        <p:tgtEl>
                                          <p:spTgt spid="4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2" fill="hold" nodeType="clickEffect">
                                  <p:stCondLst>
                                    <p:cond delay="0"/>
                                  </p:stCondLst>
                                  <p:childTnLst>
                                    <p:set>
                                      <p:cBhvr>
                                        <p:cTn id="38" dur="1" fill="hold">
                                          <p:stCondLst>
                                            <p:cond delay="0"/>
                                          </p:stCondLst>
                                        </p:cTn>
                                        <p:tgtEl>
                                          <p:spTgt spid="51"/>
                                        </p:tgtEl>
                                        <p:attrNameLst>
                                          <p:attrName>style.visibility</p:attrName>
                                        </p:attrNameLst>
                                      </p:cBhvr>
                                      <p:to>
                                        <p:strVal val="visible"/>
                                      </p:to>
                                    </p:set>
                                    <p:animEffect transition="in" filter="wipe(right)">
                                      <p:cBhvr>
                                        <p:cTn id="39" dur="500"/>
                                        <p:tgtEl>
                                          <p:spTgt spid="5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2" fill="hold" nodeType="clickEffect">
                                  <p:stCondLst>
                                    <p:cond delay="0"/>
                                  </p:stCondLst>
                                  <p:childTnLst>
                                    <p:set>
                                      <p:cBhvr>
                                        <p:cTn id="43" dur="1" fill="hold">
                                          <p:stCondLst>
                                            <p:cond delay="0"/>
                                          </p:stCondLst>
                                        </p:cTn>
                                        <p:tgtEl>
                                          <p:spTgt spid="56"/>
                                        </p:tgtEl>
                                        <p:attrNameLst>
                                          <p:attrName>style.visibility</p:attrName>
                                        </p:attrNameLst>
                                      </p:cBhvr>
                                      <p:to>
                                        <p:strVal val="visible"/>
                                      </p:to>
                                    </p:set>
                                    <p:animEffect transition="in" filter="wipe(right)">
                                      <p:cBhvr>
                                        <p:cTn id="44"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grpSp>
        <p:nvGrpSpPr>
          <p:cNvPr id="23" name="组合 44">
            <a:extLst>
              <a:ext uri="{FF2B5EF4-FFF2-40B4-BE49-F238E27FC236}">
                <a16:creationId xmlns:a16="http://schemas.microsoft.com/office/drawing/2014/main" id="{85C56351-589F-3B5A-C21E-E426EBA15B27}"/>
              </a:ext>
            </a:extLst>
          </p:cNvPr>
          <p:cNvGrpSpPr/>
          <p:nvPr/>
        </p:nvGrpSpPr>
        <p:grpSpPr>
          <a:xfrm>
            <a:off x="1367324" y="1617564"/>
            <a:ext cx="9886830" cy="4905374"/>
            <a:chOff x="2360277" y="2671669"/>
            <a:chExt cx="3603797" cy="3719918"/>
          </a:xfrm>
        </p:grpSpPr>
        <p:grpSp>
          <p:nvGrpSpPr>
            <p:cNvPr id="24" name="组合 30">
              <a:extLst>
                <a:ext uri="{FF2B5EF4-FFF2-40B4-BE49-F238E27FC236}">
                  <a16:creationId xmlns:a16="http://schemas.microsoft.com/office/drawing/2014/main" id="{AC793EE5-7FAD-D500-A931-1920EBC60A56}"/>
                </a:ext>
              </a:extLst>
            </p:cNvPr>
            <p:cNvGrpSpPr/>
            <p:nvPr/>
          </p:nvGrpSpPr>
          <p:grpSpPr>
            <a:xfrm>
              <a:off x="2360277" y="2671669"/>
              <a:ext cx="3603797" cy="3719918"/>
              <a:chOff x="1336246" y="3301999"/>
              <a:chExt cx="2814813" cy="4128200"/>
            </a:xfrm>
            <a:effectLst>
              <a:outerShdw blurRad="254000" sx="102000" sy="102000" algn="ctr" rotWithShape="0">
                <a:prstClr val="black">
                  <a:alpha val="25000"/>
                </a:prstClr>
              </a:outerShdw>
            </a:effectLst>
          </p:grpSpPr>
          <p:sp>
            <p:nvSpPr>
              <p:cNvPr id="26" name="圆角矩形 27">
                <a:extLst>
                  <a:ext uri="{FF2B5EF4-FFF2-40B4-BE49-F238E27FC236}">
                    <a16:creationId xmlns:a16="http://schemas.microsoft.com/office/drawing/2014/main" id="{305A463D-AEF9-6C58-5431-6E9B1E2356F6}"/>
                  </a:ext>
                </a:extLst>
              </p:cNvPr>
              <p:cNvSpPr/>
              <p:nvPr/>
            </p:nvSpPr>
            <p:spPr>
              <a:xfrm>
                <a:off x="1336246" y="3301999"/>
                <a:ext cx="2814813" cy="4128200"/>
              </a:xfrm>
              <a:prstGeom prst="roundRect">
                <a:avLst>
                  <a:gd name="adj" fmla="val 650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1200" cap="none" spc="0" normalizeH="0" baseline="0" noProof="0" dirty="0">
                  <a:ln>
                    <a:noFill/>
                  </a:ln>
                  <a:solidFill>
                    <a:srgbClr val="00B050"/>
                  </a:solidFill>
                  <a:effectLst/>
                  <a:uLnTx/>
                  <a:uFillTx/>
                  <a:latin typeface="Cambria" panose="02040503050406030204" pitchFamily="18" charset="0"/>
                  <a:ea typeface="思源黑体 CN"/>
                  <a:cs typeface="+mn-cs"/>
                </a:endParaRPr>
              </a:p>
            </p:txBody>
          </p:sp>
          <p:sp>
            <p:nvSpPr>
              <p:cNvPr id="27" name="圆角矩形 28">
                <a:extLst>
                  <a:ext uri="{FF2B5EF4-FFF2-40B4-BE49-F238E27FC236}">
                    <a16:creationId xmlns:a16="http://schemas.microsoft.com/office/drawing/2014/main" id="{C7F9C397-E9BF-FAAA-364F-AE2A86E20D34}"/>
                  </a:ext>
                </a:extLst>
              </p:cNvPr>
              <p:cNvSpPr/>
              <p:nvPr/>
            </p:nvSpPr>
            <p:spPr>
              <a:xfrm>
                <a:off x="1386921" y="3540798"/>
                <a:ext cx="2692758" cy="3628762"/>
              </a:xfrm>
              <a:prstGeom prst="roundRect">
                <a:avLst>
                  <a:gd name="adj" fmla="val 12670"/>
                </a:avLst>
              </a:prstGeom>
              <a:solidFill>
                <a:schemeClr val="bg1"/>
              </a:solidFill>
              <a:ln w="190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1200" cap="none" spc="0" normalizeH="0" baseline="0" noProof="0" dirty="0">
                  <a:ln>
                    <a:noFill/>
                  </a:ln>
                  <a:solidFill>
                    <a:srgbClr val="00B050"/>
                  </a:solidFill>
                  <a:effectLst/>
                  <a:uLnTx/>
                  <a:uFillTx/>
                  <a:latin typeface="Cambria" panose="02040503050406030204" pitchFamily="18" charset="0"/>
                  <a:ea typeface="思源黑体 CN"/>
                  <a:cs typeface="+mn-cs"/>
                </a:endParaRPr>
              </a:p>
            </p:txBody>
          </p:sp>
        </p:grpSp>
        <p:sp>
          <p:nvSpPr>
            <p:cNvPr id="25" name="文本框 40">
              <a:extLst>
                <a:ext uri="{FF2B5EF4-FFF2-40B4-BE49-F238E27FC236}">
                  <a16:creationId xmlns:a16="http://schemas.microsoft.com/office/drawing/2014/main" id="{08C0AB92-8CFF-0402-0DEF-FDC8C6055AEC}"/>
                </a:ext>
              </a:extLst>
            </p:cNvPr>
            <p:cNvSpPr txBox="1"/>
            <p:nvPr/>
          </p:nvSpPr>
          <p:spPr>
            <a:xfrm>
              <a:off x="2487126" y="3086390"/>
              <a:ext cx="3323590" cy="2870794"/>
            </a:xfrm>
            <a:prstGeom prst="rect">
              <a:avLst/>
            </a:prstGeom>
            <a:noFill/>
          </p:spPr>
          <p:txBody>
            <a:bodyPr wrap="square" rtlCol="0">
              <a:spAutoFit/>
            </a:bodyPr>
            <a:lstStyle/>
            <a:p>
              <a:pPr lvl="0" algn="just"/>
              <a:r>
                <a:rPr lang="en-US" sz="4800" b="1" i="1" dirty="0" err="1">
                  <a:solidFill>
                    <a:schemeClr val="accent2">
                      <a:lumMod val="75000"/>
                    </a:schemeClr>
                  </a:solidFill>
                  <a:latin typeface="Cambria" panose="02040503050406030204" pitchFamily="18" charset="0"/>
                  <a:ea typeface="Cambria" panose="02040503050406030204" pitchFamily="18" charset="0"/>
                </a:rPr>
                <a:t>Bạn</a:t>
              </a:r>
              <a:r>
                <a:rPr lang="en-US" sz="4800" b="1" i="1" dirty="0">
                  <a:solidFill>
                    <a:schemeClr val="accent2">
                      <a:lumMod val="75000"/>
                    </a:schemeClr>
                  </a:solidFill>
                  <a:latin typeface="Cambria" panose="02040503050406030204" pitchFamily="18" charset="0"/>
                  <a:ea typeface="Cambria" panose="02040503050406030204" pitchFamily="18" charset="0"/>
                </a:rPr>
                <a:t> </a:t>
              </a:r>
              <a:r>
                <a:rPr lang="en-US" sz="4800" b="1" i="1" dirty="0" err="1">
                  <a:solidFill>
                    <a:schemeClr val="accent2">
                      <a:lumMod val="75000"/>
                    </a:schemeClr>
                  </a:solidFill>
                  <a:latin typeface="Cambria" panose="02040503050406030204" pitchFamily="18" charset="0"/>
                  <a:ea typeface="Cambria" panose="02040503050406030204" pitchFamily="18" charset="0"/>
                </a:rPr>
                <a:t>có</a:t>
              </a:r>
              <a:r>
                <a:rPr lang="en-US" sz="4800" b="1" i="1" dirty="0">
                  <a:solidFill>
                    <a:schemeClr val="accent2">
                      <a:lumMod val="75000"/>
                    </a:schemeClr>
                  </a:solidFill>
                  <a:latin typeface="Cambria" panose="02040503050406030204" pitchFamily="18" charset="0"/>
                  <a:ea typeface="Cambria" panose="02040503050406030204" pitchFamily="18" charset="0"/>
                </a:rPr>
                <a:t> </a:t>
              </a:r>
              <a:r>
                <a:rPr lang="en-US" sz="4800" b="1" i="1" dirty="0" err="1">
                  <a:solidFill>
                    <a:schemeClr val="accent2">
                      <a:lumMod val="75000"/>
                    </a:schemeClr>
                  </a:solidFill>
                  <a:latin typeface="Cambria" panose="02040503050406030204" pitchFamily="18" charset="0"/>
                  <a:ea typeface="Cambria" panose="02040503050406030204" pitchFamily="18" charset="0"/>
                </a:rPr>
                <a:t>thể</a:t>
              </a:r>
              <a:r>
                <a:rPr lang="en-US" sz="4800" b="1" i="1" dirty="0">
                  <a:solidFill>
                    <a:schemeClr val="accent2">
                      <a:lumMod val="75000"/>
                    </a:schemeClr>
                  </a:solidFill>
                  <a:latin typeface="Cambria" panose="02040503050406030204" pitchFamily="18" charset="0"/>
                  <a:ea typeface="Cambria" panose="02040503050406030204" pitchFamily="18" charset="0"/>
                </a:rPr>
                <a:t> </a:t>
              </a:r>
              <a:r>
                <a:rPr lang="en-US" sz="4800" b="1" i="1" dirty="0" err="1">
                  <a:solidFill>
                    <a:schemeClr val="accent2">
                      <a:lumMod val="75000"/>
                    </a:schemeClr>
                  </a:solidFill>
                  <a:latin typeface="Cambria" panose="02040503050406030204" pitchFamily="18" charset="0"/>
                  <a:ea typeface="Cambria" panose="02040503050406030204" pitchFamily="18" charset="0"/>
                </a:rPr>
                <a:t>thấy</a:t>
              </a:r>
              <a:r>
                <a:rPr lang="en-US" sz="4800" b="1" i="1" dirty="0">
                  <a:solidFill>
                    <a:srgbClr val="FF0000"/>
                  </a:solidFill>
                  <a:latin typeface="Cambria" panose="02040503050406030204" pitchFamily="18" charset="0"/>
                  <a:ea typeface="Cambria" panose="02040503050406030204" pitchFamily="18" charset="0"/>
                </a:rPr>
                <a:t>/</a:t>
              </a:r>
              <a:r>
                <a:rPr lang="en-US" sz="4800" b="1" i="1" dirty="0">
                  <a:solidFill>
                    <a:schemeClr val="accent2">
                      <a:lumMod val="75000"/>
                    </a:schemeClr>
                  </a:solidFill>
                  <a:latin typeface="Cambria" panose="02040503050406030204" pitchFamily="18" charset="0"/>
                  <a:ea typeface="Cambria" panose="02040503050406030204" pitchFamily="18" charset="0"/>
                </a:rPr>
                <a:t> </a:t>
              </a:r>
              <a:r>
                <a:rPr lang="en-US" sz="4800" b="1" i="1" dirty="0" err="1">
                  <a:solidFill>
                    <a:schemeClr val="accent2">
                      <a:lumMod val="75000"/>
                    </a:schemeClr>
                  </a:solidFill>
                  <a:latin typeface="Cambria" panose="02040503050406030204" pitchFamily="18" charset="0"/>
                  <a:ea typeface="Cambria" panose="02040503050406030204" pitchFamily="18" charset="0"/>
                </a:rPr>
                <a:t>những</a:t>
              </a:r>
              <a:r>
                <a:rPr lang="en-US" sz="4800" b="1" i="1" dirty="0">
                  <a:solidFill>
                    <a:schemeClr val="accent2">
                      <a:lumMod val="75000"/>
                    </a:schemeClr>
                  </a:solidFill>
                  <a:latin typeface="Cambria" panose="02040503050406030204" pitchFamily="18" charset="0"/>
                  <a:ea typeface="Cambria" panose="02040503050406030204" pitchFamily="18" charset="0"/>
                </a:rPr>
                <a:t> con </a:t>
              </a:r>
              <a:r>
                <a:rPr lang="en-US" sz="4800" b="1" i="1" dirty="0" err="1">
                  <a:solidFill>
                    <a:schemeClr val="accent2">
                      <a:lumMod val="75000"/>
                    </a:schemeClr>
                  </a:solidFill>
                  <a:latin typeface="Cambria" panose="02040503050406030204" pitchFamily="18" charset="0"/>
                  <a:ea typeface="Cambria" panose="02040503050406030204" pitchFamily="18" charset="0"/>
                </a:rPr>
                <a:t>chim</a:t>
              </a:r>
              <a:r>
                <a:rPr lang="en-US" sz="4800" b="1" i="1" dirty="0">
                  <a:solidFill>
                    <a:schemeClr val="accent2">
                      <a:lumMod val="75000"/>
                    </a:schemeClr>
                  </a:solidFill>
                  <a:latin typeface="Cambria" panose="02040503050406030204" pitchFamily="18" charset="0"/>
                  <a:ea typeface="Cambria" panose="02040503050406030204" pitchFamily="18" charset="0"/>
                </a:rPr>
                <a:t> </a:t>
              </a:r>
              <a:r>
                <a:rPr lang="en-US" sz="4800" b="1" i="1" dirty="0" err="1">
                  <a:solidFill>
                    <a:schemeClr val="accent2">
                      <a:lumMod val="75000"/>
                    </a:schemeClr>
                  </a:solidFill>
                  <a:latin typeface="Cambria" panose="02040503050406030204" pitchFamily="18" charset="0"/>
                  <a:ea typeface="Cambria" panose="02040503050406030204" pitchFamily="18" charset="0"/>
                </a:rPr>
                <a:t>đang</a:t>
              </a:r>
              <a:r>
                <a:rPr lang="en-US" sz="4800" b="1" i="1" dirty="0">
                  <a:solidFill>
                    <a:schemeClr val="accent2">
                      <a:lumMod val="75000"/>
                    </a:schemeClr>
                  </a:solidFill>
                  <a:latin typeface="Cambria" panose="02040503050406030204" pitchFamily="18" charset="0"/>
                  <a:ea typeface="Cambria" panose="02040503050406030204" pitchFamily="18" charset="0"/>
                </a:rPr>
                <a:t> bay,</a:t>
              </a:r>
              <a:r>
                <a:rPr lang="en-US" sz="4800" b="1" i="1" dirty="0">
                  <a:solidFill>
                    <a:srgbClr val="FF0000"/>
                  </a:solidFill>
                  <a:latin typeface="Cambria" panose="02040503050406030204" pitchFamily="18" charset="0"/>
                  <a:ea typeface="Cambria" panose="02040503050406030204" pitchFamily="18" charset="0"/>
                </a:rPr>
                <a:t>/</a:t>
              </a:r>
              <a:r>
                <a:rPr lang="en-US" sz="4800" b="1" i="1" dirty="0" err="1">
                  <a:solidFill>
                    <a:schemeClr val="accent2">
                      <a:lumMod val="75000"/>
                    </a:schemeClr>
                  </a:solidFill>
                  <a:latin typeface="Cambria" panose="02040503050406030204" pitchFamily="18" charset="0"/>
                  <a:ea typeface="Cambria" panose="02040503050406030204" pitchFamily="18" charset="0"/>
                </a:rPr>
                <a:t>những</a:t>
              </a:r>
              <a:r>
                <a:rPr lang="en-US" sz="4800" b="1" i="1" dirty="0">
                  <a:solidFill>
                    <a:schemeClr val="accent2">
                      <a:lumMod val="75000"/>
                    </a:schemeClr>
                  </a:solidFill>
                  <a:latin typeface="Cambria" panose="02040503050406030204" pitchFamily="18" charset="0"/>
                  <a:ea typeface="Cambria" panose="02040503050406030204" pitchFamily="18" charset="0"/>
                </a:rPr>
                <a:t> </a:t>
              </a:r>
              <a:r>
                <a:rPr lang="en-US" sz="4800" b="1" i="1" dirty="0" err="1">
                  <a:solidFill>
                    <a:schemeClr val="accent2">
                      <a:lumMod val="75000"/>
                    </a:schemeClr>
                  </a:solidFill>
                  <a:latin typeface="Cambria" panose="02040503050406030204" pitchFamily="18" charset="0"/>
                  <a:ea typeface="Cambria" panose="02040503050406030204" pitchFamily="18" charset="0"/>
                </a:rPr>
                <a:t>vòm</a:t>
              </a:r>
              <a:r>
                <a:rPr lang="en-US" sz="4800" b="1" i="1" dirty="0">
                  <a:solidFill>
                    <a:schemeClr val="accent2">
                      <a:lumMod val="75000"/>
                    </a:schemeClr>
                  </a:solidFill>
                  <a:latin typeface="Cambria" panose="02040503050406030204" pitchFamily="18" charset="0"/>
                  <a:ea typeface="Cambria" panose="02040503050406030204" pitchFamily="18" charset="0"/>
                </a:rPr>
                <a:t> </a:t>
              </a:r>
              <a:r>
                <a:rPr lang="en-US" sz="4800" b="1" i="1" dirty="0" err="1">
                  <a:solidFill>
                    <a:schemeClr val="accent2">
                      <a:lumMod val="75000"/>
                    </a:schemeClr>
                  </a:solidFill>
                  <a:latin typeface="Cambria" panose="02040503050406030204" pitchFamily="18" charset="0"/>
                  <a:ea typeface="Cambria" panose="02040503050406030204" pitchFamily="18" charset="0"/>
                </a:rPr>
                <a:t>cây</a:t>
              </a:r>
              <a:r>
                <a:rPr lang="en-US" sz="4800" b="1" i="1" dirty="0">
                  <a:solidFill>
                    <a:schemeClr val="accent2">
                      <a:lumMod val="75000"/>
                    </a:schemeClr>
                  </a:solidFill>
                  <a:latin typeface="Cambria" panose="02040503050406030204" pitchFamily="18" charset="0"/>
                  <a:ea typeface="Cambria" panose="02040503050406030204" pitchFamily="18" charset="0"/>
                </a:rPr>
                <a:t> </a:t>
              </a:r>
              <a:r>
                <a:rPr lang="en-US" sz="4800" b="1" i="1" dirty="0" err="1">
                  <a:solidFill>
                    <a:schemeClr val="accent2">
                      <a:lumMod val="75000"/>
                    </a:schemeClr>
                  </a:solidFill>
                  <a:latin typeface="Cambria" panose="02040503050406030204" pitchFamily="18" charset="0"/>
                  <a:ea typeface="Cambria" panose="02040503050406030204" pitchFamily="18" charset="0"/>
                </a:rPr>
                <a:t>xanh</a:t>
              </a:r>
              <a:r>
                <a:rPr lang="en-US" sz="4800" b="1" i="1" dirty="0">
                  <a:solidFill>
                    <a:schemeClr val="accent2">
                      <a:lumMod val="75000"/>
                    </a:schemeClr>
                  </a:solidFill>
                  <a:latin typeface="Cambria" panose="02040503050406030204" pitchFamily="18" charset="0"/>
                  <a:ea typeface="Cambria" panose="02040503050406030204" pitchFamily="18" charset="0"/>
                </a:rPr>
                <a:t> </a:t>
              </a:r>
              <a:r>
                <a:rPr lang="en-US" sz="4800" b="1" i="1" dirty="0" err="1">
                  <a:solidFill>
                    <a:schemeClr val="accent2">
                      <a:lumMod val="75000"/>
                    </a:schemeClr>
                  </a:solidFill>
                  <a:latin typeface="Cambria" panose="02040503050406030204" pitchFamily="18" charset="0"/>
                  <a:ea typeface="Cambria" panose="02040503050406030204" pitchFamily="18" charset="0"/>
                </a:rPr>
                <a:t>biếc</a:t>
              </a:r>
              <a:r>
                <a:rPr lang="en-US" sz="4800" b="1" i="1" dirty="0">
                  <a:solidFill>
                    <a:schemeClr val="accent2">
                      <a:lumMod val="75000"/>
                    </a:schemeClr>
                  </a:solidFill>
                  <a:latin typeface="Cambria" panose="02040503050406030204" pitchFamily="18" charset="0"/>
                  <a:ea typeface="Cambria" panose="02040503050406030204" pitchFamily="18" charset="0"/>
                </a:rPr>
                <a:t>,</a:t>
              </a:r>
              <a:r>
                <a:rPr lang="en-US" sz="4800" b="1" i="1" dirty="0">
                  <a:solidFill>
                    <a:srgbClr val="FF0000"/>
                  </a:solidFill>
                  <a:latin typeface="Cambria" panose="02040503050406030204" pitchFamily="18" charset="0"/>
                  <a:ea typeface="Cambria" panose="02040503050406030204" pitchFamily="18" charset="0"/>
                </a:rPr>
                <a:t>/</a:t>
              </a:r>
              <a:r>
                <a:rPr lang="en-US" sz="4800" b="1" i="1" dirty="0">
                  <a:solidFill>
                    <a:schemeClr val="accent2">
                      <a:lumMod val="75000"/>
                    </a:schemeClr>
                  </a:solidFill>
                  <a:latin typeface="Cambria" panose="02040503050406030204" pitchFamily="18" charset="0"/>
                  <a:ea typeface="Cambria" panose="02040503050406030204" pitchFamily="18" charset="0"/>
                </a:rPr>
                <a:t> </a:t>
              </a:r>
              <a:r>
                <a:rPr lang="en-US" sz="4800" b="1" i="1" dirty="0" err="1">
                  <a:solidFill>
                    <a:schemeClr val="accent2">
                      <a:lumMod val="75000"/>
                    </a:schemeClr>
                  </a:solidFill>
                  <a:latin typeface="Cambria" panose="02040503050406030204" pitchFamily="18" charset="0"/>
                  <a:ea typeface="Cambria" panose="02040503050406030204" pitchFamily="18" charset="0"/>
                </a:rPr>
                <a:t>những</a:t>
              </a:r>
              <a:r>
                <a:rPr lang="en-US" sz="4800" b="1" i="1" dirty="0">
                  <a:solidFill>
                    <a:schemeClr val="accent2">
                      <a:lumMod val="75000"/>
                    </a:schemeClr>
                  </a:solidFill>
                  <a:latin typeface="Cambria" panose="02040503050406030204" pitchFamily="18" charset="0"/>
                  <a:ea typeface="Cambria" panose="02040503050406030204" pitchFamily="18" charset="0"/>
                </a:rPr>
                <a:t> </a:t>
              </a:r>
              <a:r>
                <a:rPr lang="en-US" sz="4800" b="1" i="1" dirty="0" err="1">
                  <a:solidFill>
                    <a:schemeClr val="accent2">
                      <a:lumMod val="75000"/>
                    </a:schemeClr>
                  </a:solidFill>
                  <a:latin typeface="Cambria" panose="02040503050406030204" pitchFamily="18" charset="0"/>
                  <a:ea typeface="Cambria" panose="02040503050406030204" pitchFamily="18" charset="0"/>
                </a:rPr>
                <a:t>tia</a:t>
              </a:r>
              <a:r>
                <a:rPr lang="en-US" sz="4800" b="1" i="1" dirty="0">
                  <a:solidFill>
                    <a:schemeClr val="accent2">
                      <a:lumMod val="75000"/>
                    </a:schemeClr>
                  </a:solidFill>
                  <a:latin typeface="Cambria" panose="02040503050406030204" pitchFamily="18" charset="0"/>
                  <a:ea typeface="Cambria" panose="02040503050406030204" pitchFamily="18" charset="0"/>
                </a:rPr>
                <a:t> </a:t>
              </a:r>
              <a:r>
                <a:rPr lang="en-US" sz="4800" b="1" i="1" dirty="0" err="1">
                  <a:solidFill>
                    <a:schemeClr val="accent2">
                      <a:lumMod val="75000"/>
                    </a:schemeClr>
                  </a:solidFill>
                  <a:latin typeface="Cambria" panose="02040503050406030204" pitchFamily="18" charset="0"/>
                  <a:ea typeface="Cambria" panose="02040503050406030204" pitchFamily="18" charset="0"/>
                </a:rPr>
                <a:t>nắng</a:t>
              </a:r>
              <a:r>
                <a:rPr lang="en-US" sz="4800" b="1" i="1" dirty="0">
                  <a:solidFill>
                    <a:srgbClr val="FF0000"/>
                  </a:solidFill>
                  <a:latin typeface="Cambria" panose="02040503050406030204" pitchFamily="18" charset="0"/>
                  <a:ea typeface="Cambria" panose="02040503050406030204" pitchFamily="18" charset="0"/>
                </a:rPr>
                <a:t>/</a:t>
              </a:r>
              <a:r>
                <a:rPr lang="en-US" sz="4800" b="1" i="1" dirty="0">
                  <a:solidFill>
                    <a:schemeClr val="accent2">
                      <a:lumMod val="75000"/>
                    </a:schemeClr>
                  </a:solidFill>
                  <a:latin typeface="Cambria" panose="02040503050406030204" pitchFamily="18" charset="0"/>
                  <a:ea typeface="Cambria" panose="02040503050406030204" pitchFamily="18" charset="0"/>
                </a:rPr>
                <a:t> </a:t>
              </a:r>
              <a:r>
                <a:rPr lang="en-US" sz="4800" b="1" i="1" dirty="0" err="1">
                  <a:solidFill>
                    <a:schemeClr val="accent2">
                      <a:lumMod val="75000"/>
                    </a:schemeClr>
                  </a:solidFill>
                  <a:latin typeface="Cambria" panose="02040503050406030204" pitchFamily="18" charset="0"/>
                  <a:ea typeface="Cambria" panose="02040503050406030204" pitchFamily="18" charset="0"/>
                </a:rPr>
                <a:t>xuyên</a:t>
              </a:r>
              <a:r>
                <a:rPr lang="en-US" sz="4800" b="1" i="1" dirty="0">
                  <a:solidFill>
                    <a:schemeClr val="accent2">
                      <a:lumMod val="75000"/>
                    </a:schemeClr>
                  </a:solidFill>
                  <a:latin typeface="Cambria" panose="02040503050406030204" pitchFamily="18" charset="0"/>
                  <a:ea typeface="Cambria" panose="02040503050406030204" pitchFamily="18" charset="0"/>
                </a:rPr>
                <a:t> qua </a:t>
              </a:r>
              <a:r>
                <a:rPr lang="en-US" sz="4800" b="1" i="1" dirty="0" err="1">
                  <a:solidFill>
                    <a:schemeClr val="accent2">
                      <a:lumMod val="75000"/>
                    </a:schemeClr>
                  </a:solidFill>
                  <a:latin typeface="Cambria" panose="02040503050406030204" pitchFamily="18" charset="0"/>
                  <a:ea typeface="Cambria" panose="02040503050406030204" pitchFamily="18" charset="0"/>
                </a:rPr>
                <a:t>những</a:t>
              </a:r>
              <a:r>
                <a:rPr lang="en-US" sz="4800" b="1" i="1" dirty="0">
                  <a:solidFill>
                    <a:schemeClr val="accent2">
                      <a:lumMod val="75000"/>
                    </a:schemeClr>
                  </a:solidFill>
                  <a:latin typeface="Cambria" panose="02040503050406030204" pitchFamily="18" charset="0"/>
                  <a:ea typeface="Cambria" panose="02040503050406030204" pitchFamily="18" charset="0"/>
                </a:rPr>
                <a:t> </a:t>
              </a:r>
              <a:r>
                <a:rPr lang="en-US" sz="4800" b="1" i="1" dirty="0" err="1">
                  <a:solidFill>
                    <a:schemeClr val="accent2">
                      <a:lumMod val="75000"/>
                    </a:schemeClr>
                  </a:solidFill>
                  <a:latin typeface="Cambria" panose="02040503050406030204" pitchFamily="18" charset="0"/>
                  <a:ea typeface="Cambria" panose="02040503050406030204" pitchFamily="18" charset="0"/>
                </a:rPr>
                <a:t>đám</a:t>
              </a:r>
              <a:r>
                <a:rPr lang="en-US" sz="4800" b="1" i="1" dirty="0">
                  <a:solidFill>
                    <a:schemeClr val="accent2">
                      <a:lumMod val="75000"/>
                    </a:schemeClr>
                  </a:solidFill>
                  <a:latin typeface="Cambria" panose="02040503050406030204" pitchFamily="18" charset="0"/>
                  <a:ea typeface="Cambria" panose="02040503050406030204" pitchFamily="18" charset="0"/>
                </a:rPr>
                <a:t> </a:t>
              </a:r>
              <a:r>
                <a:rPr lang="en-US" sz="4800" b="1" i="1" dirty="0" err="1">
                  <a:solidFill>
                    <a:schemeClr val="accent2">
                      <a:lumMod val="75000"/>
                    </a:schemeClr>
                  </a:solidFill>
                  <a:latin typeface="Cambria" panose="02040503050406030204" pitchFamily="18" charset="0"/>
                  <a:ea typeface="Cambria" panose="02040503050406030204" pitchFamily="18" charset="0"/>
                </a:rPr>
                <a:t>mây</a:t>
              </a:r>
              <a:r>
                <a:rPr lang="en-US" sz="4800" b="1" i="1" dirty="0">
                  <a:solidFill>
                    <a:schemeClr val="accent2">
                      <a:lumMod val="75000"/>
                    </a:schemeClr>
                  </a:solidFill>
                  <a:latin typeface="Cambria" panose="02040503050406030204" pitchFamily="18" charset="0"/>
                  <a:ea typeface="Cambria" panose="02040503050406030204" pitchFamily="18" charset="0"/>
                </a:rPr>
                <a:t> </a:t>
              </a:r>
              <a:r>
                <a:rPr lang="en-US" sz="4800" b="1" i="1" dirty="0" err="1">
                  <a:solidFill>
                    <a:schemeClr val="accent2">
                      <a:lumMod val="75000"/>
                    </a:schemeClr>
                  </a:solidFill>
                  <a:latin typeface="Cambria" panose="02040503050406030204" pitchFamily="18" charset="0"/>
                  <a:ea typeface="Cambria" panose="02040503050406030204" pitchFamily="18" charset="0"/>
                </a:rPr>
                <a:t>trắng</a:t>
              </a:r>
              <a:r>
                <a:rPr lang="en-US" sz="4800" b="1" i="1" dirty="0">
                  <a:solidFill>
                    <a:schemeClr val="accent2">
                      <a:lumMod val="75000"/>
                    </a:schemeClr>
                  </a:solidFill>
                  <a:latin typeface="Cambria" panose="02040503050406030204" pitchFamily="18" charset="0"/>
                  <a:ea typeface="Cambria" panose="02040503050406030204" pitchFamily="18" charset="0"/>
                </a:rPr>
                <a:t> </a:t>
              </a:r>
              <a:r>
                <a:rPr lang="en-US" sz="4800" b="1" i="1" dirty="0" err="1">
                  <a:solidFill>
                    <a:schemeClr val="accent2">
                      <a:lumMod val="75000"/>
                    </a:schemeClr>
                  </a:solidFill>
                  <a:latin typeface="Cambria" panose="02040503050406030204" pitchFamily="18" charset="0"/>
                  <a:ea typeface="Cambria" panose="02040503050406030204" pitchFamily="18" charset="0"/>
                </a:rPr>
                <a:t>muốt</a:t>
              </a:r>
              <a:r>
                <a:rPr lang="en-US" sz="4800" b="1" i="1" dirty="0">
                  <a:solidFill>
                    <a:schemeClr val="accent2">
                      <a:lumMod val="75000"/>
                    </a:schemeClr>
                  </a:solidFill>
                  <a:latin typeface="Cambria" panose="02040503050406030204" pitchFamily="18" charset="0"/>
                  <a:ea typeface="Cambria" panose="02040503050406030204" pitchFamily="18" charset="0"/>
                </a:rPr>
                <a:t> </a:t>
              </a:r>
              <a:r>
                <a:rPr lang="en-US" sz="4800" b="1" i="1" dirty="0" err="1">
                  <a:solidFill>
                    <a:schemeClr val="accent2">
                      <a:lumMod val="75000"/>
                    </a:schemeClr>
                  </a:solidFill>
                  <a:latin typeface="Cambria" panose="02040503050406030204" pitchFamily="18" charset="0"/>
                  <a:ea typeface="Cambria" panose="02040503050406030204" pitchFamily="18" charset="0"/>
                </a:rPr>
                <a:t>như</a:t>
              </a:r>
              <a:r>
                <a:rPr lang="en-US" sz="4800" b="1" i="1" dirty="0">
                  <a:solidFill>
                    <a:schemeClr val="accent2">
                      <a:lumMod val="75000"/>
                    </a:schemeClr>
                  </a:solidFill>
                  <a:latin typeface="Cambria" panose="02040503050406030204" pitchFamily="18" charset="0"/>
                  <a:ea typeface="Cambria" panose="02040503050406030204" pitchFamily="18" charset="0"/>
                </a:rPr>
                <a:t> </a:t>
              </a:r>
              <a:r>
                <a:rPr lang="en-US" sz="4800" b="1" i="1" dirty="0" err="1">
                  <a:solidFill>
                    <a:schemeClr val="accent2">
                      <a:lumMod val="75000"/>
                    </a:schemeClr>
                  </a:solidFill>
                  <a:latin typeface="Cambria" panose="02040503050406030204" pitchFamily="18" charset="0"/>
                  <a:ea typeface="Cambria" panose="02040503050406030204" pitchFamily="18" charset="0"/>
                </a:rPr>
                <a:t>bông</a:t>
              </a:r>
              <a:r>
                <a:rPr lang="en-US" sz="4800" b="1" i="1" dirty="0">
                  <a:solidFill>
                    <a:srgbClr val="C00000"/>
                  </a:solidFill>
                  <a:latin typeface="Cambria" panose="02040503050406030204" pitchFamily="18" charset="0"/>
                  <a:ea typeface="Cambria" panose="02040503050406030204" pitchFamily="18" charset="0"/>
                </a:rPr>
                <a:t>.</a:t>
              </a:r>
              <a:r>
                <a:rPr lang="en-US" sz="4800" b="1" i="1" dirty="0">
                  <a:solidFill>
                    <a:srgbClr val="FF0000"/>
                  </a:solidFill>
                  <a:latin typeface="Cambria" panose="02040503050406030204" pitchFamily="18" charset="0"/>
                  <a:ea typeface="Cambria" panose="02040503050406030204" pitchFamily="18" charset="0"/>
                </a:rPr>
                <a:t>//</a:t>
              </a:r>
              <a:endParaRPr kumimoji="0" lang="en-US" sz="115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sp>
        <p:nvSpPr>
          <p:cNvPr id="35" name="文本框 11">
            <a:extLst>
              <a:ext uri="{FF2B5EF4-FFF2-40B4-BE49-F238E27FC236}">
                <a16:creationId xmlns:a16="http://schemas.microsoft.com/office/drawing/2014/main" id="{E0086DAA-FA01-B648-E485-B48AFC66FE8D}"/>
              </a:ext>
            </a:extLst>
          </p:cNvPr>
          <p:cNvSpPr txBox="1"/>
          <p:nvPr/>
        </p:nvSpPr>
        <p:spPr>
          <a:xfrm>
            <a:off x="1675303" y="390398"/>
            <a:ext cx="8943398" cy="1200329"/>
          </a:xfrm>
          <a:prstGeom prst="rect">
            <a:avLst/>
          </a:prstGeom>
          <a:noFill/>
        </p:spPr>
        <p:txBody>
          <a:bodyPr wrap="square">
            <a:spAutoFit/>
          </a:bodyPr>
          <a:lstStyle/>
          <a:p>
            <a:pPr algn="ctr"/>
            <a:r>
              <a:rPr lang="en-US" altLang="zh-CN" sz="7200" dirty="0" err="1">
                <a:ln w="28575">
                  <a:solidFill>
                    <a:schemeClr val="tx1"/>
                  </a:solidFill>
                </a:ln>
                <a:blipFill dpi="0" rotWithShape="1">
                  <a:blip r:embed="rId6">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Luyện</a:t>
            </a:r>
            <a:r>
              <a:rPr lang="en-US" altLang="zh-CN" sz="7200" dirty="0">
                <a:ln w="28575">
                  <a:solidFill>
                    <a:schemeClr val="tx1"/>
                  </a:solidFill>
                </a:ln>
                <a:blipFill dpi="0" rotWithShape="1">
                  <a:blip r:embed="rId6">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 </a:t>
            </a:r>
            <a:r>
              <a:rPr lang="en-US" altLang="zh-CN" sz="7200" dirty="0" err="1">
                <a:ln w="28575">
                  <a:solidFill>
                    <a:schemeClr val="tx1"/>
                  </a:solidFill>
                </a:ln>
                <a:blipFill dpi="0" rotWithShape="1">
                  <a:blip r:embed="rId6">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đọc</a:t>
            </a:r>
            <a:r>
              <a:rPr lang="en-US" altLang="zh-CN" sz="7200" dirty="0">
                <a:ln w="28575">
                  <a:solidFill>
                    <a:schemeClr val="tx1"/>
                  </a:solidFill>
                </a:ln>
                <a:blipFill dpi="0" rotWithShape="1">
                  <a:blip r:embed="rId6">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 </a:t>
            </a:r>
            <a:r>
              <a:rPr lang="en-US" altLang="zh-CN" sz="7200" dirty="0" err="1">
                <a:ln w="28575">
                  <a:solidFill>
                    <a:schemeClr val="tx1"/>
                  </a:solidFill>
                </a:ln>
                <a:blipFill dpi="0" rotWithShape="1">
                  <a:blip r:embed="rId6">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câu</a:t>
            </a:r>
            <a:endParaRPr lang="zh-CN" altLang="en-US" sz="7200" dirty="0">
              <a:ln w="28575">
                <a:solidFill>
                  <a:schemeClr val="tx1"/>
                </a:solidFill>
              </a:ln>
              <a:blipFill dpi="0" rotWithShape="1">
                <a:blip r:embed="rId6">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endParaRPr>
          </a:p>
        </p:txBody>
      </p:sp>
    </p:spTree>
    <p:extLst>
      <p:ext uri="{BB962C8B-B14F-4D97-AF65-F5344CB8AC3E}">
        <p14:creationId xmlns:p14="http://schemas.microsoft.com/office/powerpoint/2010/main" val="9437120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randombar(horizont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306513" y="474561"/>
            <a:ext cx="11632557" cy="6048377"/>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5" name="文本框 11">
            <a:extLst>
              <a:ext uri="{FF2B5EF4-FFF2-40B4-BE49-F238E27FC236}">
                <a16:creationId xmlns:a16="http://schemas.microsoft.com/office/drawing/2014/main" id="{E0086DAA-FA01-B648-E485-B48AFC66FE8D}"/>
              </a:ext>
            </a:extLst>
          </p:cNvPr>
          <p:cNvSpPr txBox="1"/>
          <p:nvPr/>
        </p:nvSpPr>
        <p:spPr>
          <a:xfrm>
            <a:off x="1675303" y="390398"/>
            <a:ext cx="8943398" cy="1200329"/>
          </a:xfrm>
          <a:prstGeom prst="rect">
            <a:avLst/>
          </a:prstGeom>
          <a:noFill/>
        </p:spPr>
        <p:txBody>
          <a:bodyPr wrap="square">
            <a:spAutoFit/>
          </a:bodyPr>
          <a:lstStyle/>
          <a:p>
            <a:pPr algn="ctr"/>
            <a:r>
              <a:rPr lang="en-US" altLang="zh-CN" sz="7200" dirty="0" err="1">
                <a:ln w="28575">
                  <a:solidFill>
                    <a:schemeClr val="tx1"/>
                  </a:solidFill>
                </a:ln>
                <a:blipFill dpi="0" rotWithShape="1">
                  <a:blip r:embed="rId6">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Giải</a:t>
            </a:r>
            <a:r>
              <a:rPr lang="en-US" altLang="zh-CN" sz="7200" dirty="0">
                <a:ln w="28575">
                  <a:solidFill>
                    <a:schemeClr val="tx1"/>
                  </a:solidFill>
                </a:ln>
                <a:blipFill dpi="0" rotWithShape="1">
                  <a:blip r:embed="rId6">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 </a:t>
            </a:r>
            <a:r>
              <a:rPr lang="en-US" altLang="zh-CN" sz="7200" dirty="0" err="1">
                <a:ln w="28575">
                  <a:solidFill>
                    <a:schemeClr val="tx1"/>
                  </a:solidFill>
                </a:ln>
                <a:blipFill dpi="0" rotWithShape="1">
                  <a:blip r:embed="rId6">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nghĩa</a:t>
            </a:r>
            <a:r>
              <a:rPr lang="en-US" altLang="zh-CN" sz="7200" dirty="0">
                <a:ln w="28575">
                  <a:solidFill>
                    <a:schemeClr val="tx1"/>
                  </a:solidFill>
                </a:ln>
                <a:blipFill dpi="0" rotWithShape="1">
                  <a:blip r:embed="rId6">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 </a:t>
            </a:r>
            <a:r>
              <a:rPr lang="en-US" altLang="zh-CN" sz="7200" dirty="0" err="1">
                <a:ln w="28575">
                  <a:solidFill>
                    <a:schemeClr val="tx1"/>
                  </a:solidFill>
                </a:ln>
                <a:blipFill dpi="0" rotWithShape="1">
                  <a:blip r:embed="rId6">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từ</a:t>
            </a:r>
            <a:endParaRPr lang="zh-CN" altLang="en-US" sz="7200" dirty="0">
              <a:ln w="28575">
                <a:solidFill>
                  <a:schemeClr val="tx1"/>
                </a:solidFill>
              </a:ln>
              <a:blipFill dpi="0" rotWithShape="1">
                <a:blip r:embed="rId6">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endParaRPr>
          </a:p>
        </p:txBody>
      </p:sp>
      <p:grpSp>
        <p:nvGrpSpPr>
          <p:cNvPr id="36" name="组合 44">
            <a:extLst>
              <a:ext uri="{FF2B5EF4-FFF2-40B4-BE49-F238E27FC236}">
                <a16:creationId xmlns:a16="http://schemas.microsoft.com/office/drawing/2014/main" id="{4EA7395E-188A-4772-C2F5-BD7C67FD0350}"/>
              </a:ext>
            </a:extLst>
          </p:cNvPr>
          <p:cNvGrpSpPr/>
          <p:nvPr/>
        </p:nvGrpSpPr>
        <p:grpSpPr>
          <a:xfrm>
            <a:off x="534655" y="2250387"/>
            <a:ext cx="3547015" cy="1244144"/>
            <a:chOff x="2360278" y="2671670"/>
            <a:chExt cx="1258031" cy="892629"/>
          </a:xfrm>
        </p:grpSpPr>
        <p:grpSp>
          <p:nvGrpSpPr>
            <p:cNvPr id="39" name="组合 30">
              <a:extLst>
                <a:ext uri="{FF2B5EF4-FFF2-40B4-BE49-F238E27FC236}">
                  <a16:creationId xmlns:a16="http://schemas.microsoft.com/office/drawing/2014/main" id="{CC89CF56-A5DE-D17E-DC39-44D7F94AA336}"/>
                </a:ext>
              </a:extLst>
            </p:cNvPr>
            <p:cNvGrpSpPr/>
            <p:nvPr/>
          </p:nvGrpSpPr>
          <p:grpSpPr>
            <a:xfrm>
              <a:off x="2360278" y="2671670"/>
              <a:ext cx="1258031" cy="892629"/>
              <a:chOff x="1336246" y="3302000"/>
              <a:chExt cx="982608" cy="990600"/>
            </a:xfrm>
            <a:effectLst>
              <a:outerShdw blurRad="254000" sx="102000" sy="102000" algn="ctr" rotWithShape="0">
                <a:prstClr val="black">
                  <a:alpha val="25000"/>
                </a:prstClr>
              </a:outerShdw>
            </a:effectLst>
          </p:grpSpPr>
          <p:sp>
            <p:nvSpPr>
              <p:cNvPr id="44" name="圆角矩形 27">
                <a:extLst>
                  <a:ext uri="{FF2B5EF4-FFF2-40B4-BE49-F238E27FC236}">
                    <a16:creationId xmlns:a16="http://schemas.microsoft.com/office/drawing/2014/main" id="{B3043BB5-AD57-B2D5-6D2D-69341894C604}"/>
                  </a:ext>
                </a:extLst>
              </p:cNvPr>
              <p:cNvSpPr/>
              <p:nvPr/>
            </p:nvSpPr>
            <p:spPr>
              <a:xfrm>
                <a:off x="1336246" y="3302000"/>
                <a:ext cx="982608"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chemeClr val="accent2">
                      <a:lumMod val="75000"/>
                    </a:schemeClr>
                  </a:solidFill>
                  <a:effectLst/>
                  <a:uLnTx/>
                  <a:uFillTx/>
                  <a:latin typeface="Cambria" panose="02040503050406030204" pitchFamily="18" charset="0"/>
                  <a:ea typeface="思源黑体 CN"/>
                  <a:cs typeface="+mn-cs"/>
                </a:endParaRPr>
              </a:p>
            </p:txBody>
          </p:sp>
          <p:sp>
            <p:nvSpPr>
              <p:cNvPr id="45" name="圆角矩形 28">
                <a:extLst>
                  <a:ext uri="{FF2B5EF4-FFF2-40B4-BE49-F238E27FC236}">
                    <a16:creationId xmlns:a16="http://schemas.microsoft.com/office/drawing/2014/main" id="{A0266E30-1C73-3D46-3B16-8183BEB9E67A}"/>
                  </a:ext>
                </a:extLst>
              </p:cNvPr>
              <p:cNvSpPr/>
              <p:nvPr/>
            </p:nvSpPr>
            <p:spPr>
              <a:xfrm>
                <a:off x="1386922" y="3378199"/>
                <a:ext cx="888921"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chemeClr val="accent2">
                      <a:lumMod val="75000"/>
                    </a:schemeClr>
                  </a:solidFill>
                  <a:effectLst/>
                  <a:uLnTx/>
                  <a:uFillTx/>
                  <a:latin typeface="Cambria" panose="02040503050406030204" pitchFamily="18" charset="0"/>
                  <a:ea typeface="思源黑体 CN"/>
                  <a:cs typeface="+mn-cs"/>
                </a:endParaRPr>
              </a:p>
            </p:txBody>
          </p:sp>
        </p:grpSp>
        <p:sp>
          <p:nvSpPr>
            <p:cNvPr id="40" name="文本框 40">
              <a:extLst>
                <a:ext uri="{FF2B5EF4-FFF2-40B4-BE49-F238E27FC236}">
                  <a16:creationId xmlns:a16="http://schemas.microsoft.com/office/drawing/2014/main" id="{D2A0FFC3-DD0C-D576-6C42-AAB6BBD22D5C}"/>
                </a:ext>
              </a:extLst>
            </p:cNvPr>
            <p:cNvSpPr txBox="1"/>
            <p:nvPr/>
          </p:nvSpPr>
          <p:spPr>
            <a:xfrm>
              <a:off x="2570642" y="2762774"/>
              <a:ext cx="955808" cy="74350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4800" b="1" i="1" noProof="0" dirty="0" err="1">
                  <a:solidFill>
                    <a:schemeClr val="accent2">
                      <a:lumMod val="75000"/>
                    </a:schemeClr>
                  </a:solidFill>
                  <a:latin typeface="Cambria" panose="02040503050406030204" pitchFamily="18" charset="0"/>
                  <a:ea typeface="Cambria" panose="02040503050406030204" pitchFamily="18" charset="0"/>
                  <a:sym typeface="思源黑体 CN" panose="020B0500000000000000" pitchFamily="34" charset="-122"/>
                </a:rPr>
                <a:t>dập</a:t>
              </a:r>
              <a:r>
                <a:rPr lang="en-US" altLang="zh-CN" sz="4800" b="1" i="1" noProof="0" dirty="0">
                  <a:solidFill>
                    <a:schemeClr val="accent2">
                      <a:lumMod val="75000"/>
                    </a:schemeClr>
                  </a:solidFill>
                  <a:latin typeface="Cambria" panose="02040503050406030204" pitchFamily="18" charset="0"/>
                  <a:ea typeface="Cambria" panose="02040503050406030204" pitchFamily="18" charset="0"/>
                  <a:sym typeface="思源黑体 CN" panose="020B0500000000000000" pitchFamily="34" charset="-122"/>
                </a:rPr>
                <a:t> </a:t>
              </a:r>
              <a:r>
                <a:rPr lang="en-US" altLang="zh-CN" sz="4800" b="1" i="1" noProof="0" dirty="0" err="1">
                  <a:solidFill>
                    <a:schemeClr val="accent2">
                      <a:lumMod val="75000"/>
                    </a:schemeClr>
                  </a:solidFill>
                  <a:latin typeface="Cambria" panose="02040503050406030204" pitchFamily="18" charset="0"/>
                  <a:ea typeface="Cambria" panose="02040503050406030204" pitchFamily="18" charset="0"/>
                  <a:sym typeface="思源黑体 CN" panose="020B0500000000000000" pitchFamily="34" charset="-122"/>
                </a:rPr>
                <a:t>dờn</a:t>
              </a:r>
              <a:endParaRPr kumimoji="0" lang="zh-CN" altLang="en-US" sz="4800" b="1" i="1" u="none" strike="noStrike" kern="1200" cap="none" spc="0" normalizeH="0" baseline="0" noProof="0" dirty="0">
                <a:ln>
                  <a:noFill/>
                </a:ln>
                <a:solidFill>
                  <a:schemeClr val="accent2">
                    <a:lumMod val="75000"/>
                  </a:schemeClr>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sp>
        <p:nvSpPr>
          <p:cNvPr id="48" name="文本框 40">
            <a:extLst>
              <a:ext uri="{FF2B5EF4-FFF2-40B4-BE49-F238E27FC236}">
                <a16:creationId xmlns:a16="http://schemas.microsoft.com/office/drawing/2014/main" id="{D2A0FFC3-DD0C-D576-6C42-AAB6BBD22D5C}"/>
              </a:ext>
            </a:extLst>
          </p:cNvPr>
          <p:cNvSpPr txBox="1"/>
          <p:nvPr/>
        </p:nvSpPr>
        <p:spPr>
          <a:xfrm>
            <a:off x="4516071" y="1859503"/>
            <a:ext cx="7263103" cy="2308324"/>
          </a:xfrm>
          <a:prstGeom prst="rect">
            <a:avLst/>
          </a:prstGeom>
          <a:noFill/>
        </p:spPr>
        <p:txBody>
          <a:bodyPr wrap="square" rtlCol="0">
            <a:spAutoFit/>
          </a:bodyPr>
          <a:lstStyle/>
          <a:p>
            <a:pPr lvl="0" algn="just">
              <a:defRPr/>
            </a:pPr>
            <a:r>
              <a:rPr lang="en-US" sz="4800" i="1" dirty="0" err="1">
                <a:latin typeface="Cambria" panose="02040503050406030204" pitchFamily="18" charset="0"/>
                <a:ea typeface="Cambria" panose="02040503050406030204" pitchFamily="18" charset="0"/>
              </a:rPr>
              <a:t>chuyển</a:t>
            </a:r>
            <a:r>
              <a:rPr lang="en-US" sz="4800" i="1" dirty="0">
                <a:latin typeface="Cambria" panose="02040503050406030204" pitchFamily="18" charset="0"/>
                <a:ea typeface="Cambria" panose="02040503050406030204" pitchFamily="18" charset="0"/>
              </a:rPr>
              <a:t> </a:t>
            </a:r>
            <a:r>
              <a:rPr lang="en-US" sz="4800" i="1" dirty="0" err="1">
                <a:latin typeface="Cambria" panose="02040503050406030204" pitchFamily="18" charset="0"/>
                <a:ea typeface="Cambria" panose="02040503050406030204" pitchFamily="18" charset="0"/>
              </a:rPr>
              <a:t>động</a:t>
            </a:r>
            <a:r>
              <a:rPr lang="en-US" sz="4800" i="1" dirty="0">
                <a:latin typeface="Cambria" panose="02040503050406030204" pitchFamily="18" charset="0"/>
                <a:ea typeface="Cambria" panose="02040503050406030204" pitchFamily="18" charset="0"/>
              </a:rPr>
              <a:t> </a:t>
            </a:r>
            <a:r>
              <a:rPr lang="en-US" sz="4800" i="1" dirty="0" err="1">
                <a:latin typeface="Cambria" panose="02040503050406030204" pitchFamily="18" charset="0"/>
                <a:ea typeface="Cambria" panose="02040503050406030204" pitchFamily="18" charset="0"/>
              </a:rPr>
              <a:t>nhịp</a:t>
            </a:r>
            <a:r>
              <a:rPr lang="en-US" sz="4800" i="1" dirty="0">
                <a:latin typeface="Cambria" panose="02040503050406030204" pitchFamily="18" charset="0"/>
                <a:ea typeface="Cambria" panose="02040503050406030204" pitchFamily="18" charset="0"/>
              </a:rPr>
              <a:t> </a:t>
            </a:r>
            <a:r>
              <a:rPr lang="en-US" sz="4800" i="1" dirty="0" err="1">
                <a:latin typeface="Cambria" panose="02040503050406030204" pitchFamily="18" charset="0"/>
                <a:ea typeface="Cambria" panose="02040503050406030204" pitchFamily="18" charset="0"/>
              </a:rPr>
              <a:t>nhàng</a:t>
            </a:r>
            <a:r>
              <a:rPr lang="en-US" sz="4800" i="1" dirty="0">
                <a:latin typeface="Cambria" panose="02040503050406030204" pitchFamily="18" charset="0"/>
                <a:ea typeface="Cambria" panose="02040503050406030204" pitchFamily="18" charset="0"/>
              </a:rPr>
              <a:t>, </a:t>
            </a:r>
            <a:r>
              <a:rPr lang="en-US" sz="4800" i="1" dirty="0" err="1">
                <a:latin typeface="Cambria" panose="02040503050406030204" pitchFamily="18" charset="0"/>
                <a:ea typeface="Cambria" panose="02040503050406030204" pitchFamily="18" charset="0"/>
              </a:rPr>
              <a:t>lúc</a:t>
            </a:r>
            <a:r>
              <a:rPr lang="en-US" sz="4800" i="1" dirty="0">
                <a:latin typeface="Cambria" panose="02040503050406030204" pitchFamily="18" charset="0"/>
                <a:ea typeface="Cambria" panose="02040503050406030204" pitchFamily="18" charset="0"/>
              </a:rPr>
              <a:t> </a:t>
            </a:r>
            <a:r>
              <a:rPr lang="en-US" sz="4800" i="1" dirty="0" err="1">
                <a:latin typeface="Cambria" panose="02040503050406030204" pitchFamily="18" charset="0"/>
                <a:ea typeface="Cambria" panose="02040503050406030204" pitchFamily="18" charset="0"/>
              </a:rPr>
              <a:t>gần</a:t>
            </a:r>
            <a:r>
              <a:rPr lang="en-US" sz="4800" i="1" dirty="0">
                <a:latin typeface="Cambria" panose="02040503050406030204" pitchFamily="18" charset="0"/>
                <a:ea typeface="Cambria" panose="02040503050406030204" pitchFamily="18" charset="0"/>
              </a:rPr>
              <a:t> </a:t>
            </a:r>
            <a:r>
              <a:rPr lang="en-US" sz="4800" i="1" dirty="0" err="1">
                <a:latin typeface="Cambria" panose="02040503050406030204" pitchFamily="18" charset="0"/>
                <a:ea typeface="Cambria" panose="02040503050406030204" pitchFamily="18" charset="0"/>
              </a:rPr>
              <a:t>lúc</a:t>
            </a:r>
            <a:r>
              <a:rPr lang="en-US" sz="4800" i="1" dirty="0">
                <a:latin typeface="Cambria" panose="02040503050406030204" pitchFamily="18" charset="0"/>
                <a:ea typeface="Cambria" panose="02040503050406030204" pitchFamily="18" charset="0"/>
              </a:rPr>
              <a:t> </a:t>
            </a:r>
            <a:r>
              <a:rPr lang="en-US" sz="4800" i="1" dirty="0" err="1">
                <a:latin typeface="Cambria" panose="02040503050406030204" pitchFamily="18" charset="0"/>
                <a:ea typeface="Cambria" panose="02040503050406030204" pitchFamily="18" charset="0"/>
              </a:rPr>
              <a:t>xa</a:t>
            </a:r>
            <a:r>
              <a:rPr lang="en-US" sz="4800" i="1" dirty="0">
                <a:latin typeface="Cambria" panose="02040503050406030204" pitchFamily="18" charset="0"/>
                <a:ea typeface="Cambria" panose="02040503050406030204" pitchFamily="18" charset="0"/>
              </a:rPr>
              <a:t>, </a:t>
            </a:r>
            <a:r>
              <a:rPr lang="en-US" sz="4800" i="1" dirty="0" err="1">
                <a:latin typeface="Cambria" panose="02040503050406030204" pitchFamily="18" charset="0"/>
                <a:ea typeface="Cambria" panose="02040503050406030204" pitchFamily="18" charset="0"/>
              </a:rPr>
              <a:t>lúc</a:t>
            </a:r>
            <a:r>
              <a:rPr lang="en-US" sz="4800" i="1" dirty="0">
                <a:latin typeface="Cambria" panose="02040503050406030204" pitchFamily="18" charset="0"/>
                <a:ea typeface="Cambria" panose="02040503050406030204" pitchFamily="18" charset="0"/>
              </a:rPr>
              <a:t> </a:t>
            </a:r>
            <a:r>
              <a:rPr lang="en-US" sz="4800" i="1" dirty="0" err="1">
                <a:latin typeface="Cambria" panose="02040503050406030204" pitchFamily="18" charset="0"/>
                <a:ea typeface="Cambria" panose="02040503050406030204" pitchFamily="18" charset="0"/>
              </a:rPr>
              <a:t>ẩn</a:t>
            </a:r>
            <a:r>
              <a:rPr lang="en-US" sz="4800" i="1" dirty="0">
                <a:latin typeface="Cambria" panose="02040503050406030204" pitchFamily="18" charset="0"/>
                <a:ea typeface="Cambria" panose="02040503050406030204" pitchFamily="18" charset="0"/>
              </a:rPr>
              <a:t> </a:t>
            </a:r>
            <a:r>
              <a:rPr lang="en-US" sz="4800" i="1" dirty="0" err="1">
                <a:latin typeface="Cambria" panose="02040503050406030204" pitchFamily="18" charset="0"/>
                <a:ea typeface="Cambria" panose="02040503050406030204" pitchFamily="18" charset="0"/>
              </a:rPr>
              <a:t>lúc</a:t>
            </a:r>
            <a:r>
              <a:rPr lang="en-US" sz="4800" i="1" dirty="0">
                <a:latin typeface="Cambria" panose="02040503050406030204" pitchFamily="18" charset="0"/>
                <a:ea typeface="Cambria" panose="02040503050406030204" pitchFamily="18" charset="0"/>
              </a:rPr>
              <a:t> </a:t>
            </a:r>
            <a:r>
              <a:rPr lang="en-US" sz="4800" i="1" dirty="0" err="1">
                <a:latin typeface="Cambria" panose="02040503050406030204" pitchFamily="18" charset="0"/>
                <a:ea typeface="Cambria" panose="02040503050406030204" pitchFamily="18" charset="0"/>
              </a:rPr>
              <a:t>hiện</a:t>
            </a:r>
            <a:r>
              <a:rPr lang="en-US" sz="4800" i="1" dirty="0">
                <a:latin typeface="Cambria" panose="02040503050406030204" pitchFamily="18" charset="0"/>
                <a:ea typeface="Cambria" panose="02040503050406030204" pitchFamily="18" charset="0"/>
              </a:rPr>
              <a:t>.</a:t>
            </a:r>
            <a:endParaRPr kumimoji="0" lang="zh-CN" altLang="en-US" sz="11500" b="1" i="1" u="none" strike="noStrike" kern="1200" cap="none" spc="0" normalizeH="0" baseline="0" noProof="0" dirty="0">
              <a:ln>
                <a:noFill/>
              </a:ln>
              <a:solidFill>
                <a:schemeClr val="accent4">
                  <a:lumMod val="50000"/>
                </a:schemeClr>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nvGrpSpPr>
          <p:cNvPr id="51" name="组合 44">
            <a:extLst>
              <a:ext uri="{FF2B5EF4-FFF2-40B4-BE49-F238E27FC236}">
                <a16:creationId xmlns:a16="http://schemas.microsoft.com/office/drawing/2014/main" id="{4EA7395E-188A-4772-C2F5-BD7C67FD0350}"/>
              </a:ext>
            </a:extLst>
          </p:cNvPr>
          <p:cNvGrpSpPr/>
          <p:nvPr/>
        </p:nvGrpSpPr>
        <p:grpSpPr>
          <a:xfrm>
            <a:off x="498654" y="4465455"/>
            <a:ext cx="3583016" cy="1163406"/>
            <a:chOff x="2360278" y="2671670"/>
            <a:chExt cx="1258031" cy="892629"/>
          </a:xfrm>
        </p:grpSpPr>
        <p:grpSp>
          <p:nvGrpSpPr>
            <p:cNvPr id="52" name="组合 30">
              <a:extLst>
                <a:ext uri="{FF2B5EF4-FFF2-40B4-BE49-F238E27FC236}">
                  <a16:creationId xmlns:a16="http://schemas.microsoft.com/office/drawing/2014/main" id="{CC89CF56-A5DE-D17E-DC39-44D7F94AA336}"/>
                </a:ext>
              </a:extLst>
            </p:cNvPr>
            <p:cNvGrpSpPr/>
            <p:nvPr/>
          </p:nvGrpSpPr>
          <p:grpSpPr>
            <a:xfrm>
              <a:off x="2360278" y="2671670"/>
              <a:ext cx="1258031" cy="892629"/>
              <a:chOff x="1336246" y="3302000"/>
              <a:chExt cx="982608" cy="990600"/>
            </a:xfrm>
            <a:effectLst>
              <a:outerShdw blurRad="254000" sx="102000" sy="102000" algn="ctr" rotWithShape="0">
                <a:prstClr val="black">
                  <a:alpha val="25000"/>
                </a:prstClr>
              </a:outerShdw>
            </a:effectLst>
          </p:grpSpPr>
          <p:sp>
            <p:nvSpPr>
              <p:cNvPr id="54" name="圆角矩形 27">
                <a:extLst>
                  <a:ext uri="{FF2B5EF4-FFF2-40B4-BE49-F238E27FC236}">
                    <a16:creationId xmlns:a16="http://schemas.microsoft.com/office/drawing/2014/main" id="{B3043BB5-AD57-B2D5-6D2D-69341894C604}"/>
                  </a:ext>
                </a:extLst>
              </p:cNvPr>
              <p:cNvSpPr/>
              <p:nvPr/>
            </p:nvSpPr>
            <p:spPr>
              <a:xfrm>
                <a:off x="1336246" y="3302000"/>
                <a:ext cx="982608"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思源黑体 CN"/>
                  <a:cs typeface="+mn-cs"/>
                </a:endParaRPr>
              </a:p>
            </p:txBody>
          </p:sp>
          <p:sp>
            <p:nvSpPr>
              <p:cNvPr id="55" name="圆角矩形 28">
                <a:extLst>
                  <a:ext uri="{FF2B5EF4-FFF2-40B4-BE49-F238E27FC236}">
                    <a16:creationId xmlns:a16="http://schemas.microsoft.com/office/drawing/2014/main" id="{A0266E30-1C73-3D46-3B16-8183BEB9E67A}"/>
                  </a:ext>
                </a:extLst>
              </p:cNvPr>
              <p:cNvSpPr/>
              <p:nvPr/>
            </p:nvSpPr>
            <p:spPr>
              <a:xfrm>
                <a:off x="1386922" y="3378199"/>
                <a:ext cx="888921" cy="858521"/>
              </a:xfrm>
              <a:prstGeom prst="roundRect">
                <a:avLst>
                  <a:gd name="adj" fmla="val 50000"/>
                </a:avLst>
              </a:prstGeom>
              <a:solidFill>
                <a:schemeClr val="bg1"/>
              </a:solidFill>
              <a:ln w="19050">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思源黑体 CN"/>
                  <a:cs typeface="+mn-cs"/>
                </a:endParaRPr>
              </a:p>
            </p:txBody>
          </p:sp>
        </p:grpSp>
        <p:sp>
          <p:nvSpPr>
            <p:cNvPr id="53" name="文本框 40">
              <a:extLst>
                <a:ext uri="{FF2B5EF4-FFF2-40B4-BE49-F238E27FC236}">
                  <a16:creationId xmlns:a16="http://schemas.microsoft.com/office/drawing/2014/main" id="{D2A0FFC3-DD0C-D576-6C42-AAB6BBD22D5C}"/>
                </a:ext>
              </a:extLst>
            </p:cNvPr>
            <p:cNvSpPr txBox="1"/>
            <p:nvPr/>
          </p:nvSpPr>
          <p:spPr>
            <a:xfrm>
              <a:off x="2649075" y="2792385"/>
              <a:ext cx="778037" cy="74350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4800" b="1" i="1" noProof="0" dirty="0" err="1">
                  <a:solidFill>
                    <a:srgbClr val="7030A0"/>
                  </a:solidFill>
                  <a:latin typeface="Cambria" panose="02040503050406030204" pitchFamily="18" charset="0"/>
                  <a:ea typeface="Cambria" panose="02040503050406030204" pitchFamily="18" charset="0"/>
                  <a:sym typeface="思源黑体 CN" panose="020B0500000000000000" pitchFamily="34" charset="-122"/>
                </a:rPr>
                <a:t>duy</a:t>
              </a:r>
              <a:r>
                <a:rPr lang="en-US" altLang="zh-CN" sz="4800" b="1" i="1" noProof="0" dirty="0">
                  <a:solidFill>
                    <a:srgbClr val="7030A0"/>
                  </a:solidFill>
                  <a:latin typeface="Cambria" panose="02040503050406030204" pitchFamily="18" charset="0"/>
                  <a:ea typeface="Cambria" panose="02040503050406030204" pitchFamily="18" charset="0"/>
                  <a:sym typeface="思源黑体 CN" panose="020B0500000000000000" pitchFamily="34" charset="-122"/>
                </a:rPr>
                <a:t> </a:t>
              </a:r>
              <a:r>
                <a:rPr lang="en-US" altLang="zh-CN" sz="4800" b="1" i="1" noProof="0" dirty="0" err="1">
                  <a:solidFill>
                    <a:srgbClr val="7030A0"/>
                  </a:solidFill>
                  <a:latin typeface="Cambria" panose="02040503050406030204" pitchFamily="18" charset="0"/>
                  <a:ea typeface="Cambria" panose="02040503050406030204" pitchFamily="18" charset="0"/>
                  <a:sym typeface="思源黑体 CN" panose="020B0500000000000000" pitchFamily="34" charset="-122"/>
                </a:rPr>
                <a:t>trì</a:t>
              </a:r>
              <a:endParaRPr kumimoji="0" lang="zh-CN" altLang="en-US" sz="4800" b="1" i="1" u="none" strike="noStrike" kern="1200" cap="none" spc="0" normalizeH="0" baseline="0" noProof="0" dirty="0">
                <a:ln>
                  <a:noFill/>
                </a:ln>
                <a:solidFill>
                  <a:srgbClr val="7030A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sp>
        <p:nvSpPr>
          <p:cNvPr id="58" name="文本框 40">
            <a:extLst>
              <a:ext uri="{FF2B5EF4-FFF2-40B4-BE49-F238E27FC236}">
                <a16:creationId xmlns:a16="http://schemas.microsoft.com/office/drawing/2014/main" id="{D2A0FFC3-DD0C-D576-6C42-AAB6BBD22D5C}"/>
              </a:ext>
            </a:extLst>
          </p:cNvPr>
          <p:cNvSpPr txBox="1"/>
          <p:nvPr/>
        </p:nvSpPr>
        <p:spPr>
          <a:xfrm>
            <a:off x="4530095" y="4356131"/>
            <a:ext cx="7224869" cy="1569660"/>
          </a:xfrm>
          <a:prstGeom prst="rect">
            <a:avLst/>
          </a:prstGeom>
          <a:noFill/>
        </p:spPr>
        <p:txBody>
          <a:bodyPr wrap="square" rtlCol="0">
            <a:spAutoFit/>
          </a:bodyPr>
          <a:lstStyle/>
          <a:p>
            <a:pPr lvl="0" algn="just">
              <a:defRPr/>
            </a:pPr>
            <a:r>
              <a:rPr lang="en-US" sz="4800" i="1" dirty="0" err="1">
                <a:latin typeface="Cambria" panose="02040503050406030204" pitchFamily="18" charset="0"/>
                <a:ea typeface="Cambria" panose="02040503050406030204" pitchFamily="18" charset="0"/>
              </a:rPr>
              <a:t>giữ</a:t>
            </a:r>
            <a:r>
              <a:rPr lang="en-US" sz="4800" i="1" dirty="0">
                <a:latin typeface="Cambria" panose="02040503050406030204" pitchFamily="18" charset="0"/>
                <a:ea typeface="Cambria" panose="02040503050406030204" pitchFamily="18" charset="0"/>
              </a:rPr>
              <a:t> </a:t>
            </a:r>
            <a:r>
              <a:rPr lang="en-US" sz="4800" i="1" dirty="0" err="1">
                <a:latin typeface="Cambria" panose="02040503050406030204" pitchFamily="18" charset="0"/>
                <a:ea typeface="Cambria" panose="02040503050406030204" pitchFamily="18" charset="0"/>
              </a:rPr>
              <a:t>cho</a:t>
            </a:r>
            <a:r>
              <a:rPr lang="en-US" sz="4800" i="1" dirty="0">
                <a:latin typeface="Cambria" panose="02040503050406030204" pitchFamily="18" charset="0"/>
                <a:ea typeface="Cambria" panose="02040503050406030204" pitchFamily="18" charset="0"/>
              </a:rPr>
              <a:t> </a:t>
            </a:r>
            <a:r>
              <a:rPr lang="en-US" sz="4800" i="1" dirty="0" err="1">
                <a:latin typeface="Cambria" panose="02040503050406030204" pitchFamily="18" charset="0"/>
                <a:ea typeface="Cambria" panose="02040503050406030204" pitchFamily="18" charset="0"/>
              </a:rPr>
              <a:t>tiếp</a:t>
            </a:r>
            <a:r>
              <a:rPr lang="en-US" sz="4800" i="1" dirty="0">
                <a:latin typeface="Cambria" panose="02040503050406030204" pitchFamily="18" charset="0"/>
                <a:ea typeface="Cambria" panose="02040503050406030204" pitchFamily="18" charset="0"/>
              </a:rPr>
              <a:t> </a:t>
            </a:r>
            <a:r>
              <a:rPr lang="en-US" sz="4800" i="1" dirty="0" err="1">
                <a:latin typeface="Cambria" panose="02040503050406030204" pitchFamily="18" charset="0"/>
                <a:ea typeface="Cambria" panose="02040503050406030204" pitchFamily="18" charset="0"/>
              </a:rPr>
              <a:t>tục</a:t>
            </a:r>
            <a:r>
              <a:rPr lang="en-US" sz="4800" i="1" dirty="0">
                <a:latin typeface="Cambria" panose="02040503050406030204" pitchFamily="18" charset="0"/>
                <a:ea typeface="Cambria" panose="02040503050406030204" pitchFamily="18" charset="0"/>
              </a:rPr>
              <a:t> </a:t>
            </a:r>
            <a:r>
              <a:rPr lang="en-US" sz="4800" i="1" dirty="0" err="1">
                <a:latin typeface="Cambria" panose="02040503050406030204" pitchFamily="18" charset="0"/>
                <a:ea typeface="Cambria" panose="02040503050406030204" pitchFamily="18" charset="0"/>
              </a:rPr>
              <a:t>tồn</a:t>
            </a:r>
            <a:r>
              <a:rPr lang="en-US" sz="4800" i="1" dirty="0">
                <a:latin typeface="Cambria" panose="02040503050406030204" pitchFamily="18" charset="0"/>
                <a:ea typeface="Cambria" panose="02040503050406030204" pitchFamily="18" charset="0"/>
              </a:rPr>
              <a:t> </a:t>
            </a:r>
            <a:r>
              <a:rPr lang="en-US" sz="4800" i="1" dirty="0" err="1">
                <a:latin typeface="Cambria" panose="02040503050406030204" pitchFamily="18" charset="0"/>
                <a:ea typeface="Cambria" panose="02040503050406030204" pitchFamily="18" charset="0"/>
              </a:rPr>
              <a:t>tại</a:t>
            </a:r>
            <a:r>
              <a:rPr lang="en-US" sz="4800" i="1" dirty="0">
                <a:latin typeface="Cambria" panose="02040503050406030204" pitchFamily="18" charset="0"/>
                <a:ea typeface="Cambria" panose="02040503050406030204" pitchFamily="18" charset="0"/>
              </a:rPr>
              <a:t> </a:t>
            </a:r>
            <a:r>
              <a:rPr lang="en-US" sz="4800" i="1" dirty="0" err="1">
                <a:latin typeface="Cambria" panose="02040503050406030204" pitchFamily="18" charset="0"/>
                <a:ea typeface="Cambria" panose="02040503050406030204" pitchFamily="18" charset="0"/>
              </a:rPr>
              <a:t>trong</a:t>
            </a:r>
            <a:r>
              <a:rPr lang="en-US" sz="4800" i="1" dirty="0">
                <a:latin typeface="Cambria" panose="02040503050406030204" pitchFamily="18" charset="0"/>
                <a:ea typeface="Cambria" panose="02040503050406030204" pitchFamily="18" charset="0"/>
              </a:rPr>
              <a:t> </a:t>
            </a:r>
            <a:r>
              <a:rPr lang="en-US" sz="4800" i="1" dirty="0" err="1">
                <a:latin typeface="Cambria" panose="02040503050406030204" pitchFamily="18" charset="0"/>
                <a:ea typeface="Cambria" panose="02040503050406030204" pitchFamily="18" charset="0"/>
              </a:rPr>
              <a:t>tình</a:t>
            </a:r>
            <a:r>
              <a:rPr lang="en-US" sz="4800" i="1" dirty="0">
                <a:latin typeface="Cambria" panose="02040503050406030204" pitchFamily="18" charset="0"/>
                <a:ea typeface="Cambria" panose="02040503050406030204" pitchFamily="18" charset="0"/>
              </a:rPr>
              <a:t> </a:t>
            </a:r>
            <a:r>
              <a:rPr lang="en-US" sz="4800" i="1" dirty="0" err="1">
                <a:latin typeface="Cambria" panose="02040503050406030204" pitchFamily="18" charset="0"/>
                <a:ea typeface="Cambria" panose="02040503050406030204" pitchFamily="18" charset="0"/>
              </a:rPr>
              <a:t>trạng</a:t>
            </a:r>
            <a:r>
              <a:rPr lang="en-US" sz="4800" i="1" dirty="0">
                <a:latin typeface="Cambria" panose="02040503050406030204" pitchFamily="18" charset="0"/>
                <a:ea typeface="Cambria" panose="02040503050406030204" pitchFamily="18" charset="0"/>
              </a:rPr>
              <a:t> </a:t>
            </a:r>
            <a:r>
              <a:rPr lang="en-US" sz="4800" i="1" dirty="0" err="1">
                <a:latin typeface="Cambria" panose="02040503050406030204" pitchFamily="18" charset="0"/>
                <a:ea typeface="Cambria" panose="02040503050406030204" pitchFamily="18" charset="0"/>
              </a:rPr>
              <a:t>như</a:t>
            </a:r>
            <a:r>
              <a:rPr lang="en-US" sz="4800" i="1" dirty="0">
                <a:latin typeface="Cambria" panose="02040503050406030204" pitchFamily="18" charset="0"/>
                <a:ea typeface="Cambria" panose="02040503050406030204" pitchFamily="18" charset="0"/>
              </a:rPr>
              <a:t> </a:t>
            </a:r>
            <a:r>
              <a:rPr lang="en-US" sz="4800" i="1" dirty="0" err="1">
                <a:latin typeface="Cambria" panose="02040503050406030204" pitchFamily="18" charset="0"/>
                <a:ea typeface="Cambria" panose="02040503050406030204" pitchFamily="18" charset="0"/>
              </a:rPr>
              <a:t>cũ</a:t>
            </a:r>
            <a:r>
              <a:rPr lang="en-US" sz="4800" i="1" dirty="0">
                <a:latin typeface="Cambria" panose="02040503050406030204" pitchFamily="18" charset="0"/>
                <a:ea typeface="Cambria" panose="02040503050406030204" pitchFamily="18" charset="0"/>
              </a:rPr>
              <a:t>.</a:t>
            </a:r>
            <a:endParaRPr kumimoji="0" lang="zh-CN" altLang="en-US" sz="11500" b="1" i="1" u="none" strike="noStrike" kern="1200" cap="none" spc="0" normalizeH="0" baseline="0" noProof="0" dirty="0">
              <a:ln>
                <a:noFill/>
              </a:ln>
              <a:solidFill>
                <a:srgbClr val="FF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spTree>
    <p:extLst>
      <p:ext uri="{BB962C8B-B14F-4D97-AF65-F5344CB8AC3E}">
        <p14:creationId xmlns:p14="http://schemas.microsoft.com/office/powerpoint/2010/main" val="7195888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randombar(horizontal)">
                                      <p:cBhvr>
                                        <p:cTn id="14" dur="500"/>
                                        <p:tgtEl>
                                          <p:spTgt spid="3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wipe(right)">
                                      <p:cBhvr>
                                        <p:cTn id="19" dur="500"/>
                                        <p:tgtEl>
                                          <p:spTgt spid="36"/>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48"/>
                                        </p:tgtEl>
                                        <p:attrNameLst>
                                          <p:attrName>style.visibility</p:attrName>
                                        </p:attrNameLst>
                                      </p:cBhvr>
                                      <p:to>
                                        <p:strVal val="visible"/>
                                      </p:to>
                                    </p:set>
                                    <p:animEffect transition="in" filter="randombar(horizontal)">
                                      <p:cBhvr>
                                        <p:cTn id="24" dur="500"/>
                                        <p:tgtEl>
                                          <p:spTgt spid="4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nodeType="clickEffect">
                                  <p:stCondLst>
                                    <p:cond delay="0"/>
                                  </p:stCondLst>
                                  <p:childTnLst>
                                    <p:set>
                                      <p:cBhvr>
                                        <p:cTn id="28" dur="1" fill="hold">
                                          <p:stCondLst>
                                            <p:cond delay="0"/>
                                          </p:stCondLst>
                                        </p:cTn>
                                        <p:tgtEl>
                                          <p:spTgt spid="51"/>
                                        </p:tgtEl>
                                        <p:attrNameLst>
                                          <p:attrName>style.visibility</p:attrName>
                                        </p:attrNameLst>
                                      </p:cBhvr>
                                      <p:to>
                                        <p:strVal val="visible"/>
                                      </p:to>
                                    </p:set>
                                    <p:animEffect transition="in" filter="wipe(right)">
                                      <p:cBhvr>
                                        <p:cTn id="29" dur="500"/>
                                        <p:tgtEl>
                                          <p:spTgt spid="5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58"/>
                                        </p:tgtEl>
                                        <p:attrNameLst>
                                          <p:attrName>style.visibility</p:attrName>
                                        </p:attrNameLst>
                                      </p:cBhvr>
                                      <p:to>
                                        <p:strVal val="visible"/>
                                      </p:to>
                                    </p:set>
                                    <p:animEffect transition="in" filter="wipe(down)">
                                      <p:cBhvr>
                                        <p:cTn id="3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5" grpId="0"/>
      <p:bldP spid="48" grpId="0"/>
      <p:bldP spid="5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圆角 2">
            <a:extLst>
              <a:ext uri="{FF2B5EF4-FFF2-40B4-BE49-F238E27FC236}">
                <a16:creationId xmlns:a16="http://schemas.microsoft.com/office/drawing/2014/main" id="{51B4E8A8-57A2-24C1-3D49-3EF849A543B6}"/>
              </a:ext>
            </a:extLst>
          </p:cNvPr>
          <p:cNvSpPr/>
          <p:nvPr/>
        </p:nvSpPr>
        <p:spPr>
          <a:xfrm>
            <a:off x="243069" y="433751"/>
            <a:ext cx="11702004" cy="6273479"/>
          </a:xfrm>
          <a:prstGeom prst="roundRect">
            <a:avLst>
              <a:gd name="adj" fmla="val 11843"/>
            </a:avLst>
          </a:prstGeom>
          <a:solidFill>
            <a:schemeClr val="bg1"/>
          </a:solidFill>
          <a:ln w="38100">
            <a:solidFill>
              <a:schemeClr val="accent1">
                <a:lumMod val="40000"/>
                <a:lumOff val="6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7" name="文本框 6">
            <a:extLst>
              <a:ext uri="{FF2B5EF4-FFF2-40B4-BE49-F238E27FC236}">
                <a16:creationId xmlns:a16="http://schemas.microsoft.com/office/drawing/2014/main" id="{435713CC-2F73-EA28-C5A6-3D6C89AB0D23}"/>
              </a:ext>
            </a:extLst>
          </p:cNvPr>
          <p:cNvSpPr txBox="1"/>
          <p:nvPr/>
        </p:nvSpPr>
        <p:spPr>
          <a:xfrm>
            <a:off x="295155" y="784185"/>
            <a:ext cx="11597832" cy="5693866"/>
          </a:xfrm>
          <a:prstGeom prst="rect">
            <a:avLst/>
          </a:prstGeom>
          <a:noFill/>
        </p:spPr>
        <p:txBody>
          <a:bodyPr wrap="square" rtlCol="0" anchor="t">
            <a:spAutoFit/>
          </a:bodyPr>
          <a:lstStyle/>
          <a:p>
            <a:pPr algn="just"/>
            <a:r>
              <a:rPr lang="en-US" sz="2800" b="1" dirty="0">
                <a:solidFill>
                  <a:schemeClr val="accent2">
                    <a:lumMod val="75000"/>
                  </a:schemeClr>
                </a:solidFill>
                <a:latin typeface="Cambria" panose="02040503050406030204" pitchFamily="18" charset="0"/>
                <a:ea typeface="Cambria" panose="02040503050406030204" pitchFamily="18" charset="0"/>
              </a:rPr>
              <a:t>	</a:t>
            </a:r>
            <a:r>
              <a:rPr lang="vi-VN" sz="2800" b="1" dirty="0">
                <a:solidFill>
                  <a:schemeClr val="accent2">
                    <a:lumMod val="75000"/>
                  </a:schemeClr>
                </a:solidFill>
                <a:latin typeface="Cambria" panose="02040503050406030204" pitchFamily="18" charset="0"/>
                <a:ea typeface="Cambria" panose="02040503050406030204" pitchFamily="18" charset="0"/>
              </a:rPr>
              <a:t>Ngẩng đầu nhìn lên trời, bạn thấy gì nào? Bạn có thể thấy những con chim đang bay, những vòm cây xanh biếc, những tia nắng xuyên qua đám mây trắng muốt như bông. Đôi khi bạn còn thấy những giọt mưa đang rơi xuống hay đàn bướm dập dờn trong gió nhẹ</a:t>
            </a:r>
            <a:r>
              <a:rPr lang="vi-VN" sz="2800" dirty="0">
                <a:latin typeface="Cambria" panose="02040503050406030204" pitchFamily="18" charset="0"/>
                <a:ea typeface="Cambria" panose="02040503050406030204" pitchFamily="18" charset="0"/>
              </a:rPr>
              <a:t>.</a:t>
            </a:r>
          </a:p>
          <a:p>
            <a:pPr algn="just"/>
            <a:r>
              <a:rPr lang="en-US" sz="2800" dirty="0">
                <a:latin typeface="Cambria" panose="02040503050406030204" pitchFamily="18" charset="0"/>
                <a:ea typeface="Cambria" panose="02040503050406030204" pitchFamily="18" charset="0"/>
              </a:rPr>
              <a:t>	</a:t>
            </a:r>
            <a:r>
              <a:rPr lang="vi-VN" sz="2800" b="1" dirty="0">
                <a:solidFill>
                  <a:schemeClr val="accent4">
                    <a:lumMod val="75000"/>
                  </a:schemeClr>
                </a:solidFill>
                <a:latin typeface="Cambria" panose="02040503050406030204" pitchFamily="18" charset="0"/>
                <a:ea typeface="Cambria" panose="02040503050406030204" pitchFamily="18" charset="0"/>
              </a:rPr>
              <a:t>Bầu trời có màu gì nhỉ? Bầu trời thường có màu xanh lơ vào ban ngày, màu đen vào ban đêm. Tuy vậy, tùy vào thời tiết mà bầu trời có những sắc màu khác nhau. Khi mặt trời chiếu vào bầu không khí chứa nhiều hơi nước sau cơn mưa, bạn sẽ nhìn thấy bảy sắc màu rực rỡ của cầu vồng.</a:t>
            </a:r>
          </a:p>
          <a:p>
            <a:pPr algn="just"/>
            <a:r>
              <a:rPr lang="en-US" sz="2800" dirty="0">
                <a:latin typeface="Cambria" panose="02040503050406030204" pitchFamily="18" charset="0"/>
                <a:ea typeface="Cambria" panose="02040503050406030204" pitchFamily="18" charset="0"/>
              </a:rPr>
              <a:t>	</a:t>
            </a:r>
            <a:r>
              <a:rPr lang="vi-VN" sz="2800" b="1" dirty="0">
                <a:solidFill>
                  <a:srgbClr val="0070C0"/>
                </a:solidFill>
                <a:latin typeface="Cambria" panose="02040503050406030204" pitchFamily="18" charset="0"/>
                <a:ea typeface="Cambria" panose="02040503050406030204" pitchFamily="18" charset="0"/>
              </a:rPr>
              <a:t>Bầu trời bao quanh Trái Đất và cung cấp không khí cho con người, loài vật và cây cối. Vì vậy, giữ bầu trời được trong lành chính là góp phần duy trì sự sống cho muôn loài.</a:t>
            </a:r>
          </a:p>
          <a:p>
            <a:pPr algn="r"/>
            <a:r>
              <a:rPr lang="vi-VN" sz="2800" dirty="0">
                <a:latin typeface="Cambria" panose="02040503050406030204" pitchFamily="18" charset="0"/>
                <a:ea typeface="Cambria" panose="02040503050406030204" pitchFamily="18" charset="0"/>
              </a:rPr>
              <a:t>(Theo </a:t>
            </a:r>
            <a:r>
              <a:rPr lang="vi-VN" sz="2800" i="1" dirty="0">
                <a:latin typeface="Cambria" panose="02040503050406030204" pitchFamily="18" charset="0"/>
                <a:ea typeface="Cambria" panose="02040503050406030204" pitchFamily="18" charset="0"/>
              </a:rPr>
              <a:t>Từ điển bách khoa toàn thư đầu tiên của tôi</a:t>
            </a:r>
            <a:r>
              <a:rPr lang="vi-VN" sz="2800" dirty="0">
                <a:latin typeface="Cambria" panose="02040503050406030204" pitchFamily="18" charset="0"/>
                <a:ea typeface="Cambria" panose="02040503050406030204" pitchFamily="18" charset="0"/>
              </a:rPr>
              <a:t>)</a:t>
            </a:r>
          </a:p>
        </p:txBody>
      </p:sp>
      <p:grpSp>
        <p:nvGrpSpPr>
          <p:cNvPr id="2" name="组合 1">
            <a:extLst>
              <a:ext uri="{FF2B5EF4-FFF2-40B4-BE49-F238E27FC236}">
                <a16:creationId xmlns:a16="http://schemas.microsoft.com/office/drawing/2014/main" id="{250A14C6-03F6-70F7-D635-1CD23E4597EE}"/>
              </a:ext>
            </a:extLst>
          </p:cNvPr>
          <p:cNvGrpSpPr/>
          <p:nvPr/>
        </p:nvGrpSpPr>
        <p:grpSpPr>
          <a:xfrm>
            <a:off x="4461846" y="-3501"/>
            <a:ext cx="3686537" cy="874505"/>
            <a:chOff x="4045157" y="1969872"/>
            <a:chExt cx="3686537" cy="874505"/>
          </a:xfrm>
        </p:grpSpPr>
        <p:sp>
          <p:nvSpPr>
            <p:cNvPr id="6" name="圆角矩形 2">
              <a:extLst>
                <a:ext uri="{FF2B5EF4-FFF2-40B4-BE49-F238E27FC236}">
                  <a16:creationId xmlns:a16="http://schemas.microsoft.com/office/drawing/2014/main" id="{DB68713E-A567-06E1-1406-E13EECDB98AE}"/>
                </a:ext>
              </a:extLst>
            </p:cNvPr>
            <p:cNvSpPr/>
            <p:nvPr/>
          </p:nvSpPr>
          <p:spPr>
            <a:xfrm>
              <a:off x="4420402" y="2056692"/>
              <a:ext cx="3311292" cy="700866"/>
            </a:xfrm>
            <a:prstGeom prst="roundRect">
              <a:avLst>
                <a:gd name="adj" fmla="val 5000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en-US" altLang="zh-CN" sz="3600" dirty="0" err="1">
                  <a:latin typeface="SVN-Yahoo" panose="02040603050506020204" pitchFamily="18" charset="0"/>
                  <a:ea typeface="胡晓波男神体" panose="02010600030101010101" pitchFamily="2" charset="-122"/>
                  <a:cs typeface="胡晓波男神体" panose="02010600030101010101" pitchFamily="2" charset="-122"/>
                </a:rPr>
                <a:t>Bầu</a:t>
              </a:r>
              <a:r>
                <a:rPr lang="en-US" altLang="zh-CN" sz="3600" dirty="0">
                  <a:latin typeface="SVN-Yahoo" panose="02040603050506020204" pitchFamily="18" charset="0"/>
                  <a:ea typeface="胡晓波男神体" panose="02010600030101010101" pitchFamily="2" charset="-122"/>
                  <a:cs typeface="胡晓波男神体" panose="02010600030101010101" pitchFamily="2" charset="-122"/>
                </a:rPr>
                <a:t> </a:t>
              </a:r>
              <a:r>
                <a:rPr lang="en-US" altLang="zh-CN" sz="3600" dirty="0" err="1">
                  <a:latin typeface="SVN-Yahoo" panose="02040603050506020204" pitchFamily="18" charset="0"/>
                  <a:ea typeface="胡晓波男神体" panose="02010600030101010101" pitchFamily="2" charset="-122"/>
                  <a:cs typeface="胡晓波男神体" panose="02010600030101010101" pitchFamily="2" charset="-122"/>
                </a:rPr>
                <a:t>trời</a:t>
              </a:r>
              <a:endParaRPr lang="zh-CN" altLang="en-US" sz="3600" dirty="0">
                <a:latin typeface="SVN-Yahoo" panose="02040603050506020204" pitchFamily="18" charset="0"/>
                <a:ea typeface="胡晓波男神体" panose="02010600030101010101" pitchFamily="2" charset="-122"/>
                <a:cs typeface="胡晓波男神体" panose="02010600030101010101" pitchFamily="2" charset="-122"/>
              </a:endParaRPr>
            </a:p>
          </p:txBody>
        </p:sp>
        <p:pic>
          <p:nvPicPr>
            <p:cNvPr id="25" name="图片 24">
              <a:extLst>
                <a:ext uri="{FF2B5EF4-FFF2-40B4-BE49-F238E27FC236}">
                  <a16:creationId xmlns:a16="http://schemas.microsoft.com/office/drawing/2014/main" id="{07691114-60F9-5DDA-7FAC-F9D6FFB8B891}"/>
                </a:ext>
              </a:extLst>
            </p:cNvPr>
            <p:cNvPicPr>
              <a:picLocks noChangeAspect="1"/>
            </p:cNvPicPr>
            <p:nvPr/>
          </p:nvPicPr>
          <p:blipFill rotWithShape="1">
            <a:blip r:embed="rId3">
              <a:extLst>
                <a:ext uri="{28A0092B-C50C-407E-A947-70E740481C1C}">
                  <a14:useLocalDpi xmlns:a14="http://schemas.microsoft.com/office/drawing/2010/main" val="0"/>
                </a:ext>
              </a:extLst>
            </a:blip>
            <a:srcRect l="52260" t="31979" r="39931" b="53248"/>
            <a:stretch/>
          </p:blipFill>
          <p:spPr>
            <a:xfrm flipH="1">
              <a:off x="4045157" y="1969872"/>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grpSp>
      <p:grpSp>
        <p:nvGrpSpPr>
          <p:cNvPr id="8" name="Group 7"/>
          <p:cNvGrpSpPr/>
          <p:nvPr/>
        </p:nvGrpSpPr>
        <p:grpSpPr>
          <a:xfrm>
            <a:off x="710836" y="1134617"/>
            <a:ext cx="9632832" cy="4438273"/>
            <a:chOff x="710836" y="1134617"/>
            <a:chExt cx="9632832" cy="4438273"/>
          </a:xfrm>
        </p:grpSpPr>
        <p:sp>
          <p:nvSpPr>
            <p:cNvPr id="4" name="TextBox 3"/>
            <p:cNvSpPr txBox="1"/>
            <p:nvPr/>
          </p:nvSpPr>
          <p:spPr>
            <a:xfrm>
              <a:off x="5401288" y="2274838"/>
              <a:ext cx="4942380" cy="2308324"/>
            </a:xfrm>
            <a:prstGeom prst="rect">
              <a:avLst/>
            </a:prstGeom>
            <a:solidFill>
              <a:schemeClr val="accent4">
                <a:lumMod val="20000"/>
                <a:lumOff val="80000"/>
              </a:schemeClr>
            </a:solidFill>
            <a:ln w="38100">
              <a:solidFill>
                <a:schemeClr val="tx1"/>
              </a:solidFill>
              <a:prstDash val="dashDot"/>
            </a:ln>
          </p:spPr>
          <p:txBody>
            <a:bodyPr wrap="none" rtlCol="0">
              <a:spAutoFit/>
            </a:bodyPr>
            <a:lstStyle/>
            <a:p>
              <a:pPr algn="ctr"/>
              <a:r>
                <a:rPr lang="en-US" sz="7200" dirty="0" err="1">
                  <a:solidFill>
                    <a:srgbClr val="C00000"/>
                  </a:solidFill>
                  <a:latin typeface="#9Slide03 IcielNovecento sans E" panose="00000900000000000000" pitchFamily="2" charset="0"/>
                </a:rPr>
                <a:t>Luyện</a:t>
              </a:r>
              <a:r>
                <a:rPr lang="en-US" sz="7200" dirty="0">
                  <a:solidFill>
                    <a:srgbClr val="C00000"/>
                  </a:solidFill>
                  <a:latin typeface="#9Slide03 IcielNovecento sans E" panose="00000900000000000000" pitchFamily="2" charset="0"/>
                </a:rPr>
                <a:t> </a:t>
              </a:r>
              <a:r>
                <a:rPr lang="en-US" sz="7200" dirty="0" err="1">
                  <a:solidFill>
                    <a:srgbClr val="C00000"/>
                  </a:solidFill>
                  <a:latin typeface="#9Slide03 IcielNovecento sans E" panose="00000900000000000000" pitchFamily="2" charset="0"/>
                </a:rPr>
                <a:t>đọc</a:t>
              </a:r>
              <a:r>
                <a:rPr lang="en-US" sz="7200" dirty="0">
                  <a:solidFill>
                    <a:srgbClr val="C00000"/>
                  </a:solidFill>
                  <a:latin typeface="#9Slide03 IcielNovecento sans E" panose="00000900000000000000" pitchFamily="2" charset="0"/>
                </a:rPr>
                <a:t> </a:t>
              </a:r>
            </a:p>
            <a:p>
              <a:pPr algn="ctr"/>
              <a:r>
                <a:rPr lang="en-US" sz="7200" dirty="0" err="1">
                  <a:solidFill>
                    <a:srgbClr val="C00000"/>
                  </a:solidFill>
                  <a:latin typeface="#9Slide03 IcielNovecento sans E" panose="00000900000000000000" pitchFamily="2" charset="0"/>
                </a:rPr>
                <a:t>nhóm</a:t>
              </a:r>
              <a:r>
                <a:rPr lang="en-US" sz="7200" dirty="0">
                  <a:solidFill>
                    <a:srgbClr val="C00000"/>
                  </a:solidFill>
                  <a:latin typeface="#9Slide03 IcielNovecento sans E" panose="00000900000000000000" pitchFamily="2" charset="0"/>
                </a:rPr>
                <a:t> 3</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0836" y="1134617"/>
              <a:ext cx="5383235" cy="4438273"/>
            </a:xfrm>
            <a:prstGeom prst="rect">
              <a:avLst/>
            </a:prstGeom>
          </p:spPr>
        </p:pic>
      </p:grpSp>
    </p:spTree>
    <p:extLst>
      <p:ext uri="{BB962C8B-B14F-4D97-AF65-F5344CB8AC3E}">
        <p14:creationId xmlns:p14="http://schemas.microsoft.com/office/powerpoint/2010/main" val="28262371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500"/>
                                        <p:tgtEl>
                                          <p:spTgt spid="8"/>
                                        </p:tgtEl>
                                      </p:cBhvr>
                                    </p:animEffect>
                                    <p:set>
                                      <p:cBhvr>
                                        <p:cTn id="14"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30ydlyk0">
      <a:majorFont>
        <a:latin typeface="字魂27号-布丁体" panose="020F0302020204030204"/>
        <a:ea typeface="字魂27号-布丁体"/>
        <a:cs typeface=""/>
      </a:majorFont>
      <a:minorFont>
        <a:latin typeface="字魂27号-布丁体" panose="020F0502020204030204"/>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620</TotalTime>
  <Words>1269</Words>
  <Application>Microsoft Office PowerPoint</Application>
  <PresentationFormat>Widescreen</PresentationFormat>
  <Paragraphs>92</Paragraphs>
  <Slides>24</Slides>
  <Notes>5</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24</vt:i4>
      </vt:variant>
    </vt:vector>
  </HeadingPairs>
  <TitlesOfParts>
    <vt:vector size="39" baseType="lpstr">
      <vt:lpstr>Arial</vt:lpstr>
      <vt:lpstr>等线</vt:lpstr>
      <vt:lpstr>等线 Light</vt:lpstr>
      <vt:lpstr>SVN-Yahoo</vt:lpstr>
      <vt:lpstr>#9Slide07 Koni</vt:lpstr>
      <vt:lpstr>Cambria</vt:lpstr>
      <vt:lpstr>#9Slide03 IcielNovecento sans E</vt:lpstr>
      <vt:lpstr>Calibri</vt:lpstr>
      <vt:lpstr>Times New Roman</vt:lpstr>
      <vt:lpstr>字魂27号-布丁体</vt:lpstr>
      <vt:lpstr>Calibri Light</vt:lpstr>
      <vt:lpstr>SVN-Segoe Print</vt:lpstr>
      <vt:lpstr>Office 主题​​</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梦南 徐</dc:creator>
  <cp:lastModifiedBy>ADMIN88</cp:lastModifiedBy>
  <cp:revision>22</cp:revision>
  <dcterms:created xsi:type="dcterms:W3CDTF">2022-09-21T10:29:11Z</dcterms:created>
  <dcterms:modified xsi:type="dcterms:W3CDTF">2023-01-10T03:36:37Z</dcterms:modified>
</cp:coreProperties>
</file>