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80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249"/>
    <a:srgbClr val="FC6476"/>
    <a:srgbClr val="FDA1AC"/>
    <a:srgbClr val="ED7C6C"/>
    <a:srgbClr val="377D82"/>
    <a:srgbClr val="FFCC66"/>
    <a:srgbClr val="C1D9D6"/>
    <a:srgbClr val="80A569"/>
    <a:srgbClr val="F9EDA2"/>
    <a:srgbClr val="825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65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5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44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69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9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2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27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73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0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04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62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737CC0-9222-D531-B0A0-713C3EFD86B4}"/>
              </a:ext>
            </a:extLst>
          </p:cNvPr>
          <p:cNvSpPr txBox="1"/>
          <p:nvPr userDrawn="1"/>
        </p:nvSpPr>
        <p:spPr>
          <a:xfrm>
            <a:off x="5921394" y="7490418"/>
            <a:ext cx="1884026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5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5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881D44-0DD0-3CB3-99D6-35393627A927}"/>
              </a:ext>
            </a:extLst>
          </p:cNvPr>
          <p:cNvSpPr txBox="1">
            <a:spLocks/>
          </p:cNvSpPr>
          <p:nvPr userDrawn="1"/>
        </p:nvSpPr>
        <p:spPr>
          <a:xfrm>
            <a:off x="11726148" y="0"/>
            <a:ext cx="465852" cy="98290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25580-1202-F722-B263-9C2FBB23AB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1C3BC-627A-064A-258F-3CF3A12F25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1B61F-7DB2-7A7D-A9C5-F1BE202069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E37C54-8DB0-AE97-1865-BB2E1AA85B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2CD07C-AAF9-4FA3-28E6-9268F4B79A4A}"/>
              </a:ext>
            </a:extLst>
          </p:cNvPr>
          <p:cNvSpPr txBox="1">
            <a:spLocks/>
          </p:cNvSpPr>
          <p:nvPr userDrawn="1"/>
        </p:nvSpPr>
        <p:spPr>
          <a:xfrm>
            <a:off x="11652727" y="-378744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484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607FFC-8896-5786-C85F-BEBE4BAE9A92}"/>
              </a:ext>
            </a:extLst>
          </p:cNvPr>
          <p:cNvSpPr txBox="1">
            <a:spLocks/>
          </p:cNvSpPr>
          <p:nvPr userDrawn="1"/>
        </p:nvSpPr>
        <p:spPr>
          <a:xfrm>
            <a:off x="-97971" y="657037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D202AF-B406-7F32-20BE-C735C09374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57583" y="7128850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21" Type="http://schemas.openxmlformats.org/officeDocument/2006/relationships/image" Target="../media/image14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6.sv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18" Type="http://schemas.openxmlformats.org/officeDocument/2006/relationships/image" Target="../media/image74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31.png"/><Relationship Id="rId17" Type="http://schemas.openxmlformats.org/officeDocument/2006/relationships/image" Target="../media/image45.png"/><Relationship Id="rId2" Type="http://schemas.openxmlformats.org/officeDocument/2006/relationships/image" Target="../media/image3.png"/><Relationship Id="rId16" Type="http://schemas.openxmlformats.org/officeDocument/2006/relationships/image" Target="../media/image53.sv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8.svg"/><Relationship Id="rId5" Type="http://schemas.openxmlformats.org/officeDocument/2006/relationships/image" Target="../media/image26.sv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9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48.png"/><Relationship Id="rId2" Type="http://schemas.openxmlformats.org/officeDocument/2006/relationships/image" Target="../media/image3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8.svg"/><Relationship Id="rId5" Type="http://schemas.openxmlformats.org/officeDocument/2006/relationships/image" Target="../media/image26.sv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3.svg"/><Relationship Id="rId18" Type="http://schemas.openxmlformats.org/officeDocument/2006/relationships/image" Target="../media/image55.pn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39.png"/><Relationship Id="rId17" Type="http://schemas.openxmlformats.org/officeDocument/2006/relationships/image" Target="../media/image87.svg"/><Relationship Id="rId2" Type="http://schemas.openxmlformats.org/officeDocument/2006/relationships/image" Target="../media/image3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85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59.sv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8.svg"/><Relationship Id="rId18" Type="http://schemas.openxmlformats.org/officeDocument/2006/relationships/image" Target="../media/image53.png"/><Relationship Id="rId3" Type="http://schemas.openxmlformats.org/officeDocument/2006/relationships/audio" Target="../media/audio1.wav"/><Relationship Id="rId21" Type="http://schemas.openxmlformats.org/officeDocument/2006/relationships/image" Target="../media/image87.svg"/><Relationship Id="rId7" Type="http://schemas.openxmlformats.org/officeDocument/2006/relationships/image" Target="../media/image26.svg"/><Relationship Id="rId12" Type="http://schemas.openxmlformats.org/officeDocument/2006/relationships/image" Target="../media/image47.png"/><Relationship Id="rId17" Type="http://schemas.openxmlformats.org/officeDocument/2006/relationships/image" Target="../media/image90.svg"/><Relationship Id="rId2" Type="http://schemas.openxmlformats.org/officeDocument/2006/relationships/audio" Target="../media/audio2.wav"/><Relationship Id="rId16" Type="http://schemas.openxmlformats.org/officeDocument/2006/relationships/image" Target="../media/image56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49.png"/><Relationship Id="rId10" Type="http://schemas.openxmlformats.org/officeDocument/2006/relationships/image" Target="../media/image19.png"/><Relationship Id="rId19" Type="http://schemas.openxmlformats.org/officeDocument/2006/relationships/image" Target="../media/image85.sv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8.svg"/><Relationship Id="rId18" Type="http://schemas.openxmlformats.org/officeDocument/2006/relationships/image" Target="../media/image53.png"/><Relationship Id="rId3" Type="http://schemas.openxmlformats.org/officeDocument/2006/relationships/audio" Target="../media/audio2.wav"/><Relationship Id="rId21" Type="http://schemas.openxmlformats.org/officeDocument/2006/relationships/image" Target="../media/image87.svg"/><Relationship Id="rId7" Type="http://schemas.openxmlformats.org/officeDocument/2006/relationships/image" Target="../media/image26.sv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audio" Target="../media/audio1.wav"/><Relationship Id="rId16" Type="http://schemas.openxmlformats.org/officeDocument/2006/relationships/image" Target="../media/image90.sv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56.png"/><Relationship Id="rId10" Type="http://schemas.openxmlformats.org/officeDocument/2006/relationships/image" Target="../media/image19.png"/><Relationship Id="rId19" Type="http://schemas.openxmlformats.org/officeDocument/2006/relationships/image" Target="../media/image85.sv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78.svg"/><Relationship Id="rId17" Type="http://schemas.openxmlformats.org/officeDocument/2006/relationships/image" Target="../media/image87.svg"/><Relationship Id="rId2" Type="http://schemas.openxmlformats.org/officeDocument/2006/relationships/audio" Target="../media/audio2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47.png"/><Relationship Id="rId5" Type="http://schemas.openxmlformats.org/officeDocument/2006/relationships/image" Target="../media/image17.png"/><Relationship Id="rId15" Type="http://schemas.openxmlformats.org/officeDocument/2006/relationships/image" Target="../media/image90.svg"/><Relationship Id="rId10" Type="http://schemas.openxmlformats.org/officeDocument/2006/relationships/image" Target="../media/image30.svg"/><Relationship Id="rId4" Type="http://schemas.openxmlformats.org/officeDocument/2006/relationships/image" Target="../media/image4.svg"/><Relationship Id="rId9" Type="http://schemas.openxmlformats.org/officeDocument/2006/relationships/image" Target="../media/image19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3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50.png"/><Relationship Id="rId17" Type="http://schemas.openxmlformats.org/officeDocument/2006/relationships/image" Target="../media/image72.svg"/><Relationship Id="rId2" Type="http://schemas.openxmlformats.org/officeDocument/2006/relationships/image" Target="../media/image3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8.svg"/><Relationship Id="rId5" Type="http://schemas.openxmlformats.org/officeDocument/2006/relationships/image" Target="../media/image26.svg"/><Relationship Id="rId15" Type="http://schemas.openxmlformats.org/officeDocument/2006/relationships/image" Target="../media/image49.png"/><Relationship Id="rId10" Type="http://schemas.openxmlformats.org/officeDocument/2006/relationships/image" Target="../media/image47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8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4.png"/><Relationship Id="rId18" Type="http://schemas.openxmlformats.org/officeDocument/2006/relationships/image" Target="../media/image72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52.png"/><Relationship Id="rId17" Type="http://schemas.openxmlformats.org/officeDocument/2006/relationships/image" Target="../media/image44.png"/><Relationship Id="rId2" Type="http://schemas.openxmlformats.org/officeDocument/2006/relationships/image" Target="../media/image3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8.svg"/><Relationship Id="rId5" Type="http://schemas.openxmlformats.org/officeDocument/2006/relationships/image" Target="../media/image26.svg"/><Relationship Id="rId15" Type="http://schemas.openxmlformats.org/officeDocument/2006/relationships/image" Target="../media/image48.png"/><Relationship Id="rId10" Type="http://schemas.openxmlformats.org/officeDocument/2006/relationships/image" Target="../media/image47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8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9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93.svg"/><Relationship Id="rId17" Type="http://schemas.openxmlformats.org/officeDocument/2006/relationships/image" Target="../media/image60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8.png"/><Relationship Id="rId5" Type="http://schemas.openxmlformats.org/officeDocument/2006/relationships/image" Target="../media/image26.svg"/><Relationship Id="rId15" Type="http://schemas.openxmlformats.org/officeDocument/2006/relationships/image" Target="../media/image53.svg"/><Relationship Id="rId10" Type="http://schemas.openxmlformats.org/officeDocument/2006/relationships/image" Target="../media/image57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3.sv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39.png"/><Relationship Id="rId2" Type="http://schemas.openxmlformats.org/officeDocument/2006/relationships/image" Target="../media/image3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59.sv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6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1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93.svg"/><Relationship Id="rId5" Type="http://schemas.openxmlformats.org/officeDocument/2006/relationships/image" Target="../media/image26.svg"/><Relationship Id="rId10" Type="http://schemas.openxmlformats.org/officeDocument/2006/relationships/image" Target="../media/image58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9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7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93.svg"/><Relationship Id="rId5" Type="http://schemas.openxmlformats.org/officeDocument/2006/relationships/image" Target="../media/image26.svg"/><Relationship Id="rId10" Type="http://schemas.openxmlformats.org/officeDocument/2006/relationships/image" Target="../media/image58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7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93.svg"/><Relationship Id="rId5" Type="http://schemas.openxmlformats.org/officeDocument/2006/relationships/image" Target="../media/image26.svg"/><Relationship Id="rId10" Type="http://schemas.openxmlformats.org/officeDocument/2006/relationships/image" Target="../media/image58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18" Type="http://schemas.openxmlformats.org/officeDocument/2006/relationships/image" Target="../media/image110.svg"/><Relationship Id="rId3" Type="http://schemas.openxmlformats.org/officeDocument/2006/relationships/image" Target="../media/image4.svg"/><Relationship Id="rId21" Type="http://schemas.openxmlformats.org/officeDocument/2006/relationships/image" Target="../media/image69.png"/><Relationship Id="rId7" Type="http://schemas.openxmlformats.org/officeDocument/2006/relationships/image" Target="../media/image101.svg"/><Relationship Id="rId12" Type="http://schemas.openxmlformats.org/officeDocument/2006/relationships/image" Target="../media/image104.svg"/><Relationship Id="rId17" Type="http://schemas.openxmlformats.org/officeDocument/2006/relationships/image" Target="../media/image68.png"/><Relationship Id="rId2" Type="http://schemas.openxmlformats.org/officeDocument/2006/relationships/image" Target="../media/image3.png"/><Relationship Id="rId16" Type="http://schemas.openxmlformats.org/officeDocument/2006/relationships/image" Target="../media/image108.svg"/><Relationship Id="rId20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image" Target="../media/image99.svg"/><Relationship Id="rId15" Type="http://schemas.openxmlformats.org/officeDocument/2006/relationships/image" Target="../media/image67.png"/><Relationship Id="rId10" Type="http://schemas.openxmlformats.org/officeDocument/2006/relationships/image" Target="../media/image63.svg"/><Relationship Id="rId19" Type="http://schemas.openxmlformats.org/officeDocument/2006/relationships/image" Target="../media/image61.png"/><Relationship Id="rId4" Type="http://schemas.openxmlformats.org/officeDocument/2006/relationships/image" Target="../media/image62.png"/><Relationship Id="rId9" Type="http://schemas.openxmlformats.org/officeDocument/2006/relationships/image" Target="../media/image39.png"/><Relationship Id="rId14" Type="http://schemas.openxmlformats.org/officeDocument/2006/relationships/image" Target="../media/image10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17.svg"/><Relationship Id="rId5" Type="http://schemas.openxmlformats.org/officeDocument/2006/relationships/image" Target="../media/image113.sv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1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svg"/><Relationship Id="rId3" Type="http://schemas.openxmlformats.org/officeDocument/2006/relationships/image" Target="../media/image4.svg"/><Relationship Id="rId7" Type="http://schemas.openxmlformats.org/officeDocument/2006/relationships/image" Target="../media/image35.sv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7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12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svg"/><Relationship Id="rId3" Type="http://schemas.openxmlformats.org/officeDocument/2006/relationships/image" Target="../media/image4.svg"/><Relationship Id="rId7" Type="http://schemas.openxmlformats.org/officeDocument/2006/relationships/image" Target="../media/image35.sv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7.sv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31.png"/><Relationship Id="rId2" Type="http://schemas.openxmlformats.org/officeDocument/2006/relationships/image" Target="../media/image3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8.svg"/><Relationship Id="rId5" Type="http://schemas.openxmlformats.org/officeDocument/2006/relationships/image" Target="../media/image26.sv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3.sv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39.png"/><Relationship Id="rId2" Type="http://schemas.openxmlformats.org/officeDocument/2006/relationships/image" Target="../media/image3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59.sv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8.svg"/><Relationship Id="rId18" Type="http://schemas.openxmlformats.org/officeDocument/2006/relationships/image" Target="../media/image70.svg"/><Relationship Id="rId3" Type="http://schemas.openxmlformats.org/officeDocument/2006/relationships/audio" Target="../media/audio2.wav"/><Relationship Id="rId7" Type="http://schemas.openxmlformats.org/officeDocument/2006/relationships/image" Target="../media/image26.svg"/><Relationship Id="rId12" Type="http://schemas.openxmlformats.org/officeDocument/2006/relationships/image" Target="../media/image30.png"/><Relationship Id="rId1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68.svg"/><Relationship Id="rId20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42.png"/><Relationship Id="rId10" Type="http://schemas.openxmlformats.org/officeDocument/2006/relationships/image" Target="../media/image19.png"/><Relationship Id="rId19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8.svg"/><Relationship Id="rId18" Type="http://schemas.openxmlformats.org/officeDocument/2006/relationships/image" Target="../media/image70.svg"/><Relationship Id="rId3" Type="http://schemas.openxmlformats.org/officeDocument/2006/relationships/audio" Target="../media/audio1.wav"/><Relationship Id="rId7" Type="http://schemas.openxmlformats.org/officeDocument/2006/relationships/image" Target="../media/image26.svg"/><Relationship Id="rId12" Type="http://schemas.openxmlformats.org/officeDocument/2006/relationships/image" Target="../media/image30.png"/><Relationship Id="rId17" Type="http://schemas.openxmlformats.org/officeDocument/2006/relationships/image" Target="../media/image43.png"/><Relationship Id="rId2" Type="http://schemas.openxmlformats.org/officeDocument/2006/relationships/audio" Target="../media/audio2.wav"/><Relationship Id="rId16" Type="http://schemas.openxmlformats.org/officeDocument/2006/relationships/image" Target="../media/image68.svg"/><Relationship Id="rId20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42.png"/><Relationship Id="rId10" Type="http://schemas.openxmlformats.org/officeDocument/2006/relationships/image" Target="../media/image19.png"/><Relationship Id="rId19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AC3FB5-F10E-CED7-1E75-102A11E085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74" y="5177505"/>
            <a:ext cx="1479799" cy="1525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6178" y="1461542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7216" y="3009191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>
                  <a:solidFill>
                    <a:srgbClr val="000001"/>
                  </a:solidFill>
                  <a:latin typeface="Cambria"/>
                </a:rPr>
                <a:t>Bạn đồng tình hay không đồng tình?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3657" y="3241581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673000" y="5976834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489535" y="3178671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5" y="0"/>
                </a:lnTo>
                <a:lnTo>
                  <a:pt x="930715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67387" y="5976834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4" y="0"/>
                </a:lnTo>
                <a:lnTo>
                  <a:pt x="930714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7100" y="1487358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731661" y="1487359"/>
            <a:ext cx="2931871" cy="2362871"/>
          </a:xfrm>
          <a:custGeom>
            <a:avLst/>
            <a:gdLst/>
            <a:ahLst/>
            <a:cxnLst/>
            <a:rect l="l" t="t" r="r" b="b"/>
            <a:pathLst>
              <a:path w="4397806" h="3544307">
                <a:moveTo>
                  <a:pt x="0" y="0"/>
                </a:moveTo>
                <a:lnTo>
                  <a:pt x="4397806" y="0"/>
                </a:lnTo>
                <a:lnTo>
                  <a:pt x="4397806" y="3544307"/>
                </a:lnTo>
                <a:lnTo>
                  <a:pt x="0" y="3544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58232" y="1201063"/>
            <a:ext cx="3046669" cy="2789775"/>
          </a:xfrm>
          <a:custGeom>
            <a:avLst/>
            <a:gdLst/>
            <a:ahLst/>
            <a:cxnLst/>
            <a:rect l="l" t="t" r="r" b="b"/>
            <a:pathLst>
              <a:path w="4570003" h="4184663">
                <a:moveTo>
                  <a:pt x="0" y="0"/>
                </a:moveTo>
                <a:lnTo>
                  <a:pt x="4570003" y="0"/>
                </a:lnTo>
                <a:lnTo>
                  <a:pt x="4570003" y="4184662"/>
                </a:lnTo>
                <a:lnTo>
                  <a:pt x="0" y="4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7971" y="3990837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224689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47681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99718" y="2118224"/>
            <a:ext cx="7503021" cy="202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2459">
                <a:solidFill>
                  <a:srgbClr val="000001"/>
                </a:solidFill>
                <a:latin typeface="Cambria"/>
              </a:rPr>
              <a:t>Chia lớp thành các đội, mỗi đội cử ra 6 thành viên tham gia trò chơi các bạn còn lại sẽ là cổ động viên. 6 thành viên có thời gian 5 phút quan sát tranh và thống nhất ý kiến. Các đội sẽ lần lượt dán thẻ mặt cười và mặt buồn để thể hiện ý kiến của đội mình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5003273" y="4393353"/>
            <a:ext cx="1751125" cy="2273138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534989" y="4327803"/>
            <a:ext cx="2025025" cy="2338688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0151" y="528777"/>
            <a:ext cx="5792901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8"/>
              </a:lnSpc>
              <a:spcBef>
                <a:spcPct val="0"/>
              </a:spcBef>
            </a:pPr>
            <a:r>
              <a:rPr lang="en-US" sz="3006">
                <a:solidFill>
                  <a:srgbClr val="EB4586"/>
                </a:solidFill>
                <a:latin typeface="Cambria Bold"/>
              </a:rPr>
              <a:t>Các hành vi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52813" y="1544004"/>
            <a:ext cx="4247999" cy="3889810"/>
          </a:xfrm>
          <a:custGeom>
            <a:avLst/>
            <a:gdLst/>
            <a:ahLst/>
            <a:cxnLst/>
            <a:rect l="l" t="t" r="r" b="b"/>
            <a:pathLst>
              <a:path w="6371999" h="5834715">
                <a:moveTo>
                  <a:pt x="0" y="0"/>
                </a:moveTo>
                <a:lnTo>
                  <a:pt x="6371999" y="0"/>
                </a:lnTo>
                <a:lnTo>
                  <a:pt x="6371999" y="5834715"/>
                </a:lnTo>
                <a:lnTo>
                  <a:pt x="0" y="583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297072" y="276754"/>
            <a:ext cx="924308" cy="924308"/>
          </a:xfrm>
          <a:custGeom>
            <a:avLst/>
            <a:gdLst/>
            <a:ahLst/>
            <a:cxnLst/>
            <a:rect l="l" t="t" r="r" b="b"/>
            <a:pathLst>
              <a:path w="1386462" h="1386462">
                <a:moveTo>
                  <a:pt x="0" y="0"/>
                </a:moveTo>
                <a:lnTo>
                  <a:pt x="1386462" y="0"/>
                </a:lnTo>
                <a:lnTo>
                  <a:pt x="1386462" y="1386462"/>
                </a:lnTo>
                <a:lnTo>
                  <a:pt x="0" y="13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0151" y="1535888"/>
            <a:ext cx="4697981" cy="3786225"/>
          </a:xfrm>
          <a:custGeom>
            <a:avLst/>
            <a:gdLst/>
            <a:ahLst/>
            <a:cxnLst/>
            <a:rect l="l" t="t" r="r" b="b"/>
            <a:pathLst>
              <a:path w="7046971" h="5679338">
                <a:moveTo>
                  <a:pt x="0" y="0"/>
                </a:moveTo>
                <a:lnTo>
                  <a:pt x="7046971" y="0"/>
                </a:lnTo>
                <a:lnTo>
                  <a:pt x="7046971" y="5679338"/>
                </a:lnTo>
                <a:lnTo>
                  <a:pt x="0" y="56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988476" y="5271428"/>
            <a:ext cx="5349679" cy="1322829"/>
            <a:chOff x="3806842" y="941656"/>
            <a:chExt cx="10699357" cy="2645659"/>
          </a:xfrm>
        </p:grpSpPr>
        <p:sp>
          <p:nvSpPr>
            <p:cNvPr id="15" name="Freeform 15"/>
            <p:cNvSpPr/>
            <p:nvPr/>
          </p:nvSpPr>
          <p:spPr>
            <a:xfrm>
              <a:off x="3806842" y="941656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93708" y="1361446"/>
              <a:ext cx="957894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Cùng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thực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hiện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theo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những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28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0063" y="23050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2824" y="518382"/>
            <a:ext cx="6860477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0"/>
              </a:lnSpc>
              <a:spcBef>
                <a:spcPct val="0"/>
              </a:spcBef>
            </a:pPr>
            <a:r>
              <a:rPr lang="en-US" sz="3099">
                <a:solidFill>
                  <a:srgbClr val="EB4586"/>
                </a:solidFill>
                <a:latin typeface="Cambria Bold"/>
              </a:rPr>
              <a:t>Các hành vi chưa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0150" y="3990837"/>
            <a:ext cx="3105117" cy="2413176"/>
          </a:xfrm>
          <a:custGeom>
            <a:avLst/>
            <a:gdLst/>
            <a:ahLst/>
            <a:cxnLst/>
            <a:rect l="l" t="t" r="r" b="b"/>
            <a:pathLst>
              <a:path w="4657676" h="3619764">
                <a:moveTo>
                  <a:pt x="0" y="0"/>
                </a:moveTo>
                <a:lnTo>
                  <a:pt x="4657676" y="0"/>
                </a:lnTo>
                <a:lnTo>
                  <a:pt x="4657676" y="3619764"/>
                </a:lnTo>
                <a:lnTo>
                  <a:pt x="0" y="361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300675" y="3990837"/>
            <a:ext cx="3284661" cy="2552711"/>
          </a:xfrm>
          <a:custGeom>
            <a:avLst/>
            <a:gdLst/>
            <a:ahLst/>
            <a:cxnLst/>
            <a:rect l="l" t="t" r="r" b="b"/>
            <a:pathLst>
              <a:path w="4926992" h="3829066">
                <a:moveTo>
                  <a:pt x="0" y="0"/>
                </a:moveTo>
                <a:lnTo>
                  <a:pt x="4926992" y="0"/>
                </a:lnTo>
                <a:lnTo>
                  <a:pt x="4926992" y="3829066"/>
                </a:lnTo>
                <a:lnTo>
                  <a:pt x="0" y="38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83301" y="409868"/>
            <a:ext cx="750058" cy="750058"/>
          </a:xfrm>
          <a:custGeom>
            <a:avLst/>
            <a:gdLst/>
            <a:ahLst/>
            <a:cxnLst/>
            <a:rect l="l" t="t" r="r" b="b"/>
            <a:pathLst>
              <a:path w="1125087" h="1125087">
                <a:moveTo>
                  <a:pt x="0" y="0"/>
                </a:moveTo>
                <a:lnTo>
                  <a:pt x="1125087" y="0"/>
                </a:lnTo>
                <a:lnTo>
                  <a:pt x="1125087" y="1125087"/>
                </a:lnTo>
                <a:lnTo>
                  <a:pt x="0" y="1125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47972" y="1201062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397971" y="1321406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870418" y="2497882"/>
            <a:ext cx="3822767" cy="2387344"/>
            <a:chOff x="0" y="0"/>
            <a:chExt cx="10699357" cy="26456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2359" y="118939"/>
              <a:ext cx="8654634" cy="218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Nhắc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nhở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khi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32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FD30-30C3-6B16-4DAA-6ABCC5699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2710" y="707580"/>
            <a:ext cx="5480779" cy="128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425A4-E7DA-0658-8843-C2680A56305E}"/>
              </a:ext>
            </a:extLst>
          </p:cNvPr>
          <p:cNvSpPr txBox="1"/>
          <p:nvPr/>
        </p:nvSpPr>
        <p:spPr>
          <a:xfrm>
            <a:off x="745226" y="1821682"/>
            <a:ext cx="1054713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được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một số biểu hiện của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iết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vì sao phải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Có những việc làm cụ thể để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Nhắc nhở mọi người giữ gìn, bảo vệ của công.</a:t>
            </a:r>
          </a:p>
          <a:p>
            <a:pPr algn="just">
              <a:lnSpc>
                <a:spcPct val="125000"/>
              </a:lnSpc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điều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chỉnh hành vi có thái độ lời nói việc làm bảo vệ của công ở trường, ở nơi công cộng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844124" y="1373561"/>
            <a:ext cx="8503753" cy="2561763"/>
          </a:xfrm>
          <a:custGeom>
            <a:avLst/>
            <a:gdLst/>
            <a:ahLst/>
            <a:cxnLst/>
            <a:rect l="l" t="t" r="r" b="b"/>
            <a:pathLst>
              <a:path w="12755629" h="3842644">
                <a:moveTo>
                  <a:pt x="0" y="0"/>
                </a:moveTo>
                <a:lnTo>
                  <a:pt x="12755628" y="0"/>
                </a:lnTo>
                <a:lnTo>
                  <a:pt x="12755628" y="3842644"/>
                </a:lnTo>
                <a:lnTo>
                  <a:pt x="0" y="3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Xử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lí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huống</a:t>
            </a:r>
            <a:endParaRPr lang="en-US" sz="3432" dirty="0">
              <a:solidFill>
                <a:srgbClr val="EB4586"/>
              </a:solidFill>
              <a:latin typeface="Cambria 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79B6D-B5F5-F8E1-187A-A654E91C0C72}"/>
              </a:ext>
            </a:extLst>
          </p:cNvPr>
          <p:cNvGrpSpPr/>
          <p:nvPr/>
        </p:nvGrpSpPr>
        <p:grpSpPr>
          <a:xfrm>
            <a:off x="1117320" y="4271873"/>
            <a:ext cx="9957945" cy="1742640"/>
            <a:chOff x="1117320" y="4271873"/>
            <a:chExt cx="9957945" cy="1742640"/>
          </a:xfrm>
        </p:grpSpPr>
        <p:sp>
          <p:nvSpPr>
            <p:cNvPr id="11" name="Freeform 11"/>
            <p:cNvSpPr/>
            <p:nvPr/>
          </p:nvSpPr>
          <p:spPr>
            <a:xfrm>
              <a:off x="1117320" y="4271873"/>
              <a:ext cx="9957945" cy="1742640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390" y="4407388"/>
              <a:ext cx="9311461" cy="146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Hiền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quạt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vẫn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thức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sử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dụng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cẩn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thận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lâu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320" y="4271873"/>
            <a:ext cx="9957945" cy="1742640"/>
            <a:chOff x="0" y="0"/>
            <a:chExt cx="19915889" cy="3485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15889" cy="3485281"/>
            </a:xfrm>
            <a:custGeom>
              <a:avLst/>
              <a:gdLst/>
              <a:ahLst/>
              <a:cxnLst/>
              <a:rect l="l" t="t" r="r" b="b"/>
              <a:pathLst>
                <a:path w="19915889" h="3485281">
                  <a:moveTo>
                    <a:pt x="0" y="0"/>
                  </a:moveTo>
                  <a:lnTo>
                    <a:pt x="19915889" y="0"/>
                  </a:lnTo>
                  <a:lnTo>
                    <a:pt x="19915889" y="3485281"/>
                  </a:lnTo>
                  <a:lnTo>
                    <a:pt x="0" y="348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2140" y="290078"/>
              <a:ext cx="18622921" cy="19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Hậu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Long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xoài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hoá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thôn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tự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riêng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7830" y="1312515"/>
            <a:ext cx="9033437" cy="2865375"/>
          </a:xfrm>
          <a:custGeom>
            <a:avLst/>
            <a:gdLst/>
            <a:ahLst/>
            <a:cxnLst/>
            <a:rect l="l" t="t" r="r" b="b"/>
            <a:pathLst>
              <a:path w="13550155" h="4298062">
                <a:moveTo>
                  <a:pt x="0" y="0"/>
                </a:moveTo>
                <a:lnTo>
                  <a:pt x="13550155" y="0"/>
                </a:lnTo>
                <a:lnTo>
                  <a:pt x="13550155" y="4298062"/>
                </a:lnTo>
                <a:lnTo>
                  <a:pt x="0" y="42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4608" y="335599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ABAC5-2AB7-66CF-85AB-FBE91748903C}"/>
              </a:ext>
            </a:extLst>
          </p:cNvPr>
          <p:cNvGrpSpPr/>
          <p:nvPr/>
        </p:nvGrpSpPr>
        <p:grpSpPr>
          <a:xfrm>
            <a:off x="762446" y="3998218"/>
            <a:ext cx="10072789" cy="2292426"/>
            <a:chOff x="1002476" y="4271873"/>
            <a:chExt cx="10072789" cy="2292426"/>
          </a:xfrm>
        </p:grpSpPr>
        <p:sp>
          <p:nvSpPr>
            <p:cNvPr id="10" name="Freeform 10"/>
            <p:cNvSpPr/>
            <p:nvPr/>
          </p:nvSpPr>
          <p:spPr>
            <a:xfrm>
              <a:off x="1002476" y="4271873"/>
              <a:ext cx="10072789" cy="2292426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8390" y="4407388"/>
              <a:ext cx="9311461" cy="19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góp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tạo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cảnh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mọi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ngắm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nhìn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tham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Hồ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Gươm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ai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vậy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nữa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9606" y="1500540"/>
            <a:ext cx="10072789" cy="2489326"/>
          </a:xfrm>
          <a:custGeom>
            <a:avLst/>
            <a:gdLst/>
            <a:ahLst/>
            <a:cxnLst/>
            <a:rect l="l" t="t" r="r" b="b"/>
            <a:pathLst>
              <a:path w="15109183" h="3733989">
                <a:moveTo>
                  <a:pt x="0" y="0"/>
                </a:moveTo>
                <a:lnTo>
                  <a:pt x="15109184" y="0"/>
                </a:lnTo>
                <a:lnTo>
                  <a:pt x="15109184" y="3733989"/>
                </a:lnTo>
                <a:lnTo>
                  <a:pt x="0" y="37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393" y="840838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610313">
            <a:off x="83027" y="3651239"/>
            <a:ext cx="3829957" cy="3116660"/>
          </a:xfrm>
          <a:custGeom>
            <a:avLst/>
            <a:gdLst/>
            <a:ahLst/>
            <a:cxnLst/>
            <a:rect l="l" t="t" r="r" b="b"/>
            <a:pathLst>
              <a:path w="5744936" h="4674990">
                <a:moveTo>
                  <a:pt x="0" y="0"/>
                </a:moveTo>
                <a:lnTo>
                  <a:pt x="5744937" y="0"/>
                </a:lnTo>
                <a:lnTo>
                  <a:pt x="5744937" y="4674990"/>
                </a:lnTo>
                <a:lnTo>
                  <a:pt x="0" y="467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5058236" y="-658458"/>
            <a:ext cx="4721013" cy="8174915"/>
          </a:xfrm>
          <a:custGeom>
            <a:avLst/>
            <a:gdLst/>
            <a:ahLst/>
            <a:cxnLst/>
            <a:rect l="l" t="t" r="r" b="b"/>
            <a:pathLst>
              <a:path w="7081520" h="12262372">
                <a:moveTo>
                  <a:pt x="0" y="0"/>
                </a:moveTo>
                <a:lnTo>
                  <a:pt x="7081520" y="0"/>
                </a:lnTo>
                <a:lnTo>
                  <a:pt x="7081520" y="12262372"/>
                </a:lnTo>
                <a:lnTo>
                  <a:pt x="0" y="12262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685800" y="1336416"/>
            <a:ext cx="4185168" cy="4185168"/>
          </a:xfrm>
          <a:custGeom>
            <a:avLst/>
            <a:gdLst/>
            <a:ahLst/>
            <a:cxnLst/>
            <a:rect l="l" t="t" r="r" b="b"/>
            <a:pathLst>
              <a:path w="6277752" h="6277752">
                <a:moveTo>
                  <a:pt x="6277752" y="0"/>
                </a:moveTo>
                <a:lnTo>
                  <a:pt x="0" y="0"/>
                </a:lnTo>
                <a:lnTo>
                  <a:pt x="0" y="6277752"/>
                </a:lnTo>
                <a:lnTo>
                  <a:pt x="6277752" y="6277752"/>
                </a:lnTo>
                <a:lnTo>
                  <a:pt x="627775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433821" y="4580818"/>
            <a:ext cx="1881532" cy="1881532"/>
          </a:xfrm>
          <a:custGeom>
            <a:avLst/>
            <a:gdLst/>
            <a:ahLst/>
            <a:cxnLst/>
            <a:rect l="l" t="t" r="r" b="b"/>
            <a:pathLst>
              <a:path w="2822298" h="2822298">
                <a:moveTo>
                  <a:pt x="0" y="0"/>
                </a:moveTo>
                <a:lnTo>
                  <a:pt x="2822298" y="0"/>
                </a:lnTo>
                <a:lnTo>
                  <a:pt x="2822298" y="2822298"/>
                </a:lnTo>
                <a:lnTo>
                  <a:pt x="0" y="28222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559639" y="-67485"/>
            <a:ext cx="2271957" cy="2271957"/>
          </a:xfrm>
          <a:custGeom>
            <a:avLst/>
            <a:gdLst/>
            <a:ahLst/>
            <a:cxnLst/>
            <a:rect l="l" t="t" r="r" b="b"/>
            <a:pathLst>
              <a:path w="3407935" h="3407935">
                <a:moveTo>
                  <a:pt x="0" y="0"/>
                </a:moveTo>
                <a:lnTo>
                  <a:pt x="3407934" y="0"/>
                </a:lnTo>
                <a:lnTo>
                  <a:pt x="3407934" y="3407934"/>
                </a:lnTo>
                <a:lnTo>
                  <a:pt x="0" y="3407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501028">
            <a:off x="9523707" y="-33077"/>
            <a:ext cx="2699107" cy="3158529"/>
          </a:xfrm>
          <a:custGeom>
            <a:avLst/>
            <a:gdLst/>
            <a:ahLst/>
            <a:cxnLst/>
            <a:rect l="l" t="t" r="r" b="b"/>
            <a:pathLst>
              <a:path w="4048660" h="4737794">
                <a:moveTo>
                  <a:pt x="0" y="0"/>
                </a:moveTo>
                <a:lnTo>
                  <a:pt x="4048660" y="0"/>
                </a:lnTo>
                <a:lnTo>
                  <a:pt x="4048660" y="4737795"/>
                </a:lnTo>
                <a:lnTo>
                  <a:pt x="0" y="4737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412667" y="5521584"/>
            <a:ext cx="1628251" cy="465215"/>
          </a:xfrm>
          <a:custGeom>
            <a:avLst/>
            <a:gdLst/>
            <a:ahLst/>
            <a:cxnLst/>
            <a:rect l="l" t="t" r="r" b="b"/>
            <a:pathLst>
              <a:path w="2442377" h="697822">
                <a:moveTo>
                  <a:pt x="0" y="0"/>
                </a:moveTo>
                <a:lnTo>
                  <a:pt x="2442377" y="0"/>
                </a:lnTo>
                <a:lnTo>
                  <a:pt x="2442377" y="697822"/>
                </a:lnTo>
                <a:lnTo>
                  <a:pt x="0" y="697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841994" y="718390"/>
            <a:ext cx="1598403" cy="1655597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127838" y="3447591"/>
            <a:ext cx="4893088" cy="661878"/>
            <a:chOff x="841276" y="-303230"/>
            <a:chExt cx="8764825" cy="1323756"/>
          </a:xfrm>
        </p:grpSpPr>
        <p:sp>
          <p:nvSpPr>
            <p:cNvPr id="13" name="Freeform 13"/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Chuẩn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bị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mới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530FFA3B-5823-4A47-FFE4-AA3526E3ED98}"/>
              </a:ext>
            </a:extLst>
          </p:cNvPr>
          <p:cNvGrpSpPr/>
          <p:nvPr/>
        </p:nvGrpSpPr>
        <p:grpSpPr>
          <a:xfrm>
            <a:off x="5893923" y="2320336"/>
            <a:ext cx="4004860" cy="661878"/>
            <a:chOff x="841276" y="-303230"/>
            <a:chExt cx="8764825" cy="1323756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8A05255-792D-5828-0807-A49A4D4629A4}"/>
                </a:ext>
              </a:extLst>
            </p:cNvPr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4B62480A-0FF4-65B7-CC32-274B3947AE5D}"/>
                </a:ext>
              </a:extLst>
            </p:cNvPr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Ôn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cũ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2CE496-A3D4-3A34-ABE0-BC64D28C11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2061" y="590683"/>
            <a:ext cx="4834547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332" y="2931599"/>
            <a:ext cx="3240601" cy="3240601"/>
          </a:xfrm>
          <a:custGeom>
            <a:avLst/>
            <a:gdLst/>
            <a:ahLst/>
            <a:cxnLst/>
            <a:rect l="l" t="t" r="r" b="b"/>
            <a:pathLst>
              <a:path w="4860902" h="4860902">
                <a:moveTo>
                  <a:pt x="0" y="0"/>
                </a:moveTo>
                <a:lnTo>
                  <a:pt x="4860902" y="0"/>
                </a:lnTo>
                <a:lnTo>
                  <a:pt x="4860902" y="4860902"/>
                </a:lnTo>
                <a:lnTo>
                  <a:pt x="0" y="486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911875" y="1680702"/>
            <a:ext cx="2876017" cy="2876017"/>
          </a:xfrm>
          <a:custGeom>
            <a:avLst/>
            <a:gdLst/>
            <a:ahLst/>
            <a:cxnLst/>
            <a:rect l="l" t="t" r="r" b="b"/>
            <a:pathLst>
              <a:path w="4314025" h="4314025">
                <a:moveTo>
                  <a:pt x="0" y="0"/>
                </a:moveTo>
                <a:lnTo>
                  <a:pt x="4314025" y="0"/>
                </a:lnTo>
                <a:lnTo>
                  <a:pt x="4314025" y="4314025"/>
                </a:lnTo>
                <a:lnTo>
                  <a:pt x="0" y="4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798131">
            <a:off x="10513661" y="-323329"/>
            <a:ext cx="1985079" cy="2743200"/>
          </a:xfrm>
          <a:custGeom>
            <a:avLst/>
            <a:gdLst/>
            <a:ahLst/>
            <a:cxnLst/>
            <a:rect l="l" t="t" r="r" b="b"/>
            <a:pathLst>
              <a:path w="2977619" h="4114800">
                <a:moveTo>
                  <a:pt x="0" y="0"/>
                </a:moveTo>
                <a:lnTo>
                  <a:pt x="2977618" y="0"/>
                </a:lnTo>
                <a:lnTo>
                  <a:pt x="2977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62705" y="926407"/>
            <a:ext cx="9666591" cy="5401208"/>
          </a:xfrm>
          <a:custGeom>
            <a:avLst/>
            <a:gdLst/>
            <a:ahLst/>
            <a:cxnLst/>
            <a:rect l="l" t="t" r="r" b="b"/>
            <a:pathLst>
              <a:path w="14499887" h="8101812">
                <a:moveTo>
                  <a:pt x="0" y="0"/>
                </a:moveTo>
                <a:lnTo>
                  <a:pt x="14499886" y="0"/>
                </a:lnTo>
                <a:lnTo>
                  <a:pt x="14499886" y="8101812"/>
                </a:lnTo>
                <a:lnTo>
                  <a:pt x="0" y="810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130915" y="685801"/>
            <a:ext cx="4012476" cy="134417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85800" y="621352"/>
            <a:ext cx="2691665" cy="1473075"/>
          </a:xfrm>
          <a:custGeom>
            <a:avLst/>
            <a:gdLst/>
            <a:ahLst/>
            <a:cxnLst/>
            <a:rect l="l" t="t" r="r" b="b"/>
            <a:pathLst>
              <a:path w="4037498" h="2209612">
                <a:moveTo>
                  <a:pt x="0" y="0"/>
                </a:moveTo>
                <a:lnTo>
                  <a:pt x="4037498" y="0"/>
                </a:lnTo>
                <a:lnTo>
                  <a:pt x="4037498" y="2209613"/>
                </a:lnTo>
                <a:lnTo>
                  <a:pt x="0" y="2209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09A4DD06-5B62-3C93-2C90-CF94FD6989D9}"/>
              </a:ext>
            </a:extLst>
          </p:cNvPr>
          <p:cNvSpPr/>
          <p:nvPr/>
        </p:nvSpPr>
        <p:spPr>
          <a:xfrm>
            <a:off x="7600860" y="3118355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802E13-0B3F-37A6-AE19-591C2E943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2704" y="2094427"/>
            <a:ext cx="7773074" cy="2908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F85769-AE23-1696-C856-E6E824D88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6084" y="2252370"/>
            <a:ext cx="8199831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y2mate.com - khoi dong1_720p">
            <a:hlinkClick r:id="" action="ppaction://media"/>
            <a:extLst>
              <a:ext uri="{FF2B5EF4-FFF2-40B4-BE49-F238E27FC236}">
                <a16:creationId xmlns:a16="http://schemas.microsoft.com/office/drawing/2014/main" id="{C0FC5380-96DA-5DAE-5DC1-BA1F1BFFD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03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3C368-ABA4-3E52-F429-0C293FAAF3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8167" y="2252370"/>
            <a:ext cx="8315665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0089" y="1465860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59206" y="30091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hay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8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Hãy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nhau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chia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sẻ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về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điểm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mình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trước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BAAA-7AFD-1CA1-4787-5DEB6A3C5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2752" y="880560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07587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2090" y="1411076"/>
            <a:ext cx="9167821" cy="3450557"/>
          </a:xfrm>
          <a:custGeom>
            <a:avLst/>
            <a:gdLst/>
            <a:ahLst/>
            <a:cxnLst/>
            <a:rect l="l" t="t" r="r" b="b"/>
            <a:pathLst>
              <a:path w="13751732" h="5175836">
                <a:moveTo>
                  <a:pt x="0" y="0"/>
                </a:moveTo>
                <a:lnTo>
                  <a:pt x="13751732" y="0"/>
                </a:lnTo>
                <a:lnTo>
                  <a:pt x="13751732" y="5175836"/>
                </a:lnTo>
                <a:lnTo>
                  <a:pt x="0" y="5175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2214" y="196415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58907-C81E-72C8-3966-DBFA1446E486}"/>
              </a:ext>
            </a:extLst>
          </p:cNvPr>
          <p:cNvGrpSpPr/>
          <p:nvPr/>
        </p:nvGrpSpPr>
        <p:grpSpPr>
          <a:xfrm>
            <a:off x="982213" y="4912433"/>
            <a:ext cx="5301333" cy="1741733"/>
            <a:chOff x="982213" y="4912433"/>
            <a:chExt cx="5301333" cy="1741733"/>
          </a:xfrm>
        </p:grpSpPr>
        <p:sp>
          <p:nvSpPr>
            <p:cNvPr id="12" name="Freeform 12"/>
            <p:cNvSpPr/>
            <p:nvPr/>
          </p:nvSpPr>
          <p:spPr>
            <a:xfrm>
              <a:off x="982213" y="4912433"/>
              <a:ext cx="5301333" cy="1741733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12090" y="51122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  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tài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sản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phục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vụ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lợi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ích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nên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gìn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giữ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AE1973-6A7E-0177-13BD-AC9C242FFA17}"/>
              </a:ext>
            </a:extLst>
          </p:cNvPr>
          <p:cNvGrpSpPr/>
          <p:nvPr/>
        </p:nvGrpSpPr>
        <p:grpSpPr>
          <a:xfrm>
            <a:off x="6369286" y="4925133"/>
            <a:ext cx="5415128" cy="1802528"/>
            <a:chOff x="6369286" y="4925133"/>
            <a:chExt cx="5415128" cy="1802528"/>
          </a:xfrm>
        </p:grpSpPr>
        <p:sp>
          <p:nvSpPr>
            <p:cNvPr id="15" name="Freeform 15"/>
            <p:cNvSpPr/>
            <p:nvPr/>
          </p:nvSpPr>
          <p:spPr>
            <a:xfrm>
              <a:off x="6369286" y="4925133"/>
              <a:ext cx="5415128" cy="1802528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7" y="0"/>
                  </a:lnTo>
                  <a:lnTo>
                    <a:pt x="8024517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964610" y="51249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sử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dụng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một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cẩn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thận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hỏng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hóc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tuân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thủ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định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864633" y="2117309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4" y="0"/>
                </a:lnTo>
                <a:lnTo>
                  <a:pt x="2140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42121" y="309302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>
                <a:solidFill>
                  <a:srgbClr val="EB4586"/>
                </a:solidFill>
                <a:latin typeface="Cambria Bold"/>
              </a:rPr>
              <a:t>Em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hay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không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với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ý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kiến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>
            <a:off x="2072492" y="1201138"/>
            <a:ext cx="8451207" cy="3786534"/>
          </a:xfrm>
          <a:custGeom>
            <a:avLst/>
            <a:gdLst/>
            <a:ahLst/>
            <a:cxnLst/>
            <a:rect l="l" t="t" r="r" b="b"/>
            <a:pathLst>
              <a:path w="12676811" h="5679801">
                <a:moveTo>
                  <a:pt x="0" y="0"/>
                </a:moveTo>
                <a:lnTo>
                  <a:pt x="12676811" y="0"/>
                </a:lnTo>
                <a:lnTo>
                  <a:pt x="12676811" y="5679801"/>
                </a:lnTo>
                <a:lnTo>
                  <a:pt x="0" y="56798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77368" y="185039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F1136-89F7-A633-02A3-7C6BD9EF73FB}"/>
              </a:ext>
            </a:extLst>
          </p:cNvPr>
          <p:cNvGrpSpPr/>
          <p:nvPr/>
        </p:nvGrpSpPr>
        <p:grpSpPr>
          <a:xfrm>
            <a:off x="6169979" y="4762002"/>
            <a:ext cx="5620400" cy="1876850"/>
            <a:chOff x="6524339" y="4894136"/>
            <a:chExt cx="5349679" cy="2333156"/>
          </a:xfrm>
        </p:grpSpPr>
        <p:sp>
          <p:nvSpPr>
            <p:cNvPr id="13" name="Freeform 13"/>
            <p:cNvSpPr/>
            <p:nvPr/>
          </p:nvSpPr>
          <p:spPr>
            <a:xfrm>
              <a:off x="6524339" y="4894136"/>
              <a:ext cx="5349679" cy="2333156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4"/>
                  </a:lnTo>
                  <a:lnTo>
                    <a:pt x="0" y="198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54216" y="5081208"/>
              <a:ext cx="4327318" cy="166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với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quanh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góp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dựng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tập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thể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cộng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văn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đoàn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kết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6225" y="4870136"/>
            <a:ext cx="5349679" cy="1322829"/>
            <a:chOff x="-577660" y="139072"/>
            <a:chExt cx="10699357" cy="2645659"/>
          </a:xfrm>
        </p:grpSpPr>
        <p:sp>
          <p:nvSpPr>
            <p:cNvPr id="16" name="Freeform 16"/>
            <p:cNvSpPr/>
            <p:nvPr/>
          </p:nvSpPr>
          <p:spPr>
            <a:xfrm>
              <a:off x="-577660" y="139072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8532" y="605594"/>
              <a:ext cx="8654633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tất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cả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89461" y="2057400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705</Words>
  <Application>Microsoft Office PowerPoint</Application>
  <PresentationFormat>Widescreen</PresentationFormat>
  <Paragraphs>44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#9Slide07 HoneyCream</vt:lpstr>
      <vt:lpstr>Arial</vt:lpstr>
      <vt:lpstr>Calibri</vt:lpstr>
      <vt:lpstr>Cambria</vt:lpstr>
      <vt:lpstr>Cambria Bold</vt:lpstr>
      <vt:lpstr>SVN-Newton</vt:lpstr>
      <vt:lpstr>SVN-Ready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2023-10-28T04:53:34Z</dcterms:created>
  <dcterms:modified xsi:type="dcterms:W3CDTF">2024-01-15T03:29:53Z</dcterms:modified>
</cp:coreProperties>
</file>