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3"/>
  </p:notesMasterIdLst>
  <p:sldIdLst>
    <p:sldId id="259" r:id="rId4"/>
    <p:sldId id="260" r:id="rId5"/>
    <p:sldId id="261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3" r:id="rId15"/>
    <p:sldId id="284" r:id="rId16"/>
    <p:sldId id="262" r:id="rId17"/>
    <p:sldId id="263" r:id="rId18"/>
    <p:sldId id="285" r:id="rId19"/>
    <p:sldId id="286" r:id="rId20"/>
    <p:sldId id="264" r:id="rId21"/>
    <p:sldId id="265" r:id="rId22"/>
    <p:sldId id="287" r:id="rId23"/>
    <p:sldId id="288" r:id="rId24"/>
    <p:sldId id="266" r:id="rId25"/>
    <p:sldId id="267" r:id="rId26"/>
    <p:sldId id="289" r:id="rId27"/>
    <p:sldId id="268" r:id="rId28"/>
    <p:sldId id="269" r:id="rId29"/>
    <p:sldId id="270" r:id="rId30"/>
    <p:sldId id="271" r:id="rId31"/>
    <p:sldId id="27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18" autoAdjust="0"/>
    <p:restoredTop sz="94660"/>
  </p:normalViewPr>
  <p:slideViewPr>
    <p:cSldViewPr snapToGrid="0">
      <p:cViewPr>
        <p:scale>
          <a:sx n="33" d="100"/>
          <a:sy n="33" d="100"/>
        </p:scale>
        <p:origin x="1314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9DFC9-D616-4B16-9FFC-3D739E39D453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EDD28-47F7-4C4C-9128-C9E9922C0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0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65C14-B4B6-42D1-A76A-4C4A18AD6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74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khảo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game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https://www.taysteachingtoolkit.com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41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552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907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950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8632-C3FE-4C10-BA14-6CC2F67E8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4CC4AB-AFFB-45E0-8EB1-FB639D53B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40749-6ACA-4BB7-8DE4-AE617EEE5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EC280-2051-418A-BC3D-E4D0EDDEC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10919-D784-4DE0-9A9B-7C152E31F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09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7EF43-6167-4722-8380-A5F0935FF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17AC43-E87D-496F-BE65-90AA708C9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4E63A-0D16-4215-B9E8-E9C4CBC5F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209C7-A511-481E-A200-49F175186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66B56-F484-48FA-9305-334BD32D2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27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EFE6FB-2267-4818-A8A7-FC7DDA2723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892754-304C-4AA6-85FA-09D3DD0DF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6C6F-0D0E-446F-8EE0-B4EEC26B9A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2681C-603F-4AA5-913C-19D3AF706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4A54B-D269-4B18-B873-D55231C0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27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12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7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40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41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40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04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37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00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2E832-E71C-45C0-87BB-FCCC5E63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25D7A-41D7-416D-A921-6973884D4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6A510-11F2-4329-9B33-06A41DD6DE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7BCB6-9C7D-48F4-A8C7-547D1A718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78846-ECF8-483D-B535-E969B3FD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0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99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7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23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14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92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19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3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48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68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7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1D3F5-ABB3-4448-9E64-E777A08AB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AA456-35E3-4DCD-8E72-D81584009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76340-CEA9-4539-9284-E26AC6214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E118B-3986-4DD4-A02C-25B61C1BF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2951B-F892-4ABC-A697-BA0001063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34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07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66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8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97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4F4A7-178A-448A-8F25-C0F77446F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700B0-9030-406B-98D2-DDB6A7454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D18E7F-65D8-4250-A150-F35144092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4391C-C6B6-40D4-B62C-4409D377FA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B5BE9-C082-4468-8083-24DC2DA24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350DD-3522-4798-893C-7EC44B180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40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7B845-8C85-4F25-88B4-58B6B584F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DFD43-E26A-4E7E-B0FC-53E7D0AAF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D6049-25BA-42F7-96A9-446418545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E307B0-F426-44C1-A9ED-6493C33D5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FC9F6F-3DBB-4107-B873-FDADE1AB3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9405E6-1672-4FA7-8CFE-90C4BC8F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B5B40C-9561-4259-9F96-1B572FFF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214CDC-08E9-4CFF-9FAA-C21ECBA6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97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940FA-A48D-4BB1-B600-274F6ADA1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4A0EF9-8E4C-4548-A2BD-292F19933F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7481F2-FEA9-4099-B20B-A4ECBE45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45754-605A-4130-8941-B7C541A2F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72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5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0B131-E579-46E9-92A1-4B95D1EA4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344FB-6804-46A8-8803-D20124745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805AF-215A-456A-8B71-929A009B0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201CFD-C5B5-4FB8-92AD-7DE204391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349E4-2A84-45DB-BF2A-51870A1B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2BA00-B4D2-40B4-8488-4D76CA81A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2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58ECF-53D8-4970-B43E-1D8AFDF0E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A217DA-3B6F-4A63-9FD0-3E12ACA8EB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3E722-DA97-489B-9C55-0CC3D51E5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27D067-3027-4484-B3A5-CB715F2DD9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A0A36-D083-4A86-BB97-0831FAA88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31AD8-2FCF-46A5-A32E-20880E546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28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5FBA3ED7-FBC9-464A-BF86-160F8ADA268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72314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075D84F3-D8DD-47C3-BF65-8AA509BE826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7883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C41E89DF-F651-43AB-81E8-F68F0678A69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79449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8.png"/><Relationship Id="rId18" Type="http://schemas.openxmlformats.org/officeDocument/2006/relationships/image" Target="../media/image12.gif"/><Relationship Id="rId3" Type="http://schemas.openxmlformats.org/officeDocument/2006/relationships/slide" Target="slide19.xml"/><Relationship Id="rId21" Type="http://schemas.openxmlformats.org/officeDocument/2006/relationships/image" Target="../media/image15.gif"/><Relationship Id="rId7" Type="http://schemas.openxmlformats.org/officeDocument/2006/relationships/image" Target="../media/image2.png"/><Relationship Id="rId12" Type="http://schemas.openxmlformats.org/officeDocument/2006/relationships/image" Target="../media/image7.svg"/><Relationship Id="rId17" Type="http://schemas.openxmlformats.org/officeDocument/2006/relationships/image" Target="../media/image11.svg"/><Relationship Id="rId2" Type="http://schemas.openxmlformats.org/officeDocument/2006/relationships/image" Target="../media/image1.gif"/><Relationship Id="rId16" Type="http://schemas.openxmlformats.org/officeDocument/2006/relationships/image" Target="../media/image10.png"/><Relationship Id="rId20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image" Target="../media/image6.png"/><Relationship Id="rId5" Type="http://schemas.openxmlformats.org/officeDocument/2006/relationships/slide" Target="slide23.xml"/><Relationship Id="rId15" Type="http://schemas.openxmlformats.org/officeDocument/2006/relationships/slide" Target="slide26.xml"/><Relationship Id="rId10" Type="http://schemas.openxmlformats.org/officeDocument/2006/relationships/image" Target="../media/image5.svg"/><Relationship Id="rId19" Type="http://schemas.openxmlformats.org/officeDocument/2006/relationships/image" Target="../media/image13.gif"/><Relationship Id="rId4" Type="http://schemas.openxmlformats.org/officeDocument/2006/relationships/slide" Target="slide22.xml"/><Relationship Id="rId9" Type="http://schemas.openxmlformats.org/officeDocument/2006/relationships/image" Target="../media/image4.png"/><Relationship Id="rId1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9.wdp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9.wdp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22.xml"/><Relationship Id="rId18" Type="http://schemas.openxmlformats.org/officeDocument/2006/relationships/image" Target="../media/image11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slide" Target="slide19.xml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5.svg"/><Relationship Id="rId15" Type="http://schemas.openxmlformats.org/officeDocument/2006/relationships/slide" Target="slide8.xml"/><Relationship Id="rId10" Type="http://schemas.openxmlformats.org/officeDocument/2006/relationships/image" Target="../media/image16.jpe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slide" Target="slide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slide" Target="slide23.xml"/><Relationship Id="rId18" Type="http://schemas.openxmlformats.org/officeDocument/2006/relationships/image" Target="../media/image15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slide" Target="slide22.xml"/><Relationship Id="rId1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20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slide" Target="slide19.xml"/><Relationship Id="rId5" Type="http://schemas.openxmlformats.org/officeDocument/2006/relationships/image" Target="../media/image4.png"/><Relationship Id="rId15" Type="http://schemas.openxmlformats.org/officeDocument/2006/relationships/slide" Target="slide26.xml"/><Relationship Id="rId10" Type="http://schemas.openxmlformats.org/officeDocument/2006/relationships/image" Target="../media/image9.svg"/><Relationship Id="rId19" Type="http://schemas.openxmlformats.org/officeDocument/2006/relationships/image" Target="../media/image43.gif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8.xml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slide" Target="slide23.xml"/><Relationship Id="rId17" Type="http://schemas.openxmlformats.org/officeDocument/2006/relationships/image" Target="../media/image43.gif"/><Relationship Id="rId2" Type="http://schemas.openxmlformats.org/officeDocument/2006/relationships/image" Target="../media/image2.png"/><Relationship Id="rId16" Type="http://schemas.openxmlformats.org/officeDocument/2006/relationships/image" Target="../media/image1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slide" Target="slide22.xml"/><Relationship Id="rId5" Type="http://schemas.openxmlformats.org/officeDocument/2006/relationships/image" Target="../media/image5.svg"/><Relationship Id="rId15" Type="http://schemas.openxmlformats.org/officeDocument/2006/relationships/image" Target="../media/image10.png"/><Relationship Id="rId10" Type="http://schemas.openxmlformats.org/officeDocument/2006/relationships/slide" Target="slide19.xml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slide" Target="slide2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8.xml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slide" Target="slide23.xml"/><Relationship Id="rId17" Type="http://schemas.openxmlformats.org/officeDocument/2006/relationships/image" Target="../media/image44.gif"/><Relationship Id="rId2" Type="http://schemas.openxmlformats.org/officeDocument/2006/relationships/image" Target="../media/image2.png"/><Relationship Id="rId16" Type="http://schemas.openxmlformats.org/officeDocument/2006/relationships/image" Target="../media/image1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slide" Target="slide22.xml"/><Relationship Id="rId5" Type="http://schemas.openxmlformats.org/officeDocument/2006/relationships/image" Target="../media/image5.svg"/><Relationship Id="rId15" Type="http://schemas.openxmlformats.org/officeDocument/2006/relationships/image" Target="../media/image10.png"/><Relationship Id="rId10" Type="http://schemas.openxmlformats.org/officeDocument/2006/relationships/slide" Target="slide19.xml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slide" Target="slide2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8.xml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slide" Target="slide23.xml"/><Relationship Id="rId17" Type="http://schemas.openxmlformats.org/officeDocument/2006/relationships/image" Target="../media/image15.gif"/><Relationship Id="rId2" Type="http://schemas.openxmlformats.org/officeDocument/2006/relationships/image" Target="../media/image2.png"/><Relationship Id="rId16" Type="http://schemas.openxmlformats.org/officeDocument/2006/relationships/image" Target="../media/image1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slide" Target="slide22.xml"/><Relationship Id="rId5" Type="http://schemas.openxmlformats.org/officeDocument/2006/relationships/image" Target="../media/image5.svg"/><Relationship Id="rId15" Type="http://schemas.openxmlformats.org/officeDocument/2006/relationships/image" Target="../media/image10.png"/><Relationship Id="rId10" Type="http://schemas.openxmlformats.org/officeDocument/2006/relationships/slide" Target="slide19.xml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slide" Target="slide2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8.xml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slide" Target="slide23.xml"/><Relationship Id="rId17" Type="http://schemas.openxmlformats.org/officeDocument/2006/relationships/image" Target="../media/image45.png"/><Relationship Id="rId2" Type="http://schemas.openxmlformats.org/officeDocument/2006/relationships/image" Target="../media/image2.png"/><Relationship Id="rId16" Type="http://schemas.openxmlformats.org/officeDocument/2006/relationships/image" Target="../media/image1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slide" Target="slide22.xml"/><Relationship Id="rId5" Type="http://schemas.openxmlformats.org/officeDocument/2006/relationships/image" Target="../media/image5.svg"/><Relationship Id="rId15" Type="http://schemas.openxmlformats.org/officeDocument/2006/relationships/image" Target="../media/image10.png"/><Relationship Id="rId10" Type="http://schemas.openxmlformats.org/officeDocument/2006/relationships/slide" Target="slide19.xml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slide" Target="slide2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8.xml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slide" Target="slide23.xml"/><Relationship Id="rId17" Type="http://schemas.openxmlformats.org/officeDocument/2006/relationships/image" Target="../media/image45.png"/><Relationship Id="rId2" Type="http://schemas.openxmlformats.org/officeDocument/2006/relationships/image" Target="../media/image2.png"/><Relationship Id="rId16" Type="http://schemas.openxmlformats.org/officeDocument/2006/relationships/image" Target="../media/image1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slide" Target="slide22.xml"/><Relationship Id="rId5" Type="http://schemas.openxmlformats.org/officeDocument/2006/relationships/image" Target="../media/image5.svg"/><Relationship Id="rId15" Type="http://schemas.openxmlformats.org/officeDocument/2006/relationships/image" Target="../media/image10.png"/><Relationship Id="rId10" Type="http://schemas.openxmlformats.org/officeDocument/2006/relationships/slide" Target="slide19.xml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slide" Target="slide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slide" Target="slide22.xml"/><Relationship Id="rId7" Type="http://schemas.openxmlformats.org/officeDocument/2006/relationships/image" Target="../media/image3.svg"/><Relationship Id="rId12" Type="http://schemas.openxmlformats.org/officeDocument/2006/relationships/image" Target="../media/image8.png"/><Relationship Id="rId2" Type="http://schemas.openxmlformats.org/officeDocument/2006/relationships/slide" Target="slide19.xml"/><Relationship Id="rId16" Type="http://schemas.openxmlformats.org/officeDocument/2006/relationships/image" Target="../media/image1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5" Type="http://schemas.openxmlformats.org/officeDocument/2006/relationships/slide" Target="slide8.xml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slide" Target="slide23.xml"/><Relationship Id="rId9" Type="http://schemas.openxmlformats.org/officeDocument/2006/relationships/image" Target="../media/image5.svg"/><Relationship Id="rId14" Type="http://schemas.openxmlformats.org/officeDocument/2006/relationships/slide" Target="slide2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8.xml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slide" Target="slide23.xml"/><Relationship Id="rId2" Type="http://schemas.openxmlformats.org/officeDocument/2006/relationships/image" Target="../media/image2.png"/><Relationship Id="rId16" Type="http://schemas.openxmlformats.org/officeDocument/2006/relationships/image" Target="../media/image1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slide" Target="slide22.xml"/><Relationship Id="rId5" Type="http://schemas.openxmlformats.org/officeDocument/2006/relationships/image" Target="../media/image5.svg"/><Relationship Id="rId15" Type="http://schemas.openxmlformats.org/officeDocument/2006/relationships/image" Target="../media/image10.png"/><Relationship Id="rId10" Type="http://schemas.openxmlformats.org/officeDocument/2006/relationships/slide" Target="slide19.xml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slide" Target="slide2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8.xml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slide" Target="slide23.xml"/><Relationship Id="rId2" Type="http://schemas.openxmlformats.org/officeDocument/2006/relationships/image" Target="../media/image2.png"/><Relationship Id="rId16" Type="http://schemas.openxmlformats.org/officeDocument/2006/relationships/image" Target="../media/image1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slide" Target="slide22.xml"/><Relationship Id="rId5" Type="http://schemas.openxmlformats.org/officeDocument/2006/relationships/image" Target="../media/image5.svg"/><Relationship Id="rId15" Type="http://schemas.openxmlformats.org/officeDocument/2006/relationships/image" Target="../media/image10.png"/><Relationship Id="rId10" Type="http://schemas.openxmlformats.org/officeDocument/2006/relationships/slide" Target="slide19.xml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slide" Target="slide2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23.xml"/><Relationship Id="rId18" Type="http://schemas.openxmlformats.org/officeDocument/2006/relationships/image" Target="../media/image13.gif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slide" Target="slide22.xml"/><Relationship Id="rId17" Type="http://schemas.openxmlformats.org/officeDocument/2006/relationships/image" Target="../media/image11.svg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slide" Target="slide19.xml"/><Relationship Id="rId5" Type="http://schemas.openxmlformats.org/officeDocument/2006/relationships/image" Target="../media/image5.svg"/><Relationship Id="rId15" Type="http://schemas.openxmlformats.org/officeDocument/2006/relationships/slide" Target="slide26.xml"/><Relationship Id="rId10" Type="http://schemas.openxmlformats.org/officeDocument/2006/relationships/image" Target="../media/image46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slide" Target="slide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8.xml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slide" Target="slide23.xml"/><Relationship Id="rId17" Type="http://schemas.openxmlformats.org/officeDocument/2006/relationships/image" Target="../media/image13.gif"/><Relationship Id="rId2" Type="http://schemas.openxmlformats.org/officeDocument/2006/relationships/image" Target="../media/image2.png"/><Relationship Id="rId16" Type="http://schemas.openxmlformats.org/officeDocument/2006/relationships/image" Target="../media/image1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slide" Target="slide22.xml"/><Relationship Id="rId5" Type="http://schemas.openxmlformats.org/officeDocument/2006/relationships/image" Target="../media/image5.svg"/><Relationship Id="rId15" Type="http://schemas.openxmlformats.org/officeDocument/2006/relationships/image" Target="../media/image10.png"/><Relationship Id="rId10" Type="http://schemas.openxmlformats.org/officeDocument/2006/relationships/slide" Target="slide19.xml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22.xml"/><Relationship Id="rId18" Type="http://schemas.openxmlformats.org/officeDocument/2006/relationships/image" Target="../media/image11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slide" Target="slide19.xml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5.svg"/><Relationship Id="rId15" Type="http://schemas.openxmlformats.org/officeDocument/2006/relationships/slide" Target="slide8.xml"/><Relationship Id="rId10" Type="http://schemas.openxmlformats.org/officeDocument/2006/relationships/image" Target="../media/image16.jpe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47.jp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g"/><Relationship Id="rId5" Type="http://schemas.openxmlformats.org/officeDocument/2006/relationships/audio" Target="../media/audio1.wav"/><Relationship Id="rId10" Type="http://schemas.openxmlformats.org/officeDocument/2006/relationships/image" Target="../media/image56.png"/><Relationship Id="rId4" Type="http://schemas.openxmlformats.org/officeDocument/2006/relationships/audio" Target="../media/audio2.wav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g"/><Relationship Id="rId5" Type="http://schemas.openxmlformats.org/officeDocument/2006/relationships/audio" Target="../media/audio2.wav"/><Relationship Id="rId10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22.xml"/><Relationship Id="rId18" Type="http://schemas.openxmlformats.org/officeDocument/2006/relationships/image" Target="../media/image11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slide" Target="slide19.xml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5.svg"/><Relationship Id="rId15" Type="http://schemas.openxmlformats.org/officeDocument/2006/relationships/slide" Target="slide8.xml"/><Relationship Id="rId10" Type="http://schemas.openxmlformats.org/officeDocument/2006/relationships/image" Target="../media/image16.jpe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slide" Target="slide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5" Type="http://schemas.openxmlformats.org/officeDocument/2006/relationships/slide" Target="slide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28.png"/><Relationship Id="rId18" Type="http://schemas.openxmlformats.org/officeDocument/2006/relationships/image" Target="../media/image30.png"/><Relationship Id="rId3" Type="http://schemas.openxmlformats.org/officeDocument/2006/relationships/image" Target="../media/image24.png"/><Relationship Id="rId21" Type="http://schemas.microsoft.com/office/2007/relationships/hdphoto" Target="../media/hdphoto6.wdp"/><Relationship Id="rId7" Type="http://schemas.microsoft.com/office/2007/relationships/hdphoto" Target="../media/hdphoto3.wdp"/><Relationship Id="rId12" Type="http://schemas.openxmlformats.org/officeDocument/2006/relationships/slide" Target="slide15.xml"/><Relationship Id="rId17" Type="http://schemas.openxmlformats.org/officeDocument/2006/relationships/slide" Target="slide23.xml"/><Relationship Id="rId2" Type="http://schemas.openxmlformats.org/officeDocument/2006/relationships/image" Target="../media/image23.png"/><Relationship Id="rId16" Type="http://schemas.microsoft.com/office/2007/relationships/hdphoto" Target="../media/hdphoto5.wdp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slide" Target="slide14.xml"/><Relationship Id="rId15" Type="http://schemas.openxmlformats.org/officeDocument/2006/relationships/image" Target="../media/image29.png"/><Relationship Id="rId10" Type="http://schemas.microsoft.com/office/2007/relationships/hdphoto" Target="../media/hdphoto4.wdp"/><Relationship Id="rId19" Type="http://schemas.openxmlformats.org/officeDocument/2006/relationships/slide" Target="slide3.xml"/><Relationship Id="rId4" Type="http://schemas.microsoft.com/office/2007/relationships/hdphoto" Target="../media/hdphoto2.wdp"/><Relationship Id="rId9" Type="http://schemas.openxmlformats.org/officeDocument/2006/relationships/image" Target="../media/image26.png"/><Relationship Id="rId14" Type="http://schemas.openxmlformats.org/officeDocument/2006/relationships/slide" Target="slide19.xml"/><Relationship Id="rId22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22.xml"/><Relationship Id="rId18" Type="http://schemas.openxmlformats.org/officeDocument/2006/relationships/image" Target="../media/image11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slide" Target="slide19.xml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5.svg"/><Relationship Id="rId15" Type="http://schemas.openxmlformats.org/officeDocument/2006/relationships/slide" Target="slide8.xml"/><Relationship Id="rId10" Type="http://schemas.openxmlformats.org/officeDocument/2006/relationships/image" Target="../media/image16.jpe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slide" Target="slide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6061F70D-F994-4F6E-9D4E-92121039A3DD}"/>
              </a:ext>
            </a:extLst>
          </p:cNvPr>
          <p:cNvGrpSpPr/>
          <p:nvPr/>
        </p:nvGrpSpPr>
        <p:grpSpPr>
          <a:xfrm>
            <a:off x="2854960" y="-76652"/>
            <a:ext cx="5984240" cy="1301555"/>
            <a:chOff x="1175655" y="-4138"/>
            <a:chExt cx="9840690" cy="2009201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72EAB790-08BF-4C5C-9B76-8CF1B57503C2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51C6C6D3-FC2E-414E-AF44-C24A83A5AE00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77B5B822-C0FA-4127-ABE3-4172027B5394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D046F61C-45E1-4529-8592-81ADBDC60DD1}"/>
                    </a:ext>
                  </a:extLst>
                </p:cNvPr>
                <p:cNvSpPr/>
                <p:nvPr/>
              </p:nvSpPr>
              <p:spPr>
                <a:xfrm>
                  <a:off x="1386068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9B26368D-F52B-4581-98A9-DD76DFCCB273}"/>
                  </a:ext>
                </a:extLst>
              </p:cNvPr>
              <p:cNvSpPr txBox="1"/>
              <p:nvPr/>
            </p:nvSpPr>
            <p:spPr>
              <a:xfrm>
                <a:off x="1295529" y="749419"/>
                <a:ext cx="9600936" cy="11262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TOÁN 4</a:t>
                </a:r>
              </a:p>
            </p:txBody>
          </p:sp>
        </p:grpSp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6361E83B-CD8E-499A-A49D-9813E548223F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Rectangle: Rounded Corners 214">
              <a:extLst>
                <a:ext uri="{FF2B5EF4-FFF2-40B4-BE49-F238E27FC236}">
                  <a16:creationId xmlns:a16="http://schemas.microsoft.com/office/drawing/2014/main" id="{8881551D-7C96-4D7F-A425-A43C769F0F61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E0F5B57D-C324-43CD-8D54-5D0C8EB3C27B}"/>
              </a:ext>
            </a:extLst>
          </p:cNvPr>
          <p:cNvGrpSpPr/>
          <p:nvPr/>
        </p:nvGrpSpPr>
        <p:grpSpPr>
          <a:xfrm>
            <a:off x="539047" y="1664986"/>
            <a:ext cx="11113906" cy="4484258"/>
            <a:chOff x="2774230" y="1838083"/>
            <a:chExt cx="8300170" cy="3714941"/>
          </a:xfrm>
        </p:grpSpPr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0929EA16-FDB3-4100-95B4-9409676AB4B0}"/>
                </a:ext>
              </a:extLst>
            </p:cNvPr>
            <p:cNvSpPr/>
            <p:nvPr/>
          </p:nvSpPr>
          <p:spPr>
            <a:xfrm>
              <a:off x="2774230" y="1838083"/>
              <a:ext cx="8300170" cy="3714941"/>
            </a:xfrm>
            <a:prstGeom prst="roundRect">
              <a:avLst>
                <a:gd name="adj" fmla="val 9472"/>
              </a:avLst>
            </a:prstGeom>
            <a:solidFill>
              <a:srgbClr val="BCB2AA"/>
            </a:solidFill>
            <a:ln w="38100">
              <a:solidFill>
                <a:srgbClr val="5F5A6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id="{67EA27DA-EFBB-4445-898C-400E95A95810}"/>
                </a:ext>
              </a:extLst>
            </p:cNvPr>
            <p:cNvSpPr/>
            <p:nvPr/>
          </p:nvSpPr>
          <p:spPr>
            <a:xfrm>
              <a:off x="2959002" y="1997022"/>
              <a:ext cx="7941227" cy="3397061"/>
            </a:xfrm>
            <a:prstGeom prst="roundRect">
              <a:avLst>
                <a:gd name="adj" fmla="val 6551"/>
              </a:avLst>
            </a:prstGeom>
            <a:noFill/>
            <a:ln w="38100">
              <a:solidFill>
                <a:srgbClr val="5F5A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526CC5C-101E-4791-BFCE-5298CC4BCC69}"/>
              </a:ext>
            </a:extLst>
          </p:cNvPr>
          <p:cNvGrpSpPr/>
          <p:nvPr/>
        </p:nvGrpSpPr>
        <p:grpSpPr>
          <a:xfrm>
            <a:off x="-1348375" y="348512"/>
            <a:ext cx="1110402" cy="786860"/>
            <a:chOff x="409305" y="337999"/>
            <a:chExt cx="1285800" cy="911152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B045BDA-D19B-4CD8-A6BD-FB8BBE80BAC0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hlinkClick r:id="rId3" action="ppaction://hlinksldjump"/>
              <a:extLst>
                <a:ext uri="{FF2B5EF4-FFF2-40B4-BE49-F238E27FC236}">
                  <a16:creationId xmlns:a16="http://schemas.microsoft.com/office/drawing/2014/main" id="{823B790D-7AB2-4309-9597-204E6684F42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2B691B0-5FEE-41C7-812A-9D430F48234A}"/>
              </a:ext>
            </a:extLst>
          </p:cNvPr>
          <p:cNvGrpSpPr/>
          <p:nvPr/>
        </p:nvGrpSpPr>
        <p:grpSpPr>
          <a:xfrm>
            <a:off x="-1349057" y="1534713"/>
            <a:ext cx="1110402" cy="786860"/>
            <a:chOff x="409305" y="337999"/>
            <a:chExt cx="1285800" cy="91115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02485C-0C31-4CCE-96D3-3FDA17856A5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hlinkClick r:id="rId4" action="ppaction://hlinksldjump"/>
              <a:extLst>
                <a:ext uri="{FF2B5EF4-FFF2-40B4-BE49-F238E27FC236}">
                  <a16:creationId xmlns:a16="http://schemas.microsoft.com/office/drawing/2014/main" id="{2D802202-5CD2-419F-9023-72B4B1654B3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BE8A435-10A9-4E1B-BFBD-838EE91370B8}"/>
              </a:ext>
            </a:extLst>
          </p:cNvPr>
          <p:cNvGrpSpPr/>
          <p:nvPr/>
        </p:nvGrpSpPr>
        <p:grpSpPr>
          <a:xfrm>
            <a:off x="-1349739" y="2720914"/>
            <a:ext cx="1110402" cy="786860"/>
            <a:chOff x="409305" y="337999"/>
            <a:chExt cx="1285800" cy="911152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F92E371-A62B-471A-B8D4-84C5F3F3BC57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hlinkClick r:id="rId5" action="ppaction://hlinksldjump"/>
              <a:extLst>
                <a:ext uri="{FF2B5EF4-FFF2-40B4-BE49-F238E27FC236}">
                  <a16:creationId xmlns:a16="http://schemas.microsoft.com/office/drawing/2014/main" id="{DE2733EE-7DF5-4D72-8934-E7081EBF6A1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7FC74E6-00DD-4CDB-954C-0B303DC0FCE5}"/>
              </a:ext>
            </a:extLst>
          </p:cNvPr>
          <p:cNvGrpSpPr/>
          <p:nvPr/>
        </p:nvGrpSpPr>
        <p:grpSpPr>
          <a:xfrm>
            <a:off x="-1350421" y="3907115"/>
            <a:ext cx="1110402" cy="786860"/>
            <a:chOff x="409305" y="337999"/>
            <a:chExt cx="1285800" cy="9111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768CD88-E29B-4ACB-BFDA-4F95D98B6E0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hlinkClick r:id="rId6" action="ppaction://hlinksldjump"/>
              <a:extLst>
                <a:ext uri="{FF2B5EF4-FFF2-40B4-BE49-F238E27FC236}">
                  <a16:creationId xmlns:a16="http://schemas.microsoft.com/office/drawing/2014/main" id="{D89C7150-85F5-45C7-A121-459BB241F9D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C226B59-4810-472F-930C-A3E51EBD5C31}"/>
              </a:ext>
            </a:extLst>
          </p:cNvPr>
          <p:cNvGrpSpPr/>
          <p:nvPr/>
        </p:nvGrpSpPr>
        <p:grpSpPr>
          <a:xfrm>
            <a:off x="-1351103" y="5093316"/>
            <a:ext cx="1110402" cy="786860"/>
            <a:chOff x="409305" y="337999"/>
            <a:chExt cx="1285800" cy="911152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3FC915A-2DEF-449C-81E6-E08ABF418BD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hlinkClick r:id="rId3" action="ppaction://hlinksldjump"/>
              <a:extLst>
                <a:ext uri="{FF2B5EF4-FFF2-40B4-BE49-F238E27FC236}">
                  <a16:creationId xmlns:a16="http://schemas.microsoft.com/office/drawing/2014/main" id="{6427C4A7-2F09-4D66-9E2A-38275E21A70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pic>
        <p:nvPicPr>
          <p:cNvPr id="36" name="Graphic 35" descr="Power">
            <a:hlinkClick r:id="rId15" action="ppaction://hlinksldjump"/>
            <a:extLst>
              <a:ext uri="{FF2B5EF4-FFF2-40B4-BE49-F238E27FC236}">
                <a16:creationId xmlns:a16="http://schemas.microsoft.com/office/drawing/2014/main" id="{06734521-D4D5-46A0-AABE-C50D984128E6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A86708-7003-40F2-B864-9CF6176A13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320" y="523134"/>
            <a:ext cx="2616200" cy="261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CE2766-BE32-45D7-B69E-9826EF1624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130" y="4156339"/>
            <a:ext cx="2589343" cy="2184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705B4A-6B59-400E-A21F-77AC228919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76" y="626020"/>
            <a:ext cx="3130859" cy="31308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202479-3B47-4541-870B-97949A2F7B8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6" y="3902697"/>
            <a:ext cx="2438400" cy="24384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7A2B490-54AA-401C-9516-B1D45DE15293}"/>
              </a:ext>
            </a:extLst>
          </p:cNvPr>
          <p:cNvSpPr txBox="1"/>
          <p:nvPr/>
        </p:nvSpPr>
        <p:spPr>
          <a:xfrm>
            <a:off x="682323" y="3023272"/>
            <a:ext cx="111397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600" normalizeH="0" baseline="0" noProof="0" dirty="0">
                <a:ln w="2857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63500" dir="2700000" algn="tl" rotWithShape="0">
                    <a:srgbClr val="E7E6E6"/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+mn-cs"/>
              </a:rPr>
              <a:t>CHIA CHO SỐ</a:t>
            </a:r>
            <a:r>
              <a:rPr kumimoji="0" lang="vi-VN" sz="8000" b="0" i="0" u="none" strike="noStrike" kern="1200" cap="none" spc="600" normalizeH="0" noProof="0" dirty="0">
                <a:ln w="2857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63500" dir="2700000" algn="tl" rotWithShape="0">
                    <a:srgbClr val="E7E6E6"/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+mn-cs"/>
              </a:rPr>
              <a:t> CÓ MỘT CHỮ SỐ</a:t>
            </a:r>
            <a:endParaRPr kumimoji="0" lang="en-US" sz="8000" b="0" i="0" u="none" strike="noStrike" kern="1200" cap="none" spc="600" normalizeH="0" baseline="0" noProof="0" dirty="0">
              <a:ln w="28575">
                <a:solidFill>
                  <a:prstClr val="black"/>
                </a:solidFill>
              </a:ln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dist="63500" dir="2700000" algn="tl" rotWithShape="0">
                  <a:srgbClr val="E7E6E6"/>
                </a:outerShdw>
              </a:effectLst>
              <a:uLnTx/>
              <a:uFillTx/>
              <a:latin typeface="UTM Thanh Nhac TL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Rectangle: Rounded Corners 223">
            <a:extLst>
              <a:ext uri="{FF2B5EF4-FFF2-40B4-BE49-F238E27FC236}">
                <a16:creationId xmlns:a16="http://schemas.microsoft.com/office/drawing/2014/main" id="{1E4C9929-7523-4B89-9C68-E8C6EF8AF11F}"/>
              </a:ext>
            </a:extLst>
          </p:cNvPr>
          <p:cNvSpPr/>
          <p:nvPr/>
        </p:nvSpPr>
        <p:spPr>
          <a:xfrm>
            <a:off x="6282015" y="5421929"/>
            <a:ext cx="3259115" cy="489261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TRANG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14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753" t="10993" r="18759" b="10142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6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6616" y="177866"/>
            <a:ext cx="11576693" cy="6416898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5475" y="893408"/>
            <a:ext cx="5529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A816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125 730 : 5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A8168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58874" y="2135767"/>
            <a:ext cx="19709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2720601" y="2608478"/>
            <a:ext cx="174232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flipH="1">
            <a:off x="3206781" y="2083061"/>
            <a:ext cx="1793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731164" y="2780812"/>
            <a:ext cx="439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020896" y="2696094"/>
            <a:ext cx="2251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3090218" y="2790382"/>
            <a:ext cx="4435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278526" y="269945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287942" y="3181750"/>
            <a:ext cx="3576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1602127" y="3184937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389500" y="279056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1591938" y="363223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905000" y="3632233"/>
            <a:ext cx="578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3710274" y="2790563"/>
            <a:ext cx="6066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925972" y="4123627"/>
            <a:ext cx="3752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2198119" y="4150699"/>
            <a:ext cx="3881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4002064" y="2790788"/>
            <a:ext cx="349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2204521" y="466430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H="1">
            <a:off x="2713850" y="1998071"/>
            <a:ext cx="10987" cy="12514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000" y1="40789" x2="58250" y2="52632"/>
                        <a14:foregroundMark x1="55750" y1="64474" x2="63000" y2="77368"/>
                        <a14:foregroundMark x1="57500" y1="43684" x2="57750" y2="49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49" y="-574133"/>
            <a:ext cx="1923298" cy="182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-5585564" y="3433498"/>
            <a:ext cx="6066016" cy="4033443"/>
            <a:chOff x="-309695" y="4881418"/>
            <a:chExt cx="5506210" cy="403344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2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695" y="4881418"/>
              <a:ext cx="5506210" cy="40334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Rectangle 30"/>
            <p:cNvSpPr/>
            <p:nvPr/>
          </p:nvSpPr>
          <p:spPr>
            <a:xfrm>
              <a:off x="511941" y="6982505"/>
              <a:ext cx="386293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125 730 : 5 = 25 146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44318" y="-533084"/>
            <a:ext cx="7514630" cy="6918616"/>
            <a:chOff x="4344318" y="-533084"/>
            <a:chExt cx="7514630" cy="6918616"/>
          </a:xfrm>
        </p:grpSpPr>
        <p:sp>
          <p:nvSpPr>
            <p:cNvPr id="33" name="Rounded Rectangle 32"/>
            <p:cNvSpPr/>
            <p:nvPr/>
          </p:nvSpPr>
          <p:spPr>
            <a:xfrm>
              <a:off x="5516205" y="749592"/>
              <a:ext cx="6342743" cy="5635940"/>
            </a:xfrm>
            <a:prstGeom prst="roundRect">
              <a:avLst/>
            </a:prstGeom>
            <a:solidFill>
              <a:srgbClr val="FFCCFF">
                <a:alpha val="39000"/>
              </a:srgbClr>
            </a:solidFill>
            <a:ln>
              <a:solidFill>
                <a:srgbClr val="C00000"/>
              </a:solidFill>
              <a:prstDash val="lgDashDotDot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558" y="0"/>
              <a:ext cx="1239530" cy="1239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44" b="89776" l="2556" r="93930">
                          <a14:foregroundMark x1="39617" y1="17093" x2="43131" y2="19489"/>
                          <a14:foregroundMark x1="24920" y1="12620" x2="25240" y2="16134"/>
                          <a14:foregroundMark x1="12939" y1="27476" x2="14856" y2="32428"/>
                          <a14:foregroundMark x1="71406" y1="74601" x2="71885" y2="78275"/>
                          <a14:foregroundMark x1="50000" y1="69489" x2="49840" y2="75080"/>
                          <a14:foregroundMark x1="63259" y1="84345" x2="62460" y2="87700"/>
                          <a14:foregroundMark x1="24121" y1="11981" x2="24121" y2="16613"/>
                          <a14:foregroundMark x1="25719" y1="14537" x2="25399" y2="100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8407">
              <a:off x="4344318" y="-533084"/>
              <a:ext cx="3414744" cy="2621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5894741" y="1016948"/>
            <a:ext cx="5584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5692215" y="1555971"/>
            <a:ext cx="4827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- 12 chia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5692215" y="1975339"/>
            <a:ext cx="5791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;12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5692215" y="2394707"/>
            <a:ext cx="1419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6530307" y="2394707"/>
            <a:ext cx="49692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được 25; 25 chia 5 được 5, viết 5.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5692215" y="2814075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25; 25 trừ 25 bằng 0;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5692215" y="3233443"/>
            <a:ext cx="23653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 7;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6640729" y="3233443"/>
            <a:ext cx="3311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1; viết 1.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5692215" y="3652811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5; 7 trừ 5 bằng 2, viết 2.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5692215" y="4072179"/>
            <a:ext cx="27162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3; được 23;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7878996" y="4074066"/>
            <a:ext cx="3881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5692215" y="4491547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20; 23 trừ 20 bằng 3, viết 3.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5692215" y="4910915"/>
            <a:ext cx="28400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7963720" y="4910915"/>
            <a:ext cx="335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6, viết 6.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5692215" y="5330285"/>
            <a:ext cx="586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30; 30 trừ 30 bằng 0,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1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0.12031 -0.04098 C 0.14531 -0.05024 0.18268 -0.05463 0.222 -0.05463 C 0.26666 -0.05463 0.30247 -0.05024 0.32747 -0.04098 L 0.44778 4.07407E-6 " pathEditMode="relative" rAng="0" ptsTypes="AAAAA">
                                      <p:cBhvr>
                                        <p:cTn id="2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6616" y="177866"/>
            <a:ext cx="11576693" cy="6416898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5475" y="893408"/>
            <a:ext cx="5529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A816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125 734 : 5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A8168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58874" y="2135767"/>
            <a:ext cx="19709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2720601" y="2608478"/>
            <a:ext cx="174232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flipH="1">
            <a:off x="3206781" y="2083061"/>
            <a:ext cx="1793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731164" y="2780812"/>
            <a:ext cx="439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020896" y="2696094"/>
            <a:ext cx="2251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3090218" y="2790382"/>
            <a:ext cx="4435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278526" y="269945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287942" y="3181750"/>
            <a:ext cx="3576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1602127" y="3184937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389500" y="279056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1591938" y="363223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905000" y="3632233"/>
            <a:ext cx="578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3710274" y="2790563"/>
            <a:ext cx="6066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925972" y="4123627"/>
            <a:ext cx="3752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2198119" y="4137999"/>
            <a:ext cx="3881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4002064" y="2790788"/>
            <a:ext cx="349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2204521" y="466430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H="1">
            <a:off x="2713850" y="1998071"/>
            <a:ext cx="10987" cy="12514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000" y1="40789" x2="58250" y2="52632"/>
                        <a14:foregroundMark x1="55750" y1="64474" x2="63000" y2="77368"/>
                        <a14:foregroundMark x1="57500" y1="43684" x2="57750" y2="49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49" y="-574133"/>
            <a:ext cx="1923298" cy="182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-6665065" y="3433498"/>
            <a:ext cx="6993775" cy="4033443"/>
            <a:chOff x="-309696" y="4881418"/>
            <a:chExt cx="6348351" cy="403344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2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696" y="4881418"/>
              <a:ext cx="6348351" cy="40334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Rectangle 30"/>
            <p:cNvSpPr/>
            <p:nvPr/>
          </p:nvSpPr>
          <p:spPr>
            <a:xfrm>
              <a:off x="511941" y="6982505"/>
              <a:ext cx="51307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125 730 : 5 = 25 146 (dư</a:t>
              </a:r>
              <a:r>
                <a:rPr kumimoji="0" lang="vi-VN" alt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4)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44318" y="-533084"/>
            <a:ext cx="7514630" cy="6918616"/>
            <a:chOff x="4344318" y="-533084"/>
            <a:chExt cx="7514630" cy="6918616"/>
          </a:xfrm>
        </p:grpSpPr>
        <p:sp>
          <p:nvSpPr>
            <p:cNvPr id="33" name="Rounded Rectangle 32"/>
            <p:cNvSpPr/>
            <p:nvPr/>
          </p:nvSpPr>
          <p:spPr>
            <a:xfrm>
              <a:off x="5516205" y="749592"/>
              <a:ext cx="6342743" cy="5635940"/>
            </a:xfrm>
            <a:prstGeom prst="roundRect">
              <a:avLst/>
            </a:prstGeom>
            <a:solidFill>
              <a:srgbClr val="FFCCFF">
                <a:alpha val="39000"/>
              </a:srgbClr>
            </a:solidFill>
            <a:ln>
              <a:solidFill>
                <a:srgbClr val="C00000"/>
              </a:solidFill>
              <a:prstDash val="lgDashDotDot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558" y="0"/>
              <a:ext cx="1239530" cy="1239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44" b="89776" l="2556" r="93930">
                          <a14:foregroundMark x1="39617" y1="17093" x2="43131" y2="19489"/>
                          <a14:foregroundMark x1="24920" y1="12620" x2="25240" y2="16134"/>
                          <a14:foregroundMark x1="12939" y1="27476" x2="14856" y2="32428"/>
                          <a14:foregroundMark x1="71406" y1="74601" x2="71885" y2="78275"/>
                          <a14:foregroundMark x1="50000" y1="69489" x2="49840" y2="75080"/>
                          <a14:foregroundMark x1="63259" y1="84345" x2="62460" y2="87700"/>
                          <a14:foregroundMark x1="24121" y1="11981" x2="24121" y2="16613"/>
                          <a14:foregroundMark x1="25719" y1="14537" x2="25399" y2="100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8407">
              <a:off x="4344318" y="-533084"/>
              <a:ext cx="3414744" cy="2621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5894741" y="1016948"/>
            <a:ext cx="5584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5692215" y="1555971"/>
            <a:ext cx="4827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- 12 chia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5692215" y="1975339"/>
            <a:ext cx="5791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;12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5692215" y="2394707"/>
            <a:ext cx="1419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6530307" y="2394707"/>
            <a:ext cx="49692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được 25; 25 chia 5 được 5, viết 5.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5692215" y="2814075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25; 25 trừ 25 bằng 0;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5692215" y="3233443"/>
            <a:ext cx="23653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 7;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6640729" y="3233443"/>
            <a:ext cx="3311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1; viết 1.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5692215" y="3652811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5; 7 trừ 5 bằng 2, viết 2.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5692215" y="4072179"/>
            <a:ext cx="27162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3; được 23;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7878996" y="4074066"/>
            <a:ext cx="3881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5692215" y="4491547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20; 23 trừ 20 bằng 3, viết 3.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5692215" y="4910915"/>
            <a:ext cx="28400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7963720" y="4910915"/>
            <a:ext cx="335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6, viết 6.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5692215" y="5330285"/>
            <a:ext cx="586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30; 34 trừ 30 bằng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27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12031 -0.04098 C 0.14531 -0.05024 0.18268 -0.05463 0.222 -0.05463 C 0.26666 -0.05463 0.30247 -0.05024 0.32747 -0.04098 L 0.44778 4.07407E-6 " pathEditMode="relative" rAng="0" ptsTypes="AAAAA">
                                      <p:cBhvr>
                                        <p:cTn id="2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792918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TẬP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7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40518" y="147218"/>
            <a:ext cx="10657840" cy="6136640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89014" y="783771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92954" y="892744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4234950" y="2218297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38 295 : 3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A4884568-D1DE-4420-8CD7-C59A3D34B7A4}"/>
              </a:ext>
            </a:extLst>
          </p:cNvPr>
          <p:cNvSpPr/>
          <p:nvPr/>
        </p:nvSpPr>
        <p:spPr>
          <a:xfrm>
            <a:off x="4234950" y="3365489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5F5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729 316</a:t>
            </a:r>
            <a:r>
              <a:rPr kumimoji="0" lang="vi-VN" sz="40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: 4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28A56658-9479-46BD-A356-8E79CC70A4E7}"/>
              </a:ext>
            </a:extLst>
          </p:cNvPr>
          <p:cNvSpPr/>
          <p:nvPr/>
        </p:nvSpPr>
        <p:spPr>
          <a:xfrm>
            <a:off x="4234950" y="4512681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872 905 : 6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1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2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3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4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1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5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808048" y="233590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313532-E2C9-4FAF-B4D9-6451D7D7BB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4264169"/>
            <a:ext cx="1080000" cy="10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494386-0FF3-4636-B1D7-5AE5244E0F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2015893"/>
            <a:ext cx="1080000" cy="108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4D1830-059D-4202-B4ED-41CA8E49BF8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316894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9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4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9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900"/>
                            </p:stCondLst>
                            <p:childTnLst>
                              <p:par>
                                <p:cTn id="4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8" grpId="0" animBg="1"/>
      <p:bldP spid="89" grpId="0" animBg="1"/>
      <p:bldP spid="90" grpId="0" animBg="1"/>
      <p:bldP spid="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9832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4508481" y="1216389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38 295 : 3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5EEEE4E-0BD5-4264-A801-3D29022AEF0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54" y="935450"/>
            <a:ext cx="1135585" cy="900000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5066234" y="1916874"/>
            <a:ext cx="5592243" cy="4147192"/>
            <a:chOff x="667372" y="1976182"/>
            <a:chExt cx="3225800" cy="3800318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352542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38 395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3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12798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2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2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146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1839771" y="5443125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729 316 : </a:t>
            </a:r>
            <a:r>
              <a:rPr lang="vi-VN" sz="4400" spc="300" dirty="0">
                <a:solidFill>
                  <a:prstClr val="white"/>
                </a:solidFill>
                <a:latin typeface="UTM Brewers KT" panose="02040603050506020204" pitchFamily="18" charset="0"/>
              </a:rPr>
              <a:t>4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6221934" y="1180274"/>
            <a:ext cx="5592243" cy="4824299"/>
            <a:chOff x="667372" y="1976182"/>
            <a:chExt cx="3225800" cy="4420791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729</a:t>
              </a:r>
              <a:r>
                <a:rPr kumimoji="0" lang="vi-VN" altLang="en-US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316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182329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1 3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0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264D1830-059D-4202-B4ED-41CA8E49BF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51" y="517312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6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1839771" y="5443125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872</a:t>
            </a:r>
            <a:r>
              <a:rPr kumimoji="0" lang="vi-VN" sz="44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905 : 6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6221934" y="1180274"/>
            <a:ext cx="5592243" cy="4824299"/>
            <a:chOff x="667372" y="1976182"/>
            <a:chExt cx="3225800" cy="4420791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872</a:t>
              </a:r>
              <a:r>
                <a:rPr kumimoji="0" lang="vi-VN" altLang="en-US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905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145484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vi-VN" alt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30313532-E2C9-4FAF-B4D9-6451D7D7BB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40" y="5356898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6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16297" y="213360"/>
            <a:ext cx="10858583" cy="6065520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682323" y="571467"/>
            <a:ext cx="116606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28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kumimoji="0" lang="vi-VN" sz="28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 Nam thực</a:t>
            </a:r>
            <a:r>
              <a:rPr kumimoji="0" lang="vi-VN" sz="2800" b="0" i="0" u="none" strike="noStrike" kern="1200" cap="none" spc="300" normalizeH="0" noProof="0" dirty="0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hiện hai phép chia như sau:</a:t>
            </a:r>
            <a:endParaRPr kumimoji="0" lang="en-US" sz="2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ysClr val="windowText" lastClr="000000"/>
              </a:solidFill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71683F7-7FB0-42BD-B09C-2FB34D646D1D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F30A79D-0E71-4F58-9E64-214B226ED1EB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0" action="ppaction://hlinksldjump"/>
              <a:extLst>
                <a:ext uri="{FF2B5EF4-FFF2-40B4-BE49-F238E27FC236}">
                  <a16:creationId xmlns:a16="http://schemas.microsoft.com/office/drawing/2014/main" id="{24B2AB35-6F30-4578-998A-3FA3A9FA050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59E01D0-4CFB-456C-A026-CEDEE65689ED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4ED92AF-4E8C-4065-85EE-FB7B31E14B7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hlinkClick r:id="rId11" action="ppaction://hlinksldjump"/>
              <a:extLst>
                <a:ext uri="{FF2B5EF4-FFF2-40B4-BE49-F238E27FC236}">
                  <a16:creationId xmlns:a16="http://schemas.microsoft.com/office/drawing/2014/main" id="{5A59339D-2B8D-418B-92B4-AB7A8311969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9A214D1-C875-4B8E-B3E9-3525BBEE72A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5A0F5C0-682C-4C48-9205-BD31890BD85C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hlinkClick r:id="rId12" action="ppaction://hlinksldjump"/>
              <a:extLst>
                <a:ext uri="{FF2B5EF4-FFF2-40B4-BE49-F238E27FC236}">
                  <a16:creationId xmlns:a16="http://schemas.microsoft.com/office/drawing/2014/main" id="{ED4087F8-13A6-4A1D-B93B-58B6DD7EBC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9F6C9C2-6E4A-4BA7-9D1C-9AAB94AF5721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FA4E10C-03C6-4B6B-9B62-2EC980F320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hlinkClick r:id="rId13" action="ppaction://hlinksldjump"/>
              <a:extLst>
                <a:ext uri="{FF2B5EF4-FFF2-40B4-BE49-F238E27FC236}">
                  <a16:creationId xmlns:a16="http://schemas.microsoft.com/office/drawing/2014/main" id="{2D55FB45-5764-4025-90DC-6C40AECD205F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DDA7E13-AAE9-4303-A832-1004CD3E5B3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6674E15-F0A0-4463-B5A8-04F747178FD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hlinkClick r:id="rId10" action="ppaction://hlinksldjump"/>
              <a:extLst>
                <a:ext uri="{FF2B5EF4-FFF2-40B4-BE49-F238E27FC236}">
                  <a16:creationId xmlns:a16="http://schemas.microsoft.com/office/drawing/2014/main" id="{0D3A255D-0E19-47A4-AF59-B79B49ED8E1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5" name="Graphic 9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2EC0391E-7AD9-4016-BA65-10FB1C7E559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/>
          <a:srcRect l="12306" t="36525" r="50035" b="14114"/>
          <a:stretch/>
        </p:blipFill>
        <p:spPr>
          <a:xfrm>
            <a:off x="2272325" y="1600300"/>
            <a:ext cx="4723394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/>
          <a:srcRect l="62944" t="36525" r="5142" b="14114"/>
          <a:stretch/>
        </p:blipFill>
        <p:spPr>
          <a:xfrm>
            <a:off x="7133999" y="1568521"/>
            <a:ext cx="4459942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1115266" y="5145631"/>
            <a:ext cx="116606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spc="300" dirty="0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Nam tính đúng hay sai?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spc="300" dirty="0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sai, em hãy sửa lại cho đúng.</a:t>
            </a:r>
            <a:endParaRPr kumimoji="0" lang="en-US" sz="2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ysClr val="windowText" lastClr="000000"/>
              </a:solidFill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65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7"/>
          <a:srcRect l="12306" t="36525" r="50035" b="14114"/>
          <a:stretch/>
        </p:blipFill>
        <p:spPr>
          <a:xfrm>
            <a:off x="2272325" y="919367"/>
            <a:ext cx="4723394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7"/>
          <a:srcRect l="62944" t="36525" r="5142" b="14114"/>
          <a:stretch/>
        </p:blipFill>
        <p:spPr>
          <a:xfrm>
            <a:off x="7133999" y="887588"/>
            <a:ext cx="4459942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1303677" y="4757367"/>
            <a:ext cx="116606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spc="300" dirty="0">
                <a:ln w="127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Nam tính sai.</a:t>
            </a:r>
            <a:endParaRPr kumimoji="0" lang="en-US" sz="40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ysClr val="windowText" lastClr="000000"/>
              </a:solidFill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3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E0F5B57D-C324-43CD-8D54-5D0C8EB3C27B}"/>
              </a:ext>
            </a:extLst>
          </p:cNvPr>
          <p:cNvGrpSpPr/>
          <p:nvPr/>
        </p:nvGrpSpPr>
        <p:grpSpPr>
          <a:xfrm>
            <a:off x="2032000" y="2519131"/>
            <a:ext cx="9835507" cy="3714941"/>
            <a:chOff x="2774230" y="1838083"/>
            <a:chExt cx="8300170" cy="3714941"/>
          </a:xfrm>
        </p:grpSpPr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0929EA16-FDB3-4100-95B4-9409676AB4B0}"/>
                </a:ext>
              </a:extLst>
            </p:cNvPr>
            <p:cNvSpPr/>
            <p:nvPr/>
          </p:nvSpPr>
          <p:spPr>
            <a:xfrm>
              <a:off x="2774230" y="1838083"/>
              <a:ext cx="8300170" cy="3714941"/>
            </a:xfrm>
            <a:prstGeom prst="roundRect">
              <a:avLst>
                <a:gd name="adj" fmla="val 9472"/>
              </a:avLst>
            </a:prstGeom>
            <a:solidFill>
              <a:srgbClr val="BCB2AA"/>
            </a:solidFill>
            <a:ln w="38100">
              <a:solidFill>
                <a:srgbClr val="5F5A6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id="{67EA27DA-EFBB-4445-898C-400E95A95810}"/>
                </a:ext>
              </a:extLst>
            </p:cNvPr>
            <p:cNvSpPr/>
            <p:nvPr/>
          </p:nvSpPr>
          <p:spPr>
            <a:xfrm>
              <a:off x="2959002" y="1997022"/>
              <a:ext cx="7941227" cy="3397061"/>
            </a:xfrm>
            <a:prstGeom prst="roundRect">
              <a:avLst>
                <a:gd name="adj" fmla="val 6551"/>
              </a:avLst>
            </a:prstGeom>
            <a:noFill/>
            <a:ln w="38100">
              <a:solidFill>
                <a:srgbClr val="5F5A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6061F70D-F994-4F6E-9D4E-92121039A3DD}"/>
              </a:ext>
            </a:extLst>
          </p:cNvPr>
          <p:cNvGrpSpPr/>
          <p:nvPr/>
        </p:nvGrpSpPr>
        <p:grpSpPr>
          <a:xfrm>
            <a:off x="2032000" y="-107041"/>
            <a:ext cx="9956800" cy="2120029"/>
            <a:chOff x="1175655" y="-4138"/>
            <a:chExt cx="9840690" cy="2626279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72EAB790-08BF-4C5C-9B76-8CF1B57503C2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915584"/>
              <a:chOff x="1175655" y="706557"/>
              <a:chExt cx="9840690" cy="1915584"/>
            </a:xfrm>
          </p:grpSpPr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51C6C6D3-FC2E-414E-AF44-C24A83A5AE00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915584"/>
                <a:chOff x="1175655" y="706557"/>
                <a:chExt cx="9840690" cy="1915584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77B5B822-C0FA-4127-ABE3-4172027B5394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915584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D046F61C-45E1-4529-8592-81ADBDC60DD1}"/>
                    </a:ext>
                  </a:extLst>
                </p:cNvPr>
                <p:cNvSpPr/>
                <p:nvPr/>
              </p:nvSpPr>
              <p:spPr>
                <a:xfrm>
                  <a:off x="1295532" y="835372"/>
                  <a:ext cx="9600937" cy="1682147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9B26368D-F52B-4581-98A9-DD76DFCCB273}"/>
                  </a:ext>
                </a:extLst>
              </p:cNvPr>
              <p:cNvSpPr txBox="1"/>
              <p:nvPr/>
            </p:nvSpPr>
            <p:spPr>
              <a:xfrm>
                <a:off x="1355470" y="1138020"/>
                <a:ext cx="9600937" cy="953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0" i="0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ysClr val="windowText" lastClr="000000"/>
                    </a:solidFill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Chia cho</a:t>
                </a:r>
                <a:r>
                  <a:rPr kumimoji="0" lang="vi-VN" sz="4400" b="0" i="0" strike="noStrike" kern="1200" cap="none" spc="600" normalizeH="0" noProof="0" dirty="0">
                    <a:ln w="28575">
                      <a:solidFill>
                        <a:prstClr val="black"/>
                      </a:solidFill>
                    </a:ln>
                    <a:solidFill>
                      <a:sysClr val="windowText" lastClr="000000"/>
                    </a:solidFill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số có một chữ số</a:t>
                </a:r>
                <a:endParaRPr kumimoji="0" lang="en-US" sz="4400" b="0" i="0" strike="noStrike" kern="1200" cap="none" spc="60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6361E83B-CD8E-499A-A49D-9813E548223F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Rectangle: Rounded Corners 214">
              <a:extLst>
                <a:ext uri="{FF2B5EF4-FFF2-40B4-BE49-F238E27FC236}">
                  <a16:creationId xmlns:a16="http://schemas.microsoft.com/office/drawing/2014/main" id="{8881551D-7C96-4D7F-A425-A43C769F0F61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1" name="Oval 220">
            <a:extLst>
              <a:ext uri="{FF2B5EF4-FFF2-40B4-BE49-F238E27FC236}">
                <a16:creationId xmlns:a16="http://schemas.microsoft.com/office/drawing/2014/main" id="{57B30DC5-0546-46E7-9F0B-C7C360E91002}"/>
              </a:ext>
            </a:extLst>
          </p:cNvPr>
          <p:cNvSpPr/>
          <p:nvPr/>
        </p:nvSpPr>
        <p:spPr>
          <a:xfrm>
            <a:off x="3176284" y="3259855"/>
            <a:ext cx="2160000" cy="2160000"/>
          </a:xfrm>
          <a:prstGeom prst="ellipse">
            <a:avLst/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4" name="Rectangle: Rounded Corners 223">
            <a:extLst>
              <a:ext uri="{FF2B5EF4-FFF2-40B4-BE49-F238E27FC236}">
                <a16:creationId xmlns:a16="http://schemas.microsoft.com/office/drawing/2014/main" id="{1E4C9929-7523-4B89-9C68-E8C6EF8AF11F}"/>
              </a:ext>
            </a:extLst>
          </p:cNvPr>
          <p:cNvSpPr/>
          <p:nvPr/>
        </p:nvSpPr>
        <p:spPr>
          <a:xfrm>
            <a:off x="5979886" y="3182190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sp>
        <p:nvSpPr>
          <p:cNvPr id="225" name="Rectangle: Rounded Corners 224">
            <a:extLst>
              <a:ext uri="{FF2B5EF4-FFF2-40B4-BE49-F238E27FC236}">
                <a16:creationId xmlns:a16="http://schemas.microsoft.com/office/drawing/2014/main" id="{BE6EF67D-4A3C-4201-A8AF-C950EDC7A9CC}"/>
              </a:ext>
            </a:extLst>
          </p:cNvPr>
          <p:cNvSpPr/>
          <p:nvPr/>
        </p:nvSpPr>
        <p:spPr>
          <a:xfrm>
            <a:off x="5979885" y="3827561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id="{AA7250FA-5B3D-428A-8C25-FED4058A4E00}"/>
              </a:ext>
            </a:extLst>
          </p:cNvPr>
          <p:cNvSpPr/>
          <p:nvPr/>
        </p:nvSpPr>
        <p:spPr>
          <a:xfrm>
            <a:off x="5979884" y="4472932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7" name="Rectangle: Rounded Corners 226">
            <a:extLst>
              <a:ext uri="{FF2B5EF4-FFF2-40B4-BE49-F238E27FC236}">
                <a16:creationId xmlns:a16="http://schemas.microsoft.com/office/drawing/2014/main" id="{4F13982E-2ABA-4F14-81C5-3CCC87DD1473}"/>
              </a:ext>
            </a:extLst>
          </p:cNvPr>
          <p:cNvSpPr/>
          <p:nvPr/>
        </p:nvSpPr>
        <p:spPr>
          <a:xfrm>
            <a:off x="5979883" y="5118303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26CC5C-101E-4791-BFCE-5298CC4BCC69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B045BDA-D19B-4CD8-A6BD-FB8BBE80BAC0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hlinkClick r:id="rId2" action="ppaction://hlinksldjump"/>
              <a:extLst>
                <a:ext uri="{FF2B5EF4-FFF2-40B4-BE49-F238E27FC236}">
                  <a16:creationId xmlns:a16="http://schemas.microsoft.com/office/drawing/2014/main" id="{823B790D-7AB2-4309-9597-204E6684F42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2B691B0-5FEE-41C7-812A-9D430F48234A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02485C-0C31-4CCE-96D3-3FDA17856A5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hlinkClick r:id="rId3" action="ppaction://hlinksldjump"/>
              <a:extLst>
                <a:ext uri="{FF2B5EF4-FFF2-40B4-BE49-F238E27FC236}">
                  <a16:creationId xmlns:a16="http://schemas.microsoft.com/office/drawing/2014/main" id="{2D802202-5CD2-419F-9023-72B4B1654B3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BE8A435-10A9-4E1B-BFBD-838EE91370B8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F92E371-A62B-471A-B8D4-84C5F3F3BC57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Freeform: Shape 54">
              <a:hlinkClick r:id="rId4" action="ppaction://hlinksldjump"/>
              <a:extLst>
                <a:ext uri="{FF2B5EF4-FFF2-40B4-BE49-F238E27FC236}">
                  <a16:creationId xmlns:a16="http://schemas.microsoft.com/office/drawing/2014/main" id="{DE2733EE-7DF5-4D72-8934-E7081EBF6A1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7FC74E6-00DD-4CDB-954C-0B303DC0FCE5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768CD88-E29B-4ACB-BFDA-4F95D98B6E0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Freeform: Shape 57">
              <a:hlinkClick r:id="rId5" action="ppaction://hlinksldjump"/>
              <a:extLst>
                <a:ext uri="{FF2B5EF4-FFF2-40B4-BE49-F238E27FC236}">
                  <a16:creationId xmlns:a16="http://schemas.microsoft.com/office/drawing/2014/main" id="{D89C7150-85F5-45C7-A121-459BB241F9D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C226B59-4810-472F-930C-A3E51EBD5C3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3FC915A-2DEF-449C-81E6-E08ABF418BD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Freeform: Shape 60">
              <a:hlinkClick r:id="rId2" action="ppaction://hlinksldjump"/>
              <a:extLst>
                <a:ext uri="{FF2B5EF4-FFF2-40B4-BE49-F238E27FC236}">
                  <a16:creationId xmlns:a16="http://schemas.microsoft.com/office/drawing/2014/main" id="{6427C4A7-2F09-4D66-9E2A-38275E21A70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pic>
        <p:nvPicPr>
          <p:cNvPr id="36" name="Graphic 35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06734521-D4D5-46A0-AABE-C50D984128E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626598" y="1524200"/>
            <a:ext cx="5592243" cy="4824299"/>
            <a:chOff x="667372" y="1976182"/>
            <a:chExt cx="3225800" cy="4420791"/>
          </a:xfrm>
        </p:grpSpPr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32 024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4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4 547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52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34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vi-VN" alt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610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334768" y="944456"/>
            <a:ext cx="5592243" cy="4824299"/>
            <a:chOff x="667372" y="1976182"/>
            <a:chExt cx="3225800" cy="4420791"/>
          </a:xfrm>
        </p:grpSpPr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135 612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15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22 602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3 6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01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12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06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1764089" y="1168962"/>
            <a:ext cx="10223352" cy="5034382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9D100D-41C5-4154-AC8F-E07993BFD6E5}"/>
              </a:ext>
            </a:extLst>
          </p:cNvPr>
          <p:cNvGrpSpPr/>
          <p:nvPr/>
        </p:nvGrpSpPr>
        <p:grpSpPr>
          <a:xfrm>
            <a:off x="1852473" y="-199491"/>
            <a:ext cx="2912177" cy="1343336"/>
            <a:chOff x="1175655" y="-4138"/>
            <a:chExt cx="9840690" cy="200920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1C0739-E975-471F-992E-10E4D8265D76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B0C0FB8-4C78-4D20-A5B1-755250474BCC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7FA1EF9B-0F83-4940-B142-7DDF8F2097BC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254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C75706C7-163D-432F-A69A-CD0187E6F24D}"/>
                    </a:ext>
                  </a:extLst>
                </p:cNvPr>
                <p:cNvSpPr/>
                <p:nvPr/>
              </p:nvSpPr>
              <p:spPr>
                <a:xfrm>
                  <a:off x="1349060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254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3E12C1E-61B5-46EF-8B67-6EE0AE5B388A}"/>
                  </a:ext>
                </a:extLst>
              </p:cNvPr>
              <p:cNvSpPr txBox="1"/>
              <p:nvPr/>
            </p:nvSpPr>
            <p:spPr>
              <a:xfrm>
                <a:off x="1295530" y="749419"/>
                <a:ext cx="9600939" cy="1058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300" normalizeH="0" baseline="0" noProof="0" dirty="0" err="1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Bài</a:t>
                </a:r>
                <a:r>
                  <a:rPr kumimoji="0" lang="en-US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en-US" sz="4000" b="0" i="0" u="none" strike="noStrike" kern="1200" cap="none" spc="30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F95DE3A-252E-4F01-A844-6E1E9F97DCF1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6283EA7-CF43-43B3-9385-FE5E4BD501D5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A32352D-5E8A-4A2E-8F97-13683100F7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289" y="1586897"/>
            <a:ext cx="1426041" cy="175014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A06AF194-8AAB-4151-A403-2D682C0FDCB8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87D5F12-4E9B-4DFA-AA77-534B939E5F1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1" action="ppaction://hlinksldjump"/>
              <a:extLst>
                <a:ext uri="{FF2B5EF4-FFF2-40B4-BE49-F238E27FC236}">
                  <a16:creationId xmlns:a16="http://schemas.microsoft.com/office/drawing/2014/main" id="{7DBD6A1A-0C4C-42CA-9ECC-150D91D3527B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2404266-6970-46FE-9F86-0AE77D3F7325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48491C8-84AD-4B27-8F40-AAB70907D78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2" action="ppaction://hlinksldjump"/>
              <a:extLst>
                <a:ext uri="{FF2B5EF4-FFF2-40B4-BE49-F238E27FC236}">
                  <a16:creationId xmlns:a16="http://schemas.microsoft.com/office/drawing/2014/main" id="{B78707A1-25E6-4BF2-BFED-CBAA981FA2A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F8470D9-B31F-4BCD-9E9E-EC032E91A56F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8D03B3C-0DF4-4678-B0F7-8E878BCBF3D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3" action="ppaction://hlinksldjump"/>
              <a:extLst>
                <a:ext uri="{FF2B5EF4-FFF2-40B4-BE49-F238E27FC236}">
                  <a16:creationId xmlns:a16="http://schemas.microsoft.com/office/drawing/2014/main" id="{D60B6452-7116-45B1-AAD5-E3DEE1636B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C18A9A2-6FDD-40A5-94F6-9520FF8DE5DB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4716D6B-D2A4-4D16-A538-95B38D2996CF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4" action="ppaction://hlinksldjump"/>
              <a:extLst>
                <a:ext uri="{FF2B5EF4-FFF2-40B4-BE49-F238E27FC236}">
                  <a16:creationId xmlns:a16="http://schemas.microsoft.com/office/drawing/2014/main" id="{238E6F32-02DF-4F91-AA0F-757469E645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609934C-D30C-439E-95A1-4B9B5F491C84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AC4E179-D0FB-4A39-AB43-50396CA56B9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1" action="ppaction://hlinksldjump"/>
              <a:extLst>
                <a:ext uri="{FF2B5EF4-FFF2-40B4-BE49-F238E27FC236}">
                  <a16:creationId xmlns:a16="http://schemas.microsoft.com/office/drawing/2014/main" id="{94B96534-9605-4D6D-A3A3-B1FEEC64925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5" action="ppaction://hlinksldjump"/>
            <a:extLst>
              <a:ext uri="{FF2B5EF4-FFF2-40B4-BE49-F238E27FC236}">
                <a16:creationId xmlns:a16="http://schemas.microsoft.com/office/drawing/2014/main" id="{76552A6D-A8C5-4FA5-8189-3DBFC968984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837ABF-D053-44A7-8C96-CDC5E7CF6BCA}"/>
              </a:ext>
            </a:extLst>
          </p:cNvPr>
          <p:cNvSpPr/>
          <p:nvPr/>
        </p:nvSpPr>
        <p:spPr>
          <a:xfrm>
            <a:off x="3834581" y="2083012"/>
            <a:ext cx="7720450" cy="575488"/>
          </a:xfrm>
          <a:prstGeom prst="roundRect">
            <a:avLst/>
          </a:prstGeom>
          <a:solidFill>
            <a:srgbClr val="FFD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A7B3EA9-2045-456A-98B5-C1DDAB9E4E48}"/>
              </a:ext>
            </a:extLst>
          </p:cNvPr>
          <p:cNvSpPr/>
          <p:nvPr/>
        </p:nvSpPr>
        <p:spPr>
          <a:xfrm>
            <a:off x="9676002" y="2681510"/>
            <a:ext cx="1879030" cy="61708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9DE3AAF-7B01-4758-B544-617259CC41C9}"/>
              </a:ext>
            </a:extLst>
          </p:cNvPr>
          <p:cNvSpPr/>
          <p:nvPr/>
        </p:nvSpPr>
        <p:spPr>
          <a:xfrm>
            <a:off x="4718223" y="2688397"/>
            <a:ext cx="2481319" cy="5739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3FFC941-A306-4886-B1C2-3B53F4FC5142}"/>
              </a:ext>
            </a:extLst>
          </p:cNvPr>
          <p:cNvSpPr/>
          <p:nvPr/>
        </p:nvSpPr>
        <p:spPr>
          <a:xfrm>
            <a:off x="5774296" y="3259735"/>
            <a:ext cx="5731083" cy="5990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FB97AF-3228-4E8A-B2DB-001E3C171B4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258" y="9599"/>
            <a:ext cx="1690676" cy="1426508"/>
          </a:xfrm>
          <a:prstGeom prst="rect">
            <a:avLst/>
          </a:prstGeom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0E5442B7-22FF-4BFA-95CE-2BAAC32C1712}"/>
              </a:ext>
            </a:extLst>
          </p:cNvPr>
          <p:cNvSpPr/>
          <p:nvPr/>
        </p:nvSpPr>
        <p:spPr>
          <a:xfrm>
            <a:off x="3673394" y="3233180"/>
            <a:ext cx="1149921" cy="61708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DB2AB5B-BD03-4360-B03B-FC1B416A9E56}"/>
              </a:ext>
            </a:extLst>
          </p:cNvPr>
          <p:cNvSpPr/>
          <p:nvPr/>
        </p:nvSpPr>
        <p:spPr>
          <a:xfrm>
            <a:off x="3642977" y="3824144"/>
            <a:ext cx="2453024" cy="5990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C85A3FA-8683-440E-B4B4-C2F11218192F}"/>
              </a:ext>
            </a:extLst>
          </p:cNvPr>
          <p:cNvSpPr txBox="1"/>
          <p:nvPr/>
        </p:nvSpPr>
        <p:spPr>
          <a:xfrm>
            <a:off x="3642977" y="2099275"/>
            <a:ext cx="783198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55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Lan có 150 000 đồng. Sau khi mua 3 kg xoài thì cô còn 15 000 đồng. Hỏi mỗi ki-lô-gam xoài giá bao nhiêu tiền?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5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8" grpId="0" animBg="1"/>
      <p:bldP spid="50" grpId="0" animBg="1"/>
      <p:bldP spid="54" grpId="0" animBg="1"/>
      <p:bldP spid="51" grpId="0" animBg="1"/>
      <p:bldP spid="52" grpId="0" animBg="1"/>
      <p:bldP spid="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1647808" y="1168962"/>
            <a:ext cx="10339633" cy="5034382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84487" y="726855"/>
                <a:ext cx="8544064" cy="5016814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9D100D-41C5-4154-AC8F-E07993BFD6E5}"/>
              </a:ext>
            </a:extLst>
          </p:cNvPr>
          <p:cNvGrpSpPr/>
          <p:nvPr/>
        </p:nvGrpSpPr>
        <p:grpSpPr>
          <a:xfrm>
            <a:off x="1852473" y="-199491"/>
            <a:ext cx="2912177" cy="1343336"/>
            <a:chOff x="1175655" y="-4138"/>
            <a:chExt cx="9840690" cy="200920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1C0739-E975-471F-992E-10E4D8265D76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B0C0FB8-4C78-4D20-A5B1-755250474BCC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7FA1EF9B-0F83-4940-B142-7DDF8F2097BC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254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C75706C7-163D-432F-A69A-CD0187E6F24D}"/>
                    </a:ext>
                  </a:extLst>
                </p:cNvPr>
                <p:cNvSpPr/>
                <p:nvPr/>
              </p:nvSpPr>
              <p:spPr>
                <a:xfrm>
                  <a:off x="1349060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254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3E12C1E-61B5-46EF-8B67-6EE0AE5B388A}"/>
                  </a:ext>
                </a:extLst>
              </p:cNvPr>
              <p:cNvSpPr txBox="1"/>
              <p:nvPr/>
            </p:nvSpPr>
            <p:spPr>
              <a:xfrm>
                <a:off x="1295530" y="749419"/>
                <a:ext cx="9600939" cy="1058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300" normalizeH="0" baseline="0" noProof="0" dirty="0" err="1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Bài</a:t>
                </a:r>
                <a:r>
                  <a:rPr kumimoji="0" lang="en-US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en-US" sz="4000" b="0" i="0" u="none" strike="noStrike" kern="1200" cap="none" spc="30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F95DE3A-252E-4F01-A844-6E1E9F97DCF1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6283EA7-CF43-43B3-9385-FE5E4BD501D5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06AF194-8AAB-4151-A403-2D682C0FDCB8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87D5F12-4E9B-4DFA-AA77-534B939E5F1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7DBD6A1A-0C4C-42CA-9ECC-150D91D3527B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2404266-6970-46FE-9F86-0AE77D3F7325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48491C8-84AD-4B27-8F40-AAB70907D78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B78707A1-25E6-4BF2-BFED-CBAA981FA2A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F8470D9-B31F-4BCD-9E9E-EC032E91A56F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8D03B3C-0DF4-4678-B0F7-8E878BCBF3D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60B6452-7116-45B1-AAD5-E3DEE1636B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C18A9A2-6FDD-40A5-94F6-9520FF8DE5DB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4716D6B-D2A4-4D16-A538-95B38D2996CF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238E6F32-02DF-4F91-AA0F-757469E645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609934C-D30C-439E-95A1-4B9B5F491C84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AC4E179-D0FB-4A39-AB43-50396CA56B9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B96534-9605-4D6D-A3A3-B1FEEC64925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76552A6D-A8C5-4FA5-8189-3DBFC968984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FB97AF-3228-4E8A-B2DB-001E3C171B4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258" y="9599"/>
            <a:ext cx="1690676" cy="1426508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291AAD24-625A-43D4-9C1D-6A5F64C269E3}"/>
              </a:ext>
            </a:extLst>
          </p:cNvPr>
          <p:cNvSpPr txBox="1"/>
          <p:nvPr/>
        </p:nvSpPr>
        <p:spPr>
          <a:xfrm>
            <a:off x="3543031" y="1610871"/>
            <a:ext cx="7050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tiền mua 3 kg xoài là: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F12C7D5-2794-4DCE-BF51-197ED30DEB11}"/>
              </a:ext>
            </a:extLst>
          </p:cNvPr>
          <p:cNvSpPr txBox="1"/>
          <p:nvPr/>
        </p:nvSpPr>
        <p:spPr>
          <a:xfrm>
            <a:off x="4056858" y="2222846"/>
            <a:ext cx="65976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150 000 – 15 000 = 135 000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(đồng)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4731343-F42B-460F-B3FA-83AB4866F411}"/>
              </a:ext>
            </a:extLst>
          </p:cNvPr>
          <p:cNvSpPr txBox="1"/>
          <p:nvPr/>
        </p:nvSpPr>
        <p:spPr>
          <a:xfrm>
            <a:off x="3683430" y="3475090"/>
            <a:ext cx="5515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135 000 : 3 = 45 000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(đồng)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C1CC32B-B06F-4935-9D79-C422C0C473B9}"/>
              </a:ext>
            </a:extLst>
          </p:cNvPr>
          <p:cNvSpPr txBox="1"/>
          <p:nvPr/>
        </p:nvSpPr>
        <p:spPr>
          <a:xfrm>
            <a:off x="6013407" y="4119297"/>
            <a:ext cx="44005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45 000 đồng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B0766D0-A54A-426B-8BFA-24795AA8F632}"/>
              </a:ext>
            </a:extLst>
          </p:cNvPr>
          <p:cNvSpPr txBox="1"/>
          <p:nvPr/>
        </p:nvSpPr>
        <p:spPr>
          <a:xfrm>
            <a:off x="4729175" y="2824993"/>
            <a:ext cx="46258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tiền mua 1 kg xoài là: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15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93" grpId="0"/>
      <p:bldP spid="94" grpId="0"/>
      <p:bldP spid="95" grpId="0"/>
      <p:bldP spid="9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792918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CỦNG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CỐ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8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2100" y="4534812"/>
            <a:ext cx="1905000" cy="1905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16" y="1421065"/>
            <a:ext cx="1574143" cy="151890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4641" y="1421065"/>
            <a:ext cx="1574143" cy="1518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121" y="625790"/>
            <a:ext cx="7505500" cy="397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09E-6 3.09221E-6 L 1.11022 3.09221E-6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1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86685" y="3237577"/>
            <a:ext cx="1412042" cy="13985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81735" y="1472647"/>
            <a:ext cx="1407349" cy="13985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859605" y="1664070"/>
            <a:ext cx="394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r="3600000" algn="tl" rotWithShape="0">
                  <a:prstClr val="black">
                    <a:alpha val="7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9605" y="3429000"/>
            <a:ext cx="3942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r="3600000" algn="tl" rotWithShape="0">
                  <a:prstClr val="black">
                    <a:alpha val="7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86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235" y="7647707"/>
            <a:ext cx="4733817" cy="5906822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84" y="7647707"/>
            <a:ext cx="4733817" cy="590682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66" y="7647707"/>
            <a:ext cx="4733817" cy="59068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234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626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25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109" y="720553"/>
            <a:ext cx="2279219" cy="2257373"/>
          </a:xfrm>
          <a:prstGeom prst="rect">
            <a:avLst/>
          </a:prstGeom>
          <a:effectLst/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126" y="720553"/>
            <a:ext cx="2271644" cy="2257373"/>
          </a:xfrm>
          <a:prstGeom prst="rect">
            <a:avLst/>
          </a:prstGeom>
          <a:effectLst/>
        </p:spPr>
      </p:pic>
      <p:sp>
        <p:nvSpPr>
          <p:cNvPr id="21" name="모서리가 둥근 직사각형 20"/>
          <p:cNvSpPr/>
          <p:nvPr/>
        </p:nvSpPr>
        <p:spPr>
          <a:xfrm>
            <a:off x="4187604" y="1796545"/>
            <a:ext cx="3807229" cy="13533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23 050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8303364" y="1832443"/>
            <a:ext cx="3748077" cy="13174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23 060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그림 23">
            <a:extLst>
              <a:ext uri="{FF2B5EF4-FFF2-40B4-BE49-F238E27FC236}">
                <a16:creationId xmlns:a16="http://schemas.microsoft.com/office/drawing/2014/main" id="{6EE0B6F0-D53B-477B-AB9F-993B430FA2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08" y="753809"/>
            <a:ext cx="2279219" cy="2257373"/>
          </a:xfrm>
          <a:prstGeom prst="rect">
            <a:avLst/>
          </a:prstGeom>
          <a:effectLst/>
        </p:spPr>
      </p:pic>
      <p:sp>
        <p:nvSpPr>
          <p:cNvPr id="19" name="모서리가 둥근 직사각형 18"/>
          <p:cNvSpPr/>
          <p:nvPr/>
        </p:nvSpPr>
        <p:spPr>
          <a:xfrm>
            <a:off x="171184" y="1796545"/>
            <a:ext cx="3773348" cy="13533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23 040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812A51-32F7-468D-971A-C4368F5DDBF4}"/>
              </a:ext>
            </a:extLst>
          </p:cNvPr>
          <p:cNvSpPr/>
          <p:nvPr/>
        </p:nvSpPr>
        <p:spPr>
          <a:xfrm>
            <a:off x="385011" y="165928"/>
            <a:ext cx="11666430" cy="1042737"/>
          </a:xfrm>
          <a:prstGeom prst="roundRect">
            <a:avLst/>
          </a:prstGeom>
          <a:solidFill>
            <a:srgbClr val="00206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46 100 : 2 = 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BBF46089-AB11-4792-BF0C-44AEFAACEE90}"/>
              </a:ext>
            </a:extLst>
          </p:cNvPr>
          <p:cNvSpPr/>
          <p:nvPr/>
        </p:nvSpPr>
        <p:spPr>
          <a:xfrm>
            <a:off x="1048957" y="1589711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E93269CD-3F77-4715-A2C6-00ACDAC568C3}"/>
              </a:ext>
            </a:extLst>
          </p:cNvPr>
          <p:cNvSpPr/>
          <p:nvPr/>
        </p:nvSpPr>
        <p:spPr>
          <a:xfrm>
            <a:off x="9265511" y="1662381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59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9" grpId="0" animBg="1"/>
      <p:bldP spid="4" grpId="0" animBg="1"/>
      <p:bldP spid="5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235" y="7647707"/>
            <a:ext cx="4733817" cy="5906822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84" y="7647707"/>
            <a:ext cx="4733817" cy="590682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66" y="7647707"/>
            <a:ext cx="4733817" cy="59068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234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626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25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109" y="720553"/>
            <a:ext cx="2279219" cy="2257373"/>
          </a:xfrm>
          <a:prstGeom prst="rect">
            <a:avLst/>
          </a:prstGeom>
          <a:effectLst/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08" y="753808"/>
            <a:ext cx="2271644" cy="2257373"/>
          </a:xfrm>
          <a:prstGeom prst="rect">
            <a:avLst/>
          </a:prstGeom>
          <a:effectLst/>
        </p:spPr>
      </p:pic>
      <p:sp>
        <p:nvSpPr>
          <p:cNvPr id="22" name="모서리가 둥근 직사각형 21"/>
          <p:cNvSpPr/>
          <p:nvPr/>
        </p:nvSpPr>
        <p:spPr>
          <a:xfrm>
            <a:off x="8303364" y="1832443"/>
            <a:ext cx="3748077" cy="13174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9BBB59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1  001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그림 23">
            <a:extLst>
              <a:ext uri="{FF2B5EF4-FFF2-40B4-BE49-F238E27FC236}">
                <a16:creationId xmlns:a16="http://schemas.microsoft.com/office/drawing/2014/main" id="{6EE0B6F0-D53B-477B-AB9F-993B430FA2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061" y="667858"/>
            <a:ext cx="2279219" cy="2257373"/>
          </a:xfrm>
          <a:prstGeom prst="rect">
            <a:avLst/>
          </a:prstGeom>
          <a:effectLst/>
        </p:spPr>
      </p:pic>
      <p:sp>
        <p:nvSpPr>
          <p:cNvPr id="19" name="모서리가 둥근 직사각형 18"/>
          <p:cNvSpPr/>
          <p:nvPr/>
        </p:nvSpPr>
        <p:spPr>
          <a:xfrm>
            <a:off x="171184" y="1796545"/>
            <a:ext cx="3773348" cy="13533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100 001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812A51-32F7-468D-971A-C4368F5DDBF4}"/>
              </a:ext>
            </a:extLst>
          </p:cNvPr>
          <p:cNvSpPr/>
          <p:nvPr/>
        </p:nvSpPr>
        <p:spPr>
          <a:xfrm>
            <a:off x="385011" y="165928"/>
            <a:ext cx="11666430" cy="1042737"/>
          </a:xfrm>
          <a:prstGeom prst="roundRect">
            <a:avLst/>
          </a:prstGeom>
          <a:solidFill>
            <a:srgbClr val="00206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600 006 : 6 = 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E93269CD-3F77-4715-A2C6-00ACDAC568C3}"/>
              </a:ext>
            </a:extLst>
          </p:cNvPr>
          <p:cNvSpPr/>
          <p:nvPr/>
        </p:nvSpPr>
        <p:spPr>
          <a:xfrm>
            <a:off x="9295086" y="1659512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4187604" y="1796545"/>
            <a:ext cx="3807229" cy="13533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10 001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BBF46089-AB11-4792-BF0C-44AEFAACEE90}"/>
              </a:ext>
            </a:extLst>
          </p:cNvPr>
          <p:cNvSpPr/>
          <p:nvPr/>
        </p:nvSpPr>
        <p:spPr>
          <a:xfrm>
            <a:off x="5335910" y="1607835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57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  <p:bldP spid="19" grpId="0" animBg="1"/>
      <p:bldP spid="4" grpId="0" animBg="1"/>
      <p:bldP spid="29" grpId="0" animBg="1"/>
      <p:bldP spid="21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Freeform: Shape 257">
            <a:extLst>
              <a:ext uri="{FF2B5EF4-FFF2-40B4-BE49-F238E27FC236}">
                <a16:creationId xmlns:a16="http://schemas.microsoft.com/office/drawing/2014/main" id="{6D08BA82-64BA-465A-85DF-DEB84B861FD4}"/>
              </a:ext>
            </a:extLst>
          </p:cNvPr>
          <p:cNvSpPr/>
          <p:nvPr/>
        </p:nvSpPr>
        <p:spPr>
          <a:xfrm>
            <a:off x="1008803" y="1019278"/>
            <a:ext cx="10547980" cy="5028179"/>
          </a:xfrm>
          <a:custGeom>
            <a:avLst/>
            <a:gdLst>
              <a:gd name="connsiteX0" fmla="*/ 4330524 w 10225247"/>
              <a:gd name="connsiteY0" fmla="*/ 485 h 5227908"/>
              <a:gd name="connsiteX1" fmla="*/ 4751352 w 10225247"/>
              <a:gd name="connsiteY1" fmla="*/ 62974 h 5227908"/>
              <a:gd name="connsiteX2" fmla="*/ 5656797 w 10225247"/>
              <a:gd name="connsiteY2" fmla="*/ 735591 h 5227908"/>
              <a:gd name="connsiteX3" fmla="*/ 6626918 w 10225247"/>
              <a:gd name="connsiteY3" fmla="*/ 1201249 h 5227908"/>
              <a:gd name="connsiteX4" fmla="*/ 7765192 w 10225247"/>
              <a:gd name="connsiteY4" fmla="*/ 1666907 h 5227908"/>
              <a:gd name="connsiteX5" fmla="*/ 8981076 w 10225247"/>
              <a:gd name="connsiteY5" fmla="*/ 1395273 h 5227908"/>
              <a:gd name="connsiteX6" fmla="*/ 9356189 w 10225247"/>
              <a:gd name="connsiteY6" fmla="*/ 2016150 h 5227908"/>
              <a:gd name="connsiteX7" fmla="*/ 9110426 w 10225247"/>
              <a:gd name="connsiteY7" fmla="*/ 2611157 h 5227908"/>
              <a:gd name="connsiteX8" fmla="*/ 9394994 w 10225247"/>
              <a:gd name="connsiteY8" fmla="*/ 3594213 h 5227908"/>
              <a:gd name="connsiteX9" fmla="*/ 10028805 w 10225247"/>
              <a:gd name="connsiteY9" fmla="*/ 4111610 h 5227908"/>
              <a:gd name="connsiteX10" fmla="*/ 10039419 w 10225247"/>
              <a:gd name="connsiteY10" fmla="*/ 5176208 h 5227908"/>
              <a:gd name="connsiteX11" fmla="*/ 9978358 w 10225247"/>
              <a:gd name="connsiteY11" fmla="*/ 5227908 h 5227908"/>
              <a:gd name="connsiteX12" fmla="*/ 232451 w 10225247"/>
              <a:gd name="connsiteY12" fmla="*/ 5227908 h 5227908"/>
              <a:gd name="connsiteX13" fmla="*/ 161116 w 10225247"/>
              <a:gd name="connsiteY13" fmla="*/ 5142818 h 5227908"/>
              <a:gd name="connsiteX14" fmla="*/ 81839 w 10225247"/>
              <a:gd name="connsiteY14" fmla="*/ 4991187 h 5227908"/>
              <a:gd name="connsiteX15" fmla="*/ 68903 w 10225247"/>
              <a:gd name="connsiteY15" fmla="*/ 4202156 h 5227908"/>
              <a:gd name="connsiteX16" fmla="*/ 780325 w 10225247"/>
              <a:gd name="connsiteY16" fmla="*/ 3788237 h 5227908"/>
              <a:gd name="connsiteX17" fmla="*/ 754456 w 10225247"/>
              <a:gd name="connsiteY17" fmla="*/ 2934531 h 5227908"/>
              <a:gd name="connsiteX18" fmla="*/ 638041 w 10225247"/>
              <a:gd name="connsiteY18" fmla="*/ 2248979 h 5227908"/>
              <a:gd name="connsiteX19" fmla="*/ 922609 w 10225247"/>
              <a:gd name="connsiteY19" fmla="*/ 1472882 h 5227908"/>
              <a:gd name="connsiteX20" fmla="*/ 1440007 w 10225247"/>
              <a:gd name="connsiteY20" fmla="*/ 1227119 h 5227908"/>
              <a:gd name="connsiteX21" fmla="*/ 2293714 w 10225247"/>
              <a:gd name="connsiteY21" fmla="*/ 1369403 h 5227908"/>
              <a:gd name="connsiteX22" fmla="*/ 2772306 w 10225247"/>
              <a:gd name="connsiteY22" fmla="*/ 1123640 h 5227908"/>
              <a:gd name="connsiteX23" fmla="*/ 3069810 w 10225247"/>
              <a:gd name="connsiteY23" fmla="*/ 593307 h 5227908"/>
              <a:gd name="connsiteX24" fmla="*/ 3651882 w 10225247"/>
              <a:gd name="connsiteY24" fmla="*/ 88844 h 5227908"/>
              <a:gd name="connsiteX25" fmla="*/ 4330524 w 10225247"/>
              <a:gd name="connsiteY25" fmla="*/ 485 h 522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225247" h="5227908">
                <a:moveTo>
                  <a:pt x="4330524" y="485"/>
                </a:moveTo>
                <a:cubicBezTo>
                  <a:pt x="4479516" y="3655"/>
                  <a:pt x="4626045" y="22552"/>
                  <a:pt x="4751352" y="62974"/>
                </a:cubicBezTo>
                <a:cubicBezTo>
                  <a:pt x="5085504" y="170765"/>
                  <a:pt x="5656797" y="735591"/>
                  <a:pt x="5656797" y="735591"/>
                </a:cubicBezTo>
                <a:cubicBezTo>
                  <a:pt x="5818484" y="813201"/>
                  <a:pt x="6275518" y="1046030"/>
                  <a:pt x="6626918" y="1201249"/>
                </a:cubicBezTo>
                <a:cubicBezTo>
                  <a:pt x="6978317" y="1356469"/>
                  <a:pt x="7362053" y="1645349"/>
                  <a:pt x="7765192" y="1666907"/>
                </a:cubicBezTo>
                <a:cubicBezTo>
                  <a:pt x="8192045" y="1554804"/>
                  <a:pt x="8715910" y="1337066"/>
                  <a:pt x="8981076" y="1395273"/>
                </a:cubicBezTo>
                <a:cubicBezTo>
                  <a:pt x="9246243" y="1453481"/>
                  <a:pt x="9369124" y="1804879"/>
                  <a:pt x="9356189" y="2016150"/>
                </a:cubicBezTo>
                <a:cubicBezTo>
                  <a:pt x="9226840" y="2210174"/>
                  <a:pt x="9103958" y="2348146"/>
                  <a:pt x="9110426" y="2611157"/>
                </a:cubicBezTo>
                <a:cubicBezTo>
                  <a:pt x="9116893" y="2874168"/>
                  <a:pt x="9224684" y="3365695"/>
                  <a:pt x="9394994" y="3594213"/>
                </a:cubicBezTo>
                <a:cubicBezTo>
                  <a:pt x="9565304" y="3822730"/>
                  <a:pt x="9858495" y="3809795"/>
                  <a:pt x="10028805" y="4111610"/>
                </a:cubicBezTo>
                <a:cubicBezTo>
                  <a:pt x="10145894" y="4319108"/>
                  <a:pt x="10399524" y="4809878"/>
                  <a:pt x="10039419" y="5176208"/>
                </a:cubicBezTo>
                <a:lnTo>
                  <a:pt x="9978358" y="5227908"/>
                </a:lnTo>
                <a:lnTo>
                  <a:pt x="232451" y="5227908"/>
                </a:lnTo>
                <a:lnTo>
                  <a:pt x="161116" y="5142818"/>
                </a:lnTo>
                <a:cubicBezTo>
                  <a:pt x="128795" y="5095811"/>
                  <a:pt x="101780" y="5045621"/>
                  <a:pt x="81839" y="4991187"/>
                </a:cubicBezTo>
                <a:cubicBezTo>
                  <a:pt x="2073" y="4773448"/>
                  <a:pt x="-47511" y="4402647"/>
                  <a:pt x="68903" y="4202156"/>
                </a:cubicBezTo>
                <a:cubicBezTo>
                  <a:pt x="185317" y="4001664"/>
                  <a:pt x="666066" y="3999508"/>
                  <a:pt x="780325" y="3788237"/>
                </a:cubicBezTo>
                <a:cubicBezTo>
                  <a:pt x="894584" y="3576966"/>
                  <a:pt x="778169" y="3191075"/>
                  <a:pt x="754456" y="2934531"/>
                </a:cubicBezTo>
                <a:cubicBezTo>
                  <a:pt x="730742" y="2677988"/>
                  <a:pt x="610016" y="2492586"/>
                  <a:pt x="638041" y="2248979"/>
                </a:cubicBezTo>
                <a:cubicBezTo>
                  <a:pt x="666066" y="2005371"/>
                  <a:pt x="788948" y="1643193"/>
                  <a:pt x="922609" y="1472882"/>
                </a:cubicBezTo>
                <a:cubicBezTo>
                  <a:pt x="1056271" y="1302572"/>
                  <a:pt x="1211490" y="1244365"/>
                  <a:pt x="1440007" y="1227119"/>
                </a:cubicBezTo>
                <a:cubicBezTo>
                  <a:pt x="1668525" y="1209873"/>
                  <a:pt x="2071664" y="1386649"/>
                  <a:pt x="2293714" y="1369403"/>
                </a:cubicBezTo>
                <a:cubicBezTo>
                  <a:pt x="2515764" y="1352157"/>
                  <a:pt x="2642956" y="1252989"/>
                  <a:pt x="2772306" y="1123640"/>
                </a:cubicBezTo>
                <a:cubicBezTo>
                  <a:pt x="2901655" y="994290"/>
                  <a:pt x="2923214" y="765773"/>
                  <a:pt x="3069810" y="593307"/>
                </a:cubicBezTo>
                <a:cubicBezTo>
                  <a:pt x="3216405" y="420841"/>
                  <a:pt x="3371625" y="177233"/>
                  <a:pt x="3651882" y="88844"/>
                </a:cubicBezTo>
                <a:cubicBezTo>
                  <a:pt x="3827043" y="33601"/>
                  <a:pt x="4082205" y="-4799"/>
                  <a:pt x="4330524" y="485"/>
                </a:cubicBezTo>
                <a:close/>
              </a:path>
            </a:pathLst>
          </a:custGeom>
          <a:solidFill>
            <a:srgbClr val="8C7D78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DAAF4AD6-2A04-4198-9C30-8AEB06CC3A13}"/>
              </a:ext>
            </a:extLst>
          </p:cNvPr>
          <p:cNvGrpSpPr/>
          <p:nvPr/>
        </p:nvGrpSpPr>
        <p:grpSpPr>
          <a:xfrm>
            <a:off x="1175655" y="-4138"/>
            <a:ext cx="9840690" cy="2009201"/>
            <a:chOff x="1175655" y="-4138"/>
            <a:chExt cx="9840690" cy="2009201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24DF36AD-B497-44BF-8D9B-2258D76C0E2F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AAF82060-30F7-4A44-B72B-99B2D1E81B2D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251" name="Rectangle: Rounded Corners 250">
                  <a:extLst>
                    <a:ext uri="{FF2B5EF4-FFF2-40B4-BE49-F238E27FC236}">
                      <a16:creationId xmlns:a16="http://schemas.microsoft.com/office/drawing/2014/main" id="{0412D8D9-6EB7-4B62-A367-AF965E891771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Rectangle: Rounded Corners 251">
                  <a:extLst>
                    <a:ext uri="{FF2B5EF4-FFF2-40B4-BE49-F238E27FC236}">
                      <a16:creationId xmlns:a16="http://schemas.microsoft.com/office/drawing/2014/main" id="{A7625C91-0753-4181-9175-2B9640F885E9}"/>
                    </a:ext>
                  </a:extLst>
                </p:cNvPr>
                <p:cNvSpPr/>
                <p:nvPr/>
              </p:nvSpPr>
              <p:spPr>
                <a:xfrm>
                  <a:off x="1310039" y="810543"/>
                  <a:ext cx="9586430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22647A8E-1812-43EC-A5BC-5395F6A5393A}"/>
                  </a:ext>
                </a:extLst>
              </p:cNvPr>
              <p:cNvSpPr txBox="1"/>
              <p:nvPr/>
            </p:nvSpPr>
            <p:spPr>
              <a:xfrm>
                <a:off x="1295531" y="837188"/>
                <a:ext cx="960093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600" normalizeH="0" baseline="0" noProof="0">
                    <a:ln w="28575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Good bye!</a:t>
                </a:r>
                <a:endParaRPr kumimoji="0" lang="en-US" sz="6000" b="0" i="0" u="none" strike="noStrike" kern="1200" cap="none" spc="60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61" name="Rectangle: Rounded Corners 260">
              <a:extLst>
                <a:ext uri="{FF2B5EF4-FFF2-40B4-BE49-F238E27FC236}">
                  <a16:creationId xmlns:a16="http://schemas.microsoft.com/office/drawing/2014/main" id="{4B624BEE-2491-4BD5-B51E-C0B6C5C19186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Rectangle: Rounded Corners 261">
              <a:extLst>
                <a:ext uri="{FF2B5EF4-FFF2-40B4-BE49-F238E27FC236}">
                  <a16:creationId xmlns:a16="http://schemas.microsoft.com/office/drawing/2014/main" id="{CBCF7B9C-3AFF-4FE0-AB0C-72186850943D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3FB904-F971-469D-BC66-72F972E59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1" y="2317784"/>
            <a:ext cx="10681118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accel="5000" fill="hold" nodeType="withEffect" p14:presetBounceEnd="59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3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14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accel="5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387707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động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40" y="3911904"/>
            <a:ext cx="3804862" cy="2946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540" y="0"/>
            <a:ext cx="8394920" cy="1457070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28535"/>
            <a:ext cx="2286854" cy="12540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945" y="2175198"/>
            <a:ext cx="1539302" cy="22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0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6919" y="777974"/>
            <a:ext cx="2798307" cy="3133616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75" y="972019"/>
            <a:ext cx="841820" cy="841820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80" b="94478" l="5972" r="96806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43" y="2174889"/>
            <a:ext cx="600647" cy="694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6422" y="3678803"/>
            <a:ext cx="4358525" cy="3374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67166" y="1684445"/>
            <a:ext cx="802498" cy="660337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7600" y="2866964"/>
            <a:ext cx="1016943" cy="811839"/>
          </a:xfrm>
          <a:prstGeom prst="rect">
            <a:avLst/>
          </a:prstGeom>
        </p:spPr>
      </p:pic>
      <p:pic>
        <p:nvPicPr>
          <p:cNvPr id="23" name="Picture 2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75124" y="127171"/>
            <a:ext cx="1115945" cy="844848"/>
          </a:xfrm>
          <a:prstGeom prst="rect">
            <a:avLst/>
          </a:prstGeom>
        </p:spPr>
      </p:pic>
      <p:pic>
        <p:nvPicPr>
          <p:cNvPr id="15" name="Picture 1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50" y="777974"/>
            <a:ext cx="1162594" cy="11625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-2623754" y="4070002"/>
            <a:ext cx="3394007" cy="298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2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0.66745 -0.01019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72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67226 -0.01088 " pathEditMode="relative" rAng="0" ptsTypes="AA">
                                      <p:cBhvr>
                                        <p:cTn id="8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0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14987 0.603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0.04714 0.601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0556 0.4893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2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20495 0.3687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0.14349 0.3039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27414" y="595689"/>
            <a:ext cx="10685168" cy="1946462"/>
            <a:chOff x="727414" y="595689"/>
            <a:chExt cx="10685168" cy="1946462"/>
          </a:xfrm>
        </p:grpSpPr>
        <p:grpSp>
          <p:nvGrpSpPr>
            <p:cNvPr id="5" name="Group 4"/>
            <p:cNvGrpSpPr/>
            <p:nvPr/>
          </p:nvGrpSpPr>
          <p:grpSpPr>
            <a:xfrm>
              <a:off x="727414" y="595689"/>
              <a:ext cx="10685168" cy="1946462"/>
              <a:chOff x="727414" y="595689"/>
              <a:chExt cx="10685168" cy="1946462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20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875" r="975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414" y="595689"/>
                <a:ext cx="1946462" cy="1946462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52351"/>
              <a:ext cx="83971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23 700 x 2 = ?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511605" y="3188368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47 400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063" y="2775959"/>
            <a:ext cx="1667311" cy="166731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42910" y="3228664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9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164095" y="5401552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</a:t>
              </a:r>
              <a:r>
                <a:rPr kumimoji="0" lang="vi-VN" sz="36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800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0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495438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96932" y="540155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51 000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1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269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3000" y="343813"/>
            <a:ext cx="10729582" cy="2188958"/>
            <a:chOff x="683000" y="343813"/>
            <a:chExt cx="10729582" cy="2188958"/>
          </a:xfrm>
        </p:grpSpPr>
        <p:grpSp>
          <p:nvGrpSpPr>
            <p:cNvPr id="11" name="Group 10"/>
            <p:cNvGrpSpPr/>
            <p:nvPr/>
          </p:nvGrpSpPr>
          <p:grpSpPr>
            <a:xfrm>
              <a:off x="683000" y="343813"/>
              <a:ext cx="10729582" cy="2188958"/>
              <a:chOff x="683000" y="343813"/>
              <a:chExt cx="10729582" cy="2188958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4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28125" b="72188" l="4375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000" y="343813"/>
                <a:ext cx="2188958" cy="2188958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320 000 x 3 =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42910" y="3228664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904</a:t>
              </a:r>
              <a:r>
                <a:rPr kumimoji="0" lang="vi-VN" sz="36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85322" y="319054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640 000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85321" y="5308473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604</a:t>
              </a:r>
              <a:r>
                <a:rPr kumimoji="0" lang="vi-VN" sz="36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51242" y="5308473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940 000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29" y="4818964"/>
            <a:ext cx="1786215" cy="1786215"/>
          </a:xfrm>
          <a:prstGeom prst="rect">
            <a:avLst/>
          </a:prstGeom>
        </p:spPr>
      </p:pic>
      <p:sp>
        <p:nvSpPr>
          <p:cNvPr id="26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875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79418" y="700316"/>
            <a:ext cx="10633164" cy="1368369"/>
            <a:chOff x="779418" y="700316"/>
            <a:chExt cx="10633164" cy="1368369"/>
          </a:xfrm>
        </p:grpSpPr>
        <p:grpSp>
          <p:nvGrpSpPr>
            <p:cNvPr id="2" name="Group 1"/>
            <p:cNvGrpSpPr/>
            <p:nvPr/>
          </p:nvGrpSpPr>
          <p:grpSpPr>
            <a:xfrm>
              <a:off x="779418" y="700316"/>
              <a:ext cx="10633164" cy="1368369"/>
              <a:chOff x="779418" y="700316"/>
              <a:chExt cx="10633164" cy="1368369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5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418" y="700316"/>
                <a:ext cx="1662959" cy="1368369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123 500 x 5 =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78919" y="3190742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617 500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60030" y="5315576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46133" y="319054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617 005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33171" y="5315576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615 000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743" y="2752513"/>
            <a:ext cx="1662959" cy="1368369"/>
          </a:xfrm>
          <a:prstGeom prst="rect">
            <a:avLst/>
          </a:prstGeom>
        </p:spPr>
      </p:pic>
      <p:sp>
        <p:nvSpPr>
          <p:cNvPr id="23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491849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70773" y="4817713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74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387707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KHÁM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PHÁ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1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1632</TotalTime>
  <Words>749</Words>
  <Application>Microsoft Office PowerPoint</Application>
  <PresentationFormat>Widescreen</PresentationFormat>
  <Paragraphs>167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等线</vt:lpstr>
      <vt:lpstr>Arial</vt:lpstr>
      <vt:lpstr>Calibri</vt:lpstr>
      <vt:lpstr>Calibri Light</vt:lpstr>
      <vt:lpstr>Cambria</vt:lpstr>
      <vt:lpstr>Tahoma</vt:lpstr>
      <vt:lpstr>UTM Brewers KT</vt:lpstr>
      <vt:lpstr>UTM Thanh Nhac TL</vt:lpstr>
      <vt:lpstr>1_Office Theme</vt:lpstr>
      <vt:lpstr>Office 테마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subject>9Slide.vn</dc:subject>
  <dc:creator>HP</dc:creator>
  <dc:description>9Slide.vn</dc:description>
  <cp:lastModifiedBy>Hà Lê</cp:lastModifiedBy>
  <cp:revision>24</cp:revision>
  <dcterms:created xsi:type="dcterms:W3CDTF">2023-11-22T14:45:48Z</dcterms:created>
  <dcterms:modified xsi:type="dcterms:W3CDTF">2023-12-27T17:55:21Z</dcterms:modified>
  <cp:category>9Slide.vn</cp:category>
</cp:coreProperties>
</file>