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7"/>
  </p:notesMasterIdLst>
  <p:sldIdLst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1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60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297"/>
    <a:srgbClr val="0000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727" autoAdjust="0"/>
  </p:normalViewPr>
  <p:slideViewPr>
    <p:cSldViewPr snapToGrid="0">
      <p:cViewPr>
        <p:scale>
          <a:sx n="50" d="100"/>
          <a:sy n="50" d="100"/>
        </p:scale>
        <p:origin x="60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C940E-E287-490C-B6BF-9086469BF797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049A7-4853-4C09-B351-3955DDE6B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2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</a:t>
            </a:r>
            <a:r>
              <a:rPr lang="en-US" baseline="0"/>
              <a:t> bấm vào mỗi hộp quà để tới câu hỏi tương ứng.  Bài mới để đến phần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</a:t>
            </a:r>
            <a:r>
              <a:rPr lang="en-US" baseline="0"/>
              <a:t> hộp quà để trở lại trang chọn hộp quà.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2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0238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36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317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377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05109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"/>
          <p:cNvSpPr/>
          <p:nvPr userDrawn="1"/>
        </p:nvSpPr>
        <p:spPr>
          <a:xfrm>
            <a:off x="206063" y="270456"/>
            <a:ext cx="11758410" cy="6387921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89457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61919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67995B9-6E88-4C82-9436-3C53501346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3707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38EF083-884A-42F3-951F-764E6D897E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9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-16043" y="-93306"/>
            <a:ext cx="9573929" cy="6959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988" y="116635"/>
            <a:ext cx="2517866" cy="1670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955" y="870543"/>
            <a:ext cx="7919390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09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976092" y="190256"/>
            <a:ext cx="5710709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Đặt tính rồi tính</a:t>
            </a: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00584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48 102 x 5</a:t>
            </a: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34340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32 419 x 4</a:t>
            </a: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7577948" y="1313661"/>
            <a:ext cx="352112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172 923 x 3</a:t>
            </a:r>
          </a:p>
        </p:txBody>
      </p:sp>
      <p:sp>
        <p:nvSpPr>
          <p:cNvPr id="11" name="矩形: 圆角 3">
            <a:extLst>
              <a:ext uri="{FF2B5EF4-FFF2-40B4-BE49-F238E27FC236}">
                <a16:creationId xmlns:a16="http://schemas.microsoft.com/office/drawing/2014/main" id="{E6A12D7B-26CB-4051-8198-BC865F55A98D}"/>
              </a:ext>
            </a:extLst>
          </p:cNvPr>
          <p:cNvSpPr/>
          <p:nvPr/>
        </p:nvSpPr>
        <p:spPr>
          <a:xfrm>
            <a:off x="1113963" y="2465727"/>
            <a:ext cx="3066152" cy="3138240"/>
          </a:xfrm>
          <a:prstGeom prst="roundRect">
            <a:avLst/>
          </a:prstGeom>
          <a:solidFill>
            <a:srgbClr val="FBEBE1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4">
            <a:extLst>
              <a:ext uri="{FF2B5EF4-FFF2-40B4-BE49-F238E27FC236}">
                <a16:creationId xmlns:a16="http://schemas.microsoft.com/office/drawing/2014/main" id="{22F3B968-1288-4549-BEAB-FAEFEB8B3F51}"/>
              </a:ext>
            </a:extLst>
          </p:cNvPr>
          <p:cNvSpPr/>
          <p:nvPr/>
        </p:nvSpPr>
        <p:spPr>
          <a:xfrm>
            <a:off x="4482740" y="2437066"/>
            <a:ext cx="3100249" cy="3166901"/>
          </a:xfrm>
          <a:prstGeom prst="roundRect">
            <a:avLst/>
          </a:prstGeom>
          <a:solidFill>
            <a:srgbClr val="F1CFB2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7">
            <a:extLst>
              <a:ext uri="{FF2B5EF4-FFF2-40B4-BE49-F238E27FC236}">
                <a16:creationId xmlns:a16="http://schemas.microsoft.com/office/drawing/2014/main" id="{034925BB-3D55-4ED8-B222-061028B03CFB}"/>
              </a:ext>
            </a:extLst>
          </p:cNvPr>
          <p:cNvSpPr/>
          <p:nvPr/>
        </p:nvSpPr>
        <p:spPr>
          <a:xfrm>
            <a:off x="7916091" y="2437066"/>
            <a:ext cx="3000104" cy="3166901"/>
          </a:xfrm>
          <a:prstGeom prst="roundRect">
            <a:avLst/>
          </a:prstGeom>
          <a:solidFill>
            <a:srgbClr val="C6A788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35243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48 102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194152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240 510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63173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28837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98656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5080545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32 419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4639454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129 676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5508475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4574139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4743958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8187701" y="2635316"/>
            <a:ext cx="2839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172 923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8141837" y="4512210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518 769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9023921" y="3610668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7892639" y="317392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8207152" y="4517128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902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897715" y="229445"/>
            <a:ext cx="6703485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Chọn câu trả lời đúng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260" y="1230981"/>
            <a:ext cx="9563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200 000 đồng. Rô-bốt mua hai bộ cờ vua, mỗi bộ có giá 80 000 đồng. Hỏi Rô-bốt còn lại bao nhiêu tiền?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99918" y="3514514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40 000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1050572" y="3514514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55100" y="3005350"/>
              <a:ext cx="3703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20 000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4239594" y="5043496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60 000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35349" y="3523991"/>
            <a:ext cx="1518921" cy="1129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748713" y="4900263"/>
            <a:ext cx="957111" cy="1365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950956" y="3567712"/>
            <a:ext cx="1518921" cy="1129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96604" y="3718525"/>
            <a:ext cx="953350" cy="857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27467" y="3567712"/>
            <a:ext cx="891076" cy="896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211075" y="517405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139309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3547409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65" y="-263227"/>
            <a:ext cx="2534895" cy="22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933303" y="175885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6641" y="2769326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460 839 + 87 630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6641" y="3617160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548 469</a:t>
            </a: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61" y="-198041"/>
            <a:ext cx="2437439" cy="21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6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233749" y="1574918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5464" y="2522607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648 501 + 83 240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5464" y="3370441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565 261</a:t>
            </a: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6374" y="-2769874"/>
            <a:ext cx="7119258" cy="12449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786" y="469641"/>
            <a:ext cx="107224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4:</a:t>
            </a:r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đặt các hạt thóc vào bàn cờ theo quy tắc: ô thứ nhất đặt 1 hạt thóc, ô thứ hai đặt 2 hạt thóc, ô thứ ba đặt 4 hạt thóc và cứ như vậy, số thóc đặt vào ô sau gấp đôi số thóc đặt vào ô trước đó. Biết rằng ô thứ mười tám đặt 131 072 hạt thóc. Hỏi Rô-bốt đặt bao nhiêu hạt thóc vào ô thứ hai mươi?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15" y="2980080"/>
            <a:ext cx="4376059" cy="32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0217" y="875212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0160" y="169381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Số hạt thóc ở ô thứ mười chín = số hạt thóc ở ô thứ mười tám x 2.</a:t>
            </a:r>
            <a:endParaRPr lang="en-US" sz="6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160" y="312637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Số hạt thóc ở ô thứ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số hạt thóc ở ô thứ mười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2.</a:t>
            </a:r>
            <a:endParaRPr lang="en-US" sz="6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0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6949" y="914400"/>
            <a:ext cx="220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0388" y="1614592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mười chín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6149" y="230780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131 072 x 2 = 262 144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387" y="3030364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hai mươi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149" y="3739859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262 144 x 2 = 524 288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3874" y="444613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Đáp số: 524 288 hạt thóc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41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442" y="1319261"/>
            <a:ext cx="5453177" cy="55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4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3" y="1237074"/>
            <a:ext cx="10365923" cy="1667749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3586847"/>
            <a:ext cx="3153588" cy="3153588"/>
          </a:xfrm>
          <a:prstGeom prst="rect">
            <a:avLst/>
          </a:prstGeom>
        </p:spPr>
      </p:pic>
      <p:pic>
        <p:nvPicPr>
          <p:cNvPr id="4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58" y="2561189"/>
            <a:ext cx="5339747" cy="53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449482" y="-1704347"/>
            <a:ext cx="13083638" cy="8905247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82620">
            <a:off x="127772" y="348329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64" y="2514600"/>
            <a:ext cx="4343399" cy="434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359" y="307607"/>
            <a:ext cx="7206214" cy="1508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4534" y="1562049"/>
            <a:ext cx="76387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các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thực hiện được phép nhân với số có một chữ số cũng như tính được giá trị của biểu thức trong phạm vi các số và phép tính đã học.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tính nhẩm với các số tròn nghìn.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thực hiện phép cộng, trừ các số có nhiều chữ số và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giải toán có lời văn.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26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687631"/>
            <a:ext cx="991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pt-BR" sz="4400" b="1">
                <a:latin typeface="Cambria" panose="02040503050406030204" pitchFamily="18" charset="0"/>
                <a:ea typeface="Cambria" panose="02040503050406030204" pitchFamily="18" charset="0"/>
              </a:rPr>
              <a:t>Tính 1306 x 8 + 24573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684065" cy="1129886"/>
            <a:chOff x="6830721" y="2864057"/>
            <a:chExt cx="4684065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763957" y="3049521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35 021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35 201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466008" y="5052807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32 501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179914" y="493981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35 102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4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566608"/>
            <a:ext cx="991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2. </a:t>
            </a:r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Tính: 39405 x 6 = 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2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065041" y="296892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236 430 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30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496257" y="294128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246 430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33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549041" y="49437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236 530 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37107" cy="1129886"/>
            <a:chOff x="6830721" y="4714800"/>
            <a:chExt cx="4537107" cy="1129886"/>
          </a:xfrm>
        </p:grpSpPr>
        <p:sp>
          <p:nvSpPr>
            <p:cNvPr id="36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223859" y="480731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236 450 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7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924404" y="350359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3.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Tính giá trị biểu thức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201634 x m khi m = 3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604 902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604 092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604 920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188492" y="4887447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640 902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52" y="319851"/>
            <a:ext cx="5906001" cy="2685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1867989" y="2591219"/>
            <a:ext cx="9104811" cy="269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39: 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cho số có một chữ số.</a:t>
            </a:r>
            <a:endParaRPr lang="vi-VN" sz="6600" b="1" i="1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67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6" y="1016605"/>
            <a:ext cx="8284166" cy="4597799"/>
          </a:xfrm>
          <a:prstGeom prst="rect">
            <a:avLst/>
          </a:prstGeom>
        </p:spPr>
      </p:pic>
      <p:pic>
        <p:nvPicPr>
          <p:cNvPr id="3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85" y="2508068"/>
            <a:ext cx="5345980" cy="53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560" t="3391" r="11268" b="42656"/>
          <a:stretch/>
        </p:blipFill>
        <p:spPr>
          <a:xfrm>
            <a:off x="2015066" y="1657989"/>
            <a:ext cx="4419601" cy="45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82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181" y="1811866"/>
            <a:ext cx="8027378" cy="437914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4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779" y="401444"/>
            <a:ext cx="4195422" cy="18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0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64" y="2238666"/>
            <a:ext cx="3432345" cy="342624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386" y="2114388"/>
            <a:ext cx="3279932" cy="321287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531" y="2598361"/>
            <a:ext cx="3103133" cy="306655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sp>
        <p:nvSpPr>
          <p:cNvPr id="6" name="TextBox 5">
            <a:hlinkClick r:id="rId13" action="ppaction://hlinksldjump"/>
          </p:cNvPr>
          <p:cNvSpPr txBox="1"/>
          <p:nvPr/>
        </p:nvSpPr>
        <p:spPr>
          <a:xfrm>
            <a:off x="10179423" y="6024168"/>
            <a:ext cx="179742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3 AmpleSoft Bold" panose="02000000000000000000" pitchFamily="2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236582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4781" y="-545639"/>
            <a:ext cx="5247555" cy="3005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03383"/>
            <a:ext cx="5247555" cy="30050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357503" y="833646"/>
            <a:ext cx="11343430" cy="2257843"/>
            <a:chOff x="792168" y="872365"/>
            <a:chExt cx="7006912" cy="22578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13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272145" y="1174652"/>
              <a:ext cx="6073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Muốn thực hiện phép tính nhân với số có một chữ số, ta thực hiện tính từ bên nào?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E0CD69D1-A0FD-8693-A817-9B311D85E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501" y="4050734"/>
            <a:ext cx="3126569" cy="31210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7035" y="3091489"/>
            <a:ext cx="6192292" cy="4039364"/>
            <a:chOff x="6822832" y="1803459"/>
            <a:chExt cx="6192292" cy="4039364"/>
          </a:xfrm>
        </p:grpSpPr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884319" y="2693784"/>
              <a:ext cx="40693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bên phải sang bên trái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27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2856" y="-1298374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53504" y="-116597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79236" y="847717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440622" y="1503067"/>
              <a:ext cx="58204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 quả của phép tính nhân gọi là gì?</a:t>
              </a: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FA8AE642-01F1-E41A-C424-35C5506F4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75" y="4000183"/>
            <a:ext cx="3015926" cy="29542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67000" y="3470494"/>
            <a:ext cx="4377944" cy="2539789"/>
            <a:chOff x="6822832" y="1803459"/>
            <a:chExt cx="6192292" cy="4039364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84319" y="2644062"/>
              <a:ext cx="4069318" cy="96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47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218834" y="-817539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4514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56718" y="448862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Cách đặt tính nào sau đây đúng nhất cho phép tính:</a:t>
              </a:r>
              <a:endPara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0CF990B7-764D-8904-6F90-EEE8F8AA7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473" y="4604177"/>
            <a:ext cx="2468780" cy="243967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12246" y="2909385"/>
            <a:ext cx="2893103" cy="3692140"/>
            <a:chOff x="712246" y="2909385"/>
            <a:chExt cx="2893103" cy="3692140"/>
          </a:xfrm>
        </p:grpSpPr>
        <p:sp>
          <p:nvSpPr>
            <p:cNvPr id="26" name="矩形: 圆角 3">
              <a:extLst>
                <a:ext uri="{FF2B5EF4-FFF2-40B4-BE49-F238E27FC236}">
                  <a16:creationId xmlns:a16="http://schemas.microsoft.com/office/drawing/2014/main" id="{E6A12D7B-26CB-4051-8198-BC865F55A98D}"/>
                </a:ext>
              </a:extLst>
            </p:cNvPr>
            <p:cNvSpPr/>
            <p:nvPr/>
          </p:nvSpPr>
          <p:spPr>
            <a:xfrm>
              <a:off x="712246" y="2909385"/>
              <a:ext cx="2893103" cy="2933907"/>
            </a:xfrm>
            <a:prstGeom prst="roundRect">
              <a:avLst/>
            </a:prstGeom>
            <a:solidFill>
              <a:srgbClr val="FBEBE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12246" y="2965556"/>
              <a:ext cx="2893103" cy="1955901"/>
              <a:chOff x="2308323" y="898179"/>
              <a:chExt cx="2893103" cy="195590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828371" y="5832084"/>
              <a:ext cx="802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70109" y="2854014"/>
            <a:ext cx="2954062" cy="3747510"/>
            <a:chOff x="3870109" y="2854014"/>
            <a:chExt cx="2954062" cy="3747510"/>
          </a:xfrm>
        </p:grpSpPr>
        <p:sp>
          <p:nvSpPr>
            <p:cNvPr id="28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3870109" y="2854014"/>
              <a:ext cx="2918183" cy="2989278"/>
            </a:xfrm>
            <a:prstGeom prst="roundRect">
              <a:avLst/>
            </a:prstGeom>
            <a:solidFill>
              <a:srgbClr val="F1CFB2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31068" y="2887876"/>
              <a:ext cx="2893103" cy="1861083"/>
              <a:chOff x="2308323" y="898179"/>
              <a:chExt cx="2893103" cy="186108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124458" y="5832083"/>
              <a:ext cx="802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156542" y="2842806"/>
            <a:ext cx="2954062" cy="3750271"/>
            <a:chOff x="7156542" y="2842806"/>
            <a:chExt cx="2954062" cy="3750271"/>
          </a:xfrm>
        </p:grpSpPr>
        <p:sp>
          <p:nvSpPr>
            <p:cNvPr id="35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7156542" y="2842806"/>
              <a:ext cx="2918183" cy="298927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217501" y="2876668"/>
              <a:ext cx="2893103" cy="1861083"/>
              <a:chOff x="2308323" y="898179"/>
              <a:chExt cx="2893103" cy="1861083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333626" y="5823636"/>
              <a:ext cx="802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13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599" y="1420630"/>
            <a:ext cx="6320994" cy="54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8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188</TotalTime>
  <Words>573</Words>
  <Application>Microsoft Office PowerPoint</Application>
  <PresentationFormat>Widescreen</PresentationFormat>
  <Paragraphs>91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#9Slide03 AmpleSoft Bold</vt:lpstr>
      <vt:lpstr>#9Slide07 HoneyCream</vt:lpstr>
      <vt:lpstr>Arial</vt:lpstr>
      <vt:lpstr>Calibri</vt:lpstr>
      <vt:lpstr>Cambria</vt:lpstr>
      <vt:lpstr>Gochi Hand</vt:lpstr>
      <vt:lpstr>SVN-Hole Hearted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MĂNGNON</cp:keywords>
  <dc:description>9Slide.vn</dc:description>
  <cp:lastModifiedBy>Hà Lê</cp:lastModifiedBy>
  <cp:revision>41</cp:revision>
  <dcterms:created xsi:type="dcterms:W3CDTF">2023-11-29T14:40:35Z</dcterms:created>
  <dcterms:modified xsi:type="dcterms:W3CDTF">2023-12-27T17:39:55Z</dcterms:modified>
  <cp:category>9Slide.vn</cp:category>
</cp:coreProperties>
</file>