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4"/>
  </p:notesMasterIdLst>
  <p:sldIdLst>
    <p:sldId id="318" r:id="rId3"/>
    <p:sldId id="320" r:id="rId4"/>
    <p:sldId id="312" r:id="rId5"/>
    <p:sldId id="314" r:id="rId6"/>
    <p:sldId id="313" r:id="rId7"/>
    <p:sldId id="315" r:id="rId8"/>
    <p:sldId id="317" r:id="rId9"/>
    <p:sldId id="308" r:id="rId10"/>
    <p:sldId id="259" r:id="rId11"/>
    <p:sldId id="319" r:id="rId12"/>
    <p:sldId id="294" r:id="rId13"/>
    <p:sldId id="291" r:id="rId14"/>
    <p:sldId id="286" r:id="rId15"/>
    <p:sldId id="292" r:id="rId16"/>
    <p:sldId id="293" r:id="rId17"/>
    <p:sldId id="295" r:id="rId18"/>
    <p:sldId id="287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289" r:id="rId28"/>
    <p:sldId id="290" r:id="rId29"/>
    <p:sldId id="305" r:id="rId30"/>
    <p:sldId id="307" r:id="rId31"/>
    <p:sldId id="306" r:id="rId32"/>
    <p:sldId id="284" r:id="rId33"/>
  </p:sldIdLst>
  <p:sldSz cx="12192000" cy="6858000"/>
  <p:notesSz cx="6858000" cy="9144000"/>
  <p:embeddedFontLst>
    <p:embeddedFont>
      <p:font typeface="等线" panose="02010600030101010101" pitchFamily="2" charset="-122"/>
      <p:regular r:id="rId35"/>
    </p:embeddedFont>
    <p:embeddedFont>
      <p:font typeface="等线 Light" panose="02010600030101010101" pitchFamily="2" charset="-122"/>
      <p:regular r:id="rId36"/>
    </p:embeddedFont>
    <p:embeddedFont>
      <p:font typeface="#9Slide07 SVNAdeline" panose="02000500000000000000" pitchFamily="2" charset="0"/>
      <p:regular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9DB7F"/>
    <a:srgbClr val="A0B8B8"/>
    <a:srgbClr val="C1272D"/>
    <a:srgbClr val="9D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8B0D7-B91C-4B26-8D91-DDD5B18E53AC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E4E0E-835A-4ACA-A45D-22CE0E06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4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2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01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87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4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65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5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0EA05-E9DE-44C6-9D92-947781E015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8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64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00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5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bốn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trồng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.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vườn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4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58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8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8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2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91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5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39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002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46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0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50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4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07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825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83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4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2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6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2BF2ABC-3BB7-7CCD-2B2D-19DD7C5F7FD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92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8793A18-468B-1873-1288-DA2E1594EA0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11" Type="http://schemas.openxmlformats.org/officeDocument/2006/relationships/image" Target="../media/image27.png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openxmlformats.org/officeDocument/2006/relationships/image" Target="../media/image25.gif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openxmlformats.org/officeDocument/2006/relationships/image" Target="../media/image25.gif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8.wdp"/><Relationship Id="rId11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5.gif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9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形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040" y="306605"/>
            <a:ext cx="5598629" cy="2716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4318">
            <a:off x="6983301" y="2890151"/>
            <a:ext cx="5034079" cy="29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77441"/>
            <a:ext cx="778764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20" y="2068712"/>
            <a:ext cx="4630556" cy="4031972"/>
          </a:xfrm>
          <a:prstGeom prst="rect">
            <a:avLst/>
          </a:prstGeom>
        </p:spPr>
      </p:pic>
      <p:sp>
        <p:nvSpPr>
          <p:cNvPr id="20" name="Round Diagonal Corner Rectangle 37"/>
          <p:cNvSpPr/>
          <p:nvPr/>
        </p:nvSpPr>
        <p:spPr>
          <a:xfrm>
            <a:off x="1772483" y="418493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M: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9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4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5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095">
            <a:off x="340675" y="452422"/>
            <a:ext cx="1577016" cy="18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7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2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24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5 072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6" name="图形 2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173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3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6 301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576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6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8 060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64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13" name="图形 31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18" name="图形 32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19" name="图形 33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56" b="89904" l="9890" r="89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525" y="3903314"/>
            <a:ext cx="2921883" cy="2670538"/>
          </a:xfrm>
          <a:prstGeom prst="rect">
            <a:avLst/>
          </a:prstGeom>
        </p:spPr>
      </p:pic>
      <p:pic>
        <p:nvPicPr>
          <p:cNvPr id="17" name="T19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1691" y="837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250388" y="820285"/>
            <a:ext cx="9740983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10 000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29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5" name="图形 3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69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8 999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9 000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91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9 000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="1" dirty="0">
                  <a:solidFill>
                    <a:schemeClr val="bg1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</a:t>
              </a: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414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形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05200">
            <a:off x="4541798" y="-206283"/>
            <a:ext cx="4943853" cy="3388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5815">
            <a:off x="6983388" y="2883481"/>
            <a:ext cx="5092451" cy="24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11408" y="913915"/>
            <a:ext cx="9451616" cy="11711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4 078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858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4 079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578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tưới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04" l="11429" r="9142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6" b="89904" l="9890" r="8989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452" y="4001733"/>
            <a:ext cx="2921883" cy="2670538"/>
          </a:xfrm>
          <a:prstGeom prst="rect">
            <a:avLst/>
          </a:prstGeom>
        </p:spPr>
      </p:pic>
      <p:pic>
        <p:nvPicPr>
          <p:cNvPr id="3" name="T19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16205" y="151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1204 C 0.06068 0.01204 0.17136 -0.07801 0.21172 -0.05509 C 0.25196 -0.03194 0.24102 0.08194 0.24102 0.15 C 0.24102 0.20069 0.25729 0.18356 0.25729 0.23449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75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692">
            <a:off x="186026" y="1216857"/>
            <a:ext cx="1644006" cy="1885632"/>
          </a:xfrm>
          <a:prstGeom prst="rect">
            <a:avLst/>
          </a:prstGeom>
        </p:spPr>
      </p:pic>
      <p:sp>
        <p:nvSpPr>
          <p:cNvPr id="9" name="Round Diagonal Corner Rectangle 37"/>
          <p:cNvSpPr/>
          <p:nvPr/>
        </p:nvSpPr>
        <p:spPr>
          <a:xfrm>
            <a:off x="1855141" y="515865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91165" y="2952501"/>
            <a:ext cx="4097304" cy="1191780"/>
            <a:chOff x="2714694" y="2820145"/>
            <a:chExt cx="4337668" cy="1444411"/>
          </a:xfrm>
          <a:solidFill>
            <a:srgbClr val="FFFF00"/>
          </a:solidFill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  <a:grpFill/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6000" y="2922340"/>
              <a:ext cx="235410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7084" y="2948765"/>
            <a:ext cx="4084283" cy="1191780"/>
            <a:chOff x="7358989" y="2820145"/>
            <a:chExt cx="4323883" cy="1444411"/>
          </a:xfrm>
          <a:solidFill>
            <a:srgbClr val="FFFF00"/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  <a:grpFill/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2945980"/>
              <a:ext cx="251755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91165" y="4386594"/>
            <a:ext cx="4084283" cy="1191780"/>
            <a:chOff x="2714694" y="4972120"/>
            <a:chExt cx="4323883" cy="1444411"/>
          </a:xfrm>
          <a:solidFill>
            <a:srgbClr val="FFFF00"/>
          </a:solidFill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  <a:grpFill/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1992" y="5068751"/>
              <a:ext cx="2539177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7084" y="4378266"/>
            <a:ext cx="4084283" cy="1191780"/>
            <a:chOff x="7358989" y="4984016"/>
            <a:chExt cx="4323883" cy="1444411"/>
          </a:xfrm>
          <a:solidFill>
            <a:srgbClr val="FFFF00"/>
          </a:solidFill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  <a:grpFill/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76257" y="5120473"/>
              <a:ext cx="2527664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31449" y="450379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88643" y="2931899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8534" y="3008046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4562" y="2928163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88643" y="4365992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4562" y="4357664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692">
            <a:off x="303945" y="169752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50936" y="572881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42923" y="3088761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4682" y="3007205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18842" y="3085025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42923" y="4522854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18842" y="4514526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692">
            <a:off x="520213" y="341147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Tuyệt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04" l="11429" r="9142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3" b="94606" l="4607" r="98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0350" y="2187761"/>
            <a:ext cx="3147529" cy="4144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3" name="t19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68605" y="14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64" y="2273356"/>
            <a:ext cx="9884329" cy="3532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060">
            <a:off x="21351" y="737685"/>
            <a:ext cx="1839040" cy="2109332"/>
          </a:xfrm>
          <a:prstGeom prst="rect">
            <a:avLst/>
          </a:prstGeom>
        </p:spPr>
      </p:pic>
      <p:sp>
        <p:nvSpPr>
          <p:cNvPr id="11" name="Round Diagonal Corner Rectangle 37"/>
          <p:cNvSpPr/>
          <p:nvPr/>
        </p:nvSpPr>
        <p:spPr>
          <a:xfrm>
            <a:off x="2154810" y="1031544"/>
            <a:ext cx="9596753" cy="1100511"/>
          </a:xfrm>
          <a:prstGeom prst="roundRect">
            <a:avLst/>
          </a:prstGeom>
          <a:solidFill>
            <a:srgbClr val="F9DB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Nam,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5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2"/>
          <p:cNvSpPr/>
          <p:nvPr/>
        </p:nvSpPr>
        <p:spPr>
          <a:xfrm>
            <a:off x="88222" y="198120"/>
            <a:ext cx="12015556" cy="646176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ound Diagonal Corner Rectangle 37"/>
          <p:cNvSpPr/>
          <p:nvPr/>
        </p:nvSpPr>
        <p:spPr>
          <a:xfrm>
            <a:off x="99605" y="300943"/>
            <a:ext cx="12015555" cy="30937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-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        -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ô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cửa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tròn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Em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hãy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tìm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xem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được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ghi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trên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mỗi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bạn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00"/>
          <a:stretch/>
        </p:blipFill>
        <p:spPr>
          <a:xfrm>
            <a:off x="3052578" y="3419564"/>
            <a:ext cx="1569388" cy="2949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-881" r="-547" b="881"/>
          <a:stretch/>
        </p:blipFill>
        <p:spPr>
          <a:xfrm flipH="1">
            <a:off x="7244435" y="3341531"/>
            <a:ext cx="1569388" cy="2949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145" y="3394663"/>
            <a:ext cx="1350913" cy="28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24"/>
          <p:cNvGrpSpPr/>
          <p:nvPr/>
        </p:nvGrpSpPr>
        <p:grpSpPr>
          <a:xfrm flipH="1">
            <a:off x="0" y="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78" y="365125"/>
            <a:ext cx="9884329" cy="3532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00"/>
          <a:stretch/>
        </p:blipFill>
        <p:spPr>
          <a:xfrm>
            <a:off x="3253403" y="4222186"/>
            <a:ext cx="1068115" cy="2007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-881" r="-547" b="881"/>
          <a:stretch/>
        </p:blipFill>
        <p:spPr>
          <a:xfrm flipH="1">
            <a:off x="7445260" y="4144153"/>
            <a:ext cx="1068115" cy="2007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2488" y="4194493"/>
            <a:ext cx="919422" cy="19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42239 -0.2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1043 -0.25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3569 -0.27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784762" cy="3057774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94606" l="4607" r="98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217" y="2360180"/>
            <a:ext cx="3147529" cy="4144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20" b="80760" l="57745" r="76002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21" t="12411" r="21880" b="19367"/>
          <a:stretch/>
        </p:blipFill>
        <p:spPr>
          <a:xfrm>
            <a:off x="1021169" y="811181"/>
            <a:ext cx="3406091" cy="5561637"/>
          </a:xfrm>
          <a:prstGeom prst="rect">
            <a:avLst/>
          </a:prstGeom>
        </p:spPr>
      </p:pic>
      <p:pic>
        <p:nvPicPr>
          <p:cNvPr id="3" name="t19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2767" y="-10160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514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19_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0925" y="-122237"/>
            <a:ext cx="487363" cy="48736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621" b="77650" l="32393" r="68829">
                        <a14:foregroundMark x1="41238" y1="40763" x2="41238" y2="40763"/>
                        <a14:foregroundMark x1="39259" y1="41853" x2="41365" y2="43792"/>
                        <a14:foregroundMark x1="37574" y1="48395" x2="37574" y2="48395"/>
                        <a14:foregroundMark x1="42460" y1="49667" x2="42460" y2="49667"/>
                        <a14:foregroundMark x1="48568" y1="52695" x2="48568" y2="52695"/>
                        <a14:foregroundMark x1="43682" y1="57783" x2="43682" y2="57783"/>
                        <a14:foregroundMark x1="47009" y1="62265" x2="47009" y2="62265"/>
                        <a14:foregroundMark x1="59857" y1="62084" x2="59857" y2="62084"/>
                        <a14:foregroundMark x1="61752" y1="58449" x2="61752" y2="58449"/>
                        <a14:foregroundMark x1="58972" y1="49364" x2="58972" y2="49364"/>
                        <a14:foregroundMark x1="63521" y1="50333" x2="63521" y2="50333"/>
                        <a14:foregroundMark x1="62089" y1="42035" x2="62089" y2="42035"/>
                        <a14:foregroundMark x1="61837" y1="36766" x2="61837" y2="36766"/>
                        <a14:foregroundMark x1="64280" y1="41672" x2="62089" y2="44276"/>
                        <a14:foregroundMark x1="53328" y1="47608" x2="53328" y2="4760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18" t="19926" r="31060" b="22292"/>
          <a:stretch/>
        </p:blipFill>
        <p:spPr>
          <a:xfrm>
            <a:off x="3995148" y="2422208"/>
            <a:ext cx="3889093" cy="4197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30" b="79346" l="60910" r="96083">
                        <a14:foregroundMark x1="74642" y1="37250" x2="74895" y2="36947"/>
                        <a14:foregroundMark x1="79318" y1="34706" x2="79318" y2="34706"/>
                        <a14:foregroundMark x1="62342" y1="64022" x2="62342" y2="64022"/>
                        <a14:foregroundMark x1="64364" y1="60872" x2="64364" y2="60872"/>
                        <a14:foregroundMark x1="63564" y1="62629" x2="63564" y2="62629"/>
                        <a14:foregroundMark x1="65122" y1="63234" x2="65122" y2="63234"/>
                        <a14:foregroundMark x1="63690" y1="65657" x2="63690" y2="65657"/>
                        <a14:foregroundMark x1="64701" y1="65475" x2="64701" y2="65475"/>
                        <a14:foregroundMark x1="74010" y1="36160" x2="74010" y2="36160"/>
                        <a14:foregroundMark x1="73210" y1="35373" x2="73210" y2="35373"/>
                        <a14:foregroundMark x1="78222" y1="34706" x2="78222" y2="3470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3" t="19926" b="19632"/>
          <a:stretch/>
        </p:blipFill>
        <p:spPr>
          <a:xfrm>
            <a:off x="11514836" y="3294138"/>
            <a:ext cx="3304462" cy="3563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24" b="78801" l="9688" r="44861">
                        <a14:foregroundMark x1="74642" y1="37250" x2="74895" y2="36947"/>
                        <a14:foregroundMark x1="79318" y1="34706" x2="79318" y2="34706"/>
                        <a14:foregroundMark x1="62342" y1="64022" x2="62342" y2="64022"/>
                        <a14:foregroundMark x1="64364" y1="60872" x2="64364" y2="60872"/>
                        <a14:foregroundMark x1="63564" y1="62629" x2="63564" y2="62629"/>
                        <a14:foregroundMark x1="65122" y1="63234" x2="65122" y2="63234"/>
                        <a14:foregroundMark x1="63690" y1="65657" x2="63690" y2="65657"/>
                        <a14:foregroundMark x1="64701" y1="65475" x2="64701" y2="65475"/>
                        <a14:foregroundMark x1="74010" y1="36160" x2="74010" y2="36160"/>
                        <a14:foregroundMark x1="73210" y1="35373" x2="73210" y2="35373"/>
                        <a14:foregroundMark x1="78222" y1="34706" x2="78222" y2="34706"/>
                        <a14:foregroundMark x1="15543" y1="72259" x2="15543" y2="72259"/>
                        <a14:foregroundMark x1="16470" y1="74076" x2="16470" y2="74076"/>
                        <a14:foregroundMark x1="22746" y1="39673" x2="24010" y2="47729"/>
                        <a14:foregroundMark x1="27380" y1="42459" x2="27380" y2="45730"/>
                        <a14:foregroundMark x1="29992" y1="68988" x2="29865" y2="69655"/>
                        <a14:foregroundMark x1="29023" y1="73289" x2="31550" y2="67959"/>
                        <a14:foregroundMark x1="15249" y1="75348" x2="15249" y2="75348"/>
                        <a14:foregroundMark x1="31424" y1="66202" x2="31424" y2="66202"/>
                        <a14:backgroundMark x1="35510" y1="71048" x2="42923" y2="6814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16739" r="53015" b="22819"/>
          <a:stretch/>
        </p:blipFill>
        <p:spPr>
          <a:xfrm>
            <a:off x="1977157" y="3005303"/>
            <a:ext cx="3304462" cy="35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3513 -0.0097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26" name="图形 25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27" name="图形 26"/>
            <p:cNvPicPr>
              <a:picLocks noChangeAspect="1"/>
            </p:cNvPicPr>
            <p:nvPr/>
          </p:nvPicPr>
          <p:blipFill rotWithShape="1">
            <a:blip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856889" y="202808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73826" y="45887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02" y="2825531"/>
            <a:ext cx="10996778" cy="14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Sáu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endParaRPr lang="en-US" sz="6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6 003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6 030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6 300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6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78915" y="496452"/>
            <a:ext cx="7840345" cy="211939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7 400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7 214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7 420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7 412</a:t>
            </a:r>
          </a:p>
        </p:txBody>
      </p:sp>
    </p:spTree>
    <p:extLst>
      <p:ext uri="{BB962C8B-B14F-4D97-AF65-F5344CB8AC3E}">
        <p14:creationId xmlns:p14="http://schemas.microsoft.com/office/powerpoint/2010/main" val="26327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80161" y="484144"/>
            <a:ext cx="8054340" cy="215237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5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tám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</a:t>
            </a:r>
            <a:endParaRPr lang="en-US" sz="6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2 998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2 989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2 899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2 889</a:t>
            </a:r>
          </a:p>
        </p:txBody>
      </p:sp>
    </p:spTree>
    <p:extLst>
      <p:ext uri="{BB962C8B-B14F-4D97-AF65-F5344CB8AC3E}">
        <p14:creationId xmlns:p14="http://schemas.microsoft.com/office/powerpoint/2010/main" val="319727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588"/>
            <a:ext cx="12192000" cy="2025754"/>
          </a:xfrm>
          <a:prstGeom prst="rect">
            <a:avLst/>
          </a:prstGeom>
        </p:spPr>
      </p:pic>
      <p:pic>
        <p:nvPicPr>
          <p:cNvPr id="5" name="图形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40" y="506679"/>
            <a:ext cx="2510199" cy="1055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860" y="4203087"/>
            <a:ext cx="4528220" cy="26802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7" t="15198" r="26125" b="47812"/>
          <a:stretch/>
        </p:blipFill>
        <p:spPr>
          <a:xfrm>
            <a:off x="2003816" y="756410"/>
            <a:ext cx="3032760" cy="2390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4920" y="24890"/>
            <a:ext cx="2661250" cy="25870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67" y="1841494"/>
            <a:ext cx="7049157" cy="22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966" y="0"/>
            <a:ext cx="5172521" cy="30808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8599" y="3080889"/>
            <a:ext cx="4190523" cy="2944885"/>
          </a:xfrm>
          <a:prstGeom prst="rect">
            <a:avLst/>
          </a:prstGeom>
        </p:spPr>
      </p:pic>
      <p:pic>
        <p:nvPicPr>
          <p:cNvPr id="21" name="图形 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3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37160" y="274320"/>
            <a:ext cx="11932920" cy="632460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01097" y="1310427"/>
            <a:ext cx="7710755" cy="2074091"/>
            <a:chOff x="3735136" y="1227731"/>
            <a:chExt cx="7710755" cy="2246811"/>
          </a:xfrm>
        </p:grpSpPr>
        <p:sp>
          <p:nvSpPr>
            <p:cNvPr id="4" name="Rectangle 3"/>
            <p:cNvSpPr/>
            <p:nvPr/>
          </p:nvSpPr>
          <p:spPr>
            <a:xfrm>
              <a:off x="3735136" y="1227731"/>
              <a:ext cx="7710755" cy="179396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7500198" y="3021696"/>
              <a:ext cx="180630" cy="45284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002236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5367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68498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51629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4760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02236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5367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68498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451629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934760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5021" y="3376856"/>
            <a:ext cx="2496312" cy="7406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571" y="4116863"/>
            <a:ext cx="3361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05276" y="5026645"/>
            <a:ext cx="10683433" cy="207760"/>
            <a:chOff x="831627" y="5421098"/>
            <a:chExt cx="10683433" cy="207760"/>
          </a:xfrm>
        </p:grpSpPr>
        <p:grpSp>
          <p:nvGrpSpPr>
            <p:cNvPr id="24" name="Group 23"/>
            <p:cNvGrpSpPr/>
            <p:nvPr/>
          </p:nvGrpSpPr>
          <p:grpSpPr>
            <a:xfrm>
              <a:off x="831627" y="5435984"/>
              <a:ext cx="10683433" cy="192874"/>
              <a:chOff x="787078" y="2292945"/>
              <a:chExt cx="10683433" cy="19287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87078" y="2384385"/>
                <a:ext cx="1068343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2557" y="2302939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842445" y="2292945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4289612" y="5435984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666770" y="543213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056658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451629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827583" y="542109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ounded Rectangle 45"/>
          <p:cNvSpPr/>
          <p:nvPr/>
        </p:nvSpPr>
        <p:spPr>
          <a:xfrm>
            <a:off x="939299" y="5261726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429556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826866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156252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428588" y="5253851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849193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160150" y="5257993"/>
            <a:ext cx="1497547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6842" y="4302421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95907" y="914404"/>
            <a:ext cx="3029289" cy="3052239"/>
            <a:chOff x="295907" y="914404"/>
            <a:chExt cx="3029289" cy="30522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07" y="914404"/>
              <a:ext cx="3029289" cy="305223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54011" y="1128083"/>
              <a:ext cx="54491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 animBg="1"/>
      <p:bldP spid="9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1153</TotalTime>
  <Words>536</Words>
  <Application>Microsoft Office PowerPoint</Application>
  <PresentationFormat>Widescreen</PresentationFormat>
  <Paragraphs>117</Paragraphs>
  <Slides>31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 Light</vt:lpstr>
      <vt:lpstr>Cambria</vt:lpstr>
      <vt:lpstr>等线</vt:lpstr>
      <vt:lpstr>等线 Light</vt:lpstr>
      <vt:lpstr>inpin heiti</vt:lpstr>
      <vt:lpstr>Calibri</vt:lpstr>
      <vt:lpstr>SVN-Gretoon</vt:lpstr>
      <vt:lpstr>#9Slide07 SVNAdeline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Techsi.vn</dc:creator>
  <dc:description>9Slide.vn</dc:description>
  <cp:lastModifiedBy>9Slide</cp:lastModifiedBy>
  <cp:revision>70</cp:revision>
  <dcterms:created xsi:type="dcterms:W3CDTF">2022-12-20T16:12:25Z</dcterms:created>
  <dcterms:modified xsi:type="dcterms:W3CDTF">2024-01-16T05:16:31Z</dcterms:modified>
  <cp:category>9Slide.vn</cp:category>
</cp:coreProperties>
</file>