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99" r:id="rId2"/>
    <p:sldId id="296" r:id="rId3"/>
    <p:sldId id="264" r:id="rId4"/>
    <p:sldId id="263" r:id="rId5"/>
    <p:sldId id="300" r:id="rId6"/>
    <p:sldId id="301" r:id="rId7"/>
    <p:sldId id="302" r:id="rId8"/>
    <p:sldId id="304" r:id="rId9"/>
    <p:sldId id="303" r:id="rId10"/>
    <p:sldId id="29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1D61"/>
    <a:srgbClr val="F50BC3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7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168B39-9244-4F2A-9DD5-B0513E9D92A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4E4C1-E54E-4064-87B8-F4CB31655F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38400" y="914400"/>
            <a:ext cx="4724400" cy="1597278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anUp">
              <a:avLst>
                <a:gd name="adj" fmla="val 73571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 w="18000">
                  <a:solidFill>
                    <a:srgbClr val="4584D3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73E87">
                    <a:lumMod val="60000"/>
                    <a:lumOff val="40000"/>
                  </a:srgb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TIẾNG</a:t>
            </a:r>
            <a:r>
              <a:rPr kumimoji="0" lang="en-US" sz="5400" b="1" i="0" u="none" strike="noStrike" kern="1200" cap="none" spc="0" normalizeH="0" noProof="0" dirty="0" smtClean="0">
                <a:ln w="18000">
                  <a:solidFill>
                    <a:srgbClr val="4584D3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73E87">
                    <a:lumMod val="60000"/>
                    <a:lumOff val="40000"/>
                  </a:srgb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 VIỆT</a:t>
            </a:r>
            <a:endParaRPr kumimoji="0" lang="en-US" sz="5400" b="1" i="0" u="none" strike="noStrike" kern="1200" cap="none" spc="0" normalizeH="0" baseline="0" noProof="0" dirty="0">
              <a:ln w="18000">
                <a:solidFill>
                  <a:srgbClr val="4584D3">
                    <a:satMod val="140000"/>
                  </a:srgbClr>
                </a:solidFill>
                <a:prstDash val="solid"/>
                <a:miter lim="800000"/>
              </a:ln>
              <a:solidFill>
                <a:srgbClr val="073E87">
                  <a:lumMod val="60000"/>
                  <a:lumOff val="40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</p:txBody>
      </p:sp>
      <p:pic>
        <p:nvPicPr>
          <p:cNvPr id="4" name="Picture 13" descr="707566g91mlkt7sm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09600"/>
            <a:ext cx="7772400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4400" y="2497823"/>
            <a:ext cx="7772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200" b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CUỐI </a:t>
            </a:r>
            <a:r>
              <a:rPr lang="en-US" sz="5200" b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 KÌ </a:t>
            </a:r>
            <a:r>
              <a:rPr lang="en-US" sz="5200" b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b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5400" b="1" dirty="0" err="1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400" b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5)</a:t>
            </a:r>
            <a:endParaRPr lang="en-US" sz="6000" b="1" dirty="0">
              <a:ln w="1905"/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67989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E:\GIAO AN\2020-2021\THI\HÌNH NÊN\hinh-nen-thiet-ke-bai-giang-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4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438401" y="609600"/>
            <a:ext cx="7427933" cy="2308324"/>
          </a:xfrm>
          <a:prstGeom prst="rect">
            <a:avLst/>
          </a:prstGeom>
          <a:noFill/>
          <a:effectLst>
            <a:reflection blurRad="6350" stA="50000" endA="300" endPos="900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 THẦY CÔ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CÁC EM!</a:t>
            </a:r>
          </a:p>
        </p:txBody>
      </p:sp>
    </p:spTree>
    <p:extLst>
      <p:ext uri="{BB962C8B-B14F-4D97-AF65-F5344CB8AC3E}">
        <p14:creationId xmlns:p14="http://schemas.microsoft.com/office/powerpoint/2010/main" val="301010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m-thanh-tra-loi-dung-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8EE2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8EE2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33800" y="459540"/>
            <a:ext cx="4744607" cy="106680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hevro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vi-VN" sz="4000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sz="4000" b="1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01636" y="1898950"/>
            <a:ext cx="65947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endParaRPr lang="en-US" sz="28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43200" y="3105836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endParaRPr lang="en-US" sz="28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3200" y="4040894"/>
            <a:ext cx="75543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reeform 11"/>
          <p:cNvSpPr/>
          <p:nvPr/>
        </p:nvSpPr>
        <p:spPr bwMode="auto">
          <a:xfrm>
            <a:off x="1973186" y="2148196"/>
            <a:ext cx="728450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70AD47"/>
          </a:solidFill>
          <a:ln w="3175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Freeform 11"/>
          <p:cNvSpPr/>
          <p:nvPr/>
        </p:nvSpPr>
        <p:spPr bwMode="auto">
          <a:xfrm>
            <a:off x="2014750" y="3088680"/>
            <a:ext cx="728450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70AD47"/>
          </a:solidFill>
          <a:ln w="3175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Freeform 11"/>
          <p:cNvSpPr/>
          <p:nvPr/>
        </p:nvSpPr>
        <p:spPr bwMode="auto">
          <a:xfrm>
            <a:off x="2014750" y="4098629"/>
            <a:ext cx="728450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70AD47"/>
          </a:solidFill>
          <a:ln w="3175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2151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GIAO AN\2020-2021\THI\HÌNH NÊN\mau-background-don-gian-27-1024x681-600x399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Smiley Face 15">
            <a:hlinkClick r:id="rId3" action="ppaction://hlinksldjump"/>
          </p:cNvPr>
          <p:cNvSpPr/>
          <p:nvPr/>
        </p:nvSpPr>
        <p:spPr>
          <a:xfrm>
            <a:off x="8977744" y="5420618"/>
            <a:ext cx="737756" cy="675382"/>
          </a:xfrm>
          <a:prstGeom prst="smileyFace">
            <a:avLst/>
          </a:prstGeom>
          <a:gradFill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hình nền động dây ngang đẹp 1 (101)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836" y="3429000"/>
            <a:ext cx="5437908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676400" y="990600"/>
            <a:ext cx="58674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Hướng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thư</a:t>
            </a:r>
            <a:endParaRPr lang="en-US" altLang="en-US" sz="3200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523999" y="2062609"/>
            <a:ext cx="9144000" cy="1061591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gửi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xa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rèn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kì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I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686790" y="3515618"/>
            <a:ext cx="9144000" cy="1061591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yêu</a:t>
            </a:r>
            <a:r>
              <a:rPr lang="en-US" alt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573561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GIAO AN\2020-2021\THI\HÌNH NÊN\hinh-nen-thiet-ke-bai-giang-1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4" descr="707645m8pdfffm3k.gif picture by rainnysund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14962" y="2564012"/>
            <a:ext cx="899838" cy="1169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4" descr="707645m8pdfffm3k.gif picture by rainnysund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44162" y="914401"/>
            <a:ext cx="899838" cy="1169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990600" y="715963"/>
            <a:ext cx="9144000" cy="655637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cấu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bức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 txBox="1">
            <a:spLocks noChangeArrowheads="1"/>
          </p:cNvSpPr>
          <p:nvPr/>
        </p:nvSpPr>
        <p:spPr>
          <a:xfrm>
            <a:off x="2438400" y="1434406"/>
            <a:ext cx="9144000" cy="3429000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Nơi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….</a:t>
            </a:r>
          </a:p>
          <a:p>
            <a:pPr lvl="1"/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chào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en-US" altLang="en-US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bức</a:t>
            </a:r>
            <a:r>
              <a:rPr lang="en-US" altLang="en-US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do,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mục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đích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.</a:t>
            </a:r>
          </a:p>
          <a:p>
            <a:pPr lvl="2"/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vì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sao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này</a:t>
            </a:r>
            <a:r>
              <a:rPr lang="en-US" alt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95389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GIAO AN\2020-2021\THI\HÌNH NÊN\backgroud-powerpoint-dep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609600" y="1143000"/>
            <a:ext cx="9144000" cy="655637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cấu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bức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8"/>
          <p:cNvSpPr txBox="1">
            <a:spLocks noChangeArrowheads="1"/>
          </p:cNvSpPr>
          <p:nvPr/>
        </p:nvSpPr>
        <p:spPr>
          <a:xfrm>
            <a:off x="1524000" y="1874837"/>
            <a:ext cx="9144000" cy="3429000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altLang="en-US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:</a:t>
            </a:r>
          </a:p>
          <a:p>
            <a:pPr marL="365760" lvl="1" indent="0">
              <a:buNone/>
            </a:pP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Nơi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….</a:t>
            </a:r>
          </a:p>
          <a:p>
            <a:pPr marL="365760" lvl="1" indent="0">
              <a:buNone/>
            </a:pP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chào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.</a:t>
            </a:r>
          </a:p>
          <a:p>
            <a:pPr marL="45720" indent="0">
              <a:buNone/>
            </a:pPr>
            <a:r>
              <a:rPr lang="en-US" altLang="en-US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bức</a:t>
            </a:r>
            <a:r>
              <a:rPr lang="en-US" altLang="en-US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:</a:t>
            </a:r>
          </a:p>
          <a:p>
            <a:pPr marL="365760" lvl="1" indent="0">
              <a:buNone/>
            </a:pP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do,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mục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đích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.</a:t>
            </a:r>
          </a:p>
          <a:p>
            <a:pPr marL="365760" lvl="1" indent="0">
              <a:buNone/>
            </a:pP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Vì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sao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441D61"/>
                </a:solidFill>
                <a:latin typeface="Times New Roman" panose="02020603050405020304" pitchFamily="18" charset="0"/>
              </a:rPr>
              <a:t>này</a:t>
            </a:r>
            <a:r>
              <a:rPr lang="en-US" altLang="en-US" sz="3200" b="1" dirty="0" smtClean="0">
                <a:solidFill>
                  <a:srgbClr val="441D61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1977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GIAO AN\2020-2021\THI\HÌNH NÊN\backgroud-powerpoint-dep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3"/>
          <p:cNvSpPr>
            <a:spLocks noChangeArrowheads="1"/>
          </p:cNvSpPr>
          <p:nvPr/>
        </p:nvSpPr>
        <p:spPr bwMode="auto">
          <a:xfrm flipV="1">
            <a:off x="304800" y="304800"/>
            <a:ext cx="11658600" cy="6019800"/>
          </a:xfrm>
          <a:prstGeom prst="cloudCallout">
            <a:avLst>
              <a:gd name="adj1" fmla="val -50229"/>
              <a:gd name="adj2" fmla="val -107603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95400" y="1600200"/>
            <a:ext cx="9144000" cy="2667000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này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nhằm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mục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đích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?</a:t>
            </a:r>
          </a:p>
          <a:p>
            <a:pPr lvl="1"/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dung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thăm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hỏi</a:t>
            </a:r>
            <a:endParaRPr lang="en-US" altLang="en-US" sz="32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pPr lvl="2"/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xa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? (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sức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khỏe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hoạt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nơi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sống</a:t>
            </a:r>
            <a:r>
              <a:rPr lang="en-US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,…)</a:t>
            </a:r>
          </a:p>
        </p:txBody>
      </p:sp>
    </p:spTree>
    <p:extLst>
      <p:ext uri="{BB962C8B-B14F-4D97-AF65-F5344CB8AC3E}">
        <p14:creationId xmlns:p14="http://schemas.microsoft.com/office/powerpoint/2010/main" val="175977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GIAO AN\2020-2021\THI\HÌNH NÊN\backgroud-powerpoint-dep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600" y="990600"/>
            <a:ext cx="9144000" cy="4191000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dung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báo</a:t>
            </a:r>
            <a:endParaRPr lang="en-US" altLang="en-US" sz="3200" b="1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lvl="2"/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gia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đình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xa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? (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sức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khỏe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tinh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thần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,…)</a:t>
            </a:r>
          </a:p>
          <a:p>
            <a:pPr lvl="2"/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phấn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đấu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? (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môn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?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phấn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đấu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sao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?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đạt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hiệu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?...)</a:t>
            </a:r>
          </a:p>
        </p:txBody>
      </p:sp>
    </p:spTree>
    <p:extLst>
      <p:ext uri="{BB962C8B-B14F-4D97-AF65-F5344CB8AC3E}">
        <p14:creationId xmlns:p14="http://schemas.microsoft.com/office/powerpoint/2010/main" val="418085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66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GIAO AN\2020-2021\THI\HÌNH NÊN\mau-background-don-gian-27-1024x681-600x399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Smiley Face 15">
            <a:hlinkClick r:id="rId3" action="ppaction://hlinksldjump"/>
          </p:cNvPr>
          <p:cNvSpPr/>
          <p:nvPr/>
        </p:nvSpPr>
        <p:spPr>
          <a:xfrm>
            <a:off x="8977744" y="5420618"/>
            <a:ext cx="737756" cy="675382"/>
          </a:xfrm>
          <a:prstGeom prst="smileyFace">
            <a:avLst/>
          </a:prstGeom>
          <a:gradFill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pic>
        <p:nvPicPr>
          <p:cNvPr id="2050" name="Picture 2" descr="hình nền động dây ngang đẹp 1 (101)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836" y="3429000"/>
            <a:ext cx="5437908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838200" y="1175891"/>
            <a:ext cx="9144000" cy="457200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en-US" alt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Xác</a:t>
            </a:r>
            <a:r>
              <a:rPr lang="en-US" alt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 dung </a:t>
            </a:r>
            <a:r>
              <a:rPr lang="en-US" alt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bức</a:t>
            </a:r>
            <a:r>
              <a:rPr lang="en-US" alt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</a:rPr>
              <a:t>thư</a:t>
            </a:r>
            <a:endParaRPr lang="en-US" altLang="en-US" sz="32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2286000" y="1971271"/>
            <a:ext cx="8610600" cy="1724019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ghi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rèn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tiến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kì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I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quyết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tâm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hoàn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tốt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nhiệm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vụ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kì</a:t>
            </a:r>
            <a:r>
              <a:rPr lang="en-US" alt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II.</a:t>
            </a:r>
          </a:p>
        </p:txBody>
      </p:sp>
    </p:spTree>
    <p:extLst>
      <p:ext uri="{BB962C8B-B14F-4D97-AF65-F5344CB8AC3E}">
        <p14:creationId xmlns:p14="http://schemas.microsoft.com/office/powerpoint/2010/main" val="21212381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GIAO AN\2020-2021\THI\HÌNH NÊN\mau-background-don-gian-27-1024x681-600x399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Smiley Face 15">
            <a:hlinkClick r:id="rId3" action="ppaction://hlinksldjump"/>
          </p:cNvPr>
          <p:cNvSpPr/>
          <p:nvPr/>
        </p:nvSpPr>
        <p:spPr>
          <a:xfrm>
            <a:off x="8977744" y="5420618"/>
            <a:ext cx="737756" cy="675382"/>
          </a:xfrm>
          <a:prstGeom prst="smileyFace">
            <a:avLst/>
          </a:prstGeom>
          <a:gradFill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pic>
        <p:nvPicPr>
          <p:cNvPr id="2050" name="Picture 2" descr="hình nền động dây ngang đẹp 1 (101)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836" y="3429000"/>
            <a:ext cx="5437908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905000" y="1562100"/>
            <a:ext cx="90678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Dựa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dàn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ý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lập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sao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chân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dung,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mục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đích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rèn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vẫn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tâm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thăm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thư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72433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Slipstrea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2408</TotalTime>
  <Words>414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Georgia</vt:lpstr>
      <vt:lpstr>Times New Roman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267</cp:revision>
  <dcterms:created xsi:type="dcterms:W3CDTF">2020-11-22T14:28:57Z</dcterms:created>
  <dcterms:modified xsi:type="dcterms:W3CDTF">2021-12-23T08:42:44Z</dcterms:modified>
</cp:coreProperties>
</file>