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  <p:sldMasterId id="2147483698" r:id="rId7"/>
  </p:sldMasterIdLst>
  <p:notesMasterIdLst>
    <p:notesMasterId r:id="rId18"/>
  </p:notesMasterIdLst>
  <p:sldIdLst>
    <p:sldId id="266" r:id="rId8"/>
    <p:sldId id="267" r:id="rId9"/>
    <p:sldId id="260" r:id="rId10"/>
    <p:sldId id="262" r:id="rId11"/>
    <p:sldId id="263" r:id="rId12"/>
    <p:sldId id="269" r:id="rId13"/>
    <p:sldId id="261" r:id="rId14"/>
    <p:sldId id="271" r:id="rId15"/>
    <p:sldId id="270" r:id="rId16"/>
    <p:sldId id="264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16D"/>
    <a:srgbClr val="FF0066"/>
    <a:srgbClr val="006C31"/>
    <a:srgbClr val="3C8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4545" autoAdjust="0"/>
  </p:normalViewPr>
  <p:slideViewPr>
    <p:cSldViewPr snapToGrid="0" showGuides="1">
      <p:cViewPr varScale="1">
        <p:scale>
          <a:sx n="55" d="100"/>
          <a:sy n="55" d="100"/>
        </p:scale>
        <p:origin x="13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0C72D-FACF-4F1E-9C30-3A68F0381DC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15715-3E71-4F8D-9EBF-FF375F6D2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3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9016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888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059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Trên</a:t>
            </a:r>
            <a:r>
              <a:rPr lang="vi-VN" altLang="zh-CN" baseline="0" dirty="0"/>
              <a:t> KGCT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45BF-78A6-4805-B166-47FC266EE2F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54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8E5-6337-4A49-A83F-2D5AD34E354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6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8E5-6337-4A49-A83F-2D5AD34E354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0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8E5-6337-4A49-A83F-2D5AD34E354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23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471170102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9174131"/>
      </p:ext>
    </p:extLst>
  </p:cSld>
  <p:clrMapOvr>
    <a:masterClrMapping/>
  </p:clrMapOvr>
  <p:transition advClick="0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54866563"/>
      </p:ext>
    </p:extLst>
  </p:cSld>
  <p:clrMapOvr>
    <a:masterClrMapping/>
  </p:clrMapOvr>
  <p:transition advClick="0"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45280680"/>
      </p:ext>
    </p:extLst>
  </p:cSld>
  <p:clrMapOvr>
    <a:masterClrMapping/>
  </p:clrMapOvr>
  <p:transition advClick="0" advTm="3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8863799"/>
      </p:ext>
    </p:extLst>
  </p:cSld>
  <p:clrMapOvr>
    <a:masterClrMapping/>
  </p:clrMapOvr>
  <p:transition advClick="0"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44527938"/>
      </p:ext>
    </p:extLst>
  </p:cSld>
  <p:clrMapOvr>
    <a:masterClrMapping/>
  </p:clrMapOvr>
  <p:transition advClick="0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053362"/>
      </p:ext>
    </p:extLst>
  </p:cSld>
  <p:clrMapOvr>
    <a:masterClrMapping/>
  </p:clrMapOvr>
  <p:transition advClick="0"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48405568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8E5-6337-4A49-A83F-2D5AD34E354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89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44958472"/>
      </p:ext>
    </p:extLst>
  </p:cSld>
  <p:clrMapOvr>
    <a:masterClrMapping/>
  </p:clrMapOvr>
  <p:transition advClick="0"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12691279"/>
      </p:ext>
    </p:extLst>
  </p:cSld>
  <p:clrMapOvr>
    <a:masterClrMapping/>
  </p:clrMapOvr>
  <p:transition advClick="0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262010"/>
      </p:ext>
    </p:extLst>
  </p:cSld>
  <p:clrMapOvr>
    <a:masterClrMapping/>
  </p:clrMapOvr>
  <p:transition advClick="0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89369177"/>
      </p:ext>
    </p:extLst>
  </p:cSld>
  <p:clrMapOvr>
    <a:masterClrMapping/>
  </p:clrMapOvr>
  <p:transition advClick="0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541667562"/>
      </p:ext>
    </p:extLst>
  </p:cSld>
  <p:clrMapOvr>
    <a:masterClrMapping/>
  </p:clrMapOvr>
  <p:transition advClick="0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40053602"/>
      </p:ext>
    </p:extLst>
  </p:cSld>
  <p:clrMapOvr>
    <a:masterClrMapping/>
  </p:clrMapOvr>
  <p:transition advClick="0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2637024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98595357"/>
      </p:ext>
    </p:extLst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79538599"/>
      </p:ext>
    </p:extLst>
  </p:cSld>
  <p:clrMapOvr>
    <a:masterClrMapping/>
  </p:clrMapOvr>
  <p:transition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32837577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8E5-6337-4A49-A83F-2D5AD34E354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67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621414"/>
      </p:ext>
    </p:extLst>
  </p:cSld>
  <p:clrMapOvr>
    <a:masterClrMapping/>
  </p:clrMapOvr>
  <p:transition advClick="0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82121348"/>
      </p:ext>
    </p:extLst>
  </p:cSld>
  <p:clrMapOvr>
    <a:masterClrMapping/>
  </p:clrMapOvr>
  <p:transition advClick="0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18691406"/>
      </p:ext>
    </p:extLst>
  </p:cSld>
  <p:clrMapOvr>
    <a:masterClrMapping/>
  </p:clrMapOvr>
  <p:transition advClick="0" advTm="3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56610388"/>
      </p:ext>
    </p:extLst>
  </p:cSld>
  <p:clrMapOvr>
    <a:masterClrMapping/>
  </p:clrMapOvr>
  <p:transition advClick="0"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52445620"/>
      </p:ext>
    </p:extLst>
  </p:cSld>
  <p:clrMapOvr>
    <a:masterClrMapping/>
  </p:clrMapOvr>
  <p:transition advClick="0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79472313"/>
      </p:ext>
    </p:extLst>
  </p:cSld>
  <p:clrMapOvr>
    <a:masterClrMapping/>
  </p:clrMapOvr>
  <p:transition advClick="0" advTm="3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153645594"/>
      </p:ext>
    </p:extLst>
  </p:cSld>
  <p:clrMapOvr>
    <a:masterClrMapping/>
  </p:clrMapOvr>
  <p:transition advClick="0" advTm="300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7283525"/>
      </p:ext>
    </p:extLst>
  </p:cSld>
  <p:clrMapOvr>
    <a:masterClrMapping/>
  </p:clrMapOvr>
  <p:transition advClick="0" advTm="300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1994969"/>
      </p:ext>
    </p:extLst>
  </p:cSld>
  <p:clrMapOvr>
    <a:masterClrMapping/>
  </p:clrMapOvr>
  <p:transition advClick="0" advTm="3000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11263674"/>
      </p:ext>
    </p:extLst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8E5-6337-4A49-A83F-2D5AD34E354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372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29995222"/>
      </p:ext>
    </p:extLst>
  </p:cSld>
  <p:clrMapOvr>
    <a:masterClrMapping/>
  </p:clrMapOvr>
  <p:transition advClick="0" advTm="300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17479984"/>
      </p:ext>
    </p:extLst>
  </p:cSld>
  <p:clrMapOvr>
    <a:masterClrMapping/>
  </p:clrMapOvr>
  <p:transition advClick="0" advTm="300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862096"/>
      </p:ext>
    </p:extLst>
  </p:cSld>
  <p:clrMapOvr>
    <a:masterClrMapping/>
  </p:clrMapOvr>
  <p:transition advClick="0" advTm="300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12414037"/>
      </p:ext>
    </p:extLst>
  </p:cSld>
  <p:clrMapOvr>
    <a:masterClrMapping/>
  </p:clrMapOvr>
  <p:transition advClick="0" advTm="300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05234362"/>
      </p:ext>
    </p:extLst>
  </p:cSld>
  <p:clrMapOvr>
    <a:masterClrMapping/>
  </p:clrMapOvr>
  <p:transition advClick="0" advTm="300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0854584"/>
      </p:ext>
    </p:extLst>
  </p:cSld>
  <p:clrMapOvr>
    <a:masterClrMapping/>
  </p:clrMapOvr>
  <p:transition advClick="0" advTm="300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88050541"/>
      </p:ext>
    </p:extLst>
  </p:cSld>
  <p:clrMapOvr>
    <a:masterClrMapping/>
  </p:clrMapOvr>
  <p:transition advClick="0" advTm="300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29705819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8E5-6337-4A49-A83F-2D5AD34E354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6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8E5-6337-4A49-A83F-2D5AD34E354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1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8E5-6337-4A49-A83F-2D5AD34E354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2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8E5-6337-4A49-A83F-2D5AD34E354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5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8E5-6337-4A49-A83F-2D5AD34E354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5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D98E5-6337-4A49-A83F-2D5AD34E354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0846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11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0846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5076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0846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5574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54" y="399830"/>
            <a:ext cx="9745277" cy="61042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1" y="2937435"/>
            <a:ext cx="12143107" cy="35433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021" y="2959660"/>
            <a:ext cx="9227106" cy="35444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DABFBB4-CF9F-4CAD-B143-8313DC46DE50}"/>
              </a:ext>
            </a:extLst>
          </p:cNvPr>
          <p:cNvSpPr txBox="1">
            <a:spLocks/>
          </p:cNvSpPr>
          <p:nvPr/>
        </p:nvSpPr>
        <p:spPr>
          <a:xfrm>
            <a:off x="3069771" y="893673"/>
            <a:ext cx="5692842" cy="715686"/>
          </a:xfrm>
          <a:prstGeom prst="rect">
            <a:avLst/>
          </a:prstGeom>
        </p:spPr>
        <p:txBody>
          <a:bodyPr vert="horz" lIns="91073" tIns="45537" rIns="91073" bIns="4553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0702">
              <a:spcBef>
                <a:spcPts val="996"/>
              </a:spcBef>
              <a:defRPr/>
            </a:pPr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5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80089C-2505-4DA7-86E8-E07FA4416558}"/>
              </a:ext>
            </a:extLst>
          </p:cNvPr>
          <p:cNvSpPr txBox="1"/>
          <p:nvPr/>
        </p:nvSpPr>
        <p:spPr>
          <a:xfrm>
            <a:off x="1808468" y="1920672"/>
            <a:ext cx="8630211" cy="705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0702">
              <a:defRPr/>
            </a:pPr>
            <a:r>
              <a:rPr lang="en-US" sz="3984" b="1" kern="0" dirty="0" smtClean="0">
                <a:solidFill>
                  <a:srgbClr val="FF00FF"/>
                </a:solidFill>
                <a:latin typeface="Times New Roman" panose="02020603050405020304" pitchFamily="18" charset="0"/>
                <a:ea typeface="Arial Unicode MS" panose="020B0604020202020204"/>
                <a:cs typeface="Times New Roman" panose="02020603050405020304" pitchFamily="18" charset="0"/>
              </a:rPr>
              <a:t>ÔN TẬP CUỐI HỌC KÌ I ( </a:t>
            </a:r>
            <a:r>
              <a:rPr lang="en-US" sz="3984" b="1" kern="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Arial Unicode MS" panose="020B0604020202020204"/>
                <a:cs typeface="Times New Roman" panose="02020603050405020304" pitchFamily="18" charset="0"/>
              </a:rPr>
              <a:t>Tiết</a:t>
            </a:r>
            <a:r>
              <a:rPr lang="en-US" sz="3984" b="1" kern="0" dirty="0" smtClean="0">
                <a:solidFill>
                  <a:srgbClr val="FF00FF"/>
                </a:solidFill>
                <a:latin typeface="Times New Roman" panose="02020603050405020304" pitchFamily="18" charset="0"/>
                <a:ea typeface="Arial Unicode MS" panose="020B0604020202020204"/>
                <a:cs typeface="Times New Roman" panose="02020603050405020304" pitchFamily="18" charset="0"/>
              </a:rPr>
              <a:t> 1)</a:t>
            </a:r>
            <a:endParaRPr lang="en-US" sz="3984" b="1" kern="0" dirty="0">
              <a:solidFill>
                <a:srgbClr val="FF00FF"/>
              </a:solidFill>
              <a:latin typeface="Times New Roman" panose="02020603050405020304" pitchFamily="18" charset="0"/>
              <a:ea typeface="Arial Unicode MS" panose="020B06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714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575121" y="-862409"/>
            <a:ext cx="9765723" cy="6577716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33" y="-708327"/>
            <a:ext cx="4218468" cy="42184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202706" y="-551749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pic>
        <p:nvPicPr>
          <p:cNvPr id="13" name="陈羿淳 - 你说的小故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13400" y="-956137"/>
            <a:ext cx="609600" cy="6096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549674F-D8EB-45E1-8F70-27C74C7EE708}"/>
              </a:ext>
            </a:extLst>
          </p:cNvPr>
          <p:cNvSpPr txBox="1"/>
          <p:nvPr/>
        </p:nvSpPr>
        <p:spPr>
          <a:xfrm>
            <a:off x="3119073" y="2807458"/>
            <a:ext cx="62078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latin typeface="UTM Azuki" panose="02040603050506020204" pitchFamily="18" charset="0"/>
              </a:rPr>
              <a:t>Thank you!</a:t>
            </a:r>
            <a:endParaRPr lang="en-US" sz="8800" dirty="0"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4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406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96" y="197617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307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90" y="823787"/>
            <a:ext cx="1060468" cy="15292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3079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468" y="1006468"/>
            <a:ext cx="7766808" cy="1694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图片 3080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7723" y="2257660"/>
            <a:ext cx="7479575" cy="1664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图片 3081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52" y="3840307"/>
            <a:ext cx="6879830" cy="14027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3076" descr="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7724" y="3127404"/>
            <a:ext cx="6069830" cy="37305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文本框 3082"/>
          <p:cNvSpPr txBox="1"/>
          <p:nvPr/>
        </p:nvSpPr>
        <p:spPr>
          <a:xfrm>
            <a:off x="3387975" y="1241312"/>
            <a:ext cx="6409323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bài tập đọc đã học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87" name="文本框 3086"/>
          <p:cNvSpPr txBox="1"/>
          <p:nvPr/>
        </p:nvSpPr>
        <p:spPr>
          <a:xfrm>
            <a:off x="5365851" y="5044979"/>
            <a:ext cx="198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316" dirty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在此输入文字</a:t>
            </a:r>
          </a:p>
        </p:txBody>
      </p:sp>
      <p:sp>
        <p:nvSpPr>
          <p:cNvPr id="14" name="文本框 3082">
            <a:extLst>
              <a:ext uri="{FF2B5EF4-FFF2-40B4-BE49-F238E27FC236}">
                <a16:creationId xmlns:a16="http://schemas.microsoft.com/office/drawing/2014/main" id="{F3E765F2-979E-4D37-92C0-C4A93F35FF6B}"/>
              </a:ext>
            </a:extLst>
          </p:cNvPr>
          <p:cNvSpPr txBox="1"/>
          <p:nvPr/>
        </p:nvSpPr>
        <p:spPr>
          <a:xfrm>
            <a:off x="2913325" y="2409859"/>
            <a:ext cx="628837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591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Lập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bảng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thống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kê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chủ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Giữ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lấy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màu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xanh</a:t>
            </a:r>
            <a:endParaRPr lang="zh-CN" altLang="en-US" sz="2800" b="1" i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3082">
            <a:extLst>
              <a:ext uri="{FF2B5EF4-FFF2-40B4-BE49-F238E27FC236}">
                <a16:creationId xmlns:a16="http://schemas.microsoft.com/office/drawing/2014/main" id="{03DD0F83-BECE-445A-9B07-87C7057F3972}"/>
              </a:ext>
            </a:extLst>
          </p:cNvPr>
          <p:cNvSpPr txBox="1"/>
          <p:nvPr/>
        </p:nvSpPr>
        <p:spPr>
          <a:xfrm>
            <a:off x="2076224" y="3922122"/>
            <a:ext cx="6688485" cy="8940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5915" fontAlgn="base">
              <a:spcAft>
                <a:spcPct val="0"/>
              </a:spcAft>
            </a:pP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260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nêu</a:t>
            </a:r>
            <a:r>
              <a:rPr lang="en-US" altLang="zh-CN" sz="260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nhận</a:t>
            </a:r>
            <a:r>
              <a:rPr lang="en-US" altLang="zh-CN" sz="260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xét</a:t>
            </a:r>
            <a:r>
              <a:rPr lang="en-US" altLang="zh-CN" sz="260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60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mình</a:t>
            </a:r>
            <a:r>
              <a:rPr lang="en-US" altLang="zh-CN" sz="260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260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60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altLang="zh-CN" sz="260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 defTabSz="1085915" fontAlgn="base">
              <a:spcAft>
                <a:spcPct val="0"/>
              </a:spcAft>
            </a:pP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260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260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chuyện</a:t>
            </a:r>
            <a:endParaRPr lang="zh-CN" altLang="en-US" sz="2605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500CC7-C70B-4E50-A6CC-2180E7B4E230}"/>
              </a:ext>
            </a:extLst>
          </p:cNvPr>
          <p:cNvSpPr txBox="1"/>
          <p:nvPr/>
        </p:nvSpPr>
        <p:spPr>
          <a:xfrm>
            <a:off x="4714539" y="286885"/>
            <a:ext cx="2866326" cy="705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0702">
              <a:defRPr/>
            </a:pPr>
            <a:r>
              <a:rPr lang="en-US" sz="3984" b="1" kern="0" dirty="0">
                <a:solidFill>
                  <a:srgbClr val="FF00FF"/>
                </a:solidFill>
                <a:latin typeface="Times New Roman" panose="02020603050405020304" pitchFamily="18" charset="0"/>
                <a:ea typeface="Arial Unicode MS" panose="020B0604020202020204"/>
                <a:cs typeface="Times New Roman" panose="020206030504050203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53662844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7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46" y="713391"/>
            <a:ext cx="8293106" cy="4186312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874"/>
            <a:ext cx="2359687" cy="2359687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00C1521C-CDBA-465A-BE5E-4475B711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189" y="2081480"/>
            <a:ext cx="65036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Ôn</a:t>
            </a:r>
            <a:r>
              <a:rPr lang="en-US" altLang="en-US" sz="4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luyện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tập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vi-VN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đ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ọc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học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thuộc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lòng</a:t>
            </a:r>
            <a:r>
              <a:rPr lang="vi-VN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các bài tập đọc đã học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76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CA26C1E2-0C50-4205-B423-75303FBE94D8}"/>
              </a:ext>
            </a:extLst>
          </p:cNvPr>
          <p:cNvSpPr/>
          <p:nvPr/>
        </p:nvSpPr>
        <p:spPr>
          <a:xfrm>
            <a:off x="469783" y="387990"/>
            <a:ext cx="11132191" cy="6082019"/>
          </a:xfrm>
          <a:custGeom>
            <a:avLst/>
            <a:gdLst>
              <a:gd name="connsiteX0" fmla="*/ 0 w 11132191"/>
              <a:gd name="connsiteY0" fmla="*/ 1013690 h 6082019"/>
              <a:gd name="connsiteX1" fmla="*/ 1013690 w 11132191"/>
              <a:gd name="connsiteY1" fmla="*/ 0 h 6082019"/>
              <a:gd name="connsiteX2" fmla="*/ 1309596 w 11132191"/>
              <a:gd name="connsiteY2" fmla="*/ 0 h 6082019"/>
              <a:gd name="connsiteX3" fmla="*/ 1605503 w 11132191"/>
              <a:gd name="connsiteY3" fmla="*/ 0 h 6082019"/>
              <a:gd name="connsiteX4" fmla="*/ 1992457 w 11132191"/>
              <a:gd name="connsiteY4" fmla="*/ 0 h 6082019"/>
              <a:gd name="connsiteX5" fmla="*/ 2379412 w 11132191"/>
              <a:gd name="connsiteY5" fmla="*/ 0 h 6082019"/>
              <a:gd name="connsiteX6" fmla="*/ 2675318 w 11132191"/>
              <a:gd name="connsiteY6" fmla="*/ 0 h 6082019"/>
              <a:gd name="connsiteX7" fmla="*/ 3062272 w 11132191"/>
              <a:gd name="connsiteY7" fmla="*/ 0 h 6082019"/>
              <a:gd name="connsiteX8" fmla="*/ 3631323 w 11132191"/>
              <a:gd name="connsiteY8" fmla="*/ 0 h 6082019"/>
              <a:gd name="connsiteX9" fmla="*/ 4200374 w 11132191"/>
              <a:gd name="connsiteY9" fmla="*/ 0 h 6082019"/>
              <a:gd name="connsiteX10" fmla="*/ 4769425 w 11132191"/>
              <a:gd name="connsiteY10" fmla="*/ 0 h 6082019"/>
              <a:gd name="connsiteX11" fmla="*/ 5156379 w 11132191"/>
              <a:gd name="connsiteY11" fmla="*/ 0 h 6082019"/>
              <a:gd name="connsiteX12" fmla="*/ 5816478 w 11132191"/>
              <a:gd name="connsiteY12" fmla="*/ 0 h 6082019"/>
              <a:gd name="connsiteX13" fmla="*/ 6203432 w 11132191"/>
              <a:gd name="connsiteY13" fmla="*/ 0 h 6082019"/>
              <a:gd name="connsiteX14" fmla="*/ 6863531 w 11132191"/>
              <a:gd name="connsiteY14" fmla="*/ 0 h 6082019"/>
              <a:gd name="connsiteX15" fmla="*/ 7614678 w 11132191"/>
              <a:gd name="connsiteY15" fmla="*/ 0 h 6082019"/>
              <a:gd name="connsiteX16" fmla="*/ 8365825 w 11132191"/>
              <a:gd name="connsiteY16" fmla="*/ 0 h 6082019"/>
              <a:gd name="connsiteX17" fmla="*/ 8843827 w 11132191"/>
              <a:gd name="connsiteY17" fmla="*/ 0 h 6082019"/>
              <a:gd name="connsiteX18" fmla="*/ 9503926 w 11132191"/>
              <a:gd name="connsiteY18" fmla="*/ 0 h 6082019"/>
              <a:gd name="connsiteX19" fmla="*/ 10118501 w 11132191"/>
              <a:gd name="connsiteY19" fmla="*/ 0 h 6082019"/>
              <a:gd name="connsiteX20" fmla="*/ 11132191 w 11132191"/>
              <a:gd name="connsiteY20" fmla="*/ 1013690 h 6082019"/>
              <a:gd name="connsiteX21" fmla="*/ 11132191 w 11132191"/>
              <a:gd name="connsiteY21" fmla="*/ 1552378 h 6082019"/>
              <a:gd name="connsiteX22" fmla="*/ 11132191 w 11132191"/>
              <a:gd name="connsiteY22" fmla="*/ 2172158 h 6082019"/>
              <a:gd name="connsiteX23" fmla="*/ 11132191 w 11132191"/>
              <a:gd name="connsiteY23" fmla="*/ 2710846 h 6082019"/>
              <a:gd name="connsiteX24" fmla="*/ 11132191 w 11132191"/>
              <a:gd name="connsiteY24" fmla="*/ 3290080 h 6082019"/>
              <a:gd name="connsiteX25" fmla="*/ 11132191 w 11132191"/>
              <a:gd name="connsiteY25" fmla="*/ 3828768 h 6082019"/>
              <a:gd name="connsiteX26" fmla="*/ 11132191 w 11132191"/>
              <a:gd name="connsiteY26" fmla="*/ 4489095 h 6082019"/>
              <a:gd name="connsiteX27" fmla="*/ 11132191 w 11132191"/>
              <a:gd name="connsiteY27" fmla="*/ 5068329 h 6082019"/>
              <a:gd name="connsiteX28" fmla="*/ 10118501 w 11132191"/>
              <a:gd name="connsiteY28" fmla="*/ 6082019 h 6082019"/>
              <a:gd name="connsiteX29" fmla="*/ 9640498 w 11132191"/>
              <a:gd name="connsiteY29" fmla="*/ 6082019 h 6082019"/>
              <a:gd name="connsiteX30" fmla="*/ 9071448 w 11132191"/>
              <a:gd name="connsiteY30" fmla="*/ 6082019 h 6082019"/>
              <a:gd name="connsiteX31" fmla="*/ 8502397 w 11132191"/>
              <a:gd name="connsiteY31" fmla="*/ 6082019 h 6082019"/>
              <a:gd name="connsiteX32" fmla="*/ 8024394 w 11132191"/>
              <a:gd name="connsiteY32" fmla="*/ 6082019 h 6082019"/>
              <a:gd name="connsiteX33" fmla="*/ 7273248 w 11132191"/>
              <a:gd name="connsiteY33" fmla="*/ 6082019 h 6082019"/>
              <a:gd name="connsiteX34" fmla="*/ 6886293 w 11132191"/>
              <a:gd name="connsiteY34" fmla="*/ 6082019 h 6082019"/>
              <a:gd name="connsiteX35" fmla="*/ 6590387 w 11132191"/>
              <a:gd name="connsiteY35" fmla="*/ 6082019 h 6082019"/>
              <a:gd name="connsiteX36" fmla="*/ 5930288 w 11132191"/>
              <a:gd name="connsiteY36" fmla="*/ 6082019 h 6082019"/>
              <a:gd name="connsiteX37" fmla="*/ 5543333 w 11132191"/>
              <a:gd name="connsiteY37" fmla="*/ 6082019 h 6082019"/>
              <a:gd name="connsiteX38" fmla="*/ 4974283 w 11132191"/>
              <a:gd name="connsiteY38" fmla="*/ 6082019 h 6082019"/>
              <a:gd name="connsiteX39" fmla="*/ 4678376 w 11132191"/>
              <a:gd name="connsiteY39" fmla="*/ 6082019 h 6082019"/>
              <a:gd name="connsiteX40" fmla="*/ 4018278 w 11132191"/>
              <a:gd name="connsiteY40" fmla="*/ 6082019 h 6082019"/>
              <a:gd name="connsiteX41" fmla="*/ 3540275 w 11132191"/>
              <a:gd name="connsiteY41" fmla="*/ 6082019 h 6082019"/>
              <a:gd name="connsiteX42" fmla="*/ 3062272 w 11132191"/>
              <a:gd name="connsiteY42" fmla="*/ 6082019 h 6082019"/>
              <a:gd name="connsiteX43" fmla="*/ 2584270 w 11132191"/>
              <a:gd name="connsiteY43" fmla="*/ 6082019 h 6082019"/>
              <a:gd name="connsiteX44" fmla="*/ 1833123 w 11132191"/>
              <a:gd name="connsiteY44" fmla="*/ 6082019 h 6082019"/>
              <a:gd name="connsiteX45" fmla="*/ 1013690 w 11132191"/>
              <a:gd name="connsiteY45" fmla="*/ 6082019 h 6082019"/>
              <a:gd name="connsiteX46" fmla="*/ 0 w 11132191"/>
              <a:gd name="connsiteY46" fmla="*/ 5068329 h 6082019"/>
              <a:gd name="connsiteX47" fmla="*/ 0 w 11132191"/>
              <a:gd name="connsiteY47" fmla="*/ 4570188 h 6082019"/>
              <a:gd name="connsiteX48" fmla="*/ 0 w 11132191"/>
              <a:gd name="connsiteY48" fmla="*/ 4072046 h 6082019"/>
              <a:gd name="connsiteX49" fmla="*/ 0 w 11132191"/>
              <a:gd name="connsiteY49" fmla="*/ 3573905 h 6082019"/>
              <a:gd name="connsiteX50" fmla="*/ 0 w 11132191"/>
              <a:gd name="connsiteY50" fmla="*/ 3035217 h 6082019"/>
              <a:gd name="connsiteX51" fmla="*/ 0 w 11132191"/>
              <a:gd name="connsiteY51" fmla="*/ 2374890 h 6082019"/>
              <a:gd name="connsiteX52" fmla="*/ 0 w 11132191"/>
              <a:gd name="connsiteY52" fmla="*/ 1836202 h 6082019"/>
              <a:gd name="connsiteX53" fmla="*/ 0 w 11132191"/>
              <a:gd name="connsiteY53" fmla="*/ 1013690 h 608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132191" h="6082019" fill="none" extrusionOk="0">
                <a:moveTo>
                  <a:pt x="0" y="1013690"/>
                </a:moveTo>
                <a:cubicBezTo>
                  <a:pt x="-111583" y="354326"/>
                  <a:pt x="428289" y="-1123"/>
                  <a:pt x="1013690" y="0"/>
                </a:cubicBezTo>
                <a:cubicBezTo>
                  <a:pt x="1137453" y="-2091"/>
                  <a:pt x="1237042" y="33399"/>
                  <a:pt x="1309596" y="0"/>
                </a:cubicBezTo>
                <a:cubicBezTo>
                  <a:pt x="1382150" y="-33399"/>
                  <a:pt x="1509893" y="26705"/>
                  <a:pt x="1605503" y="0"/>
                </a:cubicBezTo>
                <a:cubicBezTo>
                  <a:pt x="1701113" y="-26705"/>
                  <a:pt x="1868462" y="35713"/>
                  <a:pt x="1992457" y="0"/>
                </a:cubicBezTo>
                <a:cubicBezTo>
                  <a:pt x="2116452" y="-35713"/>
                  <a:pt x="2246109" y="6570"/>
                  <a:pt x="2379412" y="0"/>
                </a:cubicBezTo>
                <a:cubicBezTo>
                  <a:pt x="2512716" y="-6570"/>
                  <a:pt x="2542976" y="15630"/>
                  <a:pt x="2675318" y="0"/>
                </a:cubicBezTo>
                <a:cubicBezTo>
                  <a:pt x="2807660" y="-15630"/>
                  <a:pt x="2898887" y="41775"/>
                  <a:pt x="3062272" y="0"/>
                </a:cubicBezTo>
                <a:cubicBezTo>
                  <a:pt x="3225657" y="-41775"/>
                  <a:pt x="3376575" y="49289"/>
                  <a:pt x="3631323" y="0"/>
                </a:cubicBezTo>
                <a:cubicBezTo>
                  <a:pt x="3886071" y="-49289"/>
                  <a:pt x="3935999" y="21529"/>
                  <a:pt x="4200374" y="0"/>
                </a:cubicBezTo>
                <a:cubicBezTo>
                  <a:pt x="4464749" y="-21529"/>
                  <a:pt x="4579667" y="27172"/>
                  <a:pt x="4769425" y="0"/>
                </a:cubicBezTo>
                <a:cubicBezTo>
                  <a:pt x="4959183" y="-27172"/>
                  <a:pt x="5004015" y="37591"/>
                  <a:pt x="5156379" y="0"/>
                </a:cubicBezTo>
                <a:cubicBezTo>
                  <a:pt x="5308743" y="-37591"/>
                  <a:pt x="5568238" y="30514"/>
                  <a:pt x="5816478" y="0"/>
                </a:cubicBezTo>
                <a:cubicBezTo>
                  <a:pt x="6064718" y="-30514"/>
                  <a:pt x="6047750" y="38655"/>
                  <a:pt x="6203432" y="0"/>
                </a:cubicBezTo>
                <a:cubicBezTo>
                  <a:pt x="6359114" y="-38655"/>
                  <a:pt x="6633045" y="43438"/>
                  <a:pt x="6863531" y="0"/>
                </a:cubicBezTo>
                <a:cubicBezTo>
                  <a:pt x="7094017" y="-43438"/>
                  <a:pt x="7271090" y="16006"/>
                  <a:pt x="7614678" y="0"/>
                </a:cubicBezTo>
                <a:cubicBezTo>
                  <a:pt x="7958266" y="-16006"/>
                  <a:pt x="8014213" y="87700"/>
                  <a:pt x="8365825" y="0"/>
                </a:cubicBezTo>
                <a:cubicBezTo>
                  <a:pt x="8717437" y="-87700"/>
                  <a:pt x="8744774" y="5577"/>
                  <a:pt x="8843827" y="0"/>
                </a:cubicBezTo>
                <a:cubicBezTo>
                  <a:pt x="8942880" y="-5577"/>
                  <a:pt x="9192621" y="52236"/>
                  <a:pt x="9503926" y="0"/>
                </a:cubicBezTo>
                <a:cubicBezTo>
                  <a:pt x="9815231" y="-52236"/>
                  <a:pt x="9979372" y="5116"/>
                  <a:pt x="10118501" y="0"/>
                </a:cubicBezTo>
                <a:cubicBezTo>
                  <a:pt x="10702387" y="162032"/>
                  <a:pt x="11030543" y="530668"/>
                  <a:pt x="11132191" y="1013690"/>
                </a:cubicBezTo>
                <a:cubicBezTo>
                  <a:pt x="11140350" y="1267996"/>
                  <a:pt x="11127378" y="1369556"/>
                  <a:pt x="11132191" y="1552378"/>
                </a:cubicBezTo>
                <a:cubicBezTo>
                  <a:pt x="11137004" y="1735200"/>
                  <a:pt x="11085678" y="2028679"/>
                  <a:pt x="11132191" y="2172158"/>
                </a:cubicBezTo>
                <a:cubicBezTo>
                  <a:pt x="11178704" y="2315637"/>
                  <a:pt x="11120163" y="2574774"/>
                  <a:pt x="11132191" y="2710846"/>
                </a:cubicBezTo>
                <a:cubicBezTo>
                  <a:pt x="11144219" y="2846918"/>
                  <a:pt x="11063536" y="3050418"/>
                  <a:pt x="11132191" y="3290080"/>
                </a:cubicBezTo>
                <a:cubicBezTo>
                  <a:pt x="11200846" y="3529742"/>
                  <a:pt x="11120632" y="3685706"/>
                  <a:pt x="11132191" y="3828768"/>
                </a:cubicBezTo>
                <a:cubicBezTo>
                  <a:pt x="11143750" y="3971830"/>
                  <a:pt x="11115569" y="4272108"/>
                  <a:pt x="11132191" y="4489095"/>
                </a:cubicBezTo>
                <a:cubicBezTo>
                  <a:pt x="11148813" y="4706082"/>
                  <a:pt x="11110073" y="4861316"/>
                  <a:pt x="11132191" y="5068329"/>
                </a:cubicBezTo>
                <a:cubicBezTo>
                  <a:pt x="11072421" y="5662172"/>
                  <a:pt x="10598844" y="5963359"/>
                  <a:pt x="10118501" y="6082019"/>
                </a:cubicBezTo>
                <a:cubicBezTo>
                  <a:pt x="9951904" y="6119595"/>
                  <a:pt x="9773243" y="6051705"/>
                  <a:pt x="9640498" y="6082019"/>
                </a:cubicBezTo>
                <a:cubicBezTo>
                  <a:pt x="9507753" y="6112333"/>
                  <a:pt x="9335661" y="6077453"/>
                  <a:pt x="9071448" y="6082019"/>
                </a:cubicBezTo>
                <a:cubicBezTo>
                  <a:pt x="8807235" y="6086585"/>
                  <a:pt x="8770261" y="6042325"/>
                  <a:pt x="8502397" y="6082019"/>
                </a:cubicBezTo>
                <a:cubicBezTo>
                  <a:pt x="8234533" y="6121713"/>
                  <a:pt x="8162091" y="6035710"/>
                  <a:pt x="8024394" y="6082019"/>
                </a:cubicBezTo>
                <a:cubicBezTo>
                  <a:pt x="7886697" y="6128328"/>
                  <a:pt x="7552938" y="6039255"/>
                  <a:pt x="7273248" y="6082019"/>
                </a:cubicBezTo>
                <a:cubicBezTo>
                  <a:pt x="6993558" y="6124783"/>
                  <a:pt x="7027801" y="6046624"/>
                  <a:pt x="6886293" y="6082019"/>
                </a:cubicBezTo>
                <a:cubicBezTo>
                  <a:pt x="6744785" y="6117414"/>
                  <a:pt x="6689061" y="6059146"/>
                  <a:pt x="6590387" y="6082019"/>
                </a:cubicBezTo>
                <a:cubicBezTo>
                  <a:pt x="6491713" y="6104892"/>
                  <a:pt x="6131343" y="6081558"/>
                  <a:pt x="5930288" y="6082019"/>
                </a:cubicBezTo>
                <a:cubicBezTo>
                  <a:pt x="5729233" y="6082480"/>
                  <a:pt x="5700121" y="6041034"/>
                  <a:pt x="5543333" y="6082019"/>
                </a:cubicBezTo>
                <a:cubicBezTo>
                  <a:pt x="5386546" y="6123004"/>
                  <a:pt x="5163353" y="6075793"/>
                  <a:pt x="4974283" y="6082019"/>
                </a:cubicBezTo>
                <a:cubicBezTo>
                  <a:pt x="4785213" y="6088245"/>
                  <a:pt x="4749371" y="6052213"/>
                  <a:pt x="4678376" y="6082019"/>
                </a:cubicBezTo>
                <a:cubicBezTo>
                  <a:pt x="4607381" y="6111825"/>
                  <a:pt x="4235817" y="6043995"/>
                  <a:pt x="4018278" y="6082019"/>
                </a:cubicBezTo>
                <a:cubicBezTo>
                  <a:pt x="3800739" y="6120043"/>
                  <a:pt x="3706269" y="6061300"/>
                  <a:pt x="3540275" y="6082019"/>
                </a:cubicBezTo>
                <a:cubicBezTo>
                  <a:pt x="3374281" y="6102738"/>
                  <a:pt x="3159110" y="6062274"/>
                  <a:pt x="3062272" y="6082019"/>
                </a:cubicBezTo>
                <a:cubicBezTo>
                  <a:pt x="2965434" y="6101764"/>
                  <a:pt x="2816145" y="6036234"/>
                  <a:pt x="2584270" y="6082019"/>
                </a:cubicBezTo>
                <a:cubicBezTo>
                  <a:pt x="2352395" y="6127804"/>
                  <a:pt x="2078945" y="6010018"/>
                  <a:pt x="1833123" y="6082019"/>
                </a:cubicBezTo>
                <a:cubicBezTo>
                  <a:pt x="1587301" y="6154020"/>
                  <a:pt x="1391878" y="6040073"/>
                  <a:pt x="1013690" y="6082019"/>
                </a:cubicBezTo>
                <a:cubicBezTo>
                  <a:pt x="487267" y="6139893"/>
                  <a:pt x="62342" y="5677200"/>
                  <a:pt x="0" y="5068329"/>
                </a:cubicBezTo>
                <a:cubicBezTo>
                  <a:pt x="-34681" y="4846718"/>
                  <a:pt x="21733" y="4775208"/>
                  <a:pt x="0" y="4570188"/>
                </a:cubicBezTo>
                <a:cubicBezTo>
                  <a:pt x="-21733" y="4365168"/>
                  <a:pt x="44067" y="4245531"/>
                  <a:pt x="0" y="4072046"/>
                </a:cubicBezTo>
                <a:cubicBezTo>
                  <a:pt x="-44067" y="3898561"/>
                  <a:pt x="58960" y="3696376"/>
                  <a:pt x="0" y="3573905"/>
                </a:cubicBezTo>
                <a:cubicBezTo>
                  <a:pt x="-58960" y="3451434"/>
                  <a:pt x="5866" y="3276669"/>
                  <a:pt x="0" y="3035217"/>
                </a:cubicBezTo>
                <a:cubicBezTo>
                  <a:pt x="-5866" y="2793765"/>
                  <a:pt x="51362" y="2625726"/>
                  <a:pt x="0" y="2374890"/>
                </a:cubicBezTo>
                <a:cubicBezTo>
                  <a:pt x="-51362" y="2124054"/>
                  <a:pt x="57084" y="2075545"/>
                  <a:pt x="0" y="1836202"/>
                </a:cubicBezTo>
                <a:cubicBezTo>
                  <a:pt x="-57084" y="1596859"/>
                  <a:pt x="54730" y="1254816"/>
                  <a:pt x="0" y="1013690"/>
                </a:cubicBezTo>
                <a:close/>
              </a:path>
              <a:path w="11132191" h="6082019" stroke="0" extrusionOk="0">
                <a:moveTo>
                  <a:pt x="0" y="1013690"/>
                </a:moveTo>
                <a:cubicBezTo>
                  <a:pt x="-127565" y="484832"/>
                  <a:pt x="526608" y="-71968"/>
                  <a:pt x="1013690" y="0"/>
                </a:cubicBezTo>
                <a:cubicBezTo>
                  <a:pt x="1318552" y="-54006"/>
                  <a:pt x="1533956" y="6353"/>
                  <a:pt x="1764837" y="0"/>
                </a:cubicBezTo>
                <a:cubicBezTo>
                  <a:pt x="1995718" y="-6353"/>
                  <a:pt x="2051976" y="10328"/>
                  <a:pt x="2151791" y="0"/>
                </a:cubicBezTo>
                <a:cubicBezTo>
                  <a:pt x="2251606" y="-10328"/>
                  <a:pt x="2510693" y="11688"/>
                  <a:pt x="2629794" y="0"/>
                </a:cubicBezTo>
                <a:cubicBezTo>
                  <a:pt x="2748895" y="-11688"/>
                  <a:pt x="3051120" y="15444"/>
                  <a:pt x="3289893" y="0"/>
                </a:cubicBezTo>
                <a:cubicBezTo>
                  <a:pt x="3528666" y="-15444"/>
                  <a:pt x="3551269" y="29256"/>
                  <a:pt x="3676847" y="0"/>
                </a:cubicBezTo>
                <a:cubicBezTo>
                  <a:pt x="3802425" y="-29256"/>
                  <a:pt x="4080226" y="12861"/>
                  <a:pt x="4427994" y="0"/>
                </a:cubicBezTo>
                <a:cubicBezTo>
                  <a:pt x="4775762" y="-12861"/>
                  <a:pt x="4904269" y="44940"/>
                  <a:pt x="5088093" y="0"/>
                </a:cubicBezTo>
                <a:cubicBezTo>
                  <a:pt x="5271917" y="-44940"/>
                  <a:pt x="5431241" y="51475"/>
                  <a:pt x="5657144" y="0"/>
                </a:cubicBezTo>
                <a:cubicBezTo>
                  <a:pt x="5883047" y="-51475"/>
                  <a:pt x="5867703" y="23759"/>
                  <a:pt x="5953050" y="0"/>
                </a:cubicBezTo>
                <a:cubicBezTo>
                  <a:pt x="6038397" y="-23759"/>
                  <a:pt x="6474605" y="48285"/>
                  <a:pt x="6704197" y="0"/>
                </a:cubicBezTo>
                <a:cubicBezTo>
                  <a:pt x="6933789" y="-48285"/>
                  <a:pt x="6949893" y="20383"/>
                  <a:pt x="7182199" y="0"/>
                </a:cubicBezTo>
                <a:cubicBezTo>
                  <a:pt x="7414505" y="-20383"/>
                  <a:pt x="7486595" y="5425"/>
                  <a:pt x="7569154" y="0"/>
                </a:cubicBezTo>
                <a:cubicBezTo>
                  <a:pt x="7651714" y="-5425"/>
                  <a:pt x="7778365" y="6686"/>
                  <a:pt x="7865060" y="0"/>
                </a:cubicBezTo>
                <a:cubicBezTo>
                  <a:pt x="7951755" y="-6686"/>
                  <a:pt x="8210743" y="51466"/>
                  <a:pt x="8434111" y="0"/>
                </a:cubicBezTo>
                <a:cubicBezTo>
                  <a:pt x="8657479" y="-51466"/>
                  <a:pt x="8637464" y="3122"/>
                  <a:pt x="8730017" y="0"/>
                </a:cubicBezTo>
                <a:cubicBezTo>
                  <a:pt x="8822570" y="-3122"/>
                  <a:pt x="9025179" y="38633"/>
                  <a:pt x="9299068" y="0"/>
                </a:cubicBezTo>
                <a:cubicBezTo>
                  <a:pt x="9572957" y="-38633"/>
                  <a:pt x="9884338" y="97744"/>
                  <a:pt x="10118501" y="0"/>
                </a:cubicBezTo>
                <a:cubicBezTo>
                  <a:pt x="10689109" y="-14620"/>
                  <a:pt x="11076772" y="491689"/>
                  <a:pt x="11132191" y="1013690"/>
                </a:cubicBezTo>
                <a:cubicBezTo>
                  <a:pt x="11163218" y="1254134"/>
                  <a:pt x="11068491" y="1414964"/>
                  <a:pt x="11132191" y="1552378"/>
                </a:cubicBezTo>
                <a:cubicBezTo>
                  <a:pt x="11195891" y="1689792"/>
                  <a:pt x="11089502" y="1806198"/>
                  <a:pt x="11132191" y="2009973"/>
                </a:cubicBezTo>
                <a:cubicBezTo>
                  <a:pt x="11174880" y="2213749"/>
                  <a:pt x="11070716" y="2451534"/>
                  <a:pt x="11132191" y="2589207"/>
                </a:cubicBezTo>
                <a:cubicBezTo>
                  <a:pt x="11193666" y="2726880"/>
                  <a:pt x="11098452" y="2905189"/>
                  <a:pt x="11132191" y="3208987"/>
                </a:cubicBezTo>
                <a:cubicBezTo>
                  <a:pt x="11165930" y="3512785"/>
                  <a:pt x="11125298" y="3487879"/>
                  <a:pt x="11132191" y="3707129"/>
                </a:cubicBezTo>
                <a:cubicBezTo>
                  <a:pt x="11139084" y="3926379"/>
                  <a:pt x="11101474" y="4053067"/>
                  <a:pt x="11132191" y="4245817"/>
                </a:cubicBezTo>
                <a:cubicBezTo>
                  <a:pt x="11162908" y="4438567"/>
                  <a:pt x="11057734" y="4814561"/>
                  <a:pt x="11132191" y="5068329"/>
                </a:cubicBezTo>
                <a:cubicBezTo>
                  <a:pt x="11277985" y="5591378"/>
                  <a:pt x="10668189" y="6234788"/>
                  <a:pt x="10118501" y="6082019"/>
                </a:cubicBezTo>
                <a:cubicBezTo>
                  <a:pt x="10030142" y="6100240"/>
                  <a:pt x="9861925" y="6064465"/>
                  <a:pt x="9731547" y="6082019"/>
                </a:cubicBezTo>
                <a:cubicBezTo>
                  <a:pt x="9601169" y="6099573"/>
                  <a:pt x="9321857" y="6019296"/>
                  <a:pt x="9071448" y="6082019"/>
                </a:cubicBezTo>
                <a:cubicBezTo>
                  <a:pt x="8821039" y="6144742"/>
                  <a:pt x="8862772" y="6079146"/>
                  <a:pt x="8684493" y="6082019"/>
                </a:cubicBezTo>
                <a:cubicBezTo>
                  <a:pt x="8506214" y="6084892"/>
                  <a:pt x="8342827" y="6054064"/>
                  <a:pt x="8206491" y="6082019"/>
                </a:cubicBezTo>
                <a:cubicBezTo>
                  <a:pt x="8070155" y="6109974"/>
                  <a:pt x="7731801" y="6045286"/>
                  <a:pt x="7455344" y="6082019"/>
                </a:cubicBezTo>
                <a:cubicBezTo>
                  <a:pt x="7178887" y="6118752"/>
                  <a:pt x="7150144" y="6040977"/>
                  <a:pt x="6977341" y="6082019"/>
                </a:cubicBezTo>
                <a:cubicBezTo>
                  <a:pt x="6804538" y="6123061"/>
                  <a:pt x="6601812" y="6076766"/>
                  <a:pt x="6499339" y="6082019"/>
                </a:cubicBezTo>
                <a:cubicBezTo>
                  <a:pt x="6396866" y="6087272"/>
                  <a:pt x="6032721" y="6070412"/>
                  <a:pt x="5748192" y="6082019"/>
                </a:cubicBezTo>
                <a:cubicBezTo>
                  <a:pt x="5463663" y="6093626"/>
                  <a:pt x="5283533" y="6048009"/>
                  <a:pt x="5088093" y="6082019"/>
                </a:cubicBezTo>
                <a:cubicBezTo>
                  <a:pt x="4892653" y="6116029"/>
                  <a:pt x="4702379" y="6048410"/>
                  <a:pt x="4519042" y="6082019"/>
                </a:cubicBezTo>
                <a:cubicBezTo>
                  <a:pt x="4335705" y="6115628"/>
                  <a:pt x="4086520" y="6043154"/>
                  <a:pt x="3949992" y="6082019"/>
                </a:cubicBezTo>
                <a:cubicBezTo>
                  <a:pt x="3813464" y="6120884"/>
                  <a:pt x="3654441" y="6018165"/>
                  <a:pt x="3380941" y="6082019"/>
                </a:cubicBezTo>
                <a:cubicBezTo>
                  <a:pt x="3107441" y="6145873"/>
                  <a:pt x="3001237" y="6055581"/>
                  <a:pt x="2902938" y="6082019"/>
                </a:cubicBezTo>
                <a:cubicBezTo>
                  <a:pt x="2804639" y="6108457"/>
                  <a:pt x="2339552" y="6066599"/>
                  <a:pt x="2151791" y="6082019"/>
                </a:cubicBezTo>
                <a:cubicBezTo>
                  <a:pt x="1964030" y="6097439"/>
                  <a:pt x="1480455" y="6073787"/>
                  <a:pt x="1013690" y="6082019"/>
                </a:cubicBezTo>
                <a:cubicBezTo>
                  <a:pt x="534443" y="5977243"/>
                  <a:pt x="-99207" y="5528741"/>
                  <a:pt x="0" y="5068329"/>
                </a:cubicBezTo>
                <a:cubicBezTo>
                  <a:pt x="-73492" y="4887758"/>
                  <a:pt x="69653" y="4702084"/>
                  <a:pt x="0" y="4448548"/>
                </a:cubicBezTo>
                <a:cubicBezTo>
                  <a:pt x="-69653" y="4195012"/>
                  <a:pt x="19504" y="4098199"/>
                  <a:pt x="0" y="3828768"/>
                </a:cubicBezTo>
                <a:cubicBezTo>
                  <a:pt x="-19504" y="3559337"/>
                  <a:pt x="45685" y="3394397"/>
                  <a:pt x="0" y="3208987"/>
                </a:cubicBezTo>
                <a:cubicBezTo>
                  <a:pt x="-45685" y="3023577"/>
                  <a:pt x="26684" y="2805583"/>
                  <a:pt x="0" y="2629753"/>
                </a:cubicBezTo>
                <a:cubicBezTo>
                  <a:pt x="-26684" y="2453923"/>
                  <a:pt x="60775" y="2255961"/>
                  <a:pt x="0" y="2091066"/>
                </a:cubicBezTo>
                <a:cubicBezTo>
                  <a:pt x="-60775" y="1926171"/>
                  <a:pt x="48982" y="1297725"/>
                  <a:pt x="0" y="1013690"/>
                </a:cubicBezTo>
                <a:close/>
              </a:path>
            </a:pathLst>
          </a:custGeom>
          <a:ln w="76200">
            <a:extLst>
              <a:ext uri="{C807C97D-BFC1-408E-A445-0C87EB9F89A2}">
                <ask:lineSketchStyleProps xmlns="" xmlns:ask="http://schemas.microsoft.com/office/drawing/2018/sketchyshapes" sd="41846826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ộp Văn bản 10">
            <a:extLst>
              <a:ext uri="{FF2B5EF4-FFF2-40B4-BE49-F238E27FC236}">
                <a16:creationId xmlns:a16="http://schemas.microsoft.com/office/drawing/2014/main" id="{F6E19FDB-B8EF-4663-B4EB-CFBE5E5C53FC}"/>
              </a:ext>
            </a:extLst>
          </p:cNvPr>
          <p:cNvSpPr txBox="1"/>
          <p:nvPr/>
        </p:nvSpPr>
        <p:spPr>
          <a:xfrm>
            <a:off x="886955" y="916918"/>
            <a:ext cx="10297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accent1">
                    <a:lumMod val="50000"/>
                  </a:schemeClr>
                </a:solidFill>
                <a:latin typeface="UTM Azuki" panose="02040603050506020204" pitchFamily="18" charset="0"/>
              </a:rPr>
              <a:t>Luyện đọc theo nhóm các bài đã học – 5 phút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UTM Azuki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743" y="2902643"/>
            <a:ext cx="75457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Nhóm 1: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Nhóm 2: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Nhóm 3: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bầy</a:t>
            </a:r>
            <a:r>
              <a:rPr lang="en-US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Nhóm 4: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hon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Nhóm 5: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</a:t>
            </a:r>
            <a:r>
              <a:rPr lang="vi-VN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ừ</a:t>
            </a:r>
            <a:r>
              <a:rPr lang="en-US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ngập</a:t>
            </a:r>
            <a:r>
              <a:rPr lang="en-US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mặn</a:t>
            </a:r>
            <a:endParaRPr lang="en-US" sz="2800" b="1" dirty="0">
              <a:solidFill>
                <a:srgbClr val="0B19C8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CA26C1E2-0C50-4205-B423-75303FBE94D8}"/>
              </a:ext>
            </a:extLst>
          </p:cNvPr>
          <p:cNvSpPr/>
          <p:nvPr/>
        </p:nvSpPr>
        <p:spPr>
          <a:xfrm>
            <a:off x="457201" y="387990"/>
            <a:ext cx="11144774" cy="6082019"/>
          </a:xfrm>
          <a:custGeom>
            <a:avLst/>
            <a:gdLst>
              <a:gd name="connsiteX0" fmla="*/ 0 w 11132191"/>
              <a:gd name="connsiteY0" fmla="*/ 1013690 h 6082019"/>
              <a:gd name="connsiteX1" fmla="*/ 1013690 w 11132191"/>
              <a:gd name="connsiteY1" fmla="*/ 0 h 6082019"/>
              <a:gd name="connsiteX2" fmla="*/ 1309596 w 11132191"/>
              <a:gd name="connsiteY2" fmla="*/ 0 h 6082019"/>
              <a:gd name="connsiteX3" fmla="*/ 1605503 w 11132191"/>
              <a:gd name="connsiteY3" fmla="*/ 0 h 6082019"/>
              <a:gd name="connsiteX4" fmla="*/ 1992457 w 11132191"/>
              <a:gd name="connsiteY4" fmla="*/ 0 h 6082019"/>
              <a:gd name="connsiteX5" fmla="*/ 2379412 w 11132191"/>
              <a:gd name="connsiteY5" fmla="*/ 0 h 6082019"/>
              <a:gd name="connsiteX6" fmla="*/ 2675318 w 11132191"/>
              <a:gd name="connsiteY6" fmla="*/ 0 h 6082019"/>
              <a:gd name="connsiteX7" fmla="*/ 3062272 w 11132191"/>
              <a:gd name="connsiteY7" fmla="*/ 0 h 6082019"/>
              <a:gd name="connsiteX8" fmla="*/ 3631323 w 11132191"/>
              <a:gd name="connsiteY8" fmla="*/ 0 h 6082019"/>
              <a:gd name="connsiteX9" fmla="*/ 4200374 w 11132191"/>
              <a:gd name="connsiteY9" fmla="*/ 0 h 6082019"/>
              <a:gd name="connsiteX10" fmla="*/ 4769425 w 11132191"/>
              <a:gd name="connsiteY10" fmla="*/ 0 h 6082019"/>
              <a:gd name="connsiteX11" fmla="*/ 5156379 w 11132191"/>
              <a:gd name="connsiteY11" fmla="*/ 0 h 6082019"/>
              <a:gd name="connsiteX12" fmla="*/ 5816478 w 11132191"/>
              <a:gd name="connsiteY12" fmla="*/ 0 h 6082019"/>
              <a:gd name="connsiteX13" fmla="*/ 6203432 w 11132191"/>
              <a:gd name="connsiteY13" fmla="*/ 0 h 6082019"/>
              <a:gd name="connsiteX14" fmla="*/ 6863531 w 11132191"/>
              <a:gd name="connsiteY14" fmla="*/ 0 h 6082019"/>
              <a:gd name="connsiteX15" fmla="*/ 7614678 w 11132191"/>
              <a:gd name="connsiteY15" fmla="*/ 0 h 6082019"/>
              <a:gd name="connsiteX16" fmla="*/ 8365825 w 11132191"/>
              <a:gd name="connsiteY16" fmla="*/ 0 h 6082019"/>
              <a:gd name="connsiteX17" fmla="*/ 8843827 w 11132191"/>
              <a:gd name="connsiteY17" fmla="*/ 0 h 6082019"/>
              <a:gd name="connsiteX18" fmla="*/ 9503926 w 11132191"/>
              <a:gd name="connsiteY18" fmla="*/ 0 h 6082019"/>
              <a:gd name="connsiteX19" fmla="*/ 10118501 w 11132191"/>
              <a:gd name="connsiteY19" fmla="*/ 0 h 6082019"/>
              <a:gd name="connsiteX20" fmla="*/ 11132191 w 11132191"/>
              <a:gd name="connsiteY20" fmla="*/ 1013690 h 6082019"/>
              <a:gd name="connsiteX21" fmla="*/ 11132191 w 11132191"/>
              <a:gd name="connsiteY21" fmla="*/ 1552378 h 6082019"/>
              <a:gd name="connsiteX22" fmla="*/ 11132191 w 11132191"/>
              <a:gd name="connsiteY22" fmla="*/ 2172158 h 6082019"/>
              <a:gd name="connsiteX23" fmla="*/ 11132191 w 11132191"/>
              <a:gd name="connsiteY23" fmla="*/ 2710846 h 6082019"/>
              <a:gd name="connsiteX24" fmla="*/ 11132191 w 11132191"/>
              <a:gd name="connsiteY24" fmla="*/ 3290080 h 6082019"/>
              <a:gd name="connsiteX25" fmla="*/ 11132191 w 11132191"/>
              <a:gd name="connsiteY25" fmla="*/ 3828768 h 6082019"/>
              <a:gd name="connsiteX26" fmla="*/ 11132191 w 11132191"/>
              <a:gd name="connsiteY26" fmla="*/ 4489095 h 6082019"/>
              <a:gd name="connsiteX27" fmla="*/ 11132191 w 11132191"/>
              <a:gd name="connsiteY27" fmla="*/ 5068329 h 6082019"/>
              <a:gd name="connsiteX28" fmla="*/ 10118501 w 11132191"/>
              <a:gd name="connsiteY28" fmla="*/ 6082019 h 6082019"/>
              <a:gd name="connsiteX29" fmla="*/ 9640498 w 11132191"/>
              <a:gd name="connsiteY29" fmla="*/ 6082019 h 6082019"/>
              <a:gd name="connsiteX30" fmla="*/ 9071448 w 11132191"/>
              <a:gd name="connsiteY30" fmla="*/ 6082019 h 6082019"/>
              <a:gd name="connsiteX31" fmla="*/ 8502397 w 11132191"/>
              <a:gd name="connsiteY31" fmla="*/ 6082019 h 6082019"/>
              <a:gd name="connsiteX32" fmla="*/ 8024394 w 11132191"/>
              <a:gd name="connsiteY32" fmla="*/ 6082019 h 6082019"/>
              <a:gd name="connsiteX33" fmla="*/ 7273248 w 11132191"/>
              <a:gd name="connsiteY33" fmla="*/ 6082019 h 6082019"/>
              <a:gd name="connsiteX34" fmla="*/ 6886293 w 11132191"/>
              <a:gd name="connsiteY34" fmla="*/ 6082019 h 6082019"/>
              <a:gd name="connsiteX35" fmla="*/ 6590387 w 11132191"/>
              <a:gd name="connsiteY35" fmla="*/ 6082019 h 6082019"/>
              <a:gd name="connsiteX36" fmla="*/ 5930288 w 11132191"/>
              <a:gd name="connsiteY36" fmla="*/ 6082019 h 6082019"/>
              <a:gd name="connsiteX37" fmla="*/ 5543333 w 11132191"/>
              <a:gd name="connsiteY37" fmla="*/ 6082019 h 6082019"/>
              <a:gd name="connsiteX38" fmla="*/ 4974283 w 11132191"/>
              <a:gd name="connsiteY38" fmla="*/ 6082019 h 6082019"/>
              <a:gd name="connsiteX39" fmla="*/ 4678376 w 11132191"/>
              <a:gd name="connsiteY39" fmla="*/ 6082019 h 6082019"/>
              <a:gd name="connsiteX40" fmla="*/ 4018278 w 11132191"/>
              <a:gd name="connsiteY40" fmla="*/ 6082019 h 6082019"/>
              <a:gd name="connsiteX41" fmla="*/ 3540275 w 11132191"/>
              <a:gd name="connsiteY41" fmla="*/ 6082019 h 6082019"/>
              <a:gd name="connsiteX42" fmla="*/ 3062272 w 11132191"/>
              <a:gd name="connsiteY42" fmla="*/ 6082019 h 6082019"/>
              <a:gd name="connsiteX43" fmla="*/ 2584270 w 11132191"/>
              <a:gd name="connsiteY43" fmla="*/ 6082019 h 6082019"/>
              <a:gd name="connsiteX44" fmla="*/ 1833123 w 11132191"/>
              <a:gd name="connsiteY44" fmla="*/ 6082019 h 6082019"/>
              <a:gd name="connsiteX45" fmla="*/ 1013690 w 11132191"/>
              <a:gd name="connsiteY45" fmla="*/ 6082019 h 6082019"/>
              <a:gd name="connsiteX46" fmla="*/ 0 w 11132191"/>
              <a:gd name="connsiteY46" fmla="*/ 5068329 h 6082019"/>
              <a:gd name="connsiteX47" fmla="*/ 0 w 11132191"/>
              <a:gd name="connsiteY47" fmla="*/ 4570188 h 6082019"/>
              <a:gd name="connsiteX48" fmla="*/ 0 w 11132191"/>
              <a:gd name="connsiteY48" fmla="*/ 4072046 h 6082019"/>
              <a:gd name="connsiteX49" fmla="*/ 0 w 11132191"/>
              <a:gd name="connsiteY49" fmla="*/ 3573905 h 6082019"/>
              <a:gd name="connsiteX50" fmla="*/ 0 w 11132191"/>
              <a:gd name="connsiteY50" fmla="*/ 3035217 h 6082019"/>
              <a:gd name="connsiteX51" fmla="*/ 0 w 11132191"/>
              <a:gd name="connsiteY51" fmla="*/ 2374890 h 6082019"/>
              <a:gd name="connsiteX52" fmla="*/ 0 w 11132191"/>
              <a:gd name="connsiteY52" fmla="*/ 1836202 h 6082019"/>
              <a:gd name="connsiteX53" fmla="*/ 0 w 11132191"/>
              <a:gd name="connsiteY53" fmla="*/ 1013690 h 608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132191" h="6082019" fill="none" extrusionOk="0">
                <a:moveTo>
                  <a:pt x="0" y="1013690"/>
                </a:moveTo>
                <a:cubicBezTo>
                  <a:pt x="-111583" y="354326"/>
                  <a:pt x="428289" y="-1123"/>
                  <a:pt x="1013690" y="0"/>
                </a:cubicBezTo>
                <a:cubicBezTo>
                  <a:pt x="1137453" y="-2091"/>
                  <a:pt x="1237042" y="33399"/>
                  <a:pt x="1309596" y="0"/>
                </a:cubicBezTo>
                <a:cubicBezTo>
                  <a:pt x="1382150" y="-33399"/>
                  <a:pt x="1509893" y="26705"/>
                  <a:pt x="1605503" y="0"/>
                </a:cubicBezTo>
                <a:cubicBezTo>
                  <a:pt x="1701113" y="-26705"/>
                  <a:pt x="1868462" y="35713"/>
                  <a:pt x="1992457" y="0"/>
                </a:cubicBezTo>
                <a:cubicBezTo>
                  <a:pt x="2116452" y="-35713"/>
                  <a:pt x="2246109" y="6570"/>
                  <a:pt x="2379412" y="0"/>
                </a:cubicBezTo>
                <a:cubicBezTo>
                  <a:pt x="2512716" y="-6570"/>
                  <a:pt x="2542976" y="15630"/>
                  <a:pt x="2675318" y="0"/>
                </a:cubicBezTo>
                <a:cubicBezTo>
                  <a:pt x="2807660" y="-15630"/>
                  <a:pt x="2898887" y="41775"/>
                  <a:pt x="3062272" y="0"/>
                </a:cubicBezTo>
                <a:cubicBezTo>
                  <a:pt x="3225657" y="-41775"/>
                  <a:pt x="3376575" y="49289"/>
                  <a:pt x="3631323" y="0"/>
                </a:cubicBezTo>
                <a:cubicBezTo>
                  <a:pt x="3886071" y="-49289"/>
                  <a:pt x="3935999" y="21529"/>
                  <a:pt x="4200374" y="0"/>
                </a:cubicBezTo>
                <a:cubicBezTo>
                  <a:pt x="4464749" y="-21529"/>
                  <a:pt x="4579667" y="27172"/>
                  <a:pt x="4769425" y="0"/>
                </a:cubicBezTo>
                <a:cubicBezTo>
                  <a:pt x="4959183" y="-27172"/>
                  <a:pt x="5004015" y="37591"/>
                  <a:pt x="5156379" y="0"/>
                </a:cubicBezTo>
                <a:cubicBezTo>
                  <a:pt x="5308743" y="-37591"/>
                  <a:pt x="5568238" y="30514"/>
                  <a:pt x="5816478" y="0"/>
                </a:cubicBezTo>
                <a:cubicBezTo>
                  <a:pt x="6064718" y="-30514"/>
                  <a:pt x="6047750" y="38655"/>
                  <a:pt x="6203432" y="0"/>
                </a:cubicBezTo>
                <a:cubicBezTo>
                  <a:pt x="6359114" y="-38655"/>
                  <a:pt x="6633045" y="43438"/>
                  <a:pt x="6863531" y="0"/>
                </a:cubicBezTo>
                <a:cubicBezTo>
                  <a:pt x="7094017" y="-43438"/>
                  <a:pt x="7271090" y="16006"/>
                  <a:pt x="7614678" y="0"/>
                </a:cubicBezTo>
                <a:cubicBezTo>
                  <a:pt x="7958266" y="-16006"/>
                  <a:pt x="8014213" y="87700"/>
                  <a:pt x="8365825" y="0"/>
                </a:cubicBezTo>
                <a:cubicBezTo>
                  <a:pt x="8717437" y="-87700"/>
                  <a:pt x="8744774" y="5577"/>
                  <a:pt x="8843827" y="0"/>
                </a:cubicBezTo>
                <a:cubicBezTo>
                  <a:pt x="8942880" y="-5577"/>
                  <a:pt x="9192621" y="52236"/>
                  <a:pt x="9503926" y="0"/>
                </a:cubicBezTo>
                <a:cubicBezTo>
                  <a:pt x="9815231" y="-52236"/>
                  <a:pt x="9979372" y="5116"/>
                  <a:pt x="10118501" y="0"/>
                </a:cubicBezTo>
                <a:cubicBezTo>
                  <a:pt x="10702387" y="162032"/>
                  <a:pt x="11030543" y="530668"/>
                  <a:pt x="11132191" y="1013690"/>
                </a:cubicBezTo>
                <a:cubicBezTo>
                  <a:pt x="11140350" y="1267996"/>
                  <a:pt x="11127378" y="1369556"/>
                  <a:pt x="11132191" y="1552378"/>
                </a:cubicBezTo>
                <a:cubicBezTo>
                  <a:pt x="11137004" y="1735200"/>
                  <a:pt x="11085678" y="2028679"/>
                  <a:pt x="11132191" y="2172158"/>
                </a:cubicBezTo>
                <a:cubicBezTo>
                  <a:pt x="11178704" y="2315637"/>
                  <a:pt x="11120163" y="2574774"/>
                  <a:pt x="11132191" y="2710846"/>
                </a:cubicBezTo>
                <a:cubicBezTo>
                  <a:pt x="11144219" y="2846918"/>
                  <a:pt x="11063536" y="3050418"/>
                  <a:pt x="11132191" y="3290080"/>
                </a:cubicBezTo>
                <a:cubicBezTo>
                  <a:pt x="11200846" y="3529742"/>
                  <a:pt x="11120632" y="3685706"/>
                  <a:pt x="11132191" y="3828768"/>
                </a:cubicBezTo>
                <a:cubicBezTo>
                  <a:pt x="11143750" y="3971830"/>
                  <a:pt x="11115569" y="4272108"/>
                  <a:pt x="11132191" y="4489095"/>
                </a:cubicBezTo>
                <a:cubicBezTo>
                  <a:pt x="11148813" y="4706082"/>
                  <a:pt x="11110073" y="4861316"/>
                  <a:pt x="11132191" y="5068329"/>
                </a:cubicBezTo>
                <a:cubicBezTo>
                  <a:pt x="11072421" y="5662172"/>
                  <a:pt x="10598844" y="5963359"/>
                  <a:pt x="10118501" y="6082019"/>
                </a:cubicBezTo>
                <a:cubicBezTo>
                  <a:pt x="9951904" y="6119595"/>
                  <a:pt x="9773243" y="6051705"/>
                  <a:pt x="9640498" y="6082019"/>
                </a:cubicBezTo>
                <a:cubicBezTo>
                  <a:pt x="9507753" y="6112333"/>
                  <a:pt x="9335661" y="6077453"/>
                  <a:pt x="9071448" y="6082019"/>
                </a:cubicBezTo>
                <a:cubicBezTo>
                  <a:pt x="8807235" y="6086585"/>
                  <a:pt x="8770261" y="6042325"/>
                  <a:pt x="8502397" y="6082019"/>
                </a:cubicBezTo>
                <a:cubicBezTo>
                  <a:pt x="8234533" y="6121713"/>
                  <a:pt x="8162091" y="6035710"/>
                  <a:pt x="8024394" y="6082019"/>
                </a:cubicBezTo>
                <a:cubicBezTo>
                  <a:pt x="7886697" y="6128328"/>
                  <a:pt x="7552938" y="6039255"/>
                  <a:pt x="7273248" y="6082019"/>
                </a:cubicBezTo>
                <a:cubicBezTo>
                  <a:pt x="6993558" y="6124783"/>
                  <a:pt x="7027801" y="6046624"/>
                  <a:pt x="6886293" y="6082019"/>
                </a:cubicBezTo>
                <a:cubicBezTo>
                  <a:pt x="6744785" y="6117414"/>
                  <a:pt x="6689061" y="6059146"/>
                  <a:pt x="6590387" y="6082019"/>
                </a:cubicBezTo>
                <a:cubicBezTo>
                  <a:pt x="6491713" y="6104892"/>
                  <a:pt x="6131343" y="6081558"/>
                  <a:pt x="5930288" y="6082019"/>
                </a:cubicBezTo>
                <a:cubicBezTo>
                  <a:pt x="5729233" y="6082480"/>
                  <a:pt x="5700121" y="6041034"/>
                  <a:pt x="5543333" y="6082019"/>
                </a:cubicBezTo>
                <a:cubicBezTo>
                  <a:pt x="5386546" y="6123004"/>
                  <a:pt x="5163353" y="6075793"/>
                  <a:pt x="4974283" y="6082019"/>
                </a:cubicBezTo>
                <a:cubicBezTo>
                  <a:pt x="4785213" y="6088245"/>
                  <a:pt x="4749371" y="6052213"/>
                  <a:pt x="4678376" y="6082019"/>
                </a:cubicBezTo>
                <a:cubicBezTo>
                  <a:pt x="4607381" y="6111825"/>
                  <a:pt x="4235817" y="6043995"/>
                  <a:pt x="4018278" y="6082019"/>
                </a:cubicBezTo>
                <a:cubicBezTo>
                  <a:pt x="3800739" y="6120043"/>
                  <a:pt x="3706269" y="6061300"/>
                  <a:pt x="3540275" y="6082019"/>
                </a:cubicBezTo>
                <a:cubicBezTo>
                  <a:pt x="3374281" y="6102738"/>
                  <a:pt x="3159110" y="6062274"/>
                  <a:pt x="3062272" y="6082019"/>
                </a:cubicBezTo>
                <a:cubicBezTo>
                  <a:pt x="2965434" y="6101764"/>
                  <a:pt x="2816145" y="6036234"/>
                  <a:pt x="2584270" y="6082019"/>
                </a:cubicBezTo>
                <a:cubicBezTo>
                  <a:pt x="2352395" y="6127804"/>
                  <a:pt x="2078945" y="6010018"/>
                  <a:pt x="1833123" y="6082019"/>
                </a:cubicBezTo>
                <a:cubicBezTo>
                  <a:pt x="1587301" y="6154020"/>
                  <a:pt x="1391878" y="6040073"/>
                  <a:pt x="1013690" y="6082019"/>
                </a:cubicBezTo>
                <a:cubicBezTo>
                  <a:pt x="487267" y="6139893"/>
                  <a:pt x="62342" y="5677200"/>
                  <a:pt x="0" y="5068329"/>
                </a:cubicBezTo>
                <a:cubicBezTo>
                  <a:pt x="-34681" y="4846718"/>
                  <a:pt x="21733" y="4775208"/>
                  <a:pt x="0" y="4570188"/>
                </a:cubicBezTo>
                <a:cubicBezTo>
                  <a:pt x="-21733" y="4365168"/>
                  <a:pt x="44067" y="4245531"/>
                  <a:pt x="0" y="4072046"/>
                </a:cubicBezTo>
                <a:cubicBezTo>
                  <a:pt x="-44067" y="3898561"/>
                  <a:pt x="58960" y="3696376"/>
                  <a:pt x="0" y="3573905"/>
                </a:cubicBezTo>
                <a:cubicBezTo>
                  <a:pt x="-58960" y="3451434"/>
                  <a:pt x="5866" y="3276669"/>
                  <a:pt x="0" y="3035217"/>
                </a:cubicBezTo>
                <a:cubicBezTo>
                  <a:pt x="-5866" y="2793765"/>
                  <a:pt x="51362" y="2625726"/>
                  <a:pt x="0" y="2374890"/>
                </a:cubicBezTo>
                <a:cubicBezTo>
                  <a:pt x="-51362" y="2124054"/>
                  <a:pt x="57084" y="2075545"/>
                  <a:pt x="0" y="1836202"/>
                </a:cubicBezTo>
                <a:cubicBezTo>
                  <a:pt x="-57084" y="1596859"/>
                  <a:pt x="54730" y="1254816"/>
                  <a:pt x="0" y="1013690"/>
                </a:cubicBezTo>
                <a:close/>
              </a:path>
              <a:path w="11132191" h="6082019" stroke="0" extrusionOk="0">
                <a:moveTo>
                  <a:pt x="0" y="1013690"/>
                </a:moveTo>
                <a:cubicBezTo>
                  <a:pt x="-127565" y="484832"/>
                  <a:pt x="526608" y="-71968"/>
                  <a:pt x="1013690" y="0"/>
                </a:cubicBezTo>
                <a:cubicBezTo>
                  <a:pt x="1318552" y="-54006"/>
                  <a:pt x="1533956" y="6353"/>
                  <a:pt x="1764837" y="0"/>
                </a:cubicBezTo>
                <a:cubicBezTo>
                  <a:pt x="1995718" y="-6353"/>
                  <a:pt x="2051976" y="10328"/>
                  <a:pt x="2151791" y="0"/>
                </a:cubicBezTo>
                <a:cubicBezTo>
                  <a:pt x="2251606" y="-10328"/>
                  <a:pt x="2510693" y="11688"/>
                  <a:pt x="2629794" y="0"/>
                </a:cubicBezTo>
                <a:cubicBezTo>
                  <a:pt x="2748895" y="-11688"/>
                  <a:pt x="3051120" y="15444"/>
                  <a:pt x="3289893" y="0"/>
                </a:cubicBezTo>
                <a:cubicBezTo>
                  <a:pt x="3528666" y="-15444"/>
                  <a:pt x="3551269" y="29256"/>
                  <a:pt x="3676847" y="0"/>
                </a:cubicBezTo>
                <a:cubicBezTo>
                  <a:pt x="3802425" y="-29256"/>
                  <a:pt x="4080226" y="12861"/>
                  <a:pt x="4427994" y="0"/>
                </a:cubicBezTo>
                <a:cubicBezTo>
                  <a:pt x="4775762" y="-12861"/>
                  <a:pt x="4904269" y="44940"/>
                  <a:pt x="5088093" y="0"/>
                </a:cubicBezTo>
                <a:cubicBezTo>
                  <a:pt x="5271917" y="-44940"/>
                  <a:pt x="5431241" y="51475"/>
                  <a:pt x="5657144" y="0"/>
                </a:cubicBezTo>
                <a:cubicBezTo>
                  <a:pt x="5883047" y="-51475"/>
                  <a:pt x="5867703" y="23759"/>
                  <a:pt x="5953050" y="0"/>
                </a:cubicBezTo>
                <a:cubicBezTo>
                  <a:pt x="6038397" y="-23759"/>
                  <a:pt x="6474605" y="48285"/>
                  <a:pt x="6704197" y="0"/>
                </a:cubicBezTo>
                <a:cubicBezTo>
                  <a:pt x="6933789" y="-48285"/>
                  <a:pt x="6949893" y="20383"/>
                  <a:pt x="7182199" y="0"/>
                </a:cubicBezTo>
                <a:cubicBezTo>
                  <a:pt x="7414505" y="-20383"/>
                  <a:pt x="7486595" y="5425"/>
                  <a:pt x="7569154" y="0"/>
                </a:cubicBezTo>
                <a:cubicBezTo>
                  <a:pt x="7651714" y="-5425"/>
                  <a:pt x="7778365" y="6686"/>
                  <a:pt x="7865060" y="0"/>
                </a:cubicBezTo>
                <a:cubicBezTo>
                  <a:pt x="7951755" y="-6686"/>
                  <a:pt x="8210743" y="51466"/>
                  <a:pt x="8434111" y="0"/>
                </a:cubicBezTo>
                <a:cubicBezTo>
                  <a:pt x="8657479" y="-51466"/>
                  <a:pt x="8637464" y="3122"/>
                  <a:pt x="8730017" y="0"/>
                </a:cubicBezTo>
                <a:cubicBezTo>
                  <a:pt x="8822570" y="-3122"/>
                  <a:pt x="9025179" y="38633"/>
                  <a:pt x="9299068" y="0"/>
                </a:cubicBezTo>
                <a:cubicBezTo>
                  <a:pt x="9572957" y="-38633"/>
                  <a:pt x="9884338" y="97744"/>
                  <a:pt x="10118501" y="0"/>
                </a:cubicBezTo>
                <a:cubicBezTo>
                  <a:pt x="10689109" y="-14620"/>
                  <a:pt x="11076772" y="491689"/>
                  <a:pt x="11132191" y="1013690"/>
                </a:cubicBezTo>
                <a:cubicBezTo>
                  <a:pt x="11163218" y="1254134"/>
                  <a:pt x="11068491" y="1414964"/>
                  <a:pt x="11132191" y="1552378"/>
                </a:cubicBezTo>
                <a:cubicBezTo>
                  <a:pt x="11195891" y="1689792"/>
                  <a:pt x="11089502" y="1806198"/>
                  <a:pt x="11132191" y="2009973"/>
                </a:cubicBezTo>
                <a:cubicBezTo>
                  <a:pt x="11174880" y="2213749"/>
                  <a:pt x="11070716" y="2451534"/>
                  <a:pt x="11132191" y="2589207"/>
                </a:cubicBezTo>
                <a:cubicBezTo>
                  <a:pt x="11193666" y="2726880"/>
                  <a:pt x="11098452" y="2905189"/>
                  <a:pt x="11132191" y="3208987"/>
                </a:cubicBezTo>
                <a:cubicBezTo>
                  <a:pt x="11165930" y="3512785"/>
                  <a:pt x="11125298" y="3487879"/>
                  <a:pt x="11132191" y="3707129"/>
                </a:cubicBezTo>
                <a:cubicBezTo>
                  <a:pt x="11139084" y="3926379"/>
                  <a:pt x="11101474" y="4053067"/>
                  <a:pt x="11132191" y="4245817"/>
                </a:cubicBezTo>
                <a:cubicBezTo>
                  <a:pt x="11162908" y="4438567"/>
                  <a:pt x="11057734" y="4814561"/>
                  <a:pt x="11132191" y="5068329"/>
                </a:cubicBezTo>
                <a:cubicBezTo>
                  <a:pt x="11277985" y="5591378"/>
                  <a:pt x="10668189" y="6234788"/>
                  <a:pt x="10118501" y="6082019"/>
                </a:cubicBezTo>
                <a:cubicBezTo>
                  <a:pt x="10030142" y="6100240"/>
                  <a:pt x="9861925" y="6064465"/>
                  <a:pt x="9731547" y="6082019"/>
                </a:cubicBezTo>
                <a:cubicBezTo>
                  <a:pt x="9601169" y="6099573"/>
                  <a:pt x="9321857" y="6019296"/>
                  <a:pt x="9071448" y="6082019"/>
                </a:cubicBezTo>
                <a:cubicBezTo>
                  <a:pt x="8821039" y="6144742"/>
                  <a:pt x="8862772" y="6079146"/>
                  <a:pt x="8684493" y="6082019"/>
                </a:cubicBezTo>
                <a:cubicBezTo>
                  <a:pt x="8506214" y="6084892"/>
                  <a:pt x="8342827" y="6054064"/>
                  <a:pt x="8206491" y="6082019"/>
                </a:cubicBezTo>
                <a:cubicBezTo>
                  <a:pt x="8070155" y="6109974"/>
                  <a:pt x="7731801" y="6045286"/>
                  <a:pt x="7455344" y="6082019"/>
                </a:cubicBezTo>
                <a:cubicBezTo>
                  <a:pt x="7178887" y="6118752"/>
                  <a:pt x="7150144" y="6040977"/>
                  <a:pt x="6977341" y="6082019"/>
                </a:cubicBezTo>
                <a:cubicBezTo>
                  <a:pt x="6804538" y="6123061"/>
                  <a:pt x="6601812" y="6076766"/>
                  <a:pt x="6499339" y="6082019"/>
                </a:cubicBezTo>
                <a:cubicBezTo>
                  <a:pt x="6396866" y="6087272"/>
                  <a:pt x="6032721" y="6070412"/>
                  <a:pt x="5748192" y="6082019"/>
                </a:cubicBezTo>
                <a:cubicBezTo>
                  <a:pt x="5463663" y="6093626"/>
                  <a:pt x="5283533" y="6048009"/>
                  <a:pt x="5088093" y="6082019"/>
                </a:cubicBezTo>
                <a:cubicBezTo>
                  <a:pt x="4892653" y="6116029"/>
                  <a:pt x="4702379" y="6048410"/>
                  <a:pt x="4519042" y="6082019"/>
                </a:cubicBezTo>
                <a:cubicBezTo>
                  <a:pt x="4335705" y="6115628"/>
                  <a:pt x="4086520" y="6043154"/>
                  <a:pt x="3949992" y="6082019"/>
                </a:cubicBezTo>
                <a:cubicBezTo>
                  <a:pt x="3813464" y="6120884"/>
                  <a:pt x="3654441" y="6018165"/>
                  <a:pt x="3380941" y="6082019"/>
                </a:cubicBezTo>
                <a:cubicBezTo>
                  <a:pt x="3107441" y="6145873"/>
                  <a:pt x="3001237" y="6055581"/>
                  <a:pt x="2902938" y="6082019"/>
                </a:cubicBezTo>
                <a:cubicBezTo>
                  <a:pt x="2804639" y="6108457"/>
                  <a:pt x="2339552" y="6066599"/>
                  <a:pt x="2151791" y="6082019"/>
                </a:cubicBezTo>
                <a:cubicBezTo>
                  <a:pt x="1964030" y="6097439"/>
                  <a:pt x="1480455" y="6073787"/>
                  <a:pt x="1013690" y="6082019"/>
                </a:cubicBezTo>
                <a:cubicBezTo>
                  <a:pt x="534443" y="5977243"/>
                  <a:pt x="-99207" y="5528741"/>
                  <a:pt x="0" y="5068329"/>
                </a:cubicBezTo>
                <a:cubicBezTo>
                  <a:pt x="-73492" y="4887758"/>
                  <a:pt x="69653" y="4702084"/>
                  <a:pt x="0" y="4448548"/>
                </a:cubicBezTo>
                <a:cubicBezTo>
                  <a:pt x="-69653" y="4195012"/>
                  <a:pt x="19504" y="4098199"/>
                  <a:pt x="0" y="3828768"/>
                </a:cubicBezTo>
                <a:cubicBezTo>
                  <a:pt x="-19504" y="3559337"/>
                  <a:pt x="45685" y="3394397"/>
                  <a:pt x="0" y="3208987"/>
                </a:cubicBezTo>
                <a:cubicBezTo>
                  <a:pt x="-45685" y="3023577"/>
                  <a:pt x="26684" y="2805583"/>
                  <a:pt x="0" y="2629753"/>
                </a:cubicBezTo>
                <a:cubicBezTo>
                  <a:pt x="-26684" y="2453923"/>
                  <a:pt x="60775" y="2255961"/>
                  <a:pt x="0" y="2091066"/>
                </a:cubicBezTo>
                <a:cubicBezTo>
                  <a:pt x="-60775" y="1926171"/>
                  <a:pt x="48982" y="1297725"/>
                  <a:pt x="0" y="1013690"/>
                </a:cubicBezTo>
                <a:close/>
              </a:path>
            </a:pathLst>
          </a:custGeom>
          <a:ln w="76200">
            <a:extLst>
              <a:ext uri="{C807C97D-BFC1-408E-A445-0C87EB9F89A2}">
                <ask:lineSketchStyleProps xmlns="" xmlns:ask="http://schemas.microsoft.com/office/drawing/2018/sketchyshapes" sd="41846826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ộp Văn bản 10">
            <a:extLst>
              <a:ext uri="{FF2B5EF4-FFF2-40B4-BE49-F238E27FC236}">
                <a16:creationId xmlns:a16="http://schemas.microsoft.com/office/drawing/2014/main" id="{F6E19FDB-B8EF-4663-B4EB-CFBE5E5C53FC}"/>
              </a:ext>
            </a:extLst>
          </p:cNvPr>
          <p:cNvSpPr txBox="1"/>
          <p:nvPr/>
        </p:nvSpPr>
        <p:spPr>
          <a:xfrm>
            <a:off x="1201932" y="916918"/>
            <a:ext cx="10297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chemeClr val="accent1">
                    <a:lumMod val="50000"/>
                  </a:schemeClr>
                </a:solidFill>
                <a:latin typeface="UTM Azuki" panose="02040603050506020204" pitchFamily="18" charset="0"/>
              </a:rPr>
              <a:t>Tiêu chí nhận xét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UTM Azuki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7995" y="2646175"/>
            <a:ext cx="7545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rõ ràng, trôi chảy.</a:t>
            </a:r>
          </a:p>
          <a:p>
            <a:pPr marL="285750" lvl="0" indent="-285750" algn="just">
              <a:buFontTx/>
              <a:buChar char="-"/>
            </a:pP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Phối hợp nhóm hiệu quả.</a:t>
            </a:r>
          </a:p>
          <a:p>
            <a:pPr marL="285750" lvl="0" indent="-285750" algn="just">
              <a:buFontTx/>
              <a:buChar char="-"/>
            </a:pP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Diễn cảm, ngắt nghỉ đúng chỗ.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D11E177-36BF-4677-AD66-45AB66CBF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789" y="-16538"/>
            <a:ext cx="1400851" cy="1400851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1E00440B-6D41-4704-9E08-194C05240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654" y="4773517"/>
            <a:ext cx="4031761" cy="2308146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2671" y="251502"/>
            <a:ext cx="1140279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b="1" dirty="0" smtClean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b="1" dirty="0" err="1" smtClean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altLang="en-US" b="1" dirty="0" smtClean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ọc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iểm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Giữ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42671" y="1297510"/>
            <a:ext cx="1066096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ọc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vi-VN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3132" y="1852002"/>
            <a:ext cx="1103503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ọc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637" y="2345569"/>
            <a:ext cx="1122207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ọc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ọc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iểm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9615" y="3032679"/>
            <a:ext cx="1122207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600" b="1" dirty="0" smtClean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hon,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39615" y="4159761"/>
            <a:ext cx="1103503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sz="2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ần</a:t>
            </a:r>
            <a:r>
              <a:rPr lang="en-US" altLang="en-US" sz="2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cột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dọc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ngang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55637" y="4829110"/>
            <a:ext cx="1122207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600" b="1" dirty="0" smtClean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 </a:t>
            </a:r>
            <a:r>
              <a:rPr lang="en-US" altLang="en-US" sz="2600" b="1" dirty="0" err="1" smtClean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altLang="en-US" sz="2600" b="1" dirty="0" smtClean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cột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dọc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7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ngang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1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6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ọc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980790557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156">
            <a:extLst>
              <a:ext uri="{FF2B5EF4-FFF2-40B4-BE49-F238E27FC236}">
                <a16:creationId xmlns:a16="http://schemas.microsoft.com/office/drawing/2014/main" id="{52B5632D-5CFB-4A5D-BE91-B3F05845B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421304"/>
              </p:ext>
            </p:extLst>
          </p:nvPr>
        </p:nvGraphicFramePr>
        <p:xfrm>
          <a:off x="1437971" y="1552634"/>
          <a:ext cx="8686800" cy="494982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760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Tên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bài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Tác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giả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Thể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loại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Group 109">
            <a:extLst>
              <a:ext uri="{FF2B5EF4-FFF2-40B4-BE49-F238E27FC236}">
                <a16:creationId xmlns:a16="http://schemas.microsoft.com/office/drawing/2014/main" id="{9E5B8F13-3841-4178-AB00-F1727C28B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38522"/>
              </p:ext>
            </p:extLst>
          </p:nvPr>
        </p:nvGraphicFramePr>
        <p:xfrm>
          <a:off x="668214" y="1542030"/>
          <a:ext cx="10797093" cy="519283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33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5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1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1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loại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Chuyện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khu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vườn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Long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Mùa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thảo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quả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Hành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trình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bầy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Nguyễn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Đức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Mậu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Thơ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8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gác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vi-VN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rừ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hon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Nguyễn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Thị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Cẩm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Châu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8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r</a:t>
                      </a:r>
                      <a:r>
                        <a:rPr kumimoji="0" lang="vi-VN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ừ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ngập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Phan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Hồng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1E5EAD51-A727-4B24-8D95-37F87BB5B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178" y="232406"/>
            <a:ext cx="1034712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iểm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9025">
            <a:off x="-44450" y="55567"/>
            <a:ext cx="1562857" cy="10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04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CA26C1E2-0C50-4205-B423-75303FBE94D8}"/>
              </a:ext>
            </a:extLst>
          </p:cNvPr>
          <p:cNvSpPr/>
          <p:nvPr/>
        </p:nvSpPr>
        <p:spPr>
          <a:xfrm>
            <a:off x="457200" y="378069"/>
            <a:ext cx="11496431" cy="6295292"/>
          </a:xfrm>
          <a:custGeom>
            <a:avLst/>
            <a:gdLst>
              <a:gd name="connsiteX0" fmla="*/ 0 w 11132191"/>
              <a:gd name="connsiteY0" fmla="*/ 1013690 h 6082019"/>
              <a:gd name="connsiteX1" fmla="*/ 1013690 w 11132191"/>
              <a:gd name="connsiteY1" fmla="*/ 0 h 6082019"/>
              <a:gd name="connsiteX2" fmla="*/ 1309596 w 11132191"/>
              <a:gd name="connsiteY2" fmla="*/ 0 h 6082019"/>
              <a:gd name="connsiteX3" fmla="*/ 1605503 w 11132191"/>
              <a:gd name="connsiteY3" fmla="*/ 0 h 6082019"/>
              <a:gd name="connsiteX4" fmla="*/ 1992457 w 11132191"/>
              <a:gd name="connsiteY4" fmla="*/ 0 h 6082019"/>
              <a:gd name="connsiteX5" fmla="*/ 2379412 w 11132191"/>
              <a:gd name="connsiteY5" fmla="*/ 0 h 6082019"/>
              <a:gd name="connsiteX6" fmla="*/ 2675318 w 11132191"/>
              <a:gd name="connsiteY6" fmla="*/ 0 h 6082019"/>
              <a:gd name="connsiteX7" fmla="*/ 3062272 w 11132191"/>
              <a:gd name="connsiteY7" fmla="*/ 0 h 6082019"/>
              <a:gd name="connsiteX8" fmla="*/ 3631323 w 11132191"/>
              <a:gd name="connsiteY8" fmla="*/ 0 h 6082019"/>
              <a:gd name="connsiteX9" fmla="*/ 4200374 w 11132191"/>
              <a:gd name="connsiteY9" fmla="*/ 0 h 6082019"/>
              <a:gd name="connsiteX10" fmla="*/ 4769425 w 11132191"/>
              <a:gd name="connsiteY10" fmla="*/ 0 h 6082019"/>
              <a:gd name="connsiteX11" fmla="*/ 5156379 w 11132191"/>
              <a:gd name="connsiteY11" fmla="*/ 0 h 6082019"/>
              <a:gd name="connsiteX12" fmla="*/ 5816478 w 11132191"/>
              <a:gd name="connsiteY12" fmla="*/ 0 h 6082019"/>
              <a:gd name="connsiteX13" fmla="*/ 6203432 w 11132191"/>
              <a:gd name="connsiteY13" fmla="*/ 0 h 6082019"/>
              <a:gd name="connsiteX14" fmla="*/ 6863531 w 11132191"/>
              <a:gd name="connsiteY14" fmla="*/ 0 h 6082019"/>
              <a:gd name="connsiteX15" fmla="*/ 7614678 w 11132191"/>
              <a:gd name="connsiteY15" fmla="*/ 0 h 6082019"/>
              <a:gd name="connsiteX16" fmla="*/ 8365825 w 11132191"/>
              <a:gd name="connsiteY16" fmla="*/ 0 h 6082019"/>
              <a:gd name="connsiteX17" fmla="*/ 8843827 w 11132191"/>
              <a:gd name="connsiteY17" fmla="*/ 0 h 6082019"/>
              <a:gd name="connsiteX18" fmla="*/ 9503926 w 11132191"/>
              <a:gd name="connsiteY18" fmla="*/ 0 h 6082019"/>
              <a:gd name="connsiteX19" fmla="*/ 10118501 w 11132191"/>
              <a:gd name="connsiteY19" fmla="*/ 0 h 6082019"/>
              <a:gd name="connsiteX20" fmla="*/ 11132191 w 11132191"/>
              <a:gd name="connsiteY20" fmla="*/ 1013690 h 6082019"/>
              <a:gd name="connsiteX21" fmla="*/ 11132191 w 11132191"/>
              <a:gd name="connsiteY21" fmla="*/ 1552378 h 6082019"/>
              <a:gd name="connsiteX22" fmla="*/ 11132191 w 11132191"/>
              <a:gd name="connsiteY22" fmla="*/ 2172158 h 6082019"/>
              <a:gd name="connsiteX23" fmla="*/ 11132191 w 11132191"/>
              <a:gd name="connsiteY23" fmla="*/ 2710846 h 6082019"/>
              <a:gd name="connsiteX24" fmla="*/ 11132191 w 11132191"/>
              <a:gd name="connsiteY24" fmla="*/ 3290080 h 6082019"/>
              <a:gd name="connsiteX25" fmla="*/ 11132191 w 11132191"/>
              <a:gd name="connsiteY25" fmla="*/ 3828768 h 6082019"/>
              <a:gd name="connsiteX26" fmla="*/ 11132191 w 11132191"/>
              <a:gd name="connsiteY26" fmla="*/ 4489095 h 6082019"/>
              <a:gd name="connsiteX27" fmla="*/ 11132191 w 11132191"/>
              <a:gd name="connsiteY27" fmla="*/ 5068329 h 6082019"/>
              <a:gd name="connsiteX28" fmla="*/ 10118501 w 11132191"/>
              <a:gd name="connsiteY28" fmla="*/ 6082019 h 6082019"/>
              <a:gd name="connsiteX29" fmla="*/ 9640498 w 11132191"/>
              <a:gd name="connsiteY29" fmla="*/ 6082019 h 6082019"/>
              <a:gd name="connsiteX30" fmla="*/ 9071448 w 11132191"/>
              <a:gd name="connsiteY30" fmla="*/ 6082019 h 6082019"/>
              <a:gd name="connsiteX31" fmla="*/ 8502397 w 11132191"/>
              <a:gd name="connsiteY31" fmla="*/ 6082019 h 6082019"/>
              <a:gd name="connsiteX32" fmla="*/ 8024394 w 11132191"/>
              <a:gd name="connsiteY32" fmla="*/ 6082019 h 6082019"/>
              <a:gd name="connsiteX33" fmla="*/ 7273248 w 11132191"/>
              <a:gd name="connsiteY33" fmla="*/ 6082019 h 6082019"/>
              <a:gd name="connsiteX34" fmla="*/ 6886293 w 11132191"/>
              <a:gd name="connsiteY34" fmla="*/ 6082019 h 6082019"/>
              <a:gd name="connsiteX35" fmla="*/ 6590387 w 11132191"/>
              <a:gd name="connsiteY35" fmla="*/ 6082019 h 6082019"/>
              <a:gd name="connsiteX36" fmla="*/ 5930288 w 11132191"/>
              <a:gd name="connsiteY36" fmla="*/ 6082019 h 6082019"/>
              <a:gd name="connsiteX37" fmla="*/ 5543333 w 11132191"/>
              <a:gd name="connsiteY37" fmla="*/ 6082019 h 6082019"/>
              <a:gd name="connsiteX38" fmla="*/ 4974283 w 11132191"/>
              <a:gd name="connsiteY38" fmla="*/ 6082019 h 6082019"/>
              <a:gd name="connsiteX39" fmla="*/ 4678376 w 11132191"/>
              <a:gd name="connsiteY39" fmla="*/ 6082019 h 6082019"/>
              <a:gd name="connsiteX40" fmla="*/ 4018278 w 11132191"/>
              <a:gd name="connsiteY40" fmla="*/ 6082019 h 6082019"/>
              <a:gd name="connsiteX41" fmla="*/ 3540275 w 11132191"/>
              <a:gd name="connsiteY41" fmla="*/ 6082019 h 6082019"/>
              <a:gd name="connsiteX42" fmla="*/ 3062272 w 11132191"/>
              <a:gd name="connsiteY42" fmla="*/ 6082019 h 6082019"/>
              <a:gd name="connsiteX43" fmla="*/ 2584270 w 11132191"/>
              <a:gd name="connsiteY43" fmla="*/ 6082019 h 6082019"/>
              <a:gd name="connsiteX44" fmla="*/ 1833123 w 11132191"/>
              <a:gd name="connsiteY44" fmla="*/ 6082019 h 6082019"/>
              <a:gd name="connsiteX45" fmla="*/ 1013690 w 11132191"/>
              <a:gd name="connsiteY45" fmla="*/ 6082019 h 6082019"/>
              <a:gd name="connsiteX46" fmla="*/ 0 w 11132191"/>
              <a:gd name="connsiteY46" fmla="*/ 5068329 h 6082019"/>
              <a:gd name="connsiteX47" fmla="*/ 0 w 11132191"/>
              <a:gd name="connsiteY47" fmla="*/ 4570188 h 6082019"/>
              <a:gd name="connsiteX48" fmla="*/ 0 w 11132191"/>
              <a:gd name="connsiteY48" fmla="*/ 4072046 h 6082019"/>
              <a:gd name="connsiteX49" fmla="*/ 0 w 11132191"/>
              <a:gd name="connsiteY49" fmla="*/ 3573905 h 6082019"/>
              <a:gd name="connsiteX50" fmla="*/ 0 w 11132191"/>
              <a:gd name="connsiteY50" fmla="*/ 3035217 h 6082019"/>
              <a:gd name="connsiteX51" fmla="*/ 0 w 11132191"/>
              <a:gd name="connsiteY51" fmla="*/ 2374890 h 6082019"/>
              <a:gd name="connsiteX52" fmla="*/ 0 w 11132191"/>
              <a:gd name="connsiteY52" fmla="*/ 1836202 h 6082019"/>
              <a:gd name="connsiteX53" fmla="*/ 0 w 11132191"/>
              <a:gd name="connsiteY53" fmla="*/ 1013690 h 608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132191" h="6082019" fill="none" extrusionOk="0">
                <a:moveTo>
                  <a:pt x="0" y="1013690"/>
                </a:moveTo>
                <a:cubicBezTo>
                  <a:pt x="-111583" y="354326"/>
                  <a:pt x="428289" y="-1123"/>
                  <a:pt x="1013690" y="0"/>
                </a:cubicBezTo>
                <a:cubicBezTo>
                  <a:pt x="1137453" y="-2091"/>
                  <a:pt x="1237042" y="33399"/>
                  <a:pt x="1309596" y="0"/>
                </a:cubicBezTo>
                <a:cubicBezTo>
                  <a:pt x="1382150" y="-33399"/>
                  <a:pt x="1509893" y="26705"/>
                  <a:pt x="1605503" y="0"/>
                </a:cubicBezTo>
                <a:cubicBezTo>
                  <a:pt x="1701113" y="-26705"/>
                  <a:pt x="1868462" y="35713"/>
                  <a:pt x="1992457" y="0"/>
                </a:cubicBezTo>
                <a:cubicBezTo>
                  <a:pt x="2116452" y="-35713"/>
                  <a:pt x="2246109" y="6570"/>
                  <a:pt x="2379412" y="0"/>
                </a:cubicBezTo>
                <a:cubicBezTo>
                  <a:pt x="2512716" y="-6570"/>
                  <a:pt x="2542976" y="15630"/>
                  <a:pt x="2675318" y="0"/>
                </a:cubicBezTo>
                <a:cubicBezTo>
                  <a:pt x="2807660" y="-15630"/>
                  <a:pt x="2898887" y="41775"/>
                  <a:pt x="3062272" y="0"/>
                </a:cubicBezTo>
                <a:cubicBezTo>
                  <a:pt x="3225657" y="-41775"/>
                  <a:pt x="3376575" y="49289"/>
                  <a:pt x="3631323" y="0"/>
                </a:cubicBezTo>
                <a:cubicBezTo>
                  <a:pt x="3886071" y="-49289"/>
                  <a:pt x="3935999" y="21529"/>
                  <a:pt x="4200374" y="0"/>
                </a:cubicBezTo>
                <a:cubicBezTo>
                  <a:pt x="4464749" y="-21529"/>
                  <a:pt x="4579667" y="27172"/>
                  <a:pt x="4769425" y="0"/>
                </a:cubicBezTo>
                <a:cubicBezTo>
                  <a:pt x="4959183" y="-27172"/>
                  <a:pt x="5004015" y="37591"/>
                  <a:pt x="5156379" y="0"/>
                </a:cubicBezTo>
                <a:cubicBezTo>
                  <a:pt x="5308743" y="-37591"/>
                  <a:pt x="5568238" y="30514"/>
                  <a:pt x="5816478" y="0"/>
                </a:cubicBezTo>
                <a:cubicBezTo>
                  <a:pt x="6064718" y="-30514"/>
                  <a:pt x="6047750" y="38655"/>
                  <a:pt x="6203432" y="0"/>
                </a:cubicBezTo>
                <a:cubicBezTo>
                  <a:pt x="6359114" y="-38655"/>
                  <a:pt x="6633045" y="43438"/>
                  <a:pt x="6863531" y="0"/>
                </a:cubicBezTo>
                <a:cubicBezTo>
                  <a:pt x="7094017" y="-43438"/>
                  <a:pt x="7271090" y="16006"/>
                  <a:pt x="7614678" y="0"/>
                </a:cubicBezTo>
                <a:cubicBezTo>
                  <a:pt x="7958266" y="-16006"/>
                  <a:pt x="8014213" y="87700"/>
                  <a:pt x="8365825" y="0"/>
                </a:cubicBezTo>
                <a:cubicBezTo>
                  <a:pt x="8717437" y="-87700"/>
                  <a:pt x="8744774" y="5577"/>
                  <a:pt x="8843827" y="0"/>
                </a:cubicBezTo>
                <a:cubicBezTo>
                  <a:pt x="8942880" y="-5577"/>
                  <a:pt x="9192621" y="52236"/>
                  <a:pt x="9503926" y="0"/>
                </a:cubicBezTo>
                <a:cubicBezTo>
                  <a:pt x="9815231" y="-52236"/>
                  <a:pt x="9979372" y="5116"/>
                  <a:pt x="10118501" y="0"/>
                </a:cubicBezTo>
                <a:cubicBezTo>
                  <a:pt x="10702387" y="162032"/>
                  <a:pt x="11030543" y="530668"/>
                  <a:pt x="11132191" y="1013690"/>
                </a:cubicBezTo>
                <a:cubicBezTo>
                  <a:pt x="11140350" y="1267996"/>
                  <a:pt x="11127378" y="1369556"/>
                  <a:pt x="11132191" y="1552378"/>
                </a:cubicBezTo>
                <a:cubicBezTo>
                  <a:pt x="11137004" y="1735200"/>
                  <a:pt x="11085678" y="2028679"/>
                  <a:pt x="11132191" y="2172158"/>
                </a:cubicBezTo>
                <a:cubicBezTo>
                  <a:pt x="11178704" y="2315637"/>
                  <a:pt x="11120163" y="2574774"/>
                  <a:pt x="11132191" y="2710846"/>
                </a:cubicBezTo>
                <a:cubicBezTo>
                  <a:pt x="11144219" y="2846918"/>
                  <a:pt x="11063536" y="3050418"/>
                  <a:pt x="11132191" y="3290080"/>
                </a:cubicBezTo>
                <a:cubicBezTo>
                  <a:pt x="11200846" y="3529742"/>
                  <a:pt x="11120632" y="3685706"/>
                  <a:pt x="11132191" y="3828768"/>
                </a:cubicBezTo>
                <a:cubicBezTo>
                  <a:pt x="11143750" y="3971830"/>
                  <a:pt x="11115569" y="4272108"/>
                  <a:pt x="11132191" y="4489095"/>
                </a:cubicBezTo>
                <a:cubicBezTo>
                  <a:pt x="11148813" y="4706082"/>
                  <a:pt x="11110073" y="4861316"/>
                  <a:pt x="11132191" y="5068329"/>
                </a:cubicBezTo>
                <a:cubicBezTo>
                  <a:pt x="11072421" y="5662172"/>
                  <a:pt x="10598844" y="5963359"/>
                  <a:pt x="10118501" y="6082019"/>
                </a:cubicBezTo>
                <a:cubicBezTo>
                  <a:pt x="9951904" y="6119595"/>
                  <a:pt x="9773243" y="6051705"/>
                  <a:pt x="9640498" y="6082019"/>
                </a:cubicBezTo>
                <a:cubicBezTo>
                  <a:pt x="9507753" y="6112333"/>
                  <a:pt x="9335661" y="6077453"/>
                  <a:pt x="9071448" y="6082019"/>
                </a:cubicBezTo>
                <a:cubicBezTo>
                  <a:pt x="8807235" y="6086585"/>
                  <a:pt x="8770261" y="6042325"/>
                  <a:pt x="8502397" y="6082019"/>
                </a:cubicBezTo>
                <a:cubicBezTo>
                  <a:pt x="8234533" y="6121713"/>
                  <a:pt x="8162091" y="6035710"/>
                  <a:pt x="8024394" y="6082019"/>
                </a:cubicBezTo>
                <a:cubicBezTo>
                  <a:pt x="7886697" y="6128328"/>
                  <a:pt x="7552938" y="6039255"/>
                  <a:pt x="7273248" y="6082019"/>
                </a:cubicBezTo>
                <a:cubicBezTo>
                  <a:pt x="6993558" y="6124783"/>
                  <a:pt x="7027801" y="6046624"/>
                  <a:pt x="6886293" y="6082019"/>
                </a:cubicBezTo>
                <a:cubicBezTo>
                  <a:pt x="6744785" y="6117414"/>
                  <a:pt x="6689061" y="6059146"/>
                  <a:pt x="6590387" y="6082019"/>
                </a:cubicBezTo>
                <a:cubicBezTo>
                  <a:pt x="6491713" y="6104892"/>
                  <a:pt x="6131343" y="6081558"/>
                  <a:pt x="5930288" y="6082019"/>
                </a:cubicBezTo>
                <a:cubicBezTo>
                  <a:pt x="5729233" y="6082480"/>
                  <a:pt x="5700121" y="6041034"/>
                  <a:pt x="5543333" y="6082019"/>
                </a:cubicBezTo>
                <a:cubicBezTo>
                  <a:pt x="5386546" y="6123004"/>
                  <a:pt x="5163353" y="6075793"/>
                  <a:pt x="4974283" y="6082019"/>
                </a:cubicBezTo>
                <a:cubicBezTo>
                  <a:pt x="4785213" y="6088245"/>
                  <a:pt x="4749371" y="6052213"/>
                  <a:pt x="4678376" y="6082019"/>
                </a:cubicBezTo>
                <a:cubicBezTo>
                  <a:pt x="4607381" y="6111825"/>
                  <a:pt x="4235817" y="6043995"/>
                  <a:pt x="4018278" y="6082019"/>
                </a:cubicBezTo>
                <a:cubicBezTo>
                  <a:pt x="3800739" y="6120043"/>
                  <a:pt x="3706269" y="6061300"/>
                  <a:pt x="3540275" y="6082019"/>
                </a:cubicBezTo>
                <a:cubicBezTo>
                  <a:pt x="3374281" y="6102738"/>
                  <a:pt x="3159110" y="6062274"/>
                  <a:pt x="3062272" y="6082019"/>
                </a:cubicBezTo>
                <a:cubicBezTo>
                  <a:pt x="2965434" y="6101764"/>
                  <a:pt x="2816145" y="6036234"/>
                  <a:pt x="2584270" y="6082019"/>
                </a:cubicBezTo>
                <a:cubicBezTo>
                  <a:pt x="2352395" y="6127804"/>
                  <a:pt x="2078945" y="6010018"/>
                  <a:pt x="1833123" y="6082019"/>
                </a:cubicBezTo>
                <a:cubicBezTo>
                  <a:pt x="1587301" y="6154020"/>
                  <a:pt x="1391878" y="6040073"/>
                  <a:pt x="1013690" y="6082019"/>
                </a:cubicBezTo>
                <a:cubicBezTo>
                  <a:pt x="487267" y="6139893"/>
                  <a:pt x="62342" y="5677200"/>
                  <a:pt x="0" y="5068329"/>
                </a:cubicBezTo>
                <a:cubicBezTo>
                  <a:pt x="-34681" y="4846718"/>
                  <a:pt x="21733" y="4775208"/>
                  <a:pt x="0" y="4570188"/>
                </a:cubicBezTo>
                <a:cubicBezTo>
                  <a:pt x="-21733" y="4365168"/>
                  <a:pt x="44067" y="4245531"/>
                  <a:pt x="0" y="4072046"/>
                </a:cubicBezTo>
                <a:cubicBezTo>
                  <a:pt x="-44067" y="3898561"/>
                  <a:pt x="58960" y="3696376"/>
                  <a:pt x="0" y="3573905"/>
                </a:cubicBezTo>
                <a:cubicBezTo>
                  <a:pt x="-58960" y="3451434"/>
                  <a:pt x="5866" y="3276669"/>
                  <a:pt x="0" y="3035217"/>
                </a:cubicBezTo>
                <a:cubicBezTo>
                  <a:pt x="-5866" y="2793765"/>
                  <a:pt x="51362" y="2625726"/>
                  <a:pt x="0" y="2374890"/>
                </a:cubicBezTo>
                <a:cubicBezTo>
                  <a:pt x="-51362" y="2124054"/>
                  <a:pt x="57084" y="2075545"/>
                  <a:pt x="0" y="1836202"/>
                </a:cubicBezTo>
                <a:cubicBezTo>
                  <a:pt x="-57084" y="1596859"/>
                  <a:pt x="54730" y="1254816"/>
                  <a:pt x="0" y="1013690"/>
                </a:cubicBezTo>
                <a:close/>
              </a:path>
              <a:path w="11132191" h="6082019" stroke="0" extrusionOk="0">
                <a:moveTo>
                  <a:pt x="0" y="1013690"/>
                </a:moveTo>
                <a:cubicBezTo>
                  <a:pt x="-127565" y="484832"/>
                  <a:pt x="526608" y="-71968"/>
                  <a:pt x="1013690" y="0"/>
                </a:cubicBezTo>
                <a:cubicBezTo>
                  <a:pt x="1318552" y="-54006"/>
                  <a:pt x="1533956" y="6353"/>
                  <a:pt x="1764837" y="0"/>
                </a:cubicBezTo>
                <a:cubicBezTo>
                  <a:pt x="1995718" y="-6353"/>
                  <a:pt x="2051976" y="10328"/>
                  <a:pt x="2151791" y="0"/>
                </a:cubicBezTo>
                <a:cubicBezTo>
                  <a:pt x="2251606" y="-10328"/>
                  <a:pt x="2510693" y="11688"/>
                  <a:pt x="2629794" y="0"/>
                </a:cubicBezTo>
                <a:cubicBezTo>
                  <a:pt x="2748895" y="-11688"/>
                  <a:pt x="3051120" y="15444"/>
                  <a:pt x="3289893" y="0"/>
                </a:cubicBezTo>
                <a:cubicBezTo>
                  <a:pt x="3528666" y="-15444"/>
                  <a:pt x="3551269" y="29256"/>
                  <a:pt x="3676847" y="0"/>
                </a:cubicBezTo>
                <a:cubicBezTo>
                  <a:pt x="3802425" y="-29256"/>
                  <a:pt x="4080226" y="12861"/>
                  <a:pt x="4427994" y="0"/>
                </a:cubicBezTo>
                <a:cubicBezTo>
                  <a:pt x="4775762" y="-12861"/>
                  <a:pt x="4904269" y="44940"/>
                  <a:pt x="5088093" y="0"/>
                </a:cubicBezTo>
                <a:cubicBezTo>
                  <a:pt x="5271917" y="-44940"/>
                  <a:pt x="5431241" y="51475"/>
                  <a:pt x="5657144" y="0"/>
                </a:cubicBezTo>
                <a:cubicBezTo>
                  <a:pt x="5883047" y="-51475"/>
                  <a:pt x="5867703" y="23759"/>
                  <a:pt x="5953050" y="0"/>
                </a:cubicBezTo>
                <a:cubicBezTo>
                  <a:pt x="6038397" y="-23759"/>
                  <a:pt x="6474605" y="48285"/>
                  <a:pt x="6704197" y="0"/>
                </a:cubicBezTo>
                <a:cubicBezTo>
                  <a:pt x="6933789" y="-48285"/>
                  <a:pt x="6949893" y="20383"/>
                  <a:pt x="7182199" y="0"/>
                </a:cubicBezTo>
                <a:cubicBezTo>
                  <a:pt x="7414505" y="-20383"/>
                  <a:pt x="7486595" y="5425"/>
                  <a:pt x="7569154" y="0"/>
                </a:cubicBezTo>
                <a:cubicBezTo>
                  <a:pt x="7651714" y="-5425"/>
                  <a:pt x="7778365" y="6686"/>
                  <a:pt x="7865060" y="0"/>
                </a:cubicBezTo>
                <a:cubicBezTo>
                  <a:pt x="7951755" y="-6686"/>
                  <a:pt x="8210743" y="51466"/>
                  <a:pt x="8434111" y="0"/>
                </a:cubicBezTo>
                <a:cubicBezTo>
                  <a:pt x="8657479" y="-51466"/>
                  <a:pt x="8637464" y="3122"/>
                  <a:pt x="8730017" y="0"/>
                </a:cubicBezTo>
                <a:cubicBezTo>
                  <a:pt x="8822570" y="-3122"/>
                  <a:pt x="9025179" y="38633"/>
                  <a:pt x="9299068" y="0"/>
                </a:cubicBezTo>
                <a:cubicBezTo>
                  <a:pt x="9572957" y="-38633"/>
                  <a:pt x="9884338" y="97744"/>
                  <a:pt x="10118501" y="0"/>
                </a:cubicBezTo>
                <a:cubicBezTo>
                  <a:pt x="10689109" y="-14620"/>
                  <a:pt x="11076772" y="491689"/>
                  <a:pt x="11132191" y="1013690"/>
                </a:cubicBezTo>
                <a:cubicBezTo>
                  <a:pt x="11163218" y="1254134"/>
                  <a:pt x="11068491" y="1414964"/>
                  <a:pt x="11132191" y="1552378"/>
                </a:cubicBezTo>
                <a:cubicBezTo>
                  <a:pt x="11195891" y="1689792"/>
                  <a:pt x="11089502" y="1806198"/>
                  <a:pt x="11132191" y="2009973"/>
                </a:cubicBezTo>
                <a:cubicBezTo>
                  <a:pt x="11174880" y="2213749"/>
                  <a:pt x="11070716" y="2451534"/>
                  <a:pt x="11132191" y="2589207"/>
                </a:cubicBezTo>
                <a:cubicBezTo>
                  <a:pt x="11193666" y="2726880"/>
                  <a:pt x="11098452" y="2905189"/>
                  <a:pt x="11132191" y="3208987"/>
                </a:cubicBezTo>
                <a:cubicBezTo>
                  <a:pt x="11165930" y="3512785"/>
                  <a:pt x="11125298" y="3487879"/>
                  <a:pt x="11132191" y="3707129"/>
                </a:cubicBezTo>
                <a:cubicBezTo>
                  <a:pt x="11139084" y="3926379"/>
                  <a:pt x="11101474" y="4053067"/>
                  <a:pt x="11132191" y="4245817"/>
                </a:cubicBezTo>
                <a:cubicBezTo>
                  <a:pt x="11162908" y="4438567"/>
                  <a:pt x="11057734" y="4814561"/>
                  <a:pt x="11132191" y="5068329"/>
                </a:cubicBezTo>
                <a:cubicBezTo>
                  <a:pt x="11277985" y="5591378"/>
                  <a:pt x="10668189" y="6234788"/>
                  <a:pt x="10118501" y="6082019"/>
                </a:cubicBezTo>
                <a:cubicBezTo>
                  <a:pt x="10030142" y="6100240"/>
                  <a:pt x="9861925" y="6064465"/>
                  <a:pt x="9731547" y="6082019"/>
                </a:cubicBezTo>
                <a:cubicBezTo>
                  <a:pt x="9601169" y="6099573"/>
                  <a:pt x="9321857" y="6019296"/>
                  <a:pt x="9071448" y="6082019"/>
                </a:cubicBezTo>
                <a:cubicBezTo>
                  <a:pt x="8821039" y="6144742"/>
                  <a:pt x="8862772" y="6079146"/>
                  <a:pt x="8684493" y="6082019"/>
                </a:cubicBezTo>
                <a:cubicBezTo>
                  <a:pt x="8506214" y="6084892"/>
                  <a:pt x="8342827" y="6054064"/>
                  <a:pt x="8206491" y="6082019"/>
                </a:cubicBezTo>
                <a:cubicBezTo>
                  <a:pt x="8070155" y="6109974"/>
                  <a:pt x="7731801" y="6045286"/>
                  <a:pt x="7455344" y="6082019"/>
                </a:cubicBezTo>
                <a:cubicBezTo>
                  <a:pt x="7178887" y="6118752"/>
                  <a:pt x="7150144" y="6040977"/>
                  <a:pt x="6977341" y="6082019"/>
                </a:cubicBezTo>
                <a:cubicBezTo>
                  <a:pt x="6804538" y="6123061"/>
                  <a:pt x="6601812" y="6076766"/>
                  <a:pt x="6499339" y="6082019"/>
                </a:cubicBezTo>
                <a:cubicBezTo>
                  <a:pt x="6396866" y="6087272"/>
                  <a:pt x="6032721" y="6070412"/>
                  <a:pt x="5748192" y="6082019"/>
                </a:cubicBezTo>
                <a:cubicBezTo>
                  <a:pt x="5463663" y="6093626"/>
                  <a:pt x="5283533" y="6048009"/>
                  <a:pt x="5088093" y="6082019"/>
                </a:cubicBezTo>
                <a:cubicBezTo>
                  <a:pt x="4892653" y="6116029"/>
                  <a:pt x="4702379" y="6048410"/>
                  <a:pt x="4519042" y="6082019"/>
                </a:cubicBezTo>
                <a:cubicBezTo>
                  <a:pt x="4335705" y="6115628"/>
                  <a:pt x="4086520" y="6043154"/>
                  <a:pt x="3949992" y="6082019"/>
                </a:cubicBezTo>
                <a:cubicBezTo>
                  <a:pt x="3813464" y="6120884"/>
                  <a:pt x="3654441" y="6018165"/>
                  <a:pt x="3380941" y="6082019"/>
                </a:cubicBezTo>
                <a:cubicBezTo>
                  <a:pt x="3107441" y="6145873"/>
                  <a:pt x="3001237" y="6055581"/>
                  <a:pt x="2902938" y="6082019"/>
                </a:cubicBezTo>
                <a:cubicBezTo>
                  <a:pt x="2804639" y="6108457"/>
                  <a:pt x="2339552" y="6066599"/>
                  <a:pt x="2151791" y="6082019"/>
                </a:cubicBezTo>
                <a:cubicBezTo>
                  <a:pt x="1964030" y="6097439"/>
                  <a:pt x="1480455" y="6073787"/>
                  <a:pt x="1013690" y="6082019"/>
                </a:cubicBezTo>
                <a:cubicBezTo>
                  <a:pt x="534443" y="5977243"/>
                  <a:pt x="-99207" y="5528741"/>
                  <a:pt x="0" y="5068329"/>
                </a:cubicBezTo>
                <a:cubicBezTo>
                  <a:pt x="-73492" y="4887758"/>
                  <a:pt x="69653" y="4702084"/>
                  <a:pt x="0" y="4448548"/>
                </a:cubicBezTo>
                <a:cubicBezTo>
                  <a:pt x="-69653" y="4195012"/>
                  <a:pt x="19504" y="4098199"/>
                  <a:pt x="0" y="3828768"/>
                </a:cubicBezTo>
                <a:cubicBezTo>
                  <a:pt x="-19504" y="3559337"/>
                  <a:pt x="45685" y="3394397"/>
                  <a:pt x="0" y="3208987"/>
                </a:cubicBezTo>
                <a:cubicBezTo>
                  <a:pt x="-45685" y="3023577"/>
                  <a:pt x="26684" y="2805583"/>
                  <a:pt x="0" y="2629753"/>
                </a:cubicBezTo>
                <a:cubicBezTo>
                  <a:pt x="-26684" y="2453923"/>
                  <a:pt x="60775" y="2255961"/>
                  <a:pt x="0" y="2091066"/>
                </a:cubicBezTo>
                <a:cubicBezTo>
                  <a:pt x="-60775" y="1926171"/>
                  <a:pt x="48982" y="1297725"/>
                  <a:pt x="0" y="1013690"/>
                </a:cubicBezTo>
                <a:close/>
              </a:path>
            </a:pathLst>
          </a:custGeom>
          <a:ln w="76200">
            <a:extLst>
              <a:ext uri="{C807C97D-BFC1-408E-A445-0C87EB9F89A2}">
                <ask:lineSketchStyleProps xmlns="" xmlns:ask="http://schemas.microsoft.com/office/drawing/2018/sketchyshapes" sd="41846826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01565" y="691097"/>
            <a:ext cx="1064601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gác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tí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hon),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chứng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miêu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80293" y="2296787"/>
            <a:ext cx="11060722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khảo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gác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tí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hon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minh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dũng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liền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theo.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lén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ợc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bạc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gã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trộm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lén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chạy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tắt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quán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xin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iện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thoại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ến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ồn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an.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dám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trộm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bọn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trộm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qua,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cầm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ngay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cuộn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thừng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buộc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ă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ầu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chạc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ể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chặn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ã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hắn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13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369" y="4686465"/>
            <a:ext cx="2809631" cy="28181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96137" y="-725211"/>
            <a:ext cx="3519596" cy="2747271"/>
          </a:xfrm>
          <a:prstGeom prst="rect">
            <a:avLst/>
          </a:prstGeom>
        </p:spPr>
      </p:pic>
      <p:pic>
        <p:nvPicPr>
          <p:cNvPr id="13" name="陈羿淳 - 你说的小故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3400" y="-956137"/>
            <a:ext cx="609600" cy="609600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1654" y="1162423"/>
            <a:ext cx="11553092" cy="352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khảo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gác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lẽ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vắng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xấu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chặt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trộm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ịnh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khỏi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Mặc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dù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bọn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xấu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vẫn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chạy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</a:t>
            </a:r>
            <a:r>
              <a:rPr lang="vi-VN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ă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iện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an.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Nhờ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xấu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ợc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ă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chặn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bọn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trộm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minh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gan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dạ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55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2406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249387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91e032bf-5cb9-405a-bd2c-31a4a6a9624a" xsi:nil="true"/>
    <Templates xmlns="91e032bf-5cb9-405a-bd2c-31a4a6a9624a" xsi:nil="true"/>
    <Has_Teacher_Only_SectionGroup xmlns="91e032bf-5cb9-405a-bd2c-31a4a6a9624a" xsi:nil="true"/>
    <AppVersion xmlns="91e032bf-5cb9-405a-bd2c-31a4a6a9624a" xsi:nil="true"/>
    <Invited_Teachers xmlns="91e032bf-5cb9-405a-bd2c-31a4a6a9624a" xsi:nil="true"/>
    <Invited_Students xmlns="91e032bf-5cb9-405a-bd2c-31a4a6a9624a" xsi:nil="true"/>
    <DefaultSectionNames xmlns="91e032bf-5cb9-405a-bd2c-31a4a6a9624a" xsi:nil="true"/>
    <Is_Collaboration_Space_Locked xmlns="91e032bf-5cb9-405a-bd2c-31a4a6a9624a" xsi:nil="true"/>
    <Teams_Channel_Section_Location xmlns="91e032bf-5cb9-405a-bd2c-31a4a6a9624a" xsi:nil="true"/>
    <Owner xmlns="91e032bf-5cb9-405a-bd2c-31a4a6a9624a">
      <UserInfo>
        <DisplayName/>
        <AccountId xsi:nil="true"/>
        <AccountType/>
      </UserInfo>
    </Owner>
    <Teachers xmlns="91e032bf-5cb9-405a-bd2c-31a4a6a9624a">
      <UserInfo>
        <DisplayName/>
        <AccountId xsi:nil="true"/>
        <AccountType/>
      </UserInfo>
    </Teachers>
    <NotebookType xmlns="91e032bf-5cb9-405a-bd2c-31a4a6a9624a" xsi:nil="true"/>
    <CultureName xmlns="91e032bf-5cb9-405a-bd2c-31a4a6a9624a" xsi:nil="true"/>
    <LMS_Mappings xmlns="91e032bf-5cb9-405a-bd2c-31a4a6a9624a" xsi:nil="true"/>
    <FolderType xmlns="91e032bf-5cb9-405a-bd2c-31a4a6a9624a" xsi:nil="true"/>
    <Students xmlns="91e032bf-5cb9-405a-bd2c-31a4a6a9624a">
      <UserInfo>
        <DisplayName/>
        <AccountId xsi:nil="true"/>
        <AccountType/>
      </UserInfo>
    </Students>
    <Student_Groups xmlns="91e032bf-5cb9-405a-bd2c-31a4a6a9624a">
      <UserInfo>
        <DisplayName/>
        <AccountId xsi:nil="true"/>
        <AccountType/>
      </UserInfo>
    </Student_Groups>
    <Distribution_Groups xmlns="91e032bf-5cb9-405a-bd2c-31a4a6a9624a" xsi:nil="true"/>
    <Self_Registration_Enabled xmlns="91e032bf-5cb9-405a-bd2c-31a4a6a9624a" xsi:nil="true"/>
    <TeamsChannelId xmlns="91e032bf-5cb9-405a-bd2c-31a4a6a9624a" xsi:nil="true"/>
    <IsNotebookLocked xmlns="91e032bf-5cb9-405a-bd2c-31a4a6a962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E1127056A41B479265E4FBEC7E4CA3" ma:contentTypeVersion="34" ma:contentTypeDescription="Create a new document." ma:contentTypeScope="" ma:versionID="c4d7c8b13bc6561ef01d0c0c01bad9ad">
  <xsd:schema xmlns:xsd="http://www.w3.org/2001/XMLSchema" xmlns:xs="http://www.w3.org/2001/XMLSchema" xmlns:p="http://schemas.microsoft.com/office/2006/metadata/properties" xmlns:ns3="51ba378e-c97d-4c17-bdee-243de8c63ae1" xmlns:ns4="91e032bf-5cb9-405a-bd2c-31a4a6a9624a" targetNamespace="http://schemas.microsoft.com/office/2006/metadata/properties" ma:root="true" ma:fieldsID="b2f899ef6d78d910a9a2fab8c89ece98" ns3:_="" ns4:_="">
    <xsd:import namespace="51ba378e-c97d-4c17-bdee-243de8c63ae1"/>
    <xsd:import namespace="91e032bf-5cb9-405a-bd2c-31a4a6a9624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Teams_Channel_Section_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a378e-c97d-4c17-bdee-243de8c63a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032bf-5cb9-405a-bd2c-31a4a6a962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Teams_Channel_Section_Location" ma:index="39" nillable="true" ma:displayName="Teams Channel Section Location" ma:internalName="Teams_Channel_Section_Location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8B17F7-1D78-4BEB-81F9-CF65B75E5504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1e032bf-5cb9-405a-bd2c-31a4a6a9624a"/>
    <ds:schemaRef ds:uri="51ba378e-c97d-4c17-bdee-243de8c63ae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002BFF-3792-4BFA-A90B-B6B42EAE8D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0DA8F4-B9B4-4FC1-90D2-AD1BBBEDA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ba378e-c97d-4c17-bdee-243de8c63ae1"/>
    <ds:schemaRef ds:uri="91e032bf-5cb9-405a-bd2c-31a4a6a962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741</Words>
  <Application>Microsoft Office PowerPoint</Application>
  <PresentationFormat>Widescreen</PresentationFormat>
  <Paragraphs>71</Paragraphs>
  <Slides>10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宋体</vt:lpstr>
      <vt:lpstr>.VnTime</vt:lpstr>
      <vt:lpstr>Arial</vt:lpstr>
      <vt:lpstr>Arial Unicode MS</vt:lpstr>
      <vt:lpstr>Calibri</vt:lpstr>
      <vt:lpstr>Calibri Light</vt:lpstr>
      <vt:lpstr>Cambria</vt:lpstr>
      <vt:lpstr>等线</vt:lpstr>
      <vt:lpstr>黑体</vt:lpstr>
      <vt:lpstr>Times New Roman</vt:lpstr>
      <vt:lpstr>UTM Azuki</vt:lpstr>
      <vt:lpstr>Office Theme</vt:lpstr>
      <vt:lpstr>默认设计模板</vt:lpstr>
      <vt:lpstr>1_默认设计模板</vt:lpstr>
      <vt:lpstr>2_默认设计模板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Thuy</dc:creator>
  <cp:lastModifiedBy>Windows User</cp:lastModifiedBy>
  <cp:revision>10</cp:revision>
  <dcterms:created xsi:type="dcterms:W3CDTF">2021-11-28T16:38:01Z</dcterms:created>
  <dcterms:modified xsi:type="dcterms:W3CDTF">2021-12-20T14:53:44Z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0x010100A3E1127056A41B479265E4FBEC7E4CA3</vt:lpwstr>
  </property>
</Properties>
</file>