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3" r:id="rId7"/>
    <p:sldId id="265" r:id="rId8"/>
    <p:sldId id="261" r:id="rId9"/>
    <p:sldId id="262" r:id="rId10"/>
    <p:sldId id="266" r:id="rId11"/>
    <p:sldId id="267" r:id="rId12"/>
    <p:sldId id="268" r:id="rId13"/>
    <p:sldId id="259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521AF"/>
    <a:srgbClr val="391363"/>
    <a:srgbClr val="49187E"/>
    <a:srgbClr val="511B8D"/>
    <a:srgbClr val="571D97"/>
    <a:srgbClr val="FF0000"/>
    <a:srgbClr val="CC0066"/>
    <a:srgbClr val="9900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4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3493-837B-4807-8EF4-E090FA44426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5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4" Type="http://schemas.openxmlformats.org/officeDocument/2006/relationships/image" Target="../media/image20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1649194" y="825496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6521AF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6521A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497" y="1962778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 smtClean="0">
                <a:ln w="0"/>
                <a:solidFill>
                  <a:srgbClr val="6521A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5100" b="1" cap="none" spc="50" dirty="0">
              <a:ln w="0"/>
              <a:solidFill>
                <a:srgbClr val="6521A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9645" y="2812786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39136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  <a:endParaRPr lang="en-US" sz="12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39136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8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3" y="-553"/>
            <a:ext cx="995537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3641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smtClean="0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3.Thực </a:t>
            </a:r>
            <a:r>
              <a:rPr lang="en-US" sz="6500" b="1" cap="all" dirty="0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0436" y="3181080"/>
            <a:ext cx="5251759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hình ngôi nhà </a:t>
            </a:r>
          </a:p>
          <a:p>
            <a:pPr algn="ctr"/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1" t="12582" r="5275" b="10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0152" y="3038863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4.Phân tích – đánh 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2312" y="3643794"/>
            <a:ext cx="6243128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Em hãy 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về sản phẩm của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 với bố mẹ và người thân trong gia đình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nhé!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bài và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cô giáo.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8857" y="627017"/>
            <a:ext cx="491496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28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8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28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28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28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8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28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3422470" y="1150237"/>
            <a:ext cx="570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v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029">
            <a:off x="1022660" y="3848722"/>
            <a:ext cx="2997200" cy="1993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3" t="15262" r="3201" b="33646"/>
          <a:stretch/>
        </p:blipFill>
        <p:spPr>
          <a:xfrm rot="11919252">
            <a:off x="8413960" y="3839870"/>
            <a:ext cx="2888795" cy="2066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41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4611" y="3200829"/>
            <a:ext cx="6374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46126" y="4564415"/>
            <a:ext cx="8316384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77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5799"/>
            <a:ext cx="11887200" cy="6846401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304902" y="1711233"/>
            <a:ext cx="5081452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</a:t>
            </a:r>
          </a:p>
          <a:p>
            <a:pPr algn="ctr"/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HÌNH KHỐI</a:t>
            </a:r>
            <a:endParaRPr lang="en-US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2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TẠO HÌNH NGÔI NHÀ </a:t>
            </a:r>
          </a:p>
          <a:p>
            <a:pPr algn="ctr"/>
            <a:r>
              <a:rPr lang="en-US" sz="23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VỎ HỘP, BÌA VÀ GIẤY MÀU</a:t>
            </a:r>
            <a:endParaRPr lang="en-US" sz="23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18" b="10145"/>
          <a:stretch/>
        </p:blipFill>
        <p:spPr>
          <a:xfrm rot="21321605">
            <a:off x="673255" y="393533"/>
            <a:ext cx="10865546" cy="61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4235" y="2069998"/>
            <a:ext cx="5735866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Sách học Mĩ thuật 5.</a:t>
            </a:r>
          </a:p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4329" y="121292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7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7"/>
            <a:ext cx="12192000" cy="6856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252" y="2099252"/>
            <a:ext cx="9060429" cy="26776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0038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45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9083" y="288521"/>
            <a:ext cx="3175870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1.KHÁM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9868" r="2210" b="6748"/>
          <a:stretch/>
        </p:blipFill>
        <p:spPr>
          <a:xfrm rot="5400000">
            <a:off x="3444324" y="-503968"/>
            <a:ext cx="5303353" cy="840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895568" y="6348141"/>
            <a:ext cx="84008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ãy quan sát, nêu đặc điểm của các hình khối?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22" y="1436123"/>
            <a:ext cx="2185136" cy="218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072073" y="522514"/>
            <a:ext cx="4263522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1.KHÁM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4" t="20604" r="20538" b="10288"/>
          <a:stretch/>
        </p:blipFill>
        <p:spPr>
          <a:xfrm rot="16200000">
            <a:off x="1258999" y="820623"/>
            <a:ext cx="2185135" cy="344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4" t="53549" r="59242" b="28083"/>
          <a:stretch/>
        </p:blipFill>
        <p:spPr>
          <a:xfrm rot="5400000">
            <a:off x="6614934" y="1417209"/>
            <a:ext cx="2185138" cy="224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17084" r="11295" b="59629"/>
          <a:stretch/>
        </p:blipFill>
        <p:spPr>
          <a:xfrm rot="5400000">
            <a:off x="9209131" y="1285765"/>
            <a:ext cx="2185138" cy="248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74320" y="3774912"/>
            <a:ext cx="11917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quan sát, chỉ ra cái phích, ngôi nhà được tạo thành từ những hình khối chính nào?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 quan sát và chỉ ra các hình khối trong đồ vật, sự vật, các công trình kiến trúc,… quanh ta nhé!</a:t>
            </a:r>
          </a:p>
        </p:txBody>
      </p:sp>
    </p:spTree>
    <p:extLst>
      <p:ext uri="{BB962C8B-B14F-4D97-AF65-F5344CB8AC3E}">
        <p14:creationId xmlns:p14="http://schemas.microsoft.com/office/powerpoint/2010/main" val="42144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258" r="42905" b="1612"/>
          <a:stretch/>
        </p:blipFill>
        <p:spPr>
          <a:xfrm rot="16200000">
            <a:off x="4839812" y="-2767370"/>
            <a:ext cx="2485621" cy="1059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" y="3903069"/>
            <a:ext cx="3110340" cy="250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16870" y="4005326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135086" y="533226"/>
            <a:ext cx="6374674" cy="64633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2. KIẾN TẠO KIẾN THỨC- KĨ NĂNG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2102" y="222069"/>
            <a:ext cx="439739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7" y="1255738"/>
            <a:ext cx="2769572" cy="1818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97"/>
          <a:stretch/>
        </p:blipFill>
        <p:spPr>
          <a:xfrm>
            <a:off x="4452151" y="1255738"/>
            <a:ext cx="2997200" cy="1818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7854"/>
          <a:stretch/>
        </p:blipFill>
        <p:spPr>
          <a:xfrm>
            <a:off x="7764490" y="1299891"/>
            <a:ext cx="2846233" cy="1818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7" y="3731744"/>
            <a:ext cx="2774658" cy="216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54" y="3731743"/>
            <a:ext cx="2997200" cy="2163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403" y="3731742"/>
            <a:ext cx="2851320" cy="21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5977" y="666205"/>
            <a:ext cx="444137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3" y="2086377"/>
            <a:ext cx="2348442" cy="280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44" y="2086377"/>
            <a:ext cx="2372455" cy="2805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32" y="2086377"/>
            <a:ext cx="2490440" cy="2805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860"/>
          <a:stretch/>
        </p:blipFill>
        <p:spPr>
          <a:xfrm>
            <a:off x="8770510" y="2086378"/>
            <a:ext cx="2469898" cy="27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475158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456</Words>
  <Application>Microsoft Office PowerPoint</Application>
  <PresentationFormat>Widescreen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103</cp:revision>
  <dcterms:created xsi:type="dcterms:W3CDTF">2021-09-11T12:12:46Z</dcterms:created>
  <dcterms:modified xsi:type="dcterms:W3CDTF">2021-10-01T03:40:03Z</dcterms:modified>
</cp:coreProperties>
</file>