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89" r:id="rId4"/>
    <p:sldMasterId id="2147483728" r:id="rId5"/>
    <p:sldMasterId id="2147483741" r:id="rId6"/>
    <p:sldMasterId id="2147483765" r:id="rId7"/>
    <p:sldMasterId id="2147483778" r:id="rId8"/>
    <p:sldMasterId id="2147483790" r:id="rId9"/>
    <p:sldMasterId id="2147483802" r:id="rId10"/>
    <p:sldMasterId id="2147483815" r:id="rId11"/>
  </p:sldMasterIdLst>
  <p:notesMasterIdLst>
    <p:notesMasterId r:id="rId47"/>
  </p:notesMasterIdLst>
  <p:sldIdLst>
    <p:sldId id="289" r:id="rId12"/>
    <p:sldId id="291" r:id="rId13"/>
    <p:sldId id="290" r:id="rId14"/>
    <p:sldId id="259" r:id="rId15"/>
    <p:sldId id="294" r:id="rId16"/>
    <p:sldId id="296" r:id="rId17"/>
    <p:sldId id="313" r:id="rId18"/>
    <p:sldId id="298" r:id="rId19"/>
    <p:sldId id="299" r:id="rId20"/>
    <p:sldId id="318" r:id="rId21"/>
    <p:sldId id="315" r:id="rId22"/>
    <p:sldId id="316" r:id="rId23"/>
    <p:sldId id="317" r:id="rId24"/>
    <p:sldId id="303" r:id="rId25"/>
    <p:sldId id="304" r:id="rId26"/>
    <p:sldId id="269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20" r:id="rId36"/>
    <p:sldId id="327" r:id="rId37"/>
    <p:sldId id="321" r:id="rId38"/>
    <p:sldId id="322" r:id="rId39"/>
    <p:sldId id="323" r:id="rId40"/>
    <p:sldId id="324" r:id="rId41"/>
    <p:sldId id="326" r:id="rId42"/>
    <p:sldId id="325" r:id="rId43"/>
    <p:sldId id="329" r:id="rId44"/>
    <p:sldId id="330" r:id="rId45"/>
    <p:sldId id="328" r:id="rId4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28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D7FB-A4A6-4459-A8FC-830322A1966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EEE28-6381-44FD-AD31-6E1B02D1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32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5531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55187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4696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60023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51273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56643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57817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68769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60442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8" y="211111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5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9788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5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131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2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292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95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1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1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8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8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8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8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1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3" y="987451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7474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203" y="987451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4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1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70" y="246089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-82548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70" y="246089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-82548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9" y="1921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9" y="211135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8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484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49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640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056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9" y="1921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9" y="211135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8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4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359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49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45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9" y="1921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9" y="211135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8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270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49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387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98249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99303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83877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51960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82967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61078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92737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973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97220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67905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25040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33862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9" y="1913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9" y="211127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8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3" y="98744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37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3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5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41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59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90427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45897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77770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71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03" y="98744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8713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93938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44648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32117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47846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20430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73036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46622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94860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75499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942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F4807-B958-4A14-8F5E-03654A4FE365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72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9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9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11100305" y="6153392"/>
            <a:ext cx="1033515" cy="27699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 </a:t>
            </a:r>
            <a:endParaRPr lang="zh-CN" altLang="en-US" sz="100" dirty="0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6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11/23/2023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76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76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1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9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3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5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6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5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9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8.emf"/><Relationship Id="rId5" Type="http://schemas.openxmlformats.org/officeDocument/2006/relationships/image" Target="../media/image7.emf"/><Relationship Id="rId4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317" y="2444167"/>
            <a:ext cx="9186435" cy="43769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4148">
            <a:off x="8537143" y="407926"/>
            <a:ext cx="4954172" cy="24196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149" y="1360206"/>
            <a:ext cx="515131" cy="5151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04" y="732661"/>
            <a:ext cx="468345" cy="468344"/>
          </a:xfrm>
          <a:prstGeom prst="rect">
            <a:avLst/>
          </a:prstGeom>
        </p:spPr>
      </p:pic>
      <p:pic>
        <p:nvPicPr>
          <p:cNvPr id="2051" name="图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993" y="424364"/>
            <a:ext cx="220345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622373" y="966846"/>
            <a:ext cx="6932907" cy="1477321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CN" sz="8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方正粗谭黑简体" panose="02000000000000000000" pitchFamily="2" charset="-122"/>
                <a:cs typeface="Times New Roman" pitchFamily="18" charset="0"/>
              </a:rPr>
              <a:t>MĨ THUẬT </a:t>
            </a:r>
            <a:r>
              <a:rPr lang="vi-VN" altLang="zh-CN" sz="8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方正粗谭黑简体" panose="02000000000000000000" pitchFamily="2" charset="-122"/>
                <a:cs typeface="Times New Roman" pitchFamily="18" charset="0"/>
              </a:rPr>
              <a:t>4</a:t>
            </a:r>
            <a:r>
              <a:rPr lang="en-US" altLang="zh-CN" sz="8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方正粗谭黑简体" panose="02000000000000000000" pitchFamily="2" charset="-122"/>
                <a:cs typeface="Times New Roman" pitchFamily="18" charset="0"/>
              </a:rPr>
              <a:t> </a:t>
            </a:r>
            <a:endParaRPr lang="zh-CN" altLang="en-US" sz="88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方正粗谭黑简体" panose="02000000000000000000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9719" y="117877"/>
            <a:ext cx="7710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PHÒNG GIÁO DỤC QUẬN LONG BIÊN </a:t>
            </a:r>
          </a:p>
        </p:txBody>
      </p:sp>
    </p:spTree>
    <p:extLst>
      <p:ext uri="{BB962C8B-B14F-4D97-AF65-F5344CB8AC3E}">
        <p14:creationId xmlns:p14="http://schemas.microsoft.com/office/powerpoint/2010/main" val="37537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57" y="3939307"/>
            <a:ext cx="3557962" cy="255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52" y="932812"/>
            <a:ext cx="3434724" cy="2496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76" y="979228"/>
            <a:ext cx="3431180" cy="2403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443" y="3486978"/>
            <a:ext cx="5180905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các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tranh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chì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mờ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7042" y="3456243"/>
            <a:ext cx="4445448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hìnhn các cảnh vật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1679" y="6604530"/>
            <a:ext cx="6058069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không gian và hoàn thiện bức tranh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057" y="274418"/>
            <a:ext cx="5389681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VẼ TRANH CHẤM MÀU</a:t>
            </a:r>
          </a:p>
        </p:txBody>
      </p:sp>
    </p:spTree>
    <p:extLst>
      <p:ext uri="{BB962C8B-B14F-4D97-AF65-F5344CB8AC3E}">
        <p14:creationId xmlns:p14="http://schemas.microsoft.com/office/powerpoint/2010/main" val="24529916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47" y="389623"/>
            <a:ext cx="7331869" cy="5328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594" y="5921581"/>
            <a:ext cx="6846811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tranh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chì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mờ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40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08" y="186253"/>
            <a:ext cx="7646001" cy="5355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659" y="5773300"/>
            <a:ext cx="5867312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hìnhn các cảnh vật </a:t>
            </a:r>
          </a:p>
        </p:txBody>
      </p:sp>
    </p:spTree>
    <p:extLst>
      <p:ext uri="{BB962C8B-B14F-4D97-AF65-F5344CB8AC3E}">
        <p14:creationId xmlns:p14="http://schemas.microsoft.com/office/powerpoint/2010/main" val="25832128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35" y="469556"/>
            <a:ext cx="6995806" cy="5016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3606" y="5649732"/>
            <a:ext cx="8020144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không gian và hoàn thiện bức tranh</a:t>
            </a:r>
          </a:p>
        </p:txBody>
      </p:sp>
    </p:spTree>
    <p:extLst>
      <p:ext uri="{BB962C8B-B14F-4D97-AF65-F5344CB8AC3E}">
        <p14:creationId xmlns:p14="http://schemas.microsoft.com/office/powerpoint/2010/main" val="40607973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GIAO AN\SGV lop 2\chan trời sang tạo lớp 1\hình ảnh minh họa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152400"/>
            <a:ext cx="10363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57958" y="873204"/>
            <a:ext cx="53543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E:\GIAO AN\SGV lop 2\chan trời sang tạo lớp 1\hình ảnh minh họa\dgfgfcc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4603"/>
            <a:ext cx="4165600" cy="211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GIAO AN\SGV lop 2\chan trời sang tạo lớp 1\hình ảnh minh họa\xsC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124203"/>
            <a:ext cx="6888480" cy="3228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dministrator\Downloads\pngeg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7" y="4718361"/>
            <a:ext cx="2511188" cy="188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0"/>
            <a:ext cx="110367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8841" y="599185"/>
            <a:ext cx="679224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E:\GIAO AN\SGV lop 2\chan trời sang tạo lớp 1\hình ảnh minh họa\dsaf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41" y="3825548"/>
            <a:ext cx="5651947" cy="2803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GIAO AN\SGV lop 2\chan trời sang tạo lớp 1\hình ảnh minh họa\fedsfds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7" y="1676403"/>
            <a:ext cx="6740865" cy="3597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istrator\Downloads\pngegg (2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01145"/>
            <a:ext cx="2692400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8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24" y="417379"/>
            <a:ext cx="2410128" cy="33602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94" y="417379"/>
            <a:ext cx="2357225" cy="33758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D:\chan trời sang tạo lớp 1\HỲGJ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830" y="4112438"/>
            <a:ext cx="3025486" cy="241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877516" y="859890"/>
            <a:ext cx="2844800" cy="2459666"/>
            <a:chOff x="9091059" y="1003967"/>
            <a:chExt cx="2844800" cy="24596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059" y="1003967"/>
              <a:ext cx="2844800" cy="245966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432" y="1006342"/>
              <a:ext cx="2756053" cy="242265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43175" y="401776"/>
            <a:ext cx="2452255" cy="3375897"/>
            <a:chOff x="6276109" y="401776"/>
            <a:chExt cx="2452255" cy="33758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109" y="401776"/>
              <a:ext cx="2452255" cy="337589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109" y="464269"/>
              <a:ext cx="2416017" cy="325090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6331" y="4175010"/>
            <a:ext cx="3622891" cy="2410010"/>
            <a:chOff x="456331" y="4175010"/>
            <a:chExt cx="3622891" cy="2410010"/>
          </a:xfrm>
        </p:grpSpPr>
        <p:pic>
          <p:nvPicPr>
            <p:cNvPr id="1026" name="Picture 2" descr="D:\chan trời sang tạo lớp 1\YHUTHJ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31" y="4175010"/>
              <a:ext cx="3622891" cy="241001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0" y="4237579"/>
              <a:ext cx="3318732" cy="228486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695824" y="4175009"/>
            <a:ext cx="3605452" cy="2410011"/>
            <a:chOff x="4695824" y="4175009"/>
            <a:chExt cx="3605452" cy="24100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824" y="4175009"/>
              <a:ext cx="3605452" cy="241001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824" y="4237578"/>
              <a:ext cx="3605452" cy="2284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3093579" y="1325673"/>
            <a:ext cx="655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201" y="3319360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08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139" y="0"/>
            <a:ext cx="9337963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403272"/>
            <a:ext cx="6427845" cy="145472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132F69D-8070-4BBA-9C8A-E78EED6465E1}"/>
              </a:ext>
            </a:extLst>
          </p:cNvPr>
          <p:cNvSpPr/>
          <p:nvPr/>
        </p:nvSpPr>
        <p:spPr>
          <a:xfrm>
            <a:off x="1690255" y="663158"/>
            <a:ext cx="914400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- Em hãy vẽ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một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tranh phong cảnh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hoặc hình mình yêu thích và chấm màu vào hình theo khả năng của cá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nhân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( HS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giấy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2899609" y="1325673"/>
            <a:ext cx="7172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Phân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tích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đánh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giá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201" y="3319360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bank VTV7 - Bài hát Hộp bút chì màu - VTV7 (phụ đề Karaoke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1.3914" end="6038.6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4" y="-1"/>
            <a:ext cx="122015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13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582" y="0"/>
            <a:ext cx="9282545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210630"/>
            <a:ext cx="6427845" cy="1647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9494" y="587826"/>
            <a:ext cx="868680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thích bài vẽ nào? Vì sao? </a:t>
            </a:r>
          </a:p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Bài vẽ thể hiện nội dung đề tài gì?</a:t>
            </a:r>
          </a:p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Màu sắc và mức độ của các chấm trong bài vẽ như thế nào?</a:t>
            </a:r>
          </a:p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thích phần nào trong bài vẽ của mình/ của bạn? Vì sao? </a:t>
            </a:r>
          </a:p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còn muốn điều chỉnh gì để bài vẽ đẹp và hoàn thiện </a:t>
            </a: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hơn…?</a:t>
            </a:r>
            <a:endParaRPr lang="en-US" sz="3200" b="1" kern="800" dirty="0">
              <a:solidFill>
                <a:schemeClr val="accent6">
                  <a:lumMod val="50000"/>
                </a:schemeClr>
              </a:solidFill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2899609" y="1478078"/>
            <a:ext cx="7172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5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Vân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–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201" y="3319360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08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36" y="0"/>
            <a:ext cx="9462655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403272"/>
            <a:ext cx="6427845" cy="145472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132F69D-8070-4BBA-9C8A-E78EED6465E1}"/>
              </a:ext>
            </a:extLst>
          </p:cNvPr>
          <p:cNvSpPr/>
          <p:nvPr/>
        </p:nvSpPr>
        <p:spPr>
          <a:xfrm>
            <a:off x="2048821" y="1416372"/>
            <a:ext cx="8354291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206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Em hãy quan sát những đồ vật, hình ảnh có xuất hiện những chấm trong gia đình mình nhé !</a:t>
            </a:r>
            <a:endParaRPr lang="vi-VN" sz="3600" b="1" dirty="0">
              <a:solidFill>
                <a:srgbClr val="00206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vi-VN" sz="3600" b="1" dirty="0">
              <a:solidFill>
                <a:srgbClr val="00206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13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3" y="0"/>
            <a:ext cx="9928887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210630"/>
            <a:ext cx="6427845" cy="1647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5865" y="1777842"/>
            <a:ext cx="78919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Lưu giữ bài vẽ cẩn thận 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6717" y="531211"/>
            <a:ext cx="2319866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5400" b="1" dirty="0" err="1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dirty="0">
              <a:ln>
                <a:solidFill>
                  <a:prstClr val="white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36" y="198183"/>
            <a:ext cx="9597431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32" y="4438806"/>
            <a:ext cx="2738909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27621"/>
            <a:ext cx="2291907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08595" y="4120496"/>
            <a:ext cx="3725096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5994448" y="179104"/>
            <a:ext cx="3795463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43" y="304824"/>
            <a:ext cx="1178463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460" y="1746717"/>
            <a:ext cx="763969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57178" y="2161582"/>
            <a:ext cx="8039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3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1399325" y="623455"/>
            <a:ext cx="9545783" cy="3830534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1870365" y="886715"/>
            <a:ext cx="8742219" cy="3329709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1607144" y="910764"/>
            <a:ext cx="9507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MĨ THUẬT LỚP </a:t>
            </a:r>
            <a:r>
              <a:rPr lang="vi-VN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</a:p>
          <a:p>
            <a:pPr algn="ctr"/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2 : 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TRANH CHẤM MÀU</a:t>
            </a:r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 Tiết </a:t>
            </a:r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  <a:endParaRPr lang="zh-CN" alt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524" y="3625615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615" y="3023641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616" y="519828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74050-2D34-B62D-0BA2-B8D6F0B01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r="10249"/>
          <a:stretch/>
        </p:blipFill>
        <p:spPr>
          <a:xfrm>
            <a:off x="0" y="0"/>
            <a:ext cx="12192000" cy="68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83" y="845125"/>
            <a:ext cx="8067559" cy="2888425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47"/>
            <a:ext cx="7398661" cy="2526147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3428940" y="1052925"/>
            <a:ext cx="5788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72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72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 </a:t>
            </a:r>
          </a:p>
          <a:p>
            <a:pPr algn="ctr"/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Khám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72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49" y="2905171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5" y="3103751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099" y="4607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8C376B-F049-C4F2-C27B-E86A2A7FDF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06DB6-AB64-1711-8E20-B423224F57B2}"/>
              </a:ext>
            </a:extLst>
          </p:cNvPr>
          <p:cNvSpPr txBox="1"/>
          <p:nvPr/>
        </p:nvSpPr>
        <p:spPr>
          <a:xfrm>
            <a:off x="2305062" y="347156"/>
            <a:ext cx="801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911CB-2EAF-C66C-63CB-91B2E47C19BE}"/>
              </a:ext>
            </a:extLst>
          </p:cNvPr>
          <p:cNvSpPr txBox="1"/>
          <p:nvPr/>
        </p:nvSpPr>
        <p:spPr>
          <a:xfrm>
            <a:off x="1402080" y="1792902"/>
            <a:ext cx="48147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vi-VN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đó đẹp em phải làm như thế nào?</a:t>
            </a:r>
            <a:endParaRPr lang="en-US" sz="2800" kern="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ở T1 đẹp cần phải hoàn thành tiếp sản phẩm.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46B79-A02C-3C29-BD6F-CD4C95C1F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82" y="1217532"/>
            <a:ext cx="4050838" cy="5121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39C70E4-F6F6-F611-EEB0-62CFBD319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3510" y="4941461"/>
            <a:ext cx="2009152" cy="1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2691784" y="1103993"/>
            <a:ext cx="6558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Kiến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kiến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kĩ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năng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49" y="2905171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1399325" y="623455"/>
            <a:ext cx="9545783" cy="3830534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1870365" y="886715"/>
            <a:ext cx="8742219" cy="3329709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1607144" y="910764"/>
            <a:ext cx="9507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MĨ THUẬT LỚP </a:t>
            </a:r>
            <a:r>
              <a:rPr lang="vi-VN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</a:p>
          <a:p>
            <a:pPr algn="ctr"/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2 : 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TRANH CHẤM MÀU</a:t>
            </a:r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 Tiết 1)</a:t>
            </a:r>
            <a:endParaRPr lang="zh-CN" alt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524" y="3625615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615" y="3023641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616" y="519828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CAA2C-16D3-ACAC-1301-92E7F57147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D389B1-0145-3559-155D-B2F25F619926}"/>
              </a:ext>
            </a:extLst>
          </p:cNvPr>
          <p:cNvSpPr txBox="1"/>
          <p:nvPr/>
        </p:nvSpPr>
        <p:spPr>
          <a:xfrm>
            <a:off x="3058719" y="129194"/>
            <a:ext cx="6123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 các bước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EF98E-63B2-671E-C4F2-CE2114FBF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19" y="3771667"/>
            <a:ext cx="3557962" cy="2551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DB883-53CB-5AB0-17BF-87FF695FA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14" y="765172"/>
            <a:ext cx="3434724" cy="249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56C35-F98B-B142-9ADA-3C33A42B1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38" y="811588"/>
            <a:ext cx="3431180" cy="2403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A89D8-E00A-04D9-B8B7-F2BD01445EC4}"/>
              </a:ext>
            </a:extLst>
          </p:cNvPr>
          <p:cNvSpPr txBox="1"/>
          <p:nvPr/>
        </p:nvSpPr>
        <p:spPr>
          <a:xfrm>
            <a:off x="658443" y="3319338"/>
            <a:ext cx="5180905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các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tranh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chì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mờ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107C5-A0AC-FA8F-20A2-2CB171AA66E2}"/>
              </a:ext>
            </a:extLst>
          </p:cNvPr>
          <p:cNvSpPr txBox="1"/>
          <p:nvPr/>
        </p:nvSpPr>
        <p:spPr>
          <a:xfrm>
            <a:off x="6527042" y="3288603"/>
            <a:ext cx="4445448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hìnhn các cảnh vật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93B1A-E156-B00C-A41F-B4957876DC0B}"/>
              </a:ext>
            </a:extLst>
          </p:cNvPr>
          <p:cNvSpPr txBox="1"/>
          <p:nvPr/>
        </p:nvSpPr>
        <p:spPr>
          <a:xfrm>
            <a:off x="3091679" y="6436890"/>
            <a:ext cx="6058069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không gian và hoàn thiện bức tranh</a:t>
            </a:r>
          </a:p>
        </p:txBody>
      </p:sp>
    </p:spTree>
    <p:extLst>
      <p:ext uri="{BB962C8B-B14F-4D97-AF65-F5344CB8AC3E}">
        <p14:creationId xmlns:p14="http://schemas.microsoft.com/office/powerpoint/2010/main" val="37138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3093579" y="1325673"/>
            <a:ext cx="655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201" y="3319360"/>
            <a:ext cx="729851" cy="8283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8D72F6-68D0-01C5-73E3-6DD216957867}"/>
              </a:ext>
            </a:extLst>
          </p:cNvPr>
          <p:cNvSpPr/>
          <p:nvPr/>
        </p:nvSpPr>
        <p:spPr>
          <a:xfrm>
            <a:off x="2926080" y="3429000"/>
            <a:ext cx="7090738" cy="12045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657" y="3024972"/>
            <a:ext cx="1485840" cy="1259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87EB4-D44C-B757-C296-9029DE1FF93B}"/>
              </a:ext>
            </a:extLst>
          </p:cNvPr>
          <p:cNvSpPr txBox="1"/>
          <p:nvPr/>
        </p:nvSpPr>
        <p:spPr>
          <a:xfrm>
            <a:off x="3300247" y="3668693"/>
            <a:ext cx="655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7853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74E78-2B36-1732-6734-CF78A7C02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6" r="10250"/>
          <a:stretch/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4471E-6774-D3A7-3FA4-932594DD8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r="10500"/>
          <a:stretch/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E0A13-C58B-C844-555D-5FB8BB46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6" r="9999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2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FED29-BEE5-F041-CF02-B217CB7E0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r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857" y="26"/>
            <a:ext cx="3572291" cy="792089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spPr>
        <p:txBody>
          <a:bodyPr>
            <a:normAutofit/>
          </a:bodyPr>
          <a:lstStyle/>
          <a:p>
            <a:pPr algn="ctr"/>
            <a:r>
              <a:rPr 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461" b="13835"/>
          <a:stretch/>
        </p:blipFill>
        <p:spPr>
          <a:xfrm>
            <a:off x="8099332" y="1111294"/>
            <a:ext cx="3810256" cy="2413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9" b="18121"/>
          <a:stretch/>
        </p:blipFill>
        <p:spPr>
          <a:xfrm>
            <a:off x="2748140" y="4573764"/>
            <a:ext cx="2361877" cy="1847850"/>
          </a:xfrm>
          <a:prstGeom prst="rect">
            <a:avLst/>
          </a:prstGeom>
        </p:spPr>
      </p:pic>
      <p:pic>
        <p:nvPicPr>
          <p:cNvPr id="13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65A1141E-725F-4FAE-8D1E-C6FADB53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61" y="1160107"/>
            <a:ext cx="3572291" cy="256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ình ảnh : Công nghệ, trái cam, Văn phòng, màu xanh da trời, Cục gôm, nhãn,  phông chữ, điều chỉnh, xóa bỏ, lỗi, Cơ sở, Phụ kiện văn phòng, Vật tư văn">
            <a:extLst>
              <a:ext uri="{FF2B5EF4-FFF2-40B4-BE49-F238E27FC236}">
                <a16:creationId xmlns:a16="http://schemas.microsoft.com/office/drawing/2014/main" id="{6A51812D-56CB-4F65-A9CE-CB6688AA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1" y="4352616"/>
            <a:ext cx="1862667" cy="16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4" y="4268632"/>
            <a:ext cx="3048000" cy="206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97" y="4131758"/>
            <a:ext cx="2335451" cy="2020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24505" r="9480" b="11171"/>
          <a:stretch/>
        </p:blipFill>
        <p:spPr>
          <a:xfrm>
            <a:off x="632181" y="396070"/>
            <a:ext cx="2619632" cy="37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DF9F3C-48E7-4057-B54D-98A8D47910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400"/>
            <a:ext cx="6427845" cy="1371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4741A1F-9BAA-49EA-8F8B-EE69440463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029224"/>
            <a:ext cx="6427845" cy="182879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8725CF9-E40C-4F2B-AF44-80790B648E59}"/>
              </a:ext>
            </a:extLst>
          </p:cNvPr>
          <p:cNvSpPr txBox="1">
            <a:spLocks/>
          </p:cNvSpPr>
          <p:nvPr/>
        </p:nvSpPr>
        <p:spPr>
          <a:xfrm>
            <a:off x="3883426" y="205727"/>
            <a:ext cx="6210599" cy="7647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4016" y="596345"/>
            <a:ext cx="1123256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biết các chấm có trong tự nhiên và sản phẩm mỹ thuật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Hiểu được vai trò của tranh chấm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Tạo được tranh chấm màu bằng nhiều cách khác nhau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Biết sử dụng chấm để tạo nét, tạo hình và trang trí sản phẩm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Biết trao đổi, thảo luận quá trình học/thực hành trưng bày, 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sản phẩm.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83" y="845125"/>
            <a:ext cx="8067559" cy="2888425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47"/>
            <a:ext cx="7398661" cy="2526147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3428940" y="1052925"/>
            <a:ext cx="5788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72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72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 </a:t>
            </a:r>
          </a:p>
          <a:p>
            <a:pPr algn="ctr"/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Khám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72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49" y="2905171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5" y="3103751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099" y="4607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54082" y="101414"/>
            <a:ext cx="7189919" cy="5152548"/>
            <a:chOff x="2028223" y="117108"/>
            <a:chExt cx="7766651" cy="68297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9" t="19630" r="5615" b="51111"/>
            <a:stretch/>
          </p:blipFill>
          <p:spPr>
            <a:xfrm>
              <a:off x="7623174" y="2175112"/>
              <a:ext cx="2146300" cy="2006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41969" t="4263" r="34132" b="70924"/>
            <a:stretch/>
          </p:blipFill>
          <p:spPr>
            <a:xfrm>
              <a:off x="5994400" y="191917"/>
              <a:ext cx="2066926" cy="18714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1111" r="61944" b="71667"/>
            <a:stretch/>
          </p:blipFill>
          <p:spPr>
            <a:xfrm>
              <a:off x="3092927" y="117108"/>
              <a:ext cx="2418873" cy="20672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1" t="27988" r="32883" b="3003"/>
            <a:stretch/>
          </p:blipFill>
          <p:spPr>
            <a:xfrm>
              <a:off x="2028223" y="2214262"/>
              <a:ext cx="4893275" cy="473263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4" t="56111" r="3517" b="14074"/>
            <a:stretch/>
          </p:blipFill>
          <p:spPr>
            <a:xfrm>
              <a:off x="7623174" y="4738002"/>
              <a:ext cx="2171700" cy="20447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871944" y="5253962"/>
            <a:ext cx="10750377" cy="482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 bao nhiêu hình thức chấm màu thể hiện ở hình minh họa.</a:t>
            </a:r>
            <a:endParaRPr lang="en-US" sz="2400" b="1" kern="800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1843" y="5761677"/>
            <a:ext cx="1171420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 sẽ chấm kết hợp màu như thế nào để tạo được màu thứ cấp là cam, xanh lục, tím? </a:t>
            </a:r>
            <a:endParaRPr lang="en-US" sz="2400" b="1" kern="800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3758" y="6237748"/>
            <a:ext cx="6096000" cy="482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Em </a:t>
            </a: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biết cách chấm màu </a:t>
            </a: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khác…?</a:t>
            </a:r>
            <a:endParaRPr lang="en-US" sz="2400" b="1" kern="800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03547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13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66" y="0"/>
            <a:ext cx="4976889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210630"/>
            <a:ext cx="6427845" cy="1647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6449" y="1620801"/>
            <a:ext cx="488627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có nhiều hình dạng, </a:t>
            </a:r>
            <a:endParaRPr lang="vi-VN" sz="3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 thước, màu sắc khác </a:t>
            </a:r>
            <a:endParaRPr lang="vi-VN" sz="3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nhau. </a:t>
            </a:r>
          </a:p>
          <a:p>
            <a:r>
              <a:rPr lang="vi-VN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hấm</a:t>
            </a:r>
            <a:r>
              <a:rPr lang="vi-VN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màu </a:t>
            </a:r>
            <a:endParaRPr lang="vi-VN" sz="3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tạo</a:t>
            </a:r>
            <a:r>
              <a:rPr lang="vi-VN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màu thứ cấp </a:t>
            </a:r>
            <a:endParaRPr lang="vi-VN" sz="3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cam,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 lục, tím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en-US" sz="3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6717" y="697471"/>
            <a:ext cx="262604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2691784" y="1103993"/>
            <a:ext cx="6558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Kiến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kiến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kĩ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năng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49" y="2905171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632</Words>
  <Application>Microsoft Office PowerPoint</Application>
  <PresentationFormat>Widescreen</PresentationFormat>
  <Paragraphs>74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微软雅黑</vt:lpstr>
      <vt:lpstr>宋体</vt:lpstr>
      <vt:lpstr>.VnTime</vt:lpstr>
      <vt:lpstr>Arial</vt:lpstr>
      <vt:lpstr>Calibri</vt:lpstr>
      <vt:lpstr>Calibri Light</vt:lpstr>
      <vt:lpstr>等线</vt:lpstr>
      <vt:lpstr>等线 Light</vt:lpstr>
      <vt:lpstr>Times New Roman</vt:lpstr>
      <vt:lpstr>方正粗谭黑简体</vt:lpstr>
      <vt:lpstr>Office Theme</vt:lpstr>
      <vt:lpstr>第一PPT，www.1ppt.com</vt:lpstr>
      <vt:lpstr>第一PPT，www.1ppt.com​</vt:lpstr>
      <vt:lpstr>1_第一PPT，www.1ppt.com​</vt:lpstr>
      <vt:lpstr>2_第一PPT，www.1ppt.com​</vt:lpstr>
      <vt:lpstr>1_Office Theme</vt:lpstr>
      <vt:lpstr>3_第一PPT，www.1ppt.com​</vt:lpstr>
      <vt:lpstr>3_Office Theme</vt:lpstr>
      <vt:lpstr>4_Office Theme</vt:lpstr>
      <vt:lpstr>4_第一PPT，www.1ppt.com​</vt:lpstr>
      <vt:lpstr>2_Office 主题​​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92</cp:revision>
  <dcterms:created xsi:type="dcterms:W3CDTF">2021-09-03T06:58:36Z</dcterms:created>
  <dcterms:modified xsi:type="dcterms:W3CDTF">2023-11-23T09:03:37Z</dcterms:modified>
</cp:coreProperties>
</file>