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302" r:id="rId6"/>
    <p:sldId id="284" r:id="rId7"/>
    <p:sldId id="304" r:id="rId8"/>
    <p:sldId id="305" r:id="rId9"/>
    <p:sldId id="306" r:id="rId10"/>
    <p:sldId id="303" r:id="rId11"/>
    <p:sldId id="301" r:id="rId12"/>
    <p:sldId id="282" r:id="rId13"/>
    <p:sldId id="268" r:id="rId14"/>
    <p:sldId id="269" r:id="rId15"/>
    <p:sldId id="277" r:id="rId16"/>
    <p:sldId id="271" r:id="rId17"/>
    <p:sldId id="272" r:id="rId18"/>
    <p:sldId id="307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0000"/>
    <a:srgbClr val="5B9BD5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53" autoAdjust="0"/>
    <p:restoredTop sz="94434" autoAdjust="0"/>
  </p:normalViewPr>
  <p:slideViewPr>
    <p:cSldViewPr snapToGrid="0">
      <p:cViewPr varScale="1">
        <p:scale>
          <a:sx n="85" d="100"/>
          <a:sy n="85" d="100"/>
        </p:scale>
        <p:origin x="4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5513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031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6968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687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941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9722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3657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155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146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983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56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8E487-8D89-41BD-A8E9-5F1519C48520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604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12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6.m4a"/><Relationship Id="rId7" Type="http://schemas.openxmlformats.org/officeDocument/2006/relationships/image" Target="../media/image24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11" Type="http://schemas.openxmlformats.org/officeDocument/2006/relationships/image" Target="../media/image6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706"/>
            <a:ext cx="11643550" cy="704567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85604" y="3378155"/>
            <a:ext cx="968491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 NHỮNG CON</a:t>
            </a:r>
            <a:r>
              <a:rPr lang="vi-VN" sz="28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VẬT DƯỚI </a:t>
            </a:r>
            <a:r>
              <a:rPr lang="en-US" sz="28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ĐẠI DƯƠNG </a:t>
            </a:r>
            <a:r>
              <a:rPr lang="vi-VN" sz="28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(2 </a:t>
            </a:r>
            <a:r>
              <a:rPr lang="vi-VN" sz="2800" b="1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vi-VN" sz="28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i="1" dirty="0">
              <a:ln>
                <a:solidFill>
                  <a:schemeClr val="tx2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800" dirty="0">
              <a:ln>
                <a:solidFill>
                  <a:schemeClr val="tx2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vi-VN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vi-VN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vi-VN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vi-VN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vi-VN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vi-VN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vi-VN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dương</a:t>
            </a:r>
          </a:p>
        </p:txBody>
      </p:sp>
      <p:grpSp>
        <p:nvGrpSpPr>
          <p:cNvPr id="5" name="Google Shape;3622;p77"/>
          <p:cNvGrpSpPr/>
          <p:nvPr/>
        </p:nvGrpSpPr>
        <p:grpSpPr>
          <a:xfrm>
            <a:off x="10670201" y="3330892"/>
            <a:ext cx="584629" cy="1242502"/>
            <a:chOff x="5459500" y="3489150"/>
            <a:chExt cx="428425" cy="910525"/>
          </a:xfrm>
        </p:grpSpPr>
        <p:sp>
          <p:nvSpPr>
            <p:cNvPr id="6" name="Google Shape;3623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extrusionOk="0">
                  <a:moveTo>
                    <a:pt x="3937" y="1"/>
                  </a:moveTo>
                  <a:lnTo>
                    <a:pt x="3778" y="41"/>
                  </a:lnTo>
                  <a:lnTo>
                    <a:pt x="3619" y="120"/>
                  </a:lnTo>
                  <a:lnTo>
                    <a:pt x="3380" y="279"/>
                  </a:lnTo>
                  <a:lnTo>
                    <a:pt x="3181" y="558"/>
                  </a:lnTo>
                  <a:lnTo>
                    <a:pt x="2983" y="796"/>
                  </a:lnTo>
                  <a:lnTo>
                    <a:pt x="2744" y="1074"/>
                  </a:lnTo>
                  <a:lnTo>
                    <a:pt x="2506" y="1273"/>
                  </a:lnTo>
                  <a:lnTo>
                    <a:pt x="2386" y="1353"/>
                  </a:lnTo>
                  <a:lnTo>
                    <a:pt x="2227" y="1392"/>
                  </a:lnTo>
                  <a:lnTo>
                    <a:pt x="2068" y="1432"/>
                  </a:lnTo>
                  <a:lnTo>
                    <a:pt x="1949" y="1432"/>
                  </a:lnTo>
                  <a:lnTo>
                    <a:pt x="1790" y="1353"/>
                  </a:lnTo>
                  <a:lnTo>
                    <a:pt x="1631" y="1273"/>
                  </a:lnTo>
                  <a:lnTo>
                    <a:pt x="1353" y="1074"/>
                  </a:lnTo>
                  <a:lnTo>
                    <a:pt x="1074" y="876"/>
                  </a:lnTo>
                  <a:lnTo>
                    <a:pt x="955" y="836"/>
                  </a:lnTo>
                  <a:lnTo>
                    <a:pt x="796" y="796"/>
                  </a:lnTo>
                  <a:lnTo>
                    <a:pt x="637" y="796"/>
                  </a:lnTo>
                  <a:lnTo>
                    <a:pt x="478" y="876"/>
                  </a:lnTo>
                  <a:lnTo>
                    <a:pt x="359" y="955"/>
                  </a:lnTo>
                  <a:lnTo>
                    <a:pt x="239" y="1074"/>
                  </a:lnTo>
                  <a:lnTo>
                    <a:pt x="160" y="1233"/>
                  </a:lnTo>
                  <a:lnTo>
                    <a:pt x="120" y="1392"/>
                  </a:lnTo>
                  <a:lnTo>
                    <a:pt x="41" y="1711"/>
                  </a:lnTo>
                  <a:lnTo>
                    <a:pt x="1" y="2188"/>
                  </a:lnTo>
                  <a:lnTo>
                    <a:pt x="41" y="2665"/>
                  </a:lnTo>
                  <a:lnTo>
                    <a:pt x="80" y="2903"/>
                  </a:lnTo>
                  <a:lnTo>
                    <a:pt x="160" y="3142"/>
                  </a:lnTo>
                  <a:lnTo>
                    <a:pt x="239" y="3341"/>
                  </a:lnTo>
                  <a:lnTo>
                    <a:pt x="398" y="3500"/>
                  </a:lnTo>
                  <a:lnTo>
                    <a:pt x="677" y="3619"/>
                  </a:lnTo>
                  <a:lnTo>
                    <a:pt x="955" y="3699"/>
                  </a:lnTo>
                  <a:lnTo>
                    <a:pt x="1233" y="3738"/>
                  </a:lnTo>
                  <a:lnTo>
                    <a:pt x="1591" y="3738"/>
                  </a:lnTo>
                  <a:lnTo>
                    <a:pt x="2227" y="3699"/>
                  </a:lnTo>
                  <a:lnTo>
                    <a:pt x="2784" y="3659"/>
                  </a:lnTo>
                  <a:lnTo>
                    <a:pt x="3539" y="3659"/>
                  </a:lnTo>
                  <a:lnTo>
                    <a:pt x="4255" y="3699"/>
                  </a:lnTo>
                  <a:lnTo>
                    <a:pt x="4971" y="3858"/>
                  </a:lnTo>
                  <a:lnTo>
                    <a:pt x="5328" y="3977"/>
                  </a:lnTo>
                  <a:lnTo>
                    <a:pt x="5647" y="4096"/>
                  </a:lnTo>
                  <a:lnTo>
                    <a:pt x="5965" y="4255"/>
                  </a:lnTo>
                  <a:lnTo>
                    <a:pt x="6283" y="4454"/>
                  </a:lnTo>
                  <a:lnTo>
                    <a:pt x="6601" y="4653"/>
                  </a:lnTo>
                  <a:lnTo>
                    <a:pt x="6879" y="4891"/>
                  </a:lnTo>
                  <a:lnTo>
                    <a:pt x="7118" y="5170"/>
                  </a:lnTo>
                  <a:lnTo>
                    <a:pt x="7356" y="5448"/>
                  </a:lnTo>
                  <a:lnTo>
                    <a:pt x="7515" y="5766"/>
                  </a:lnTo>
                  <a:lnTo>
                    <a:pt x="7674" y="6084"/>
                  </a:lnTo>
                  <a:lnTo>
                    <a:pt x="7794" y="6402"/>
                  </a:lnTo>
                  <a:lnTo>
                    <a:pt x="7873" y="6680"/>
                  </a:lnTo>
                  <a:lnTo>
                    <a:pt x="7913" y="6999"/>
                  </a:lnTo>
                  <a:lnTo>
                    <a:pt x="7913" y="7317"/>
                  </a:lnTo>
                  <a:lnTo>
                    <a:pt x="7873" y="7953"/>
                  </a:lnTo>
                  <a:lnTo>
                    <a:pt x="7754" y="8549"/>
                  </a:lnTo>
                  <a:lnTo>
                    <a:pt x="7595" y="9185"/>
                  </a:lnTo>
                  <a:lnTo>
                    <a:pt x="7356" y="9821"/>
                  </a:lnTo>
                  <a:lnTo>
                    <a:pt x="7118" y="10418"/>
                  </a:lnTo>
                  <a:lnTo>
                    <a:pt x="6839" y="11014"/>
                  </a:lnTo>
                  <a:lnTo>
                    <a:pt x="3778" y="17415"/>
                  </a:lnTo>
                  <a:lnTo>
                    <a:pt x="3579" y="17972"/>
                  </a:lnTo>
                  <a:lnTo>
                    <a:pt x="3500" y="18250"/>
                  </a:lnTo>
                  <a:lnTo>
                    <a:pt x="3460" y="18529"/>
                  </a:lnTo>
                  <a:lnTo>
                    <a:pt x="3500" y="18807"/>
                  </a:lnTo>
                  <a:lnTo>
                    <a:pt x="3659" y="19085"/>
                  </a:lnTo>
                  <a:lnTo>
                    <a:pt x="3738" y="19205"/>
                  </a:lnTo>
                  <a:lnTo>
                    <a:pt x="3857" y="19284"/>
                  </a:lnTo>
                  <a:lnTo>
                    <a:pt x="3977" y="19364"/>
                  </a:lnTo>
                  <a:lnTo>
                    <a:pt x="4096" y="19403"/>
                  </a:lnTo>
                  <a:lnTo>
                    <a:pt x="4215" y="19125"/>
                  </a:lnTo>
                  <a:lnTo>
                    <a:pt x="4335" y="18926"/>
                  </a:lnTo>
                  <a:lnTo>
                    <a:pt x="4533" y="18727"/>
                  </a:lnTo>
                  <a:lnTo>
                    <a:pt x="4772" y="18568"/>
                  </a:lnTo>
                  <a:lnTo>
                    <a:pt x="5050" y="18409"/>
                  </a:lnTo>
                  <a:lnTo>
                    <a:pt x="5328" y="18330"/>
                  </a:lnTo>
                  <a:lnTo>
                    <a:pt x="5885" y="18131"/>
                  </a:lnTo>
                  <a:lnTo>
                    <a:pt x="6482" y="17932"/>
                  </a:lnTo>
                  <a:lnTo>
                    <a:pt x="6720" y="17813"/>
                  </a:lnTo>
                  <a:lnTo>
                    <a:pt x="6998" y="17654"/>
                  </a:lnTo>
                  <a:lnTo>
                    <a:pt x="7197" y="17495"/>
                  </a:lnTo>
                  <a:lnTo>
                    <a:pt x="7396" y="17256"/>
                  </a:lnTo>
                  <a:lnTo>
                    <a:pt x="7515" y="17018"/>
                  </a:lnTo>
                  <a:lnTo>
                    <a:pt x="7555" y="16740"/>
                  </a:lnTo>
                  <a:lnTo>
                    <a:pt x="7555" y="16541"/>
                  </a:lnTo>
                  <a:lnTo>
                    <a:pt x="7515" y="16342"/>
                  </a:lnTo>
                  <a:lnTo>
                    <a:pt x="7475" y="16103"/>
                  </a:lnTo>
                  <a:lnTo>
                    <a:pt x="7475" y="15905"/>
                  </a:lnTo>
                  <a:lnTo>
                    <a:pt x="7515" y="15746"/>
                  </a:lnTo>
                  <a:lnTo>
                    <a:pt x="7595" y="15587"/>
                  </a:lnTo>
                  <a:lnTo>
                    <a:pt x="7754" y="15308"/>
                  </a:lnTo>
                  <a:lnTo>
                    <a:pt x="8032" y="15070"/>
                  </a:lnTo>
                  <a:lnTo>
                    <a:pt x="8310" y="14871"/>
                  </a:lnTo>
                  <a:lnTo>
                    <a:pt x="8629" y="14672"/>
                  </a:lnTo>
                  <a:lnTo>
                    <a:pt x="8907" y="14433"/>
                  </a:lnTo>
                  <a:lnTo>
                    <a:pt x="9145" y="14195"/>
                  </a:lnTo>
                  <a:lnTo>
                    <a:pt x="9225" y="14036"/>
                  </a:lnTo>
                  <a:lnTo>
                    <a:pt x="9304" y="13877"/>
                  </a:lnTo>
                  <a:lnTo>
                    <a:pt x="9344" y="13678"/>
                  </a:lnTo>
                  <a:lnTo>
                    <a:pt x="9384" y="13440"/>
                  </a:lnTo>
                  <a:lnTo>
                    <a:pt x="9344" y="13002"/>
                  </a:lnTo>
                  <a:lnTo>
                    <a:pt x="9304" y="12525"/>
                  </a:lnTo>
                  <a:lnTo>
                    <a:pt x="9304" y="12286"/>
                  </a:lnTo>
                  <a:lnTo>
                    <a:pt x="9344" y="12048"/>
                  </a:lnTo>
                  <a:lnTo>
                    <a:pt x="9424" y="11889"/>
                  </a:lnTo>
                  <a:lnTo>
                    <a:pt x="9503" y="11770"/>
                  </a:lnTo>
                  <a:lnTo>
                    <a:pt x="9702" y="11452"/>
                  </a:lnTo>
                  <a:lnTo>
                    <a:pt x="9941" y="11213"/>
                  </a:lnTo>
                  <a:lnTo>
                    <a:pt x="10219" y="10935"/>
                  </a:lnTo>
                  <a:lnTo>
                    <a:pt x="10457" y="10696"/>
                  </a:lnTo>
                  <a:lnTo>
                    <a:pt x="10696" y="10418"/>
                  </a:lnTo>
                  <a:lnTo>
                    <a:pt x="10815" y="10140"/>
                  </a:lnTo>
                  <a:lnTo>
                    <a:pt x="10855" y="9980"/>
                  </a:lnTo>
                  <a:lnTo>
                    <a:pt x="10855" y="9821"/>
                  </a:lnTo>
                  <a:lnTo>
                    <a:pt x="10815" y="9543"/>
                  </a:lnTo>
                  <a:lnTo>
                    <a:pt x="10736" y="9305"/>
                  </a:lnTo>
                  <a:lnTo>
                    <a:pt x="10457" y="8867"/>
                  </a:lnTo>
                  <a:lnTo>
                    <a:pt x="10298" y="8629"/>
                  </a:lnTo>
                  <a:lnTo>
                    <a:pt x="10179" y="8390"/>
                  </a:lnTo>
                  <a:lnTo>
                    <a:pt x="10100" y="8152"/>
                  </a:lnTo>
                  <a:lnTo>
                    <a:pt x="10060" y="7913"/>
                  </a:lnTo>
                  <a:lnTo>
                    <a:pt x="10100" y="7674"/>
                  </a:lnTo>
                  <a:lnTo>
                    <a:pt x="10179" y="7476"/>
                  </a:lnTo>
                  <a:lnTo>
                    <a:pt x="10418" y="7078"/>
                  </a:lnTo>
                  <a:lnTo>
                    <a:pt x="10656" y="6680"/>
                  </a:lnTo>
                  <a:lnTo>
                    <a:pt x="10776" y="6482"/>
                  </a:lnTo>
                  <a:lnTo>
                    <a:pt x="10815" y="6243"/>
                  </a:lnTo>
                  <a:lnTo>
                    <a:pt x="10815" y="6044"/>
                  </a:lnTo>
                  <a:lnTo>
                    <a:pt x="10776" y="5846"/>
                  </a:lnTo>
                  <a:lnTo>
                    <a:pt x="10656" y="5647"/>
                  </a:lnTo>
                  <a:lnTo>
                    <a:pt x="10537" y="5448"/>
                  </a:lnTo>
                  <a:lnTo>
                    <a:pt x="10219" y="5090"/>
                  </a:lnTo>
                  <a:lnTo>
                    <a:pt x="9861" y="4812"/>
                  </a:lnTo>
                  <a:lnTo>
                    <a:pt x="9463" y="4533"/>
                  </a:lnTo>
                  <a:lnTo>
                    <a:pt x="9145" y="4215"/>
                  </a:lnTo>
                  <a:lnTo>
                    <a:pt x="8986" y="4056"/>
                  </a:lnTo>
                  <a:lnTo>
                    <a:pt x="8867" y="3858"/>
                  </a:lnTo>
                  <a:lnTo>
                    <a:pt x="8788" y="3659"/>
                  </a:lnTo>
                  <a:lnTo>
                    <a:pt x="8748" y="3420"/>
                  </a:lnTo>
                  <a:lnTo>
                    <a:pt x="8748" y="3102"/>
                  </a:lnTo>
                  <a:lnTo>
                    <a:pt x="8788" y="2784"/>
                  </a:lnTo>
                  <a:lnTo>
                    <a:pt x="8748" y="2585"/>
                  </a:lnTo>
                  <a:lnTo>
                    <a:pt x="8708" y="2426"/>
                  </a:lnTo>
                  <a:lnTo>
                    <a:pt x="8589" y="2227"/>
                  </a:lnTo>
                  <a:lnTo>
                    <a:pt x="8469" y="2068"/>
                  </a:lnTo>
                  <a:lnTo>
                    <a:pt x="8350" y="1949"/>
                  </a:lnTo>
                  <a:lnTo>
                    <a:pt x="8191" y="1830"/>
                  </a:lnTo>
                  <a:lnTo>
                    <a:pt x="7992" y="1711"/>
                  </a:lnTo>
                  <a:lnTo>
                    <a:pt x="7833" y="1671"/>
                  </a:lnTo>
                  <a:lnTo>
                    <a:pt x="7436" y="1671"/>
                  </a:lnTo>
                  <a:lnTo>
                    <a:pt x="7038" y="1711"/>
                  </a:lnTo>
                  <a:lnTo>
                    <a:pt x="6561" y="1750"/>
                  </a:lnTo>
                  <a:lnTo>
                    <a:pt x="6322" y="1750"/>
                  </a:lnTo>
                  <a:lnTo>
                    <a:pt x="6084" y="1711"/>
                  </a:lnTo>
                  <a:lnTo>
                    <a:pt x="5925" y="1631"/>
                  </a:lnTo>
                  <a:lnTo>
                    <a:pt x="5806" y="1512"/>
                  </a:lnTo>
                  <a:lnTo>
                    <a:pt x="5527" y="1273"/>
                  </a:lnTo>
                  <a:lnTo>
                    <a:pt x="5289" y="995"/>
                  </a:lnTo>
                  <a:lnTo>
                    <a:pt x="5090" y="717"/>
                  </a:lnTo>
                  <a:lnTo>
                    <a:pt x="4851" y="399"/>
                  </a:lnTo>
                  <a:lnTo>
                    <a:pt x="4573" y="160"/>
                  </a:lnTo>
                  <a:lnTo>
                    <a:pt x="4414" y="80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624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fill="none" extrusionOk="0">
                  <a:moveTo>
                    <a:pt x="41" y="1711"/>
                  </a:moveTo>
                  <a:lnTo>
                    <a:pt x="41" y="1711"/>
                  </a:lnTo>
                  <a:lnTo>
                    <a:pt x="120" y="1392"/>
                  </a:lnTo>
                  <a:lnTo>
                    <a:pt x="160" y="1233"/>
                  </a:lnTo>
                  <a:lnTo>
                    <a:pt x="239" y="1074"/>
                  </a:lnTo>
                  <a:lnTo>
                    <a:pt x="359" y="955"/>
                  </a:lnTo>
                  <a:lnTo>
                    <a:pt x="478" y="876"/>
                  </a:lnTo>
                  <a:lnTo>
                    <a:pt x="637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955" y="836"/>
                  </a:lnTo>
                  <a:lnTo>
                    <a:pt x="1074" y="876"/>
                  </a:lnTo>
                  <a:lnTo>
                    <a:pt x="1353" y="1074"/>
                  </a:lnTo>
                  <a:lnTo>
                    <a:pt x="1631" y="1273"/>
                  </a:lnTo>
                  <a:lnTo>
                    <a:pt x="1790" y="1353"/>
                  </a:lnTo>
                  <a:lnTo>
                    <a:pt x="1949" y="1432"/>
                  </a:lnTo>
                  <a:lnTo>
                    <a:pt x="1949" y="1432"/>
                  </a:lnTo>
                  <a:lnTo>
                    <a:pt x="2068" y="1432"/>
                  </a:lnTo>
                  <a:lnTo>
                    <a:pt x="2227" y="1392"/>
                  </a:lnTo>
                  <a:lnTo>
                    <a:pt x="2386" y="1353"/>
                  </a:lnTo>
                  <a:lnTo>
                    <a:pt x="2506" y="1273"/>
                  </a:lnTo>
                  <a:lnTo>
                    <a:pt x="2744" y="1074"/>
                  </a:lnTo>
                  <a:lnTo>
                    <a:pt x="2983" y="796"/>
                  </a:lnTo>
                  <a:lnTo>
                    <a:pt x="2983" y="796"/>
                  </a:lnTo>
                  <a:lnTo>
                    <a:pt x="3181" y="558"/>
                  </a:lnTo>
                  <a:lnTo>
                    <a:pt x="3380" y="279"/>
                  </a:lnTo>
                  <a:lnTo>
                    <a:pt x="3619" y="120"/>
                  </a:lnTo>
                  <a:lnTo>
                    <a:pt x="3778" y="41"/>
                  </a:lnTo>
                  <a:lnTo>
                    <a:pt x="3937" y="1"/>
                  </a:lnTo>
                  <a:lnTo>
                    <a:pt x="3937" y="1"/>
                  </a:lnTo>
                  <a:lnTo>
                    <a:pt x="4096" y="1"/>
                  </a:lnTo>
                  <a:lnTo>
                    <a:pt x="4255" y="1"/>
                  </a:lnTo>
                  <a:lnTo>
                    <a:pt x="4414" y="80"/>
                  </a:lnTo>
                  <a:lnTo>
                    <a:pt x="4573" y="160"/>
                  </a:lnTo>
                  <a:lnTo>
                    <a:pt x="4851" y="399"/>
                  </a:lnTo>
                  <a:lnTo>
                    <a:pt x="5090" y="717"/>
                  </a:lnTo>
                  <a:lnTo>
                    <a:pt x="5090" y="717"/>
                  </a:lnTo>
                  <a:lnTo>
                    <a:pt x="5289" y="995"/>
                  </a:lnTo>
                  <a:lnTo>
                    <a:pt x="5527" y="1273"/>
                  </a:lnTo>
                  <a:lnTo>
                    <a:pt x="5806" y="1512"/>
                  </a:lnTo>
                  <a:lnTo>
                    <a:pt x="5925" y="1631"/>
                  </a:lnTo>
                  <a:lnTo>
                    <a:pt x="6084" y="1711"/>
                  </a:lnTo>
                  <a:lnTo>
                    <a:pt x="6084" y="1711"/>
                  </a:lnTo>
                  <a:lnTo>
                    <a:pt x="6322" y="1750"/>
                  </a:lnTo>
                  <a:lnTo>
                    <a:pt x="6561" y="1750"/>
                  </a:lnTo>
                  <a:lnTo>
                    <a:pt x="7038" y="1711"/>
                  </a:lnTo>
                  <a:lnTo>
                    <a:pt x="7038" y="1711"/>
                  </a:lnTo>
                  <a:lnTo>
                    <a:pt x="7436" y="1671"/>
                  </a:lnTo>
                  <a:lnTo>
                    <a:pt x="7635" y="1671"/>
                  </a:lnTo>
                  <a:lnTo>
                    <a:pt x="7833" y="1671"/>
                  </a:lnTo>
                  <a:lnTo>
                    <a:pt x="7833" y="1671"/>
                  </a:lnTo>
                  <a:lnTo>
                    <a:pt x="7992" y="1711"/>
                  </a:lnTo>
                  <a:lnTo>
                    <a:pt x="8191" y="1830"/>
                  </a:lnTo>
                  <a:lnTo>
                    <a:pt x="8350" y="1949"/>
                  </a:lnTo>
                  <a:lnTo>
                    <a:pt x="8469" y="2068"/>
                  </a:lnTo>
                  <a:lnTo>
                    <a:pt x="8589" y="2227"/>
                  </a:lnTo>
                  <a:lnTo>
                    <a:pt x="8708" y="2426"/>
                  </a:lnTo>
                  <a:lnTo>
                    <a:pt x="8748" y="2585"/>
                  </a:lnTo>
                  <a:lnTo>
                    <a:pt x="8788" y="2784"/>
                  </a:lnTo>
                  <a:lnTo>
                    <a:pt x="8788" y="2784"/>
                  </a:lnTo>
                  <a:lnTo>
                    <a:pt x="8748" y="3102"/>
                  </a:lnTo>
                  <a:lnTo>
                    <a:pt x="8748" y="3420"/>
                  </a:lnTo>
                  <a:lnTo>
                    <a:pt x="8748" y="3420"/>
                  </a:lnTo>
                  <a:lnTo>
                    <a:pt x="8788" y="3659"/>
                  </a:lnTo>
                  <a:lnTo>
                    <a:pt x="8867" y="3858"/>
                  </a:lnTo>
                  <a:lnTo>
                    <a:pt x="8986" y="4056"/>
                  </a:lnTo>
                  <a:lnTo>
                    <a:pt x="9145" y="4215"/>
                  </a:lnTo>
                  <a:lnTo>
                    <a:pt x="9463" y="4533"/>
                  </a:lnTo>
                  <a:lnTo>
                    <a:pt x="9861" y="4812"/>
                  </a:lnTo>
                  <a:lnTo>
                    <a:pt x="9861" y="4812"/>
                  </a:lnTo>
                  <a:lnTo>
                    <a:pt x="10219" y="5090"/>
                  </a:lnTo>
                  <a:lnTo>
                    <a:pt x="10537" y="5448"/>
                  </a:lnTo>
                  <a:lnTo>
                    <a:pt x="10656" y="5647"/>
                  </a:lnTo>
                  <a:lnTo>
                    <a:pt x="10776" y="5846"/>
                  </a:lnTo>
                  <a:lnTo>
                    <a:pt x="10815" y="6044"/>
                  </a:lnTo>
                  <a:lnTo>
                    <a:pt x="10815" y="6243"/>
                  </a:lnTo>
                  <a:lnTo>
                    <a:pt x="10815" y="6243"/>
                  </a:lnTo>
                  <a:lnTo>
                    <a:pt x="10776" y="6482"/>
                  </a:lnTo>
                  <a:lnTo>
                    <a:pt x="10656" y="6680"/>
                  </a:lnTo>
                  <a:lnTo>
                    <a:pt x="10418" y="7078"/>
                  </a:lnTo>
                  <a:lnTo>
                    <a:pt x="10179" y="7476"/>
                  </a:lnTo>
                  <a:lnTo>
                    <a:pt x="10100" y="7674"/>
                  </a:lnTo>
                  <a:lnTo>
                    <a:pt x="10060" y="7913"/>
                  </a:lnTo>
                  <a:lnTo>
                    <a:pt x="10060" y="7913"/>
                  </a:lnTo>
                  <a:lnTo>
                    <a:pt x="10100" y="8152"/>
                  </a:lnTo>
                  <a:lnTo>
                    <a:pt x="10179" y="8390"/>
                  </a:lnTo>
                  <a:lnTo>
                    <a:pt x="10298" y="8629"/>
                  </a:lnTo>
                  <a:lnTo>
                    <a:pt x="10457" y="8867"/>
                  </a:lnTo>
                  <a:lnTo>
                    <a:pt x="10736" y="9305"/>
                  </a:lnTo>
                  <a:lnTo>
                    <a:pt x="10815" y="9543"/>
                  </a:lnTo>
                  <a:lnTo>
                    <a:pt x="10855" y="9821"/>
                  </a:lnTo>
                  <a:lnTo>
                    <a:pt x="10855" y="9821"/>
                  </a:lnTo>
                  <a:lnTo>
                    <a:pt x="10855" y="9980"/>
                  </a:lnTo>
                  <a:lnTo>
                    <a:pt x="10815" y="10140"/>
                  </a:lnTo>
                  <a:lnTo>
                    <a:pt x="10696" y="10418"/>
                  </a:lnTo>
                  <a:lnTo>
                    <a:pt x="10457" y="10696"/>
                  </a:lnTo>
                  <a:lnTo>
                    <a:pt x="10219" y="10935"/>
                  </a:lnTo>
                  <a:lnTo>
                    <a:pt x="9941" y="11213"/>
                  </a:lnTo>
                  <a:lnTo>
                    <a:pt x="9702" y="11452"/>
                  </a:lnTo>
                  <a:lnTo>
                    <a:pt x="9503" y="11770"/>
                  </a:lnTo>
                  <a:lnTo>
                    <a:pt x="9424" y="11889"/>
                  </a:lnTo>
                  <a:lnTo>
                    <a:pt x="9344" y="12048"/>
                  </a:lnTo>
                  <a:lnTo>
                    <a:pt x="9344" y="12048"/>
                  </a:lnTo>
                  <a:lnTo>
                    <a:pt x="9304" y="12286"/>
                  </a:lnTo>
                  <a:lnTo>
                    <a:pt x="9304" y="12525"/>
                  </a:lnTo>
                  <a:lnTo>
                    <a:pt x="9344" y="13002"/>
                  </a:lnTo>
                  <a:lnTo>
                    <a:pt x="9384" y="13440"/>
                  </a:lnTo>
                  <a:lnTo>
                    <a:pt x="9344" y="13678"/>
                  </a:lnTo>
                  <a:lnTo>
                    <a:pt x="9304" y="13877"/>
                  </a:lnTo>
                  <a:lnTo>
                    <a:pt x="9304" y="13877"/>
                  </a:lnTo>
                  <a:lnTo>
                    <a:pt x="9225" y="14036"/>
                  </a:lnTo>
                  <a:lnTo>
                    <a:pt x="9145" y="14195"/>
                  </a:lnTo>
                  <a:lnTo>
                    <a:pt x="8907" y="14433"/>
                  </a:lnTo>
                  <a:lnTo>
                    <a:pt x="8629" y="14672"/>
                  </a:lnTo>
                  <a:lnTo>
                    <a:pt x="8310" y="14871"/>
                  </a:lnTo>
                  <a:lnTo>
                    <a:pt x="8032" y="15070"/>
                  </a:lnTo>
                  <a:lnTo>
                    <a:pt x="7754" y="15308"/>
                  </a:lnTo>
                  <a:lnTo>
                    <a:pt x="7595" y="15587"/>
                  </a:lnTo>
                  <a:lnTo>
                    <a:pt x="7515" y="15746"/>
                  </a:lnTo>
                  <a:lnTo>
                    <a:pt x="7475" y="15905"/>
                  </a:lnTo>
                  <a:lnTo>
                    <a:pt x="7475" y="15905"/>
                  </a:lnTo>
                  <a:lnTo>
                    <a:pt x="7475" y="16103"/>
                  </a:lnTo>
                  <a:lnTo>
                    <a:pt x="7515" y="16342"/>
                  </a:lnTo>
                  <a:lnTo>
                    <a:pt x="7555" y="16541"/>
                  </a:lnTo>
                  <a:lnTo>
                    <a:pt x="7555" y="16740"/>
                  </a:lnTo>
                  <a:lnTo>
                    <a:pt x="7555" y="16740"/>
                  </a:lnTo>
                  <a:lnTo>
                    <a:pt x="7515" y="17018"/>
                  </a:lnTo>
                  <a:lnTo>
                    <a:pt x="7396" y="17256"/>
                  </a:lnTo>
                  <a:lnTo>
                    <a:pt x="7197" y="17495"/>
                  </a:lnTo>
                  <a:lnTo>
                    <a:pt x="6998" y="17654"/>
                  </a:lnTo>
                  <a:lnTo>
                    <a:pt x="6720" y="17813"/>
                  </a:lnTo>
                  <a:lnTo>
                    <a:pt x="6482" y="17932"/>
                  </a:lnTo>
                  <a:lnTo>
                    <a:pt x="5885" y="18131"/>
                  </a:lnTo>
                  <a:lnTo>
                    <a:pt x="5885" y="18131"/>
                  </a:lnTo>
                  <a:lnTo>
                    <a:pt x="5328" y="18330"/>
                  </a:lnTo>
                  <a:lnTo>
                    <a:pt x="5050" y="18409"/>
                  </a:lnTo>
                  <a:lnTo>
                    <a:pt x="4772" y="18568"/>
                  </a:lnTo>
                  <a:lnTo>
                    <a:pt x="4533" y="18727"/>
                  </a:lnTo>
                  <a:lnTo>
                    <a:pt x="4335" y="18926"/>
                  </a:lnTo>
                  <a:lnTo>
                    <a:pt x="4215" y="19125"/>
                  </a:lnTo>
                  <a:lnTo>
                    <a:pt x="4096" y="19403"/>
                  </a:lnTo>
                  <a:lnTo>
                    <a:pt x="4096" y="19403"/>
                  </a:lnTo>
                  <a:lnTo>
                    <a:pt x="3977" y="19364"/>
                  </a:lnTo>
                  <a:lnTo>
                    <a:pt x="3857" y="19284"/>
                  </a:lnTo>
                  <a:lnTo>
                    <a:pt x="3738" y="19205"/>
                  </a:lnTo>
                  <a:lnTo>
                    <a:pt x="3659" y="19085"/>
                  </a:lnTo>
                  <a:lnTo>
                    <a:pt x="3500" y="18807"/>
                  </a:lnTo>
                  <a:lnTo>
                    <a:pt x="3460" y="18529"/>
                  </a:lnTo>
                  <a:lnTo>
                    <a:pt x="3460" y="18529"/>
                  </a:lnTo>
                  <a:lnTo>
                    <a:pt x="3500" y="18250"/>
                  </a:lnTo>
                  <a:lnTo>
                    <a:pt x="3579" y="17972"/>
                  </a:lnTo>
                  <a:lnTo>
                    <a:pt x="3778" y="17415"/>
                  </a:lnTo>
                  <a:lnTo>
                    <a:pt x="3778" y="17415"/>
                  </a:lnTo>
                  <a:lnTo>
                    <a:pt x="6839" y="11014"/>
                  </a:lnTo>
                  <a:lnTo>
                    <a:pt x="6839" y="11014"/>
                  </a:lnTo>
                  <a:lnTo>
                    <a:pt x="7118" y="10418"/>
                  </a:lnTo>
                  <a:lnTo>
                    <a:pt x="7356" y="9821"/>
                  </a:lnTo>
                  <a:lnTo>
                    <a:pt x="7595" y="9185"/>
                  </a:lnTo>
                  <a:lnTo>
                    <a:pt x="7754" y="8549"/>
                  </a:lnTo>
                  <a:lnTo>
                    <a:pt x="7873" y="7953"/>
                  </a:lnTo>
                  <a:lnTo>
                    <a:pt x="7913" y="7317"/>
                  </a:lnTo>
                  <a:lnTo>
                    <a:pt x="7913" y="6999"/>
                  </a:lnTo>
                  <a:lnTo>
                    <a:pt x="7873" y="6680"/>
                  </a:lnTo>
                  <a:lnTo>
                    <a:pt x="7794" y="6402"/>
                  </a:lnTo>
                  <a:lnTo>
                    <a:pt x="7674" y="6084"/>
                  </a:lnTo>
                  <a:lnTo>
                    <a:pt x="7674" y="6084"/>
                  </a:lnTo>
                  <a:lnTo>
                    <a:pt x="7515" y="5766"/>
                  </a:lnTo>
                  <a:lnTo>
                    <a:pt x="7356" y="5448"/>
                  </a:lnTo>
                  <a:lnTo>
                    <a:pt x="7118" y="5170"/>
                  </a:lnTo>
                  <a:lnTo>
                    <a:pt x="6879" y="4891"/>
                  </a:lnTo>
                  <a:lnTo>
                    <a:pt x="6601" y="4653"/>
                  </a:lnTo>
                  <a:lnTo>
                    <a:pt x="6283" y="4454"/>
                  </a:lnTo>
                  <a:lnTo>
                    <a:pt x="5965" y="4255"/>
                  </a:lnTo>
                  <a:lnTo>
                    <a:pt x="5647" y="4096"/>
                  </a:lnTo>
                  <a:lnTo>
                    <a:pt x="5647" y="4096"/>
                  </a:lnTo>
                  <a:lnTo>
                    <a:pt x="5328" y="3977"/>
                  </a:lnTo>
                  <a:lnTo>
                    <a:pt x="4971" y="3858"/>
                  </a:lnTo>
                  <a:lnTo>
                    <a:pt x="4255" y="3699"/>
                  </a:lnTo>
                  <a:lnTo>
                    <a:pt x="3539" y="3659"/>
                  </a:lnTo>
                  <a:lnTo>
                    <a:pt x="2784" y="3659"/>
                  </a:lnTo>
                  <a:lnTo>
                    <a:pt x="2784" y="3659"/>
                  </a:lnTo>
                  <a:lnTo>
                    <a:pt x="2227" y="3699"/>
                  </a:lnTo>
                  <a:lnTo>
                    <a:pt x="1591" y="3738"/>
                  </a:lnTo>
                  <a:lnTo>
                    <a:pt x="1233" y="3738"/>
                  </a:lnTo>
                  <a:lnTo>
                    <a:pt x="955" y="3699"/>
                  </a:lnTo>
                  <a:lnTo>
                    <a:pt x="677" y="3619"/>
                  </a:lnTo>
                  <a:lnTo>
                    <a:pt x="398" y="3500"/>
                  </a:lnTo>
                  <a:lnTo>
                    <a:pt x="398" y="3500"/>
                  </a:lnTo>
                  <a:lnTo>
                    <a:pt x="239" y="3341"/>
                  </a:lnTo>
                  <a:lnTo>
                    <a:pt x="160" y="3142"/>
                  </a:lnTo>
                  <a:lnTo>
                    <a:pt x="80" y="2903"/>
                  </a:lnTo>
                  <a:lnTo>
                    <a:pt x="41" y="2665"/>
                  </a:lnTo>
                  <a:lnTo>
                    <a:pt x="1" y="2188"/>
                  </a:lnTo>
                  <a:lnTo>
                    <a:pt x="41" y="1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625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extrusionOk="0">
                  <a:moveTo>
                    <a:pt x="8827" y="1"/>
                  </a:moveTo>
                  <a:lnTo>
                    <a:pt x="8111" y="4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26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fill="none" extrusionOk="0">
                  <a:moveTo>
                    <a:pt x="11650" y="14871"/>
                  </a:move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lnTo>
                    <a:pt x="8827" y="1"/>
                  </a:lnTo>
                  <a:lnTo>
                    <a:pt x="8111" y="40"/>
                  </a:lnTo>
                  <a:lnTo>
                    <a:pt x="7396" y="12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233" y="9424"/>
                  </a:lnTo>
                  <a:lnTo>
                    <a:pt x="1352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43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708" y="30019"/>
                  </a:lnTo>
                  <a:lnTo>
                    <a:pt x="8827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350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27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extrusionOk="0">
                  <a:moveTo>
                    <a:pt x="3619" y="1"/>
                  </a:moveTo>
                  <a:lnTo>
                    <a:pt x="3221" y="40"/>
                  </a:lnTo>
                  <a:lnTo>
                    <a:pt x="2863" y="80"/>
                  </a:lnTo>
                  <a:lnTo>
                    <a:pt x="2505" y="160"/>
                  </a:lnTo>
                  <a:lnTo>
                    <a:pt x="2187" y="239"/>
                  </a:lnTo>
                  <a:lnTo>
                    <a:pt x="1591" y="478"/>
                  </a:lnTo>
                  <a:lnTo>
                    <a:pt x="1114" y="756"/>
                  </a:lnTo>
                  <a:lnTo>
                    <a:pt x="716" y="1034"/>
                  </a:lnTo>
                  <a:lnTo>
                    <a:pt x="438" y="1273"/>
                  </a:lnTo>
                  <a:lnTo>
                    <a:pt x="199" y="1511"/>
                  </a:lnTo>
                  <a:lnTo>
                    <a:pt x="120" y="1710"/>
                  </a:lnTo>
                  <a:lnTo>
                    <a:pt x="40" y="1869"/>
                  </a:lnTo>
                  <a:lnTo>
                    <a:pt x="0" y="2267"/>
                  </a:lnTo>
                  <a:lnTo>
                    <a:pt x="0" y="2625"/>
                  </a:lnTo>
                  <a:lnTo>
                    <a:pt x="80" y="2983"/>
                  </a:lnTo>
                  <a:lnTo>
                    <a:pt x="239" y="3301"/>
                  </a:lnTo>
                  <a:lnTo>
                    <a:pt x="398" y="3579"/>
                  </a:lnTo>
                  <a:lnTo>
                    <a:pt x="637" y="3738"/>
                  </a:lnTo>
                  <a:lnTo>
                    <a:pt x="756" y="3778"/>
                  </a:lnTo>
                  <a:lnTo>
                    <a:pt x="875" y="3818"/>
                  </a:lnTo>
                  <a:lnTo>
                    <a:pt x="1114" y="3857"/>
                  </a:lnTo>
                  <a:lnTo>
                    <a:pt x="1392" y="3977"/>
                  </a:lnTo>
                  <a:lnTo>
                    <a:pt x="1710" y="4175"/>
                  </a:lnTo>
                  <a:lnTo>
                    <a:pt x="2028" y="4414"/>
                  </a:lnTo>
                  <a:lnTo>
                    <a:pt x="2625" y="4851"/>
                  </a:lnTo>
                  <a:lnTo>
                    <a:pt x="2903" y="5010"/>
                  </a:lnTo>
                  <a:lnTo>
                    <a:pt x="3141" y="5090"/>
                  </a:lnTo>
                  <a:lnTo>
                    <a:pt x="3380" y="5130"/>
                  </a:lnTo>
                  <a:lnTo>
                    <a:pt x="3539" y="5090"/>
                  </a:lnTo>
                  <a:lnTo>
                    <a:pt x="3658" y="5050"/>
                  </a:lnTo>
                  <a:lnTo>
                    <a:pt x="3738" y="4931"/>
                  </a:lnTo>
                  <a:lnTo>
                    <a:pt x="3778" y="4811"/>
                  </a:lnTo>
                  <a:lnTo>
                    <a:pt x="3817" y="4613"/>
                  </a:lnTo>
                  <a:lnTo>
                    <a:pt x="3857" y="4136"/>
                  </a:lnTo>
                  <a:lnTo>
                    <a:pt x="3857" y="3937"/>
                  </a:lnTo>
                  <a:lnTo>
                    <a:pt x="3937" y="3778"/>
                  </a:lnTo>
                  <a:lnTo>
                    <a:pt x="4056" y="3738"/>
                  </a:lnTo>
                  <a:lnTo>
                    <a:pt x="4215" y="3698"/>
                  </a:lnTo>
                  <a:lnTo>
                    <a:pt x="4573" y="3818"/>
                  </a:lnTo>
                  <a:lnTo>
                    <a:pt x="5010" y="3937"/>
                  </a:lnTo>
                  <a:lnTo>
                    <a:pt x="5249" y="3937"/>
                  </a:lnTo>
                  <a:lnTo>
                    <a:pt x="5368" y="3857"/>
                  </a:lnTo>
                  <a:lnTo>
                    <a:pt x="5487" y="3738"/>
                  </a:lnTo>
                  <a:lnTo>
                    <a:pt x="5527" y="3579"/>
                  </a:lnTo>
                  <a:lnTo>
                    <a:pt x="5567" y="3340"/>
                  </a:lnTo>
                  <a:lnTo>
                    <a:pt x="5607" y="3102"/>
                  </a:lnTo>
                  <a:lnTo>
                    <a:pt x="5607" y="2545"/>
                  </a:lnTo>
                  <a:lnTo>
                    <a:pt x="5646" y="2426"/>
                  </a:lnTo>
                  <a:lnTo>
                    <a:pt x="5686" y="2307"/>
                  </a:lnTo>
                  <a:lnTo>
                    <a:pt x="5805" y="2148"/>
                  </a:lnTo>
                  <a:lnTo>
                    <a:pt x="6004" y="2068"/>
                  </a:lnTo>
                  <a:lnTo>
                    <a:pt x="6203" y="1989"/>
                  </a:lnTo>
                  <a:lnTo>
                    <a:pt x="6600" y="1869"/>
                  </a:lnTo>
                  <a:lnTo>
                    <a:pt x="6760" y="1790"/>
                  </a:lnTo>
                  <a:lnTo>
                    <a:pt x="6839" y="1710"/>
                  </a:lnTo>
                  <a:lnTo>
                    <a:pt x="6839" y="1631"/>
                  </a:lnTo>
                  <a:lnTo>
                    <a:pt x="6879" y="1551"/>
                  </a:lnTo>
                  <a:lnTo>
                    <a:pt x="6839" y="1432"/>
                  </a:lnTo>
                  <a:lnTo>
                    <a:pt x="6720" y="1193"/>
                  </a:lnTo>
                  <a:lnTo>
                    <a:pt x="6441" y="955"/>
                  </a:lnTo>
                  <a:lnTo>
                    <a:pt x="6084" y="677"/>
                  </a:lnTo>
                  <a:lnTo>
                    <a:pt x="5646" y="398"/>
                  </a:lnTo>
                  <a:lnTo>
                    <a:pt x="5050" y="199"/>
                  </a:lnTo>
                  <a:lnTo>
                    <a:pt x="4732" y="12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28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fill="none" extrusionOk="0">
                  <a:moveTo>
                    <a:pt x="199" y="1511"/>
                  </a:moveTo>
                  <a:lnTo>
                    <a:pt x="199" y="1511"/>
                  </a:lnTo>
                  <a:lnTo>
                    <a:pt x="438" y="1273"/>
                  </a:lnTo>
                  <a:lnTo>
                    <a:pt x="716" y="1034"/>
                  </a:lnTo>
                  <a:lnTo>
                    <a:pt x="1114" y="756"/>
                  </a:lnTo>
                  <a:lnTo>
                    <a:pt x="1591" y="478"/>
                  </a:lnTo>
                  <a:lnTo>
                    <a:pt x="2187" y="239"/>
                  </a:lnTo>
                  <a:lnTo>
                    <a:pt x="2505" y="160"/>
                  </a:lnTo>
                  <a:lnTo>
                    <a:pt x="2863" y="80"/>
                  </a:lnTo>
                  <a:lnTo>
                    <a:pt x="3221" y="40"/>
                  </a:lnTo>
                  <a:lnTo>
                    <a:pt x="3619" y="1"/>
                  </a:lnTo>
                  <a:lnTo>
                    <a:pt x="3619" y="1"/>
                  </a:lnTo>
                  <a:lnTo>
                    <a:pt x="4016" y="1"/>
                  </a:lnTo>
                  <a:lnTo>
                    <a:pt x="4374" y="40"/>
                  </a:lnTo>
                  <a:lnTo>
                    <a:pt x="4732" y="120"/>
                  </a:lnTo>
                  <a:lnTo>
                    <a:pt x="5050" y="199"/>
                  </a:lnTo>
                  <a:lnTo>
                    <a:pt x="5646" y="398"/>
                  </a:lnTo>
                  <a:lnTo>
                    <a:pt x="6084" y="677"/>
                  </a:lnTo>
                  <a:lnTo>
                    <a:pt x="6441" y="955"/>
                  </a:lnTo>
                  <a:lnTo>
                    <a:pt x="6720" y="1193"/>
                  </a:lnTo>
                  <a:lnTo>
                    <a:pt x="6839" y="1432"/>
                  </a:lnTo>
                  <a:lnTo>
                    <a:pt x="6879" y="1551"/>
                  </a:lnTo>
                  <a:lnTo>
                    <a:pt x="6839" y="1631"/>
                  </a:lnTo>
                  <a:lnTo>
                    <a:pt x="6839" y="1631"/>
                  </a:lnTo>
                  <a:lnTo>
                    <a:pt x="6839" y="1710"/>
                  </a:lnTo>
                  <a:lnTo>
                    <a:pt x="6760" y="1790"/>
                  </a:lnTo>
                  <a:lnTo>
                    <a:pt x="6600" y="1869"/>
                  </a:lnTo>
                  <a:lnTo>
                    <a:pt x="6203" y="1989"/>
                  </a:lnTo>
                  <a:lnTo>
                    <a:pt x="6004" y="2068"/>
                  </a:lnTo>
                  <a:lnTo>
                    <a:pt x="5805" y="2148"/>
                  </a:lnTo>
                  <a:lnTo>
                    <a:pt x="5686" y="2307"/>
                  </a:lnTo>
                  <a:lnTo>
                    <a:pt x="5646" y="2426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607" y="3102"/>
                  </a:lnTo>
                  <a:lnTo>
                    <a:pt x="5567" y="3340"/>
                  </a:lnTo>
                  <a:lnTo>
                    <a:pt x="5527" y="3579"/>
                  </a:lnTo>
                  <a:lnTo>
                    <a:pt x="5487" y="3738"/>
                  </a:lnTo>
                  <a:lnTo>
                    <a:pt x="5368" y="3857"/>
                  </a:lnTo>
                  <a:lnTo>
                    <a:pt x="5249" y="3937"/>
                  </a:lnTo>
                  <a:lnTo>
                    <a:pt x="5010" y="3937"/>
                  </a:lnTo>
                  <a:lnTo>
                    <a:pt x="5010" y="3937"/>
                  </a:lnTo>
                  <a:lnTo>
                    <a:pt x="4573" y="3818"/>
                  </a:lnTo>
                  <a:lnTo>
                    <a:pt x="4215" y="3698"/>
                  </a:lnTo>
                  <a:lnTo>
                    <a:pt x="4056" y="3738"/>
                  </a:lnTo>
                  <a:lnTo>
                    <a:pt x="3937" y="3778"/>
                  </a:lnTo>
                  <a:lnTo>
                    <a:pt x="3857" y="3937"/>
                  </a:lnTo>
                  <a:lnTo>
                    <a:pt x="3857" y="4136"/>
                  </a:lnTo>
                  <a:lnTo>
                    <a:pt x="3857" y="4136"/>
                  </a:lnTo>
                  <a:lnTo>
                    <a:pt x="3817" y="4613"/>
                  </a:lnTo>
                  <a:lnTo>
                    <a:pt x="3778" y="4811"/>
                  </a:lnTo>
                  <a:lnTo>
                    <a:pt x="3738" y="4931"/>
                  </a:lnTo>
                  <a:lnTo>
                    <a:pt x="3658" y="5050"/>
                  </a:lnTo>
                  <a:lnTo>
                    <a:pt x="3539" y="5090"/>
                  </a:lnTo>
                  <a:lnTo>
                    <a:pt x="3380" y="5130"/>
                  </a:lnTo>
                  <a:lnTo>
                    <a:pt x="3141" y="5090"/>
                  </a:lnTo>
                  <a:lnTo>
                    <a:pt x="3141" y="5090"/>
                  </a:lnTo>
                  <a:lnTo>
                    <a:pt x="2903" y="5010"/>
                  </a:lnTo>
                  <a:lnTo>
                    <a:pt x="2625" y="4851"/>
                  </a:lnTo>
                  <a:lnTo>
                    <a:pt x="2028" y="4414"/>
                  </a:lnTo>
                  <a:lnTo>
                    <a:pt x="1710" y="4175"/>
                  </a:lnTo>
                  <a:lnTo>
                    <a:pt x="1392" y="3977"/>
                  </a:lnTo>
                  <a:lnTo>
                    <a:pt x="1114" y="3857"/>
                  </a:lnTo>
                  <a:lnTo>
                    <a:pt x="875" y="3818"/>
                  </a:lnTo>
                  <a:lnTo>
                    <a:pt x="875" y="3818"/>
                  </a:lnTo>
                  <a:lnTo>
                    <a:pt x="756" y="3778"/>
                  </a:lnTo>
                  <a:lnTo>
                    <a:pt x="637" y="3738"/>
                  </a:lnTo>
                  <a:lnTo>
                    <a:pt x="398" y="3579"/>
                  </a:lnTo>
                  <a:lnTo>
                    <a:pt x="239" y="3301"/>
                  </a:lnTo>
                  <a:lnTo>
                    <a:pt x="80" y="2983"/>
                  </a:lnTo>
                  <a:lnTo>
                    <a:pt x="0" y="2625"/>
                  </a:lnTo>
                  <a:lnTo>
                    <a:pt x="0" y="2267"/>
                  </a:lnTo>
                  <a:lnTo>
                    <a:pt x="40" y="1869"/>
                  </a:lnTo>
                  <a:lnTo>
                    <a:pt x="120" y="1710"/>
                  </a:lnTo>
                  <a:lnTo>
                    <a:pt x="199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29;p77"/>
            <p:cNvSpPr/>
            <p:nvPr/>
          </p:nvSpPr>
          <p:spPr>
            <a:xfrm>
              <a:off x="5603625" y="3611425"/>
              <a:ext cx="46750" cy="46725"/>
            </a:xfrm>
            <a:custGeom>
              <a:avLst/>
              <a:gdLst/>
              <a:ahLst/>
              <a:cxnLst/>
              <a:rect l="l" t="t" r="r" b="b"/>
              <a:pathLst>
                <a:path w="1870" h="1869" extrusionOk="0">
                  <a:moveTo>
                    <a:pt x="756" y="0"/>
                  </a:moveTo>
                  <a:lnTo>
                    <a:pt x="557" y="80"/>
                  </a:lnTo>
                  <a:lnTo>
                    <a:pt x="398" y="159"/>
                  </a:lnTo>
                  <a:lnTo>
                    <a:pt x="279" y="27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1" y="756"/>
                  </a:lnTo>
                  <a:lnTo>
                    <a:pt x="1" y="915"/>
                  </a:lnTo>
                  <a:lnTo>
                    <a:pt x="1" y="1114"/>
                  </a:lnTo>
                  <a:lnTo>
                    <a:pt x="80" y="1312"/>
                  </a:lnTo>
                  <a:lnTo>
                    <a:pt x="160" y="1471"/>
                  </a:lnTo>
                  <a:lnTo>
                    <a:pt x="279" y="1591"/>
                  </a:lnTo>
                  <a:lnTo>
                    <a:pt x="398" y="1710"/>
                  </a:lnTo>
                  <a:lnTo>
                    <a:pt x="557" y="1789"/>
                  </a:lnTo>
                  <a:lnTo>
                    <a:pt x="756" y="1869"/>
                  </a:lnTo>
                  <a:lnTo>
                    <a:pt x="1114" y="1869"/>
                  </a:lnTo>
                  <a:lnTo>
                    <a:pt x="1313" y="1789"/>
                  </a:lnTo>
                  <a:lnTo>
                    <a:pt x="1472" y="1710"/>
                  </a:lnTo>
                  <a:lnTo>
                    <a:pt x="1591" y="1591"/>
                  </a:lnTo>
                  <a:lnTo>
                    <a:pt x="1710" y="1471"/>
                  </a:lnTo>
                  <a:lnTo>
                    <a:pt x="1790" y="1312"/>
                  </a:lnTo>
                  <a:lnTo>
                    <a:pt x="1869" y="1114"/>
                  </a:lnTo>
                  <a:lnTo>
                    <a:pt x="1869" y="915"/>
                  </a:lnTo>
                  <a:lnTo>
                    <a:pt x="1869" y="756"/>
                  </a:lnTo>
                  <a:lnTo>
                    <a:pt x="1790" y="557"/>
                  </a:lnTo>
                  <a:lnTo>
                    <a:pt x="1710" y="398"/>
                  </a:lnTo>
                  <a:lnTo>
                    <a:pt x="1591" y="279"/>
                  </a:lnTo>
                  <a:lnTo>
                    <a:pt x="1472" y="159"/>
                  </a:lnTo>
                  <a:lnTo>
                    <a:pt x="131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630;p77"/>
            <p:cNvSpPr/>
            <p:nvPr/>
          </p:nvSpPr>
          <p:spPr>
            <a:xfrm>
              <a:off x="5624500" y="3616400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9" y="0"/>
                  </a:moveTo>
                  <a:lnTo>
                    <a:pt x="199" y="40"/>
                  </a:lnTo>
                  <a:lnTo>
                    <a:pt x="80" y="80"/>
                  </a:lnTo>
                  <a:lnTo>
                    <a:pt x="1" y="199"/>
                  </a:lnTo>
                  <a:lnTo>
                    <a:pt x="1" y="318"/>
                  </a:lnTo>
                  <a:lnTo>
                    <a:pt x="1" y="437"/>
                  </a:lnTo>
                  <a:lnTo>
                    <a:pt x="80" y="557"/>
                  </a:lnTo>
                  <a:lnTo>
                    <a:pt x="199" y="596"/>
                  </a:lnTo>
                  <a:lnTo>
                    <a:pt x="319" y="636"/>
                  </a:lnTo>
                  <a:lnTo>
                    <a:pt x="438" y="596"/>
                  </a:lnTo>
                  <a:lnTo>
                    <a:pt x="517" y="557"/>
                  </a:lnTo>
                  <a:lnTo>
                    <a:pt x="597" y="437"/>
                  </a:lnTo>
                  <a:lnTo>
                    <a:pt x="637" y="318"/>
                  </a:lnTo>
                  <a:lnTo>
                    <a:pt x="597" y="199"/>
                  </a:lnTo>
                  <a:lnTo>
                    <a:pt x="517" y="80"/>
                  </a:lnTo>
                  <a:lnTo>
                    <a:pt x="438" y="4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631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extrusionOk="0">
                  <a:moveTo>
                    <a:pt x="6083" y="0"/>
                  </a:moveTo>
                  <a:lnTo>
                    <a:pt x="5606" y="358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FDD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32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fill="none" extrusionOk="0">
                  <a:moveTo>
                    <a:pt x="5407" y="10298"/>
                  </a:move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lnTo>
                    <a:pt x="6083" y="0"/>
                  </a:lnTo>
                  <a:lnTo>
                    <a:pt x="5606" y="358"/>
                  </a:lnTo>
                  <a:lnTo>
                    <a:pt x="5049" y="756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33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extrusionOk="0">
                  <a:moveTo>
                    <a:pt x="2227" y="1"/>
                  </a:moveTo>
                  <a:lnTo>
                    <a:pt x="1830" y="41"/>
                  </a:lnTo>
                  <a:lnTo>
                    <a:pt x="1392" y="120"/>
                  </a:lnTo>
                  <a:lnTo>
                    <a:pt x="995" y="279"/>
                  </a:lnTo>
                  <a:lnTo>
                    <a:pt x="637" y="478"/>
                  </a:lnTo>
                  <a:lnTo>
                    <a:pt x="478" y="597"/>
                  </a:lnTo>
                  <a:lnTo>
                    <a:pt x="319" y="756"/>
                  </a:lnTo>
                  <a:lnTo>
                    <a:pt x="199" y="915"/>
                  </a:lnTo>
                  <a:lnTo>
                    <a:pt x="120" y="1114"/>
                  </a:lnTo>
                  <a:lnTo>
                    <a:pt x="40" y="1353"/>
                  </a:lnTo>
                  <a:lnTo>
                    <a:pt x="1" y="1631"/>
                  </a:lnTo>
                  <a:lnTo>
                    <a:pt x="1" y="1909"/>
                  </a:lnTo>
                  <a:lnTo>
                    <a:pt x="1" y="2188"/>
                  </a:lnTo>
                  <a:lnTo>
                    <a:pt x="80" y="2824"/>
                  </a:lnTo>
                  <a:lnTo>
                    <a:pt x="279" y="3500"/>
                  </a:lnTo>
                  <a:lnTo>
                    <a:pt x="478" y="4176"/>
                  </a:lnTo>
                  <a:lnTo>
                    <a:pt x="796" y="4772"/>
                  </a:lnTo>
                  <a:lnTo>
                    <a:pt x="1114" y="5329"/>
                  </a:lnTo>
                  <a:lnTo>
                    <a:pt x="1432" y="5766"/>
                  </a:lnTo>
                  <a:lnTo>
                    <a:pt x="1790" y="6124"/>
                  </a:lnTo>
                  <a:lnTo>
                    <a:pt x="2148" y="6323"/>
                  </a:lnTo>
                  <a:lnTo>
                    <a:pt x="2505" y="6442"/>
                  </a:lnTo>
                  <a:lnTo>
                    <a:pt x="2863" y="6482"/>
                  </a:lnTo>
                  <a:lnTo>
                    <a:pt x="3142" y="6402"/>
                  </a:lnTo>
                  <a:lnTo>
                    <a:pt x="3420" y="6243"/>
                  </a:lnTo>
                  <a:lnTo>
                    <a:pt x="3539" y="6164"/>
                  </a:lnTo>
                  <a:lnTo>
                    <a:pt x="3659" y="6005"/>
                  </a:lnTo>
                  <a:lnTo>
                    <a:pt x="3818" y="5726"/>
                  </a:lnTo>
                  <a:lnTo>
                    <a:pt x="3977" y="5170"/>
                  </a:lnTo>
                  <a:lnTo>
                    <a:pt x="4056" y="5011"/>
                  </a:lnTo>
                  <a:lnTo>
                    <a:pt x="4136" y="4931"/>
                  </a:lnTo>
                  <a:lnTo>
                    <a:pt x="4255" y="4852"/>
                  </a:lnTo>
                  <a:lnTo>
                    <a:pt x="4414" y="4812"/>
                  </a:lnTo>
                  <a:lnTo>
                    <a:pt x="4851" y="4693"/>
                  </a:lnTo>
                  <a:lnTo>
                    <a:pt x="5090" y="4613"/>
                  </a:lnTo>
                  <a:lnTo>
                    <a:pt x="5289" y="4534"/>
                  </a:lnTo>
                  <a:lnTo>
                    <a:pt x="5448" y="4414"/>
                  </a:lnTo>
                  <a:lnTo>
                    <a:pt x="5527" y="4295"/>
                  </a:lnTo>
                  <a:lnTo>
                    <a:pt x="5527" y="4136"/>
                  </a:lnTo>
                  <a:lnTo>
                    <a:pt x="5527" y="3937"/>
                  </a:lnTo>
                  <a:lnTo>
                    <a:pt x="5448" y="3420"/>
                  </a:lnTo>
                  <a:lnTo>
                    <a:pt x="5408" y="3142"/>
                  </a:lnTo>
                  <a:lnTo>
                    <a:pt x="5487" y="2943"/>
                  </a:lnTo>
                  <a:lnTo>
                    <a:pt x="5567" y="2784"/>
                  </a:lnTo>
                  <a:lnTo>
                    <a:pt x="5726" y="2625"/>
                  </a:lnTo>
                  <a:lnTo>
                    <a:pt x="5845" y="2426"/>
                  </a:lnTo>
                  <a:lnTo>
                    <a:pt x="6004" y="2188"/>
                  </a:lnTo>
                  <a:lnTo>
                    <a:pt x="6084" y="1830"/>
                  </a:lnTo>
                  <a:lnTo>
                    <a:pt x="6084" y="1353"/>
                  </a:lnTo>
                  <a:lnTo>
                    <a:pt x="6044" y="1114"/>
                  </a:lnTo>
                  <a:lnTo>
                    <a:pt x="5965" y="876"/>
                  </a:lnTo>
                  <a:lnTo>
                    <a:pt x="5806" y="717"/>
                  </a:lnTo>
                  <a:lnTo>
                    <a:pt x="5567" y="558"/>
                  </a:lnTo>
                  <a:lnTo>
                    <a:pt x="5328" y="399"/>
                  </a:lnTo>
                  <a:lnTo>
                    <a:pt x="5090" y="279"/>
                  </a:lnTo>
                  <a:lnTo>
                    <a:pt x="4493" y="160"/>
                  </a:lnTo>
                  <a:lnTo>
                    <a:pt x="3897" y="41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rgbClr val="DD3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34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fill="none" extrusionOk="0">
                  <a:moveTo>
                    <a:pt x="2943" y="1"/>
                  </a:moveTo>
                  <a:lnTo>
                    <a:pt x="2943" y="1"/>
                  </a:lnTo>
                  <a:lnTo>
                    <a:pt x="3420" y="1"/>
                  </a:lnTo>
                  <a:lnTo>
                    <a:pt x="3897" y="41"/>
                  </a:lnTo>
                  <a:lnTo>
                    <a:pt x="4493" y="160"/>
                  </a:lnTo>
                  <a:lnTo>
                    <a:pt x="5090" y="279"/>
                  </a:lnTo>
                  <a:lnTo>
                    <a:pt x="5328" y="399"/>
                  </a:lnTo>
                  <a:lnTo>
                    <a:pt x="5567" y="558"/>
                  </a:lnTo>
                  <a:lnTo>
                    <a:pt x="5806" y="717"/>
                  </a:lnTo>
                  <a:lnTo>
                    <a:pt x="5965" y="876"/>
                  </a:lnTo>
                  <a:lnTo>
                    <a:pt x="6044" y="1114"/>
                  </a:lnTo>
                  <a:lnTo>
                    <a:pt x="6084" y="1353"/>
                  </a:lnTo>
                  <a:lnTo>
                    <a:pt x="6084" y="1353"/>
                  </a:lnTo>
                  <a:lnTo>
                    <a:pt x="6084" y="1830"/>
                  </a:lnTo>
                  <a:lnTo>
                    <a:pt x="6004" y="2188"/>
                  </a:lnTo>
                  <a:lnTo>
                    <a:pt x="5845" y="2426"/>
                  </a:lnTo>
                  <a:lnTo>
                    <a:pt x="5726" y="2625"/>
                  </a:lnTo>
                  <a:lnTo>
                    <a:pt x="5567" y="2784"/>
                  </a:lnTo>
                  <a:lnTo>
                    <a:pt x="5487" y="2943"/>
                  </a:lnTo>
                  <a:lnTo>
                    <a:pt x="5408" y="3142"/>
                  </a:lnTo>
                  <a:lnTo>
                    <a:pt x="5448" y="3420"/>
                  </a:lnTo>
                  <a:lnTo>
                    <a:pt x="5448" y="3420"/>
                  </a:lnTo>
                  <a:lnTo>
                    <a:pt x="5527" y="3937"/>
                  </a:lnTo>
                  <a:lnTo>
                    <a:pt x="5527" y="4136"/>
                  </a:lnTo>
                  <a:lnTo>
                    <a:pt x="5527" y="4295"/>
                  </a:lnTo>
                  <a:lnTo>
                    <a:pt x="5448" y="4414"/>
                  </a:lnTo>
                  <a:lnTo>
                    <a:pt x="5289" y="4534"/>
                  </a:lnTo>
                  <a:lnTo>
                    <a:pt x="5090" y="4613"/>
                  </a:lnTo>
                  <a:lnTo>
                    <a:pt x="4851" y="4693"/>
                  </a:lnTo>
                  <a:lnTo>
                    <a:pt x="4851" y="4693"/>
                  </a:lnTo>
                  <a:lnTo>
                    <a:pt x="4414" y="4812"/>
                  </a:lnTo>
                  <a:lnTo>
                    <a:pt x="4255" y="4852"/>
                  </a:lnTo>
                  <a:lnTo>
                    <a:pt x="4136" y="4931"/>
                  </a:lnTo>
                  <a:lnTo>
                    <a:pt x="4056" y="5011"/>
                  </a:lnTo>
                  <a:lnTo>
                    <a:pt x="3977" y="5170"/>
                  </a:lnTo>
                  <a:lnTo>
                    <a:pt x="3818" y="5726"/>
                  </a:lnTo>
                  <a:lnTo>
                    <a:pt x="3818" y="5726"/>
                  </a:lnTo>
                  <a:lnTo>
                    <a:pt x="3659" y="6005"/>
                  </a:lnTo>
                  <a:lnTo>
                    <a:pt x="3539" y="6164"/>
                  </a:lnTo>
                  <a:lnTo>
                    <a:pt x="3420" y="6243"/>
                  </a:lnTo>
                  <a:lnTo>
                    <a:pt x="3142" y="6402"/>
                  </a:lnTo>
                  <a:lnTo>
                    <a:pt x="2863" y="6482"/>
                  </a:lnTo>
                  <a:lnTo>
                    <a:pt x="2505" y="6442"/>
                  </a:lnTo>
                  <a:lnTo>
                    <a:pt x="2148" y="6323"/>
                  </a:lnTo>
                  <a:lnTo>
                    <a:pt x="1790" y="6124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114" y="5329"/>
                  </a:lnTo>
                  <a:lnTo>
                    <a:pt x="796" y="4772"/>
                  </a:lnTo>
                  <a:lnTo>
                    <a:pt x="478" y="4176"/>
                  </a:lnTo>
                  <a:lnTo>
                    <a:pt x="279" y="3500"/>
                  </a:lnTo>
                  <a:lnTo>
                    <a:pt x="80" y="2824"/>
                  </a:lnTo>
                  <a:lnTo>
                    <a:pt x="1" y="2188"/>
                  </a:lnTo>
                  <a:lnTo>
                    <a:pt x="1" y="1909"/>
                  </a:lnTo>
                  <a:lnTo>
                    <a:pt x="1" y="1631"/>
                  </a:lnTo>
                  <a:lnTo>
                    <a:pt x="40" y="1353"/>
                  </a:lnTo>
                  <a:lnTo>
                    <a:pt x="120" y="1114"/>
                  </a:lnTo>
                  <a:lnTo>
                    <a:pt x="120" y="1114"/>
                  </a:lnTo>
                  <a:lnTo>
                    <a:pt x="199" y="915"/>
                  </a:lnTo>
                  <a:lnTo>
                    <a:pt x="319" y="756"/>
                  </a:lnTo>
                  <a:lnTo>
                    <a:pt x="478" y="597"/>
                  </a:lnTo>
                  <a:lnTo>
                    <a:pt x="637" y="478"/>
                  </a:lnTo>
                  <a:lnTo>
                    <a:pt x="995" y="279"/>
                  </a:lnTo>
                  <a:lnTo>
                    <a:pt x="1392" y="120"/>
                  </a:lnTo>
                  <a:lnTo>
                    <a:pt x="1830" y="41"/>
                  </a:lnTo>
                  <a:lnTo>
                    <a:pt x="2227" y="1"/>
                  </a:lnTo>
                  <a:lnTo>
                    <a:pt x="29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35;p77"/>
            <p:cNvSpPr/>
            <p:nvPr/>
          </p:nvSpPr>
          <p:spPr>
            <a:xfrm>
              <a:off x="5571825" y="3818175"/>
              <a:ext cx="55675" cy="21875"/>
            </a:xfrm>
            <a:custGeom>
              <a:avLst/>
              <a:gdLst/>
              <a:ahLst/>
              <a:cxnLst/>
              <a:rect l="l" t="t" r="r" b="b"/>
              <a:pathLst>
                <a:path w="2227" h="875" extrusionOk="0">
                  <a:moveTo>
                    <a:pt x="279" y="0"/>
                  </a:moveTo>
                  <a:lnTo>
                    <a:pt x="0" y="239"/>
                  </a:lnTo>
                  <a:lnTo>
                    <a:pt x="40" y="279"/>
                  </a:lnTo>
                  <a:lnTo>
                    <a:pt x="358" y="477"/>
                  </a:lnTo>
                  <a:lnTo>
                    <a:pt x="716" y="636"/>
                  </a:lnTo>
                  <a:lnTo>
                    <a:pt x="1074" y="795"/>
                  </a:lnTo>
                  <a:lnTo>
                    <a:pt x="1233" y="835"/>
                  </a:lnTo>
                  <a:lnTo>
                    <a:pt x="1432" y="875"/>
                  </a:lnTo>
                  <a:lnTo>
                    <a:pt x="1630" y="835"/>
                  </a:lnTo>
                  <a:lnTo>
                    <a:pt x="1829" y="795"/>
                  </a:lnTo>
                  <a:lnTo>
                    <a:pt x="2028" y="716"/>
                  </a:lnTo>
                  <a:lnTo>
                    <a:pt x="2227" y="597"/>
                  </a:lnTo>
                  <a:lnTo>
                    <a:pt x="2227" y="557"/>
                  </a:lnTo>
                  <a:lnTo>
                    <a:pt x="2227" y="517"/>
                  </a:lnTo>
                  <a:lnTo>
                    <a:pt x="2028" y="398"/>
                  </a:lnTo>
                  <a:lnTo>
                    <a:pt x="1869" y="318"/>
                  </a:lnTo>
                  <a:lnTo>
                    <a:pt x="1511" y="199"/>
                  </a:lnTo>
                  <a:lnTo>
                    <a:pt x="1352" y="159"/>
                  </a:lnTo>
                  <a:lnTo>
                    <a:pt x="1193" y="159"/>
                  </a:lnTo>
                  <a:lnTo>
                    <a:pt x="835" y="1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36;p77"/>
            <p:cNvSpPr/>
            <p:nvPr/>
          </p:nvSpPr>
          <p:spPr>
            <a:xfrm>
              <a:off x="5521125" y="3915575"/>
              <a:ext cx="95450" cy="30850"/>
            </a:xfrm>
            <a:custGeom>
              <a:avLst/>
              <a:gdLst/>
              <a:ahLst/>
              <a:cxnLst/>
              <a:rect l="l" t="t" r="r" b="b"/>
              <a:pathLst>
                <a:path w="3818" h="1234" extrusionOk="0">
                  <a:moveTo>
                    <a:pt x="40" y="1"/>
                  </a:moveTo>
                  <a:lnTo>
                    <a:pt x="1" y="199"/>
                  </a:lnTo>
                  <a:lnTo>
                    <a:pt x="438" y="517"/>
                  </a:lnTo>
                  <a:lnTo>
                    <a:pt x="955" y="756"/>
                  </a:lnTo>
                  <a:lnTo>
                    <a:pt x="1511" y="995"/>
                  </a:lnTo>
                  <a:lnTo>
                    <a:pt x="2068" y="1154"/>
                  </a:lnTo>
                  <a:lnTo>
                    <a:pt x="2346" y="1233"/>
                  </a:lnTo>
                  <a:lnTo>
                    <a:pt x="2943" y="1233"/>
                  </a:lnTo>
                  <a:lnTo>
                    <a:pt x="3261" y="1154"/>
                  </a:lnTo>
                  <a:lnTo>
                    <a:pt x="3539" y="1074"/>
                  </a:lnTo>
                  <a:lnTo>
                    <a:pt x="3818" y="955"/>
                  </a:lnTo>
                  <a:lnTo>
                    <a:pt x="3818" y="875"/>
                  </a:lnTo>
                  <a:lnTo>
                    <a:pt x="3539" y="796"/>
                  </a:lnTo>
                  <a:lnTo>
                    <a:pt x="3261" y="716"/>
                  </a:lnTo>
                  <a:lnTo>
                    <a:pt x="2704" y="597"/>
                  </a:lnTo>
                  <a:lnTo>
                    <a:pt x="2187" y="517"/>
                  </a:lnTo>
                  <a:lnTo>
                    <a:pt x="1631" y="478"/>
                  </a:lnTo>
                  <a:lnTo>
                    <a:pt x="1114" y="358"/>
                  </a:lnTo>
                  <a:lnTo>
                    <a:pt x="597" y="19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37;p77"/>
            <p:cNvSpPr/>
            <p:nvPr/>
          </p:nvSpPr>
          <p:spPr>
            <a:xfrm>
              <a:off x="5542000" y="3860900"/>
              <a:ext cx="74575" cy="26875"/>
            </a:xfrm>
            <a:custGeom>
              <a:avLst/>
              <a:gdLst/>
              <a:ahLst/>
              <a:cxnLst/>
              <a:rect l="l" t="t" r="r" b="b"/>
              <a:pathLst>
                <a:path w="2983" h="1075" extrusionOk="0">
                  <a:moveTo>
                    <a:pt x="160" y="1"/>
                  </a:moveTo>
                  <a:lnTo>
                    <a:pt x="1" y="279"/>
                  </a:lnTo>
                  <a:lnTo>
                    <a:pt x="80" y="319"/>
                  </a:lnTo>
                  <a:lnTo>
                    <a:pt x="517" y="597"/>
                  </a:lnTo>
                  <a:lnTo>
                    <a:pt x="955" y="796"/>
                  </a:lnTo>
                  <a:lnTo>
                    <a:pt x="1432" y="955"/>
                  </a:lnTo>
                  <a:lnTo>
                    <a:pt x="1710" y="1035"/>
                  </a:lnTo>
                  <a:lnTo>
                    <a:pt x="1949" y="1074"/>
                  </a:lnTo>
                  <a:lnTo>
                    <a:pt x="2187" y="1035"/>
                  </a:lnTo>
                  <a:lnTo>
                    <a:pt x="2466" y="995"/>
                  </a:lnTo>
                  <a:lnTo>
                    <a:pt x="2704" y="915"/>
                  </a:lnTo>
                  <a:lnTo>
                    <a:pt x="2943" y="796"/>
                  </a:lnTo>
                  <a:lnTo>
                    <a:pt x="2983" y="796"/>
                  </a:lnTo>
                  <a:lnTo>
                    <a:pt x="2943" y="756"/>
                  </a:lnTo>
                  <a:lnTo>
                    <a:pt x="2704" y="637"/>
                  </a:lnTo>
                  <a:lnTo>
                    <a:pt x="2466" y="557"/>
                  </a:lnTo>
                  <a:lnTo>
                    <a:pt x="2028" y="398"/>
                  </a:lnTo>
                  <a:lnTo>
                    <a:pt x="1790" y="359"/>
                  </a:lnTo>
                  <a:lnTo>
                    <a:pt x="1591" y="319"/>
                  </a:lnTo>
                  <a:lnTo>
                    <a:pt x="1114" y="279"/>
                  </a:lnTo>
                  <a:lnTo>
                    <a:pt x="676" y="160"/>
                  </a:lnTo>
                  <a:lnTo>
                    <a:pt x="199" y="4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38;p77"/>
            <p:cNvSpPr/>
            <p:nvPr/>
          </p:nvSpPr>
          <p:spPr>
            <a:xfrm>
              <a:off x="5541000" y="4035850"/>
              <a:ext cx="76575" cy="25875"/>
            </a:xfrm>
            <a:custGeom>
              <a:avLst/>
              <a:gdLst/>
              <a:ahLst/>
              <a:cxnLst/>
              <a:rect l="l" t="t" r="r" b="b"/>
              <a:pathLst>
                <a:path w="3063" h="1035" extrusionOk="0">
                  <a:moveTo>
                    <a:pt x="2744" y="0"/>
                  </a:moveTo>
                  <a:lnTo>
                    <a:pt x="2506" y="40"/>
                  </a:lnTo>
                  <a:lnTo>
                    <a:pt x="2029" y="159"/>
                  </a:lnTo>
                  <a:lnTo>
                    <a:pt x="1830" y="199"/>
                  </a:lnTo>
                  <a:lnTo>
                    <a:pt x="1631" y="319"/>
                  </a:lnTo>
                  <a:lnTo>
                    <a:pt x="1194" y="478"/>
                  </a:lnTo>
                  <a:lnTo>
                    <a:pt x="756" y="637"/>
                  </a:lnTo>
                  <a:lnTo>
                    <a:pt x="279" y="716"/>
                  </a:lnTo>
                  <a:lnTo>
                    <a:pt x="1" y="756"/>
                  </a:lnTo>
                  <a:lnTo>
                    <a:pt x="160" y="1034"/>
                  </a:lnTo>
                  <a:lnTo>
                    <a:pt x="796" y="1034"/>
                  </a:lnTo>
                  <a:lnTo>
                    <a:pt x="1313" y="994"/>
                  </a:lnTo>
                  <a:lnTo>
                    <a:pt x="1830" y="915"/>
                  </a:lnTo>
                  <a:lnTo>
                    <a:pt x="2068" y="875"/>
                  </a:lnTo>
                  <a:lnTo>
                    <a:pt x="2307" y="756"/>
                  </a:lnTo>
                  <a:lnTo>
                    <a:pt x="2506" y="597"/>
                  </a:lnTo>
                  <a:lnTo>
                    <a:pt x="2704" y="438"/>
                  </a:lnTo>
                  <a:lnTo>
                    <a:pt x="2903" y="279"/>
                  </a:lnTo>
                  <a:lnTo>
                    <a:pt x="3062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39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extrusionOk="0">
                  <a:moveTo>
                    <a:pt x="836" y="0"/>
                  </a:move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40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fill="none" extrusionOk="0">
                  <a:moveTo>
                    <a:pt x="756" y="637"/>
                  </a:move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836" y="0"/>
                  </a:lnTo>
                  <a:lnTo>
                    <a:pt x="518" y="40"/>
                  </a:ln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41;p77"/>
            <p:cNvSpPr/>
            <p:nvPr/>
          </p:nvSpPr>
          <p:spPr>
            <a:xfrm>
              <a:off x="5517150" y="3987150"/>
              <a:ext cx="98425" cy="17900"/>
            </a:xfrm>
            <a:custGeom>
              <a:avLst/>
              <a:gdLst/>
              <a:ahLst/>
              <a:cxnLst/>
              <a:rect l="l" t="t" r="r" b="b"/>
              <a:pathLst>
                <a:path w="3937" h="716" extrusionOk="0">
                  <a:moveTo>
                    <a:pt x="2744" y="0"/>
                  </a:moveTo>
                  <a:lnTo>
                    <a:pt x="2187" y="80"/>
                  </a:lnTo>
                  <a:lnTo>
                    <a:pt x="1631" y="159"/>
                  </a:lnTo>
                  <a:lnTo>
                    <a:pt x="1034" y="199"/>
                  </a:lnTo>
                  <a:lnTo>
                    <a:pt x="478" y="199"/>
                  </a:lnTo>
                  <a:lnTo>
                    <a:pt x="1" y="120"/>
                  </a:lnTo>
                  <a:lnTo>
                    <a:pt x="40" y="398"/>
                  </a:lnTo>
                  <a:lnTo>
                    <a:pt x="438" y="517"/>
                  </a:lnTo>
                  <a:lnTo>
                    <a:pt x="1034" y="636"/>
                  </a:lnTo>
                  <a:lnTo>
                    <a:pt x="1631" y="716"/>
                  </a:lnTo>
                  <a:lnTo>
                    <a:pt x="2545" y="716"/>
                  </a:lnTo>
                  <a:lnTo>
                    <a:pt x="2863" y="636"/>
                  </a:lnTo>
                  <a:lnTo>
                    <a:pt x="3142" y="557"/>
                  </a:lnTo>
                  <a:lnTo>
                    <a:pt x="3420" y="438"/>
                  </a:lnTo>
                  <a:lnTo>
                    <a:pt x="3698" y="279"/>
                  </a:lnTo>
                  <a:lnTo>
                    <a:pt x="3937" y="80"/>
                  </a:lnTo>
                  <a:lnTo>
                    <a:pt x="3937" y="40"/>
                  </a:lnTo>
                  <a:lnTo>
                    <a:pt x="3897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42;p77"/>
            <p:cNvSpPr/>
            <p:nvPr/>
          </p:nvSpPr>
          <p:spPr>
            <a:xfrm>
              <a:off x="5653325" y="3867875"/>
              <a:ext cx="107375" cy="14925"/>
            </a:xfrm>
            <a:custGeom>
              <a:avLst/>
              <a:gdLst/>
              <a:ahLst/>
              <a:cxnLst/>
              <a:rect l="l" t="t" r="r" b="b"/>
              <a:pathLst>
                <a:path w="4295" h="597" extrusionOk="0">
                  <a:moveTo>
                    <a:pt x="2187" y="0"/>
                  </a:moveTo>
                  <a:lnTo>
                    <a:pt x="1631" y="40"/>
                  </a:lnTo>
                  <a:lnTo>
                    <a:pt x="1114" y="80"/>
                  </a:lnTo>
                  <a:lnTo>
                    <a:pt x="557" y="119"/>
                  </a:lnTo>
                  <a:lnTo>
                    <a:pt x="40" y="239"/>
                  </a:lnTo>
                  <a:lnTo>
                    <a:pt x="1" y="239"/>
                  </a:lnTo>
                  <a:lnTo>
                    <a:pt x="40" y="278"/>
                  </a:lnTo>
                  <a:lnTo>
                    <a:pt x="557" y="239"/>
                  </a:lnTo>
                  <a:lnTo>
                    <a:pt x="1631" y="239"/>
                  </a:lnTo>
                  <a:lnTo>
                    <a:pt x="2148" y="278"/>
                  </a:lnTo>
                  <a:lnTo>
                    <a:pt x="2704" y="358"/>
                  </a:lnTo>
                  <a:lnTo>
                    <a:pt x="3221" y="438"/>
                  </a:lnTo>
                  <a:lnTo>
                    <a:pt x="4255" y="597"/>
                  </a:lnTo>
                  <a:lnTo>
                    <a:pt x="4295" y="597"/>
                  </a:lnTo>
                  <a:lnTo>
                    <a:pt x="4295" y="557"/>
                  </a:lnTo>
                  <a:lnTo>
                    <a:pt x="4056" y="438"/>
                  </a:lnTo>
                  <a:lnTo>
                    <a:pt x="3778" y="278"/>
                  </a:lnTo>
                  <a:lnTo>
                    <a:pt x="3261" y="119"/>
                  </a:lnTo>
                  <a:lnTo>
                    <a:pt x="2983" y="80"/>
                  </a:lnTo>
                  <a:lnTo>
                    <a:pt x="2744" y="4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43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extrusionOk="0">
                  <a:moveTo>
                    <a:pt x="1" y="0"/>
                  </a:moveTo>
                  <a:lnTo>
                    <a:pt x="1" y="40"/>
                  </a:lnTo>
                  <a:lnTo>
                    <a:pt x="915" y="636"/>
                  </a:lnTo>
                  <a:lnTo>
                    <a:pt x="1869" y="1153"/>
                  </a:lnTo>
                  <a:lnTo>
                    <a:pt x="2346" y="1431"/>
                  </a:lnTo>
                  <a:lnTo>
                    <a:pt x="2585" y="1551"/>
                  </a:lnTo>
                  <a:lnTo>
                    <a:pt x="2863" y="1630"/>
                  </a:lnTo>
                  <a:lnTo>
                    <a:pt x="3380" y="1789"/>
                  </a:lnTo>
                  <a:lnTo>
                    <a:pt x="3658" y="1829"/>
                  </a:lnTo>
                  <a:lnTo>
                    <a:pt x="3937" y="1829"/>
                  </a:lnTo>
                  <a:lnTo>
                    <a:pt x="3937" y="1789"/>
                  </a:lnTo>
                  <a:lnTo>
                    <a:pt x="2983" y="1312"/>
                  </a:lnTo>
                  <a:lnTo>
                    <a:pt x="2466" y="1113"/>
                  </a:lnTo>
                  <a:lnTo>
                    <a:pt x="1989" y="915"/>
                  </a:lnTo>
                  <a:lnTo>
                    <a:pt x="995" y="47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44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995" y="477"/>
                  </a:lnTo>
                  <a:lnTo>
                    <a:pt x="1989" y="915"/>
                  </a:lnTo>
                  <a:lnTo>
                    <a:pt x="1989" y="915"/>
                  </a:lnTo>
                  <a:lnTo>
                    <a:pt x="2466" y="1113"/>
                  </a:lnTo>
                  <a:lnTo>
                    <a:pt x="2983" y="1312"/>
                  </a:lnTo>
                  <a:lnTo>
                    <a:pt x="2983" y="1312"/>
                  </a:lnTo>
                  <a:lnTo>
                    <a:pt x="3937" y="178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658" y="1829"/>
                  </a:lnTo>
                  <a:lnTo>
                    <a:pt x="3380" y="1789"/>
                  </a:lnTo>
                  <a:lnTo>
                    <a:pt x="2863" y="1630"/>
                  </a:lnTo>
                  <a:lnTo>
                    <a:pt x="2863" y="1630"/>
                  </a:lnTo>
                  <a:lnTo>
                    <a:pt x="2585" y="1551"/>
                  </a:lnTo>
                  <a:lnTo>
                    <a:pt x="2346" y="1431"/>
                  </a:lnTo>
                  <a:lnTo>
                    <a:pt x="1869" y="1153"/>
                  </a:lnTo>
                  <a:lnTo>
                    <a:pt x="1869" y="1153"/>
                  </a:lnTo>
                  <a:lnTo>
                    <a:pt x="915" y="63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45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extrusionOk="0">
                  <a:moveTo>
                    <a:pt x="1" y="0"/>
                  </a:moveTo>
                  <a:lnTo>
                    <a:pt x="1" y="40"/>
                  </a:lnTo>
                  <a:lnTo>
                    <a:pt x="319" y="716"/>
                  </a:lnTo>
                  <a:lnTo>
                    <a:pt x="677" y="1352"/>
                  </a:lnTo>
                  <a:lnTo>
                    <a:pt x="875" y="1670"/>
                  </a:lnTo>
                  <a:lnTo>
                    <a:pt x="995" y="1829"/>
                  </a:lnTo>
                  <a:lnTo>
                    <a:pt x="1154" y="1949"/>
                  </a:lnTo>
                  <a:lnTo>
                    <a:pt x="1432" y="2187"/>
                  </a:lnTo>
                  <a:lnTo>
                    <a:pt x="1631" y="2267"/>
                  </a:lnTo>
                  <a:lnTo>
                    <a:pt x="1830" y="2346"/>
                  </a:lnTo>
                  <a:lnTo>
                    <a:pt x="1830" y="2306"/>
                  </a:lnTo>
                  <a:lnTo>
                    <a:pt x="1392" y="1750"/>
                  </a:lnTo>
                  <a:lnTo>
                    <a:pt x="1154" y="1472"/>
                  </a:lnTo>
                  <a:lnTo>
                    <a:pt x="915" y="1193"/>
                  </a:lnTo>
                  <a:lnTo>
                    <a:pt x="438" y="6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46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38" y="637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154" y="1472"/>
                  </a:lnTo>
                  <a:lnTo>
                    <a:pt x="1392" y="1750"/>
                  </a:lnTo>
                  <a:lnTo>
                    <a:pt x="1392" y="1750"/>
                  </a:lnTo>
                  <a:lnTo>
                    <a:pt x="1830" y="230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631" y="2267"/>
                  </a:lnTo>
                  <a:lnTo>
                    <a:pt x="1432" y="2187"/>
                  </a:lnTo>
                  <a:lnTo>
                    <a:pt x="1154" y="1949"/>
                  </a:lnTo>
                  <a:lnTo>
                    <a:pt x="1154" y="1949"/>
                  </a:lnTo>
                  <a:lnTo>
                    <a:pt x="995" y="1829"/>
                  </a:lnTo>
                  <a:lnTo>
                    <a:pt x="875" y="1670"/>
                  </a:lnTo>
                  <a:lnTo>
                    <a:pt x="677" y="1352"/>
                  </a:lnTo>
                  <a:lnTo>
                    <a:pt x="677" y="1352"/>
                  </a:lnTo>
                  <a:lnTo>
                    <a:pt x="319" y="71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47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58" y="160"/>
                  </a:lnTo>
                  <a:lnTo>
                    <a:pt x="676" y="319"/>
                  </a:lnTo>
                  <a:lnTo>
                    <a:pt x="994" y="478"/>
                  </a:lnTo>
                  <a:lnTo>
                    <a:pt x="1312" y="677"/>
                  </a:lnTo>
                  <a:lnTo>
                    <a:pt x="1590" y="915"/>
                  </a:lnTo>
                  <a:lnTo>
                    <a:pt x="1869" y="1114"/>
                  </a:lnTo>
                  <a:lnTo>
                    <a:pt x="2107" y="1353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46" y="1432"/>
                  </a:lnTo>
                  <a:lnTo>
                    <a:pt x="2306" y="1233"/>
                  </a:lnTo>
                  <a:lnTo>
                    <a:pt x="2187" y="1074"/>
                  </a:lnTo>
                  <a:lnTo>
                    <a:pt x="2107" y="915"/>
                  </a:lnTo>
                  <a:lnTo>
                    <a:pt x="1948" y="756"/>
                  </a:lnTo>
                  <a:lnTo>
                    <a:pt x="1789" y="637"/>
                  </a:lnTo>
                  <a:lnTo>
                    <a:pt x="1431" y="438"/>
                  </a:lnTo>
                  <a:lnTo>
                    <a:pt x="1113" y="279"/>
                  </a:lnTo>
                  <a:lnTo>
                    <a:pt x="75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48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58" y="80"/>
                  </a:lnTo>
                  <a:lnTo>
                    <a:pt x="756" y="160"/>
                  </a:lnTo>
                  <a:lnTo>
                    <a:pt x="1113" y="279"/>
                  </a:lnTo>
                  <a:lnTo>
                    <a:pt x="1431" y="438"/>
                  </a:lnTo>
                  <a:lnTo>
                    <a:pt x="1431" y="438"/>
                  </a:lnTo>
                  <a:lnTo>
                    <a:pt x="1789" y="637"/>
                  </a:lnTo>
                  <a:lnTo>
                    <a:pt x="1948" y="756"/>
                  </a:lnTo>
                  <a:lnTo>
                    <a:pt x="2107" y="915"/>
                  </a:lnTo>
                  <a:lnTo>
                    <a:pt x="2107" y="915"/>
                  </a:lnTo>
                  <a:lnTo>
                    <a:pt x="2187" y="1074"/>
                  </a:lnTo>
                  <a:lnTo>
                    <a:pt x="2306" y="1233"/>
                  </a:lnTo>
                  <a:lnTo>
                    <a:pt x="2346" y="1432"/>
                  </a:lnTo>
                  <a:lnTo>
                    <a:pt x="2386" y="1631"/>
                  </a:lnTo>
                  <a:lnTo>
                    <a:pt x="2386" y="1631"/>
                  </a:lnTo>
                  <a:lnTo>
                    <a:pt x="2346" y="1631"/>
                  </a:lnTo>
                  <a:lnTo>
                    <a:pt x="2346" y="1631"/>
                  </a:lnTo>
                  <a:lnTo>
                    <a:pt x="2107" y="1353"/>
                  </a:lnTo>
                  <a:lnTo>
                    <a:pt x="1869" y="1114"/>
                  </a:lnTo>
                  <a:lnTo>
                    <a:pt x="1869" y="1114"/>
                  </a:lnTo>
                  <a:lnTo>
                    <a:pt x="1590" y="915"/>
                  </a:lnTo>
                  <a:lnTo>
                    <a:pt x="1312" y="677"/>
                  </a:lnTo>
                  <a:lnTo>
                    <a:pt x="1312" y="677"/>
                  </a:lnTo>
                  <a:lnTo>
                    <a:pt x="994" y="478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358" y="16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49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extrusionOk="0">
                  <a:moveTo>
                    <a:pt x="1790" y="1"/>
                  </a:moveTo>
                  <a:lnTo>
                    <a:pt x="1194" y="41"/>
                  </a:lnTo>
                  <a:lnTo>
                    <a:pt x="597" y="120"/>
                  </a:lnTo>
                  <a:lnTo>
                    <a:pt x="1" y="279"/>
                  </a:lnTo>
                  <a:lnTo>
                    <a:pt x="1" y="319"/>
                  </a:lnTo>
                  <a:lnTo>
                    <a:pt x="597" y="200"/>
                  </a:lnTo>
                  <a:lnTo>
                    <a:pt x="1790" y="200"/>
                  </a:lnTo>
                  <a:lnTo>
                    <a:pt x="2386" y="279"/>
                  </a:lnTo>
                  <a:lnTo>
                    <a:pt x="2665" y="359"/>
                  </a:lnTo>
                  <a:lnTo>
                    <a:pt x="2903" y="478"/>
                  </a:lnTo>
                  <a:lnTo>
                    <a:pt x="3460" y="716"/>
                  </a:lnTo>
                  <a:lnTo>
                    <a:pt x="3698" y="836"/>
                  </a:lnTo>
                  <a:lnTo>
                    <a:pt x="3937" y="995"/>
                  </a:lnTo>
                  <a:lnTo>
                    <a:pt x="4414" y="1353"/>
                  </a:lnTo>
                  <a:lnTo>
                    <a:pt x="4454" y="1353"/>
                  </a:lnTo>
                  <a:lnTo>
                    <a:pt x="4454" y="1313"/>
                  </a:lnTo>
                  <a:lnTo>
                    <a:pt x="4295" y="1035"/>
                  </a:lnTo>
                  <a:lnTo>
                    <a:pt x="4096" y="796"/>
                  </a:lnTo>
                  <a:lnTo>
                    <a:pt x="3857" y="597"/>
                  </a:lnTo>
                  <a:lnTo>
                    <a:pt x="3619" y="398"/>
                  </a:lnTo>
                  <a:lnTo>
                    <a:pt x="3341" y="279"/>
                  </a:lnTo>
                  <a:lnTo>
                    <a:pt x="3023" y="160"/>
                  </a:lnTo>
                  <a:lnTo>
                    <a:pt x="2704" y="80"/>
                  </a:lnTo>
                  <a:lnTo>
                    <a:pt x="2426" y="41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50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fill="none" extrusionOk="0">
                  <a:moveTo>
                    <a:pt x="1" y="279"/>
                  </a:moveTo>
                  <a:lnTo>
                    <a:pt x="1" y="279"/>
                  </a:lnTo>
                  <a:lnTo>
                    <a:pt x="597" y="120"/>
                  </a:lnTo>
                  <a:lnTo>
                    <a:pt x="1194" y="41"/>
                  </a:lnTo>
                  <a:lnTo>
                    <a:pt x="1790" y="1"/>
                  </a:lnTo>
                  <a:lnTo>
                    <a:pt x="2426" y="41"/>
                  </a:lnTo>
                  <a:lnTo>
                    <a:pt x="2426" y="41"/>
                  </a:lnTo>
                  <a:lnTo>
                    <a:pt x="2704" y="80"/>
                  </a:lnTo>
                  <a:lnTo>
                    <a:pt x="3023" y="160"/>
                  </a:lnTo>
                  <a:lnTo>
                    <a:pt x="3341" y="279"/>
                  </a:lnTo>
                  <a:lnTo>
                    <a:pt x="3619" y="398"/>
                  </a:lnTo>
                  <a:lnTo>
                    <a:pt x="3619" y="398"/>
                  </a:lnTo>
                  <a:lnTo>
                    <a:pt x="3857" y="597"/>
                  </a:lnTo>
                  <a:lnTo>
                    <a:pt x="4096" y="796"/>
                  </a:lnTo>
                  <a:lnTo>
                    <a:pt x="4295" y="1035"/>
                  </a:lnTo>
                  <a:lnTo>
                    <a:pt x="4454" y="1313"/>
                  </a:lnTo>
                  <a:lnTo>
                    <a:pt x="4454" y="1353"/>
                  </a:lnTo>
                  <a:lnTo>
                    <a:pt x="4414" y="1353"/>
                  </a:lnTo>
                  <a:lnTo>
                    <a:pt x="4414" y="1353"/>
                  </a:lnTo>
                  <a:lnTo>
                    <a:pt x="3937" y="995"/>
                  </a:lnTo>
                  <a:lnTo>
                    <a:pt x="3698" y="836"/>
                  </a:lnTo>
                  <a:lnTo>
                    <a:pt x="3460" y="716"/>
                  </a:lnTo>
                  <a:lnTo>
                    <a:pt x="3460" y="716"/>
                  </a:lnTo>
                  <a:lnTo>
                    <a:pt x="2903" y="478"/>
                  </a:lnTo>
                  <a:lnTo>
                    <a:pt x="2665" y="359"/>
                  </a:lnTo>
                  <a:lnTo>
                    <a:pt x="2386" y="279"/>
                  </a:lnTo>
                  <a:lnTo>
                    <a:pt x="2386" y="279"/>
                  </a:lnTo>
                  <a:lnTo>
                    <a:pt x="1790" y="200"/>
                  </a:lnTo>
                  <a:lnTo>
                    <a:pt x="1194" y="200"/>
                  </a:lnTo>
                  <a:lnTo>
                    <a:pt x="1194" y="200"/>
                  </a:lnTo>
                  <a:lnTo>
                    <a:pt x="597" y="200"/>
                  </a:lnTo>
                  <a:lnTo>
                    <a:pt x="1" y="319"/>
                  </a:lnTo>
                  <a:lnTo>
                    <a:pt x="1" y="279"/>
                  </a:lnTo>
                  <a:lnTo>
                    <a:pt x="1" y="2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51;p77"/>
            <p:cNvSpPr/>
            <p:nvPr/>
          </p:nvSpPr>
          <p:spPr>
            <a:xfrm>
              <a:off x="5751725" y="4014975"/>
              <a:ext cx="117325" cy="20900"/>
            </a:xfrm>
            <a:custGeom>
              <a:avLst/>
              <a:gdLst/>
              <a:ahLst/>
              <a:cxnLst/>
              <a:rect l="l" t="t" r="r" b="b"/>
              <a:pathLst>
                <a:path w="4693" h="836" extrusionOk="0">
                  <a:moveTo>
                    <a:pt x="2386" y="1"/>
                  </a:moveTo>
                  <a:lnTo>
                    <a:pt x="1750" y="40"/>
                  </a:lnTo>
                  <a:lnTo>
                    <a:pt x="1154" y="120"/>
                  </a:lnTo>
                  <a:lnTo>
                    <a:pt x="557" y="319"/>
                  </a:lnTo>
                  <a:lnTo>
                    <a:pt x="1" y="597"/>
                  </a:lnTo>
                  <a:lnTo>
                    <a:pt x="1" y="637"/>
                  </a:lnTo>
                  <a:lnTo>
                    <a:pt x="597" y="438"/>
                  </a:lnTo>
                  <a:lnTo>
                    <a:pt x="1154" y="319"/>
                  </a:lnTo>
                  <a:lnTo>
                    <a:pt x="1750" y="239"/>
                  </a:lnTo>
                  <a:lnTo>
                    <a:pt x="2386" y="239"/>
                  </a:lnTo>
                  <a:lnTo>
                    <a:pt x="2943" y="358"/>
                  </a:lnTo>
                  <a:lnTo>
                    <a:pt x="3539" y="478"/>
                  </a:lnTo>
                  <a:lnTo>
                    <a:pt x="4096" y="637"/>
                  </a:lnTo>
                  <a:lnTo>
                    <a:pt x="4692" y="835"/>
                  </a:lnTo>
                  <a:lnTo>
                    <a:pt x="4692" y="796"/>
                  </a:lnTo>
                  <a:lnTo>
                    <a:pt x="4454" y="597"/>
                  </a:lnTo>
                  <a:lnTo>
                    <a:pt x="4215" y="438"/>
                  </a:lnTo>
                  <a:lnTo>
                    <a:pt x="3897" y="279"/>
                  </a:lnTo>
                  <a:lnTo>
                    <a:pt x="3619" y="160"/>
                  </a:lnTo>
                  <a:lnTo>
                    <a:pt x="3301" y="80"/>
                  </a:lnTo>
                  <a:lnTo>
                    <a:pt x="3022" y="4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52;p77"/>
            <p:cNvSpPr/>
            <p:nvPr/>
          </p:nvSpPr>
          <p:spPr>
            <a:xfrm>
              <a:off x="5629475" y="3523950"/>
              <a:ext cx="8975" cy="20900"/>
            </a:xfrm>
            <a:custGeom>
              <a:avLst/>
              <a:gdLst/>
              <a:ahLst/>
              <a:cxnLst/>
              <a:rect l="l" t="t" r="r" b="b"/>
              <a:pathLst>
                <a:path w="359" h="836" extrusionOk="0">
                  <a:moveTo>
                    <a:pt x="120" y="0"/>
                  </a:moveTo>
                  <a:lnTo>
                    <a:pt x="80" y="40"/>
                  </a:lnTo>
                  <a:lnTo>
                    <a:pt x="40" y="239"/>
                  </a:lnTo>
                  <a:lnTo>
                    <a:pt x="0" y="478"/>
                  </a:lnTo>
                  <a:lnTo>
                    <a:pt x="0" y="597"/>
                  </a:lnTo>
                  <a:lnTo>
                    <a:pt x="40" y="676"/>
                  </a:lnTo>
                  <a:lnTo>
                    <a:pt x="120" y="796"/>
                  </a:lnTo>
                  <a:lnTo>
                    <a:pt x="279" y="835"/>
                  </a:lnTo>
                  <a:lnTo>
                    <a:pt x="318" y="835"/>
                  </a:lnTo>
                  <a:lnTo>
                    <a:pt x="318" y="796"/>
                  </a:lnTo>
                  <a:lnTo>
                    <a:pt x="358" y="597"/>
                  </a:lnTo>
                  <a:lnTo>
                    <a:pt x="318" y="517"/>
                  </a:lnTo>
                  <a:lnTo>
                    <a:pt x="279" y="398"/>
                  </a:lnTo>
                  <a:lnTo>
                    <a:pt x="120" y="4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53;p77"/>
            <p:cNvSpPr/>
            <p:nvPr/>
          </p:nvSpPr>
          <p:spPr>
            <a:xfrm>
              <a:off x="5711975" y="3503075"/>
              <a:ext cx="7975" cy="37800"/>
            </a:xfrm>
            <a:custGeom>
              <a:avLst/>
              <a:gdLst/>
              <a:ahLst/>
              <a:cxnLst/>
              <a:rect l="l" t="t" r="r" b="b"/>
              <a:pathLst>
                <a:path w="319" h="1512" extrusionOk="0">
                  <a:moveTo>
                    <a:pt x="159" y="1"/>
                  </a:moveTo>
                  <a:lnTo>
                    <a:pt x="120" y="40"/>
                  </a:lnTo>
                  <a:lnTo>
                    <a:pt x="40" y="756"/>
                  </a:lnTo>
                  <a:lnTo>
                    <a:pt x="0" y="955"/>
                  </a:lnTo>
                  <a:lnTo>
                    <a:pt x="0" y="1114"/>
                  </a:lnTo>
                  <a:lnTo>
                    <a:pt x="40" y="1472"/>
                  </a:lnTo>
                  <a:lnTo>
                    <a:pt x="40" y="1511"/>
                  </a:lnTo>
                  <a:lnTo>
                    <a:pt x="80" y="1511"/>
                  </a:lnTo>
                  <a:lnTo>
                    <a:pt x="159" y="1432"/>
                  </a:lnTo>
                  <a:lnTo>
                    <a:pt x="239" y="1352"/>
                  </a:lnTo>
                  <a:lnTo>
                    <a:pt x="318" y="1154"/>
                  </a:lnTo>
                  <a:lnTo>
                    <a:pt x="318" y="955"/>
                  </a:lnTo>
                  <a:lnTo>
                    <a:pt x="318" y="756"/>
                  </a:lnTo>
                  <a:lnTo>
                    <a:pt x="239" y="398"/>
                  </a:lnTo>
                  <a:lnTo>
                    <a:pt x="159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4;p77"/>
            <p:cNvSpPr/>
            <p:nvPr/>
          </p:nvSpPr>
          <p:spPr>
            <a:xfrm>
              <a:off x="5793475" y="3543825"/>
              <a:ext cx="24875" cy="30850"/>
            </a:xfrm>
            <a:custGeom>
              <a:avLst/>
              <a:gdLst/>
              <a:ahLst/>
              <a:cxnLst/>
              <a:rect l="l" t="t" r="r" b="b"/>
              <a:pathLst>
                <a:path w="995" h="1234" extrusionOk="0">
                  <a:moveTo>
                    <a:pt x="955" y="1"/>
                  </a:moveTo>
                  <a:lnTo>
                    <a:pt x="398" y="557"/>
                  </a:lnTo>
                  <a:lnTo>
                    <a:pt x="279" y="677"/>
                  </a:lnTo>
                  <a:lnTo>
                    <a:pt x="160" y="836"/>
                  </a:lnTo>
                  <a:lnTo>
                    <a:pt x="40" y="995"/>
                  </a:lnTo>
                  <a:lnTo>
                    <a:pt x="1" y="1193"/>
                  </a:lnTo>
                  <a:lnTo>
                    <a:pt x="1" y="1233"/>
                  </a:lnTo>
                  <a:lnTo>
                    <a:pt x="239" y="1154"/>
                  </a:lnTo>
                  <a:lnTo>
                    <a:pt x="398" y="1034"/>
                  </a:lnTo>
                  <a:lnTo>
                    <a:pt x="518" y="915"/>
                  </a:lnTo>
                  <a:lnTo>
                    <a:pt x="597" y="716"/>
                  </a:lnTo>
                  <a:lnTo>
                    <a:pt x="796" y="398"/>
                  </a:lnTo>
                  <a:lnTo>
                    <a:pt x="995" y="40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55;p77"/>
            <p:cNvSpPr/>
            <p:nvPr/>
          </p:nvSpPr>
          <p:spPr>
            <a:xfrm>
              <a:off x="5841200" y="3639250"/>
              <a:ext cx="34800" cy="8975"/>
            </a:xfrm>
            <a:custGeom>
              <a:avLst/>
              <a:gdLst/>
              <a:ahLst/>
              <a:cxnLst/>
              <a:rect l="l" t="t" r="r" b="b"/>
              <a:pathLst>
                <a:path w="1392" h="359" extrusionOk="0">
                  <a:moveTo>
                    <a:pt x="1392" y="1"/>
                  </a:moveTo>
                  <a:lnTo>
                    <a:pt x="1034" y="40"/>
                  </a:lnTo>
                  <a:lnTo>
                    <a:pt x="358" y="40"/>
                  </a:lnTo>
                  <a:lnTo>
                    <a:pt x="199" y="80"/>
                  </a:lnTo>
                  <a:lnTo>
                    <a:pt x="40" y="199"/>
                  </a:lnTo>
                  <a:lnTo>
                    <a:pt x="0" y="199"/>
                  </a:lnTo>
                  <a:lnTo>
                    <a:pt x="199" y="319"/>
                  </a:lnTo>
                  <a:lnTo>
                    <a:pt x="358" y="358"/>
                  </a:lnTo>
                  <a:lnTo>
                    <a:pt x="557" y="358"/>
                  </a:lnTo>
                  <a:lnTo>
                    <a:pt x="756" y="319"/>
                  </a:lnTo>
                  <a:lnTo>
                    <a:pt x="1074" y="19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56;p77"/>
            <p:cNvSpPr/>
            <p:nvPr/>
          </p:nvSpPr>
          <p:spPr>
            <a:xfrm>
              <a:off x="5843175" y="3733675"/>
              <a:ext cx="35800" cy="8975"/>
            </a:xfrm>
            <a:custGeom>
              <a:avLst/>
              <a:gdLst/>
              <a:ahLst/>
              <a:cxnLst/>
              <a:rect l="l" t="t" r="r" b="b"/>
              <a:pathLst>
                <a:path w="1432" h="359" extrusionOk="0">
                  <a:moveTo>
                    <a:pt x="23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60" y="239"/>
                  </a:lnTo>
                  <a:lnTo>
                    <a:pt x="319" y="319"/>
                  </a:lnTo>
                  <a:lnTo>
                    <a:pt x="518" y="359"/>
                  </a:lnTo>
                  <a:lnTo>
                    <a:pt x="716" y="319"/>
                  </a:lnTo>
                  <a:lnTo>
                    <a:pt x="1074" y="279"/>
                  </a:lnTo>
                  <a:lnTo>
                    <a:pt x="1432" y="199"/>
                  </a:lnTo>
                  <a:lnTo>
                    <a:pt x="1432" y="160"/>
                  </a:lnTo>
                  <a:lnTo>
                    <a:pt x="1074" y="120"/>
                  </a:lnTo>
                  <a:lnTo>
                    <a:pt x="716" y="80"/>
                  </a:lnTo>
                  <a:lnTo>
                    <a:pt x="557" y="4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57;p77"/>
            <p:cNvSpPr/>
            <p:nvPr/>
          </p:nvSpPr>
          <p:spPr>
            <a:xfrm>
              <a:off x="5807400" y="3820150"/>
              <a:ext cx="34800" cy="13950"/>
            </a:xfrm>
            <a:custGeom>
              <a:avLst/>
              <a:gdLst/>
              <a:ahLst/>
              <a:cxnLst/>
              <a:rect l="l" t="t" r="r" b="b"/>
              <a:pathLst>
                <a:path w="1392" h="558" extrusionOk="0">
                  <a:moveTo>
                    <a:pt x="0" y="1"/>
                  </a:moveTo>
                  <a:lnTo>
                    <a:pt x="0" y="40"/>
                  </a:lnTo>
                  <a:lnTo>
                    <a:pt x="80" y="239"/>
                  </a:lnTo>
                  <a:lnTo>
                    <a:pt x="239" y="359"/>
                  </a:lnTo>
                  <a:lnTo>
                    <a:pt x="438" y="438"/>
                  </a:lnTo>
                  <a:lnTo>
                    <a:pt x="597" y="478"/>
                  </a:lnTo>
                  <a:lnTo>
                    <a:pt x="994" y="557"/>
                  </a:lnTo>
                  <a:lnTo>
                    <a:pt x="1392" y="557"/>
                  </a:lnTo>
                  <a:lnTo>
                    <a:pt x="1392" y="518"/>
                  </a:lnTo>
                  <a:lnTo>
                    <a:pt x="716" y="239"/>
                  </a:lnTo>
                  <a:lnTo>
                    <a:pt x="557" y="160"/>
                  </a:lnTo>
                  <a:lnTo>
                    <a:pt x="398" y="80"/>
                  </a:lnTo>
                  <a:lnTo>
                    <a:pt x="199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58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extrusionOk="0">
                  <a:moveTo>
                    <a:pt x="1" y="1"/>
                  </a:moveTo>
                  <a:lnTo>
                    <a:pt x="637" y="796"/>
                  </a:lnTo>
                  <a:lnTo>
                    <a:pt x="756" y="7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59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756" y="716"/>
                  </a:lnTo>
                  <a:lnTo>
                    <a:pt x="756" y="71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60;p77"/>
            <p:cNvSpPr/>
            <p:nvPr/>
          </p:nvSpPr>
          <p:spPr>
            <a:xfrm>
              <a:off x="5637425" y="41730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61;p77"/>
            <p:cNvSpPr/>
            <p:nvPr/>
          </p:nvSpPr>
          <p:spPr>
            <a:xfrm>
              <a:off x="5638425" y="41730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62;p77"/>
            <p:cNvSpPr/>
            <p:nvPr/>
          </p:nvSpPr>
          <p:spPr>
            <a:xfrm>
              <a:off x="5637425" y="41730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63;p77"/>
            <p:cNvSpPr/>
            <p:nvPr/>
          </p:nvSpPr>
          <p:spPr>
            <a:xfrm>
              <a:off x="5637425" y="417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64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extrusionOk="0">
                  <a:moveTo>
                    <a:pt x="1511" y="0"/>
                  </a:moveTo>
                  <a:lnTo>
                    <a:pt x="1630" y="517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65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fill="none" extrusionOk="0">
                  <a:moveTo>
                    <a:pt x="1511" y="0"/>
                  </a:moveTo>
                  <a:lnTo>
                    <a:pt x="1511" y="0"/>
                  </a:lnTo>
                  <a:lnTo>
                    <a:pt x="1630" y="517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584" y="7992"/>
                  </a:lnTo>
                  <a:lnTo>
                    <a:pt x="2584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1948" y="5646"/>
                  </a:lnTo>
                  <a:lnTo>
                    <a:pt x="1948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66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extrusionOk="0">
                  <a:moveTo>
                    <a:pt x="239" y="0"/>
                  </a:move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76" y="246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239" y="0"/>
                  </a:lnTo>
                  <a:close/>
                  <a:moveTo>
                    <a:pt x="2176" y="2465"/>
                  </a:moveTo>
                  <a:lnTo>
                    <a:pt x="2187" y="2505"/>
                  </a:lnTo>
                  <a:lnTo>
                    <a:pt x="2187" y="2465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67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1909" y="1431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68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extrusionOk="0">
                  <a:moveTo>
                    <a:pt x="120" y="0"/>
                  </a:moveTo>
                  <a:lnTo>
                    <a:pt x="1" y="80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7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69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637" y="517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70;p77"/>
            <p:cNvSpPr/>
            <p:nvPr/>
          </p:nvSpPr>
          <p:spPr>
            <a:xfrm>
              <a:off x="5800425" y="4094500"/>
              <a:ext cx="41775" cy="35800"/>
            </a:xfrm>
            <a:custGeom>
              <a:avLst/>
              <a:gdLst/>
              <a:ahLst/>
              <a:cxnLst/>
              <a:rect l="l" t="t" r="r" b="b"/>
              <a:pathLst>
                <a:path w="1671" h="1432" extrusionOk="0">
                  <a:moveTo>
                    <a:pt x="1" y="1432"/>
                  </a:move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close/>
                  <a:moveTo>
                    <a:pt x="478" y="438"/>
                  </a:moveTo>
                  <a:lnTo>
                    <a:pt x="478" y="438"/>
                  </a:lnTo>
                  <a:lnTo>
                    <a:pt x="438" y="875"/>
                  </a:lnTo>
                  <a:lnTo>
                    <a:pt x="399" y="1193"/>
                  </a:lnTo>
                  <a:lnTo>
                    <a:pt x="359" y="1273"/>
                  </a:lnTo>
                  <a:lnTo>
                    <a:pt x="279" y="1352"/>
                  </a:lnTo>
                  <a:lnTo>
                    <a:pt x="160" y="139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60" y="1392"/>
                  </a:lnTo>
                  <a:lnTo>
                    <a:pt x="279" y="1352"/>
                  </a:lnTo>
                  <a:lnTo>
                    <a:pt x="359" y="1273"/>
                  </a:lnTo>
                  <a:lnTo>
                    <a:pt x="399" y="1193"/>
                  </a:lnTo>
                  <a:lnTo>
                    <a:pt x="438" y="875"/>
                  </a:lnTo>
                  <a:lnTo>
                    <a:pt x="478" y="438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71" y="239"/>
                  </a:lnTo>
                  <a:lnTo>
                    <a:pt x="1671" y="239"/>
                  </a:lnTo>
                  <a:lnTo>
                    <a:pt x="1631" y="239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close/>
                  <a:moveTo>
                    <a:pt x="1035" y="80"/>
                  </a:moveTo>
                  <a:lnTo>
                    <a:pt x="1035" y="80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035" y="80"/>
                  </a:lnTo>
                  <a:close/>
                  <a:moveTo>
                    <a:pt x="1035" y="40"/>
                  </a:moveTo>
                  <a:lnTo>
                    <a:pt x="1035" y="40"/>
                  </a:lnTo>
                  <a:lnTo>
                    <a:pt x="1035" y="80"/>
                  </a:lnTo>
                  <a:lnTo>
                    <a:pt x="1035" y="80"/>
                  </a:lnTo>
                  <a:lnTo>
                    <a:pt x="103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1035" y="40"/>
                  </a:lnTo>
                  <a:lnTo>
                    <a:pt x="1035" y="40"/>
                  </a:lnTo>
                  <a:lnTo>
                    <a:pt x="99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637" y="40"/>
                  </a:lnTo>
                  <a:lnTo>
                    <a:pt x="558" y="120"/>
                  </a:lnTo>
                  <a:lnTo>
                    <a:pt x="478" y="239"/>
                  </a:lnTo>
                  <a:lnTo>
                    <a:pt x="478" y="438"/>
                  </a:lnTo>
                  <a:lnTo>
                    <a:pt x="478" y="438"/>
                  </a:lnTo>
                  <a:lnTo>
                    <a:pt x="478" y="239"/>
                  </a:lnTo>
                  <a:lnTo>
                    <a:pt x="558" y="120"/>
                  </a:lnTo>
                  <a:lnTo>
                    <a:pt x="637" y="40"/>
                  </a:lnTo>
                  <a:lnTo>
                    <a:pt x="756" y="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756" y="0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71;p77"/>
            <p:cNvSpPr/>
            <p:nvPr/>
          </p:nvSpPr>
          <p:spPr>
            <a:xfrm>
              <a:off x="5800425" y="41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72;p77"/>
            <p:cNvSpPr/>
            <p:nvPr/>
          </p:nvSpPr>
          <p:spPr>
            <a:xfrm>
              <a:off x="5800425" y="4105425"/>
              <a:ext cx="11975" cy="24875"/>
            </a:xfrm>
            <a:custGeom>
              <a:avLst/>
              <a:gdLst/>
              <a:ahLst/>
              <a:cxnLst/>
              <a:rect l="l" t="t" r="r" b="b"/>
              <a:pathLst>
                <a:path w="479" h="995" fill="none" extrusionOk="0">
                  <a:moveTo>
                    <a:pt x="478" y="1"/>
                  </a:moveTo>
                  <a:lnTo>
                    <a:pt x="478" y="1"/>
                  </a:lnTo>
                  <a:lnTo>
                    <a:pt x="438" y="438"/>
                  </a:lnTo>
                  <a:lnTo>
                    <a:pt x="399" y="756"/>
                  </a:lnTo>
                  <a:lnTo>
                    <a:pt x="359" y="836"/>
                  </a:lnTo>
                  <a:lnTo>
                    <a:pt x="279" y="915"/>
                  </a:lnTo>
                  <a:lnTo>
                    <a:pt x="160" y="955"/>
                  </a:lnTo>
                  <a:lnTo>
                    <a:pt x="1" y="995"/>
                  </a:lnTo>
                  <a:lnTo>
                    <a:pt x="1" y="995"/>
                  </a:lnTo>
                  <a:lnTo>
                    <a:pt x="160" y="955"/>
                  </a:lnTo>
                  <a:lnTo>
                    <a:pt x="279" y="915"/>
                  </a:lnTo>
                  <a:lnTo>
                    <a:pt x="359" y="836"/>
                  </a:lnTo>
                  <a:lnTo>
                    <a:pt x="399" y="756"/>
                  </a:lnTo>
                  <a:lnTo>
                    <a:pt x="438" y="438"/>
                  </a:lnTo>
                  <a:lnTo>
                    <a:pt x="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73;p77"/>
            <p:cNvSpPr/>
            <p:nvPr/>
          </p:nvSpPr>
          <p:spPr>
            <a:xfrm>
              <a:off x="5841200" y="4100450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74;p77"/>
            <p:cNvSpPr/>
            <p:nvPr/>
          </p:nvSpPr>
          <p:spPr>
            <a:xfrm>
              <a:off x="5841200" y="410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75;p77"/>
            <p:cNvSpPr/>
            <p:nvPr/>
          </p:nvSpPr>
          <p:spPr>
            <a:xfrm>
              <a:off x="5826275" y="4096475"/>
              <a:ext cx="14950" cy="4000"/>
            </a:xfrm>
            <a:custGeom>
              <a:avLst/>
              <a:gdLst/>
              <a:ahLst/>
              <a:cxnLst/>
              <a:rect l="l" t="t" r="r" b="b"/>
              <a:pathLst>
                <a:path w="598" h="1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76;p77"/>
            <p:cNvSpPr/>
            <p:nvPr/>
          </p:nvSpPr>
          <p:spPr>
            <a:xfrm>
              <a:off x="5826275" y="409547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77;p77"/>
            <p:cNvSpPr/>
            <p:nvPr/>
          </p:nvSpPr>
          <p:spPr>
            <a:xfrm>
              <a:off x="5825275" y="40954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78;p77"/>
            <p:cNvSpPr/>
            <p:nvPr/>
          </p:nvSpPr>
          <p:spPr>
            <a:xfrm>
              <a:off x="5825275" y="409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79;p77"/>
            <p:cNvSpPr/>
            <p:nvPr/>
          </p:nvSpPr>
          <p:spPr>
            <a:xfrm>
              <a:off x="5812375" y="4094500"/>
              <a:ext cx="6975" cy="10950"/>
            </a:xfrm>
            <a:custGeom>
              <a:avLst/>
              <a:gdLst/>
              <a:ahLst/>
              <a:cxnLst/>
              <a:rect l="l" t="t" r="r" b="b"/>
              <a:pathLst>
                <a:path w="279" h="438" fill="none" extrusionOk="0">
                  <a:moveTo>
                    <a:pt x="278" y="0"/>
                  </a:moveTo>
                  <a:lnTo>
                    <a:pt x="278" y="0"/>
                  </a:lnTo>
                  <a:lnTo>
                    <a:pt x="159" y="40"/>
                  </a:lnTo>
                  <a:lnTo>
                    <a:pt x="80" y="120"/>
                  </a:lnTo>
                  <a:lnTo>
                    <a:pt x="0" y="23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239"/>
                  </a:lnTo>
                  <a:lnTo>
                    <a:pt x="80" y="120"/>
                  </a:lnTo>
                  <a:lnTo>
                    <a:pt x="159" y="40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80;p77"/>
            <p:cNvSpPr/>
            <p:nvPr/>
          </p:nvSpPr>
          <p:spPr>
            <a:xfrm>
              <a:off x="5819325" y="4094500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81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extrusionOk="0">
                  <a:moveTo>
                    <a:pt x="1034" y="1"/>
                  </a:move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F7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82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fill="none" extrusionOk="0">
                  <a:moveTo>
                    <a:pt x="1034" y="1"/>
                  </a:moveTo>
                  <a:lnTo>
                    <a:pt x="1034" y="1"/>
                  </a:ln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50" y="3102"/>
                  </a:lnTo>
                  <a:lnTo>
                    <a:pt x="5050" y="3102"/>
                  </a:lnTo>
                  <a:lnTo>
                    <a:pt x="5169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778" y="2466"/>
                  </a:lnTo>
                  <a:lnTo>
                    <a:pt x="3738" y="2466"/>
                  </a:lnTo>
                  <a:lnTo>
                    <a:pt x="373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83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0" y="1"/>
                  </a:lnTo>
                  <a:close/>
                  <a:moveTo>
                    <a:pt x="2386" y="1472"/>
                  </a:moveTo>
                  <a:lnTo>
                    <a:pt x="2227" y="1512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86" y="1472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84;p77"/>
            <p:cNvSpPr/>
            <p:nvPr/>
          </p:nvSpPr>
          <p:spPr>
            <a:xfrm>
              <a:off x="5789500" y="41084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2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85;p77"/>
            <p:cNvSpPr/>
            <p:nvPr/>
          </p:nvSpPr>
          <p:spPr>
            <a:xfrm>
              <a:off x="5733850" y="4071625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fill="none" extrusionOk="0">
                  <a:moveTo>
                    <a:pt x="0" y="1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98" y="200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86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1"/>
                  </a:moveTo>
                  <a:lnTo>
                    <a:pt x="1" y="8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87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80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688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EE5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689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fill="none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690;p77"/>
            <p:cNvSpPr/>
            <p:nvPr/>
          </p:nvSpPr>
          <p:spPr>
            <a:xfrm>
              <a:off x="5669225" y="3991125"/>
              <a:ext cx="58675" cy="18900"/>
            </a:xfrm>
            <a:custGeom>
              <a:avLst/>
              <a:gdLst/>
              <a:ahLst/>
              <a:cxnLst/>
              <a:rect l="l" t="t" r="r" b="b"/>
              <a:pathLst>
                <a:path w="2347" h="756" extrusionOk="0">
                  <a:moveTo>
                    <a:pt x="1313" y="756"/>
                  </a:move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close/>
                  <a:moveTo>
                    <a:pt x="1" y="120"/>
                  </a:move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1" y="80"/>
                  </a:move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close/>
                  <a:moveTo>
                    <a:pt x="2347" y="0"/>
                  </a:moveTo>
                  <a:lnTo>
                    <a:pt x="2347" y="0"/>
                  </a:lnTo>
                  <a:lnTo>
                    <a:pt x="2267" y="159"/>
                  </a:lnTo>
                  <a:lnTo>
                    <a:pt x="2148" y="318"/>
                  </a:lnTo>
                  <a:lnTo>
                    <a:pt x="2068" y="438"/>
                  </a:lnTo>
                  <a:lnTo>
                    <a:pt x="1909" y="557"/>
                  </a:lnTo>
                  <a:lnTo>
                    <a:pt x="1790" y="636"/>
                  </a:lnTo>
                  <a:lnTo>
                    <a:pt x="1631" y="716"/>
                  </a:lnTo>
                  <a:lnTo>
                    <a:pt x="1472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472" y="756"/>
                  </a:lnTo>
                  <a:lnTo>
                    <a:pt x="1631" y="716"/>
                  </a:lnTo>
                  <a:lnTo>
                    <a:pt x="1790" y="636"/>
                  </a:lnTo>
                  <a:lnTo>
                    <a:pt x="1909" y="557"/>
                  </a:lnTo>
                  <a:lnTo>
                    <a:pt x="2068" y="438"/>
                  </a:lnTo>
                  <a:lnTo>
                    <a:pt x="2148" y="318"/>
                  </a:lnTo>
                  <a:lnTo>
                    <a:pt x="2267" y="159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691;p77"/>
            <p:cNvSpPr/>
            <p:nvPr/>
          </p:nvSpPr>
          <p:spPr>
            <a:xfrm>
              <a:off x="5702025" y="401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692;p77"/>
            <p:cNvSpPr/>
            <p:nvPr/>
          </p:nvSpPr>
          <p:spPr>
            <a:xfrm>
              <a:off x="5669225" y="3994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693;p77"/>
            <p:cNvSpPr/>
            <p:nvPr/>
          </p:nvSpPr>
          <p:spPr>
            <a:xfrm>
              <a:off x="5669225" y="39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694;p77"/>
            <p:cNvSpPr/>
            <p:nvPr/>
          </p:nvSpPr>
          <p:spPr>
            <a:xfrm>
              <a:off x="5702025" y="3991125"/>
              <a:ext cx="25875" cy="18900"/>
            </a:xfrm>
            <a:custGeom>
              <a:avLst/>
              <a:gdLst/>
              <a:ahLst/>
              <a:cxnLst/>
              <a:rect l="l" t="t" r="r" b="b"/>
              <a:pathLst>
                <a:path w="1035" h="756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955" y="159"/>
                  </a:lnTo>
                  <a:lnTo>
                    <a:pt x="836" y="318"/>
                  </a:lnTo>
                  <a:lnTo>
                    <a:pt x="756" y="438"/>
                  </a:lnTo>
                  <a:lnTo>
                    <a:pt x="597" y="557"/>
                  </a:lnTo>
                  <a:lnTo>
                    <a:pt x="478" y="636"/>
                  </a:lnTo>
                  <a:lnTo>
                    <a:pt x="319" y="716"/>
                  </a:lnTo>
                  <a:lnTo>
                    <a:pt x="160" y="756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160" y="756"/>
                  </a:lnTo>
                  <a:lnTo>
                    <a:pt x="319" y="716"/>
                  </a:lnTo>
                  <a:lnTo>
                    <a:pt x="478" y="636"/>
                  </a:lnTo>
                  <a:lnTo>
                    <a:pt x="597" y="557"/>
                  </a:lnTo>
                  <a:lnTo>
                    <a:pt x="756" y="438"/>
                  </a:lnTo>
                  <a:lnTo>
                    <a:pt x="836" y="318"/>
                  </a:lnTo>
                  <a:lnTo>
                    <a:pt x="955" y="15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695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extrusionOk="0">
                  <a:moveTo>
                    <a:pt x="279" y="1"/>
                  </a:move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CE2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696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32" y="2943"/>
                  </a:lnTo>
                  <a:lnTo>
                    <a:pt x="4732" y="2943"/>
                  </a:lnTo>
                  <a:lnTo>
                    <a:pt x="469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697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1"/>
                  </a:moveTo>
                  <a:lnTo>
                    <a:pt x="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698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699;p77"/>
            <p:cNvSpPr/>
            <p:nvPr/>
          </p:nvSpPr>
          <p:spPr>
            <a:xfrm>
              <a:off x="5686125" y="3977200"/>
              <a:ext cx="16925" cy="9975"/>
            </a:xfrm>
            <a:custGeom>
              <a:avLst/>
              <a:gdLst/>
              <a:ahLst/>
              <a:cxnLst/>
              <a:rect l="l" t="t" r="r" b="b"/>
              <a:pathLst>
                <a:path w="677" h="399" extrusionOk="0">
                  <a:moveTo>
                    <a:pt x="1" y="1"/>
                  </a:moveTo>
                  <a:lnTo>
                    <a:pt x="279" y="239"/>
                  </a:lnTo>
                  <a:lnTo>
                    <a:pt x="478" y="319"/>
                  </a:lnTo>
                  <a:lnTo>
                    <a:pt x="677" y="398"/>
                  </a:lnTo>
                  <a:lnTo>
                    <a:pt x="677" y="358"/>
                  </a:lnTo>
                  <a:lnTo>
                    <a:pt x="518" y="160"/>
                  </a:lnTo>
                  <a:lnTo>
                    <a:pt x="398" y="160"/>
                  </a:lnTo>
                  <a:lnTo>
                    <a:pt x="199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700;p77"/>
            <p:cNvSpPr/>
            <p:nvPr/>
          </p:nvSpPr>
          <p:spPr>
            <a:xfrm>
              <a:off x="5685125" y="3977200"/>
              <a:ext cx="17925" cy="9975"/>
            </a:xfrm>
            <a:custGeom>
              <a:avLst/>
              <a:gdLst/>
              <a:ahLst/>
              <a:cxnLst/>
              <a:rect l="l" t="t" r="r" b="b"/>
              <a:pathLst>
                <a:path w="717" h="3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9" y="239"/>
                  </a:lnTo>
                  <a:lnTo>
                    <a:pt x="518" y="319"/>
                  </a:lnTo>
                  <a:lnTo>
                    <a:pt x="717" y="398"/>
                  </a:lnTo>
                  <a:lnTo>
                    <a:pt x="717" y="398"/>
                  </a:lnTo>
                  <a:lnTo>
                    <a:pt x="717" y="358"/>
                  </a:lnTo>
                  <a:lnTo>
                    <a:pt x="717" y="358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438" y="160"/>
                  </a:lnTo>
                  <a:lnTo>
                    <a:pt x="438" y="160"/>
                  </a:lnTo>
                  <a:lnTo>
                    <a:pt x="239" y="12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701;p77"/>
            <p:cNvSpPr/>
            <p:nvPr/>
          </p:nvSpPr>
          <p:spPr>
            <a:xfrm>
              <a:off x="5649350" y="3723750"/>
              <a:ext cx="35800" cy="41750"/>
            </a:xfrm>
            <a:custGeom>
              <a:avLst/>
              <a:gdLst/>
              <a:ahLst/>
              <a:cxnLst/>
              <a:rect l="l" t="t" r="r" b="b"/>
              <a:pathLst>
                <a:path w="1432" h="1670" extrusionOk="0">
                  <a:moveTo>
                    <a:pt x="319" y="1431"/>
                  </a:moveTo>
                  <a:lnTo>
                    <a:pt x="319" y="1431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319" y="1431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0" y="11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92" y="119"/>
                  </a:lnTo>
                  <a:lnTo>
                    <a:pt x="1432" y="239"/>
                  </a:lnTo>
                  <a:lnTo>
                    <a:pt x="1392" y="358"/>
                  </a:lnTo>
                  <a:lnTo>
                    <a:pt x="1352" y="477"/>
                  </a:lnTo>
                  <a:lnTo>
                    <a:pt x="1233" y="636"/>
                  </a:lnTo>
                  <a:lnTo>
                    <a:pt x="1114" y="795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1114" y="795"/>
                  </a:lnTo>
                  <a:lnTo>
                    <a:pt x="1233" y="636"/>
                  </a:lnTo>
                  <a:lnTo>
                    <a:pt x="1352" y="477"/>
                  </a:lnTo>
                  <a:lnTo>
                    <a:pt x="1392" y="358"/>
                  </a:lnTo>
                  <a:lnTo>
                    <a:pt x="1432" y="239"/>
                  </a:lnTo>
                  <a:lnTo>
                    <a:pt x="1392" y="119"/>
                  </a:lnTo>
                  <a:lnTo>
                    <a:pt x="1313" y="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702;p77"/>
            <p:cNvSpPr/>
            <p:nvPr/>
          </p:nvSpPr>
          <p:spPr>
            <a:xfrm>
              <a:off x="5650350" y="3759525"/>
              <a:ext cx="6975" cy="5975"/>
            </a:xfrm>
            <a:custGeom>
              <a:avLst/>
              <a:gdLst/>
              <a:ahLst/>
              <a:cxnLst/>
              <a:rect l="l" t="t" r="r" b="b"/>
              <a:pathLst>
                <a:path w="279" h="239" fill="none" extrusionOk="0">
                  <a:moveTo>
                    <a:pt x="279" y="0"/>
                  </a:moveTo>
                  <a:lnTo>
                    <a:pt x="279" y="0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703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704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705;p77"/>
            <p:cNvSpPr/>
            <p:nvPr/>
          </p:nvSpPr>
          <p:spPr>
            <a:xfrm>
              <a:off x="5649350" y="37267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706;p77"/>
            <p:cNvSpPr/>
            <p:nvPr/>
          </p:nvSpPr>
          <p:spPr>
            <a:xfrm>
              <a:off x="5650350" y="372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707;p77"/>
            <p:cNvSpPr/>
            <p:nvPr/>
          </p:nvSpPr>
          <p:spPr>
            <a:xfrm>
              <a:off x="5650350" y="3725725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708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709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710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711;p77"/>
            <p:cNvSpPr/>
            <p:nvPr/>
          </p:nvSpPr>
          <p:spPr>
            <a:xfrm>
              <a:off x="5667250" y="3723750"/>
              <a:ext cx="17900" cy="28850"/>
            </a:xfrm>
            <a:custGeom>
              <a:avLst/>
              <a:gdLst/>
              <a:ahLst/>
              <a:cxnLst/>
              <a:rect l="l" t="t" r="r" b="b"/>
              <a:pathLst>
                <a:path w="716" h="1154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676" y="119"/>
                  </a:lnTo>
                  <a:lnTo>
                    <a:pt x="716" y="239"/>
                  </a:lnTo>
                  <a:lnTo>
                    <a:pt x="676" y="358"/>
                  </a:lnTo>
                  <a:lnTo>
                    <a:pt x="636" y="477"/>
                  </a:lnTo>
                  <a:lnTo>
                    <a:pt x="517" y="636"/>
                  </a:lnTo>
                  <a:lnTo>
                    <a:pt x="398" y="795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398" y="795"/>
                  </a:lnTo>
                  <a:lnTo>
                    <a:pt x="517" y="636"/>
                  </a:lnTo>
                  <a:lnTo>
                    <a:pt x="636" y="477"/>
                  </a:lnTo>
                  <a:lnTo>
                    <a:pt x="676" y="358"/>
                  </a:lnTo>
                  <a:lnTo>
                    <a:pt x="716" y="239"/>
                  </a:lnTo>
                  <a:lnTo>
                    <a:pt x="676" y="119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712;p77"/>
            <p:cNvSpPr/>
            <p:nvPr/>
          </p:nvSpPr>
          <p:spPr>
            <a:xfrm>
              <a:off x="5682150" y="372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713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extrusionOk="0">
                  <a:moveTo>
                    <a:pt x="8270" y="0"/>
                  </a:move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714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fill="none" extrusionOk="0">
                  <a:moveTo>
                    <a:pt x="8270" y="0"/>
                  </a:moveTo>
                  <a:lnTo>
                    <a:pt x="8270" y="0"/>
                  </a:ln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845" y="835"/>
                  </a:lnTo>
                  <a:lnTo>
                    <a:pt x="5845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477" y="3181"/>
                  </a:lnTo>
                  <a:lnTo>
                    <a:pt x="477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5725" y="1670"/>
                  </a:lnTo>
                  <a:lnTo>
                    <a:pt x="5725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715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extrusionOk="0">
                  <a:moveTo>
                    <a:pt x="676" y="0"/>
                  </a:moveTo>
                  <a:lnTo>
                    <a:pt x="279" y="278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716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fill="none" extrusionOk="0">
                  <a:moveTo>
                    <a:pt x="676" y="0"/>
                  </a:moveTo>
                  <a:lnTo>
                    <a:pt x="676" y="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717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extrusionOk="0">
                  <a:moveTo>
                    <a:pt x="876" y="0"/>
                  </a:move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718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fill="none" extrusionOk="0">
                  <a:moveTo>
                    <a:pt x="876" y="0"/>
                  </a:moveTo>
                  <a:lnTo>
                    <a:pt x="876" y="0"/>
                  </a:lnTo>
                  <a:lnTo>
                    <a:pt x="399" y="40"/>
                  </a:ln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lnTo>
                    <a:pt x="1432" y="0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719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319" y="1"/>
                  </a:move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720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7" name="Picture 2" descr="Under The Sea Ocean Sticker by boobyba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325" y="4962923"/>
            <a:ext cx="256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Google Shape;3721;p77"/>
          <p:cNvGrpSpPr/>
          <p:nvPr/>
        </p:nvGrpSpPr>
        <p:grpSpPr>
          <a:xfrm>
            <a:off x="9340009" y="4245966"/>
            <a:ext cx="428425" cy="910525"/>
            <a:chOff x="5459500" y="3489150"/>
            <a:chExt cx="428425" cy="910525"/>
          </a:xfrm>
        </p:grpSpPr>
        <p:sp>
          <p:nvSpPr>
            <p:cNvPr id="109" name="Google Shape;3722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extrusionOk="0">
                  <a:moveTo>
                    <a:pt x="3937" y="1"/>
                  </a:moveTo>
                  <a:lnTo>
                    <a:pt x="3778" y="41"/>
                  </a:lnTo>
                  <a:lnTo>
                    <a:pt x="3619" y="120"/>
                  </a:lnTo>
                  <a:lnTo>
                    <a:pt x="3380" y="279"/>
                  </a:lnTo>
                  <a:lnTo>
                    <a:pt x="3181" y="558"/>
                  </a:lnTo>
                  <a:lnTo>
                    <a:pt x="2983" y="796"/>
                  </a:lnTo>
                  <a:lnTo>
                    <a:pt x="2744" y="1074"/>
                  </a:lnTo>
                  <a:lnTo>
                    <a:pt x="2506" y="1273"/>
                  </a:lnTo>
                  <a:lnTo>
                    <a:pt x="2386" y="1353"/>
                  </a:lnTo>
                  <a:lnTo>
                    <a:pt x="2227" y="1392"/>
                  </a:lnTo>
                  <a:lnTo>
                    <a:pt x="2068" y="1432"/>
                  </a:lnTo>
                  <a:lnTo>
                    <a:pt x="1949" y="1432"/>
                  </a:lnTo>
                  <a:lnTo>
                    <a:pt x="1790" y="1353"/>
                  </a:lnTo>
                  <a:lnTo>
                    <a:pt x="1631" y="1273"/>
                  </a:lnTo>
                  <a:lnTo>
                    <a:pt x="1353" y="1074"/>
                  </a:lnTo>
                  <a:lnTo>
                    <a:pt x="1074" y="876"/>
                  </a:lnTo>
                  <a:lnTo>
                    <a:pt x="955" y="836"/>
                  </a:lnTo>
                  <a:lnTo>
                    <a:pt x="796" y="796"/>
                  </a:lnTo>
                  <a:lnTo>
                    <a:pt x="637" y="796"/>
                  </a:lnTo>
                  <a:lnTo>
                    <a:pt x="478" y="876"/>
                  </a:lnTo>
                  <a:lnTo>
                    <a:pt x="359" y="955"/>
                  </a:lnTo>
                  <a:lnTo>
                    <a:pt x="239" y="1074"/>
                  </a:lnTo>
                  <a:lnTo>
                    <a:pt x="160" y="1233"/>
                  </a:lnTo>
                  <a:lnTo>
                    <a:pt x="120" y="1392"/>
                  </a:lnTo>
                  <a:lnTo>
                    <a:pt x="41" y="1711"/>
                  </a:lnTo>
                  <a:lnTo>
                    <a:pt x="1" y="2188"/>
                  </a:lnTo>
                  <a:lnTo>
                    <a:pt x="41" y="2665"/>
                  </a:lnTo>
                  <a:lnTo>
                    <a:pt x="80" y="2903"/>
                  </a:lnTo>
                  <a:lnTo>
                    <a:pt x="160" y="3142"/>
                  </a:lnTo>
                  <a:lnTo>
                    <a:pt x="239" y="3341"/>
                  </a:lnTo>
                  <a:lnTo>
                    <a:pt x="398" y="3500"/>
                  </a:lnTo>
                  <a:lnTo>
                    <a:pt x="677" y="3619"/>
                  </a:lnTo>
                  <a:lnTo>
                    <a:pt x="955" y="3699"/>
                  </a:lnTo>
                  <a:lnTo>
                    <a:pt x="1233" y="3738"/>
                  </a:lnTo>
                  <a:lnTo>
                    <a:pt x="1591" y="3738"/>
                  </a:lnTo>
                  <a:lnTo>
                    <a:pt x="2227" y="3699"/>
                  </a:lnTo>
                  <a:lnTo>
                    <a:pt x="2784" y="3659"/>
                  </a:lnTo>
                  <a:lnTo>
                    <a:pt x="3539" y="3659"/>
                  </a:lnTo>
                  <a:lnTo>
                    <a:pt x="4255" y="3699"/>
                  </a:lnTo>
                  <a:lnTo>
                    <a:pt x="4971" y="3858"/>
                  </a:lnTo>
                  <a:lnTo>
                    <a:pt x="5328" y="3977"/>
                  </a:lnTo>
                  <a:lnTo>
                    <a:pt x="5647" y="4096"/>
                  </a:lnTo>
                  <a:lnTo>
                    <a:pt x="5965" y="4255"/>
                  </a:lnTo>
                  <a:lnTo>
                    <a:pt x="6283" y="4454"/>
                  </a:lnTo>
                  <a:lnTo>
                    <a:pt x="6601" y="4653"/>
                  </a:lnTo>
                  <a:lnTo>
                    <a:pt x="6879" y="4891"/>
                  </a:lnTo>
                  <a:lnTo>
                    <a:pt x="7118" y="5170"/>
                  </a:lnTo>
                  <a:lnTo>
                    <a:pt x="7356" y="5448"/>
                  </a:lnTo>
                  <a:lnTo>
                    <a:pt x="7515" y="5766"/>
                  </a:lnTo>
                  <a:lnTo>
                    <a:pt x="7674" y="6084"/>
                  </a:lnTo>
                  <a:lnTo>
                    <a:pt x="7794" y="6402"/>
                  </a:lnTo>
                  <a:lnTo>
                    <a:pt x="7873" y="6680"/>
                  </a:lnTo>
                  <a:lnTo>
                    <a:pt x="7913" y="6999"/>
                  </a:lnTo>
                  <a:lnTo>
                    <a:pt x="7913" y="7317"/>
                  </a:lnTo>
                  <a:lnTo>
                    <a:pt x="7873" y="7953"/>
                  </a:lnTo>
                  <a:lnTo>
                    <a:pt x="7754" y="8549"/>
                  </a:lnTo>
                  <a:lnTo>
                    <a:pt x="7595" y="9185"/>
                  </a:lnTo>
                  <a:lnTo>
                    <a:pt x="7356" y="9821"/>
                  </a:lnTo>
                  <a:lnTo>
                    <a:pt x="7118" y="10418"/>
                  </a:lnTo>
                  <a:lnTo>
                    <a:pt x="6839" y="11014"/>
                  </a:lnTo>
                  <a:lnTo>
                    <a:pt x="3778" y="17415"/>
                  </a:lnTo>
                  <a:lnTo>
                    <a:pt x="3579" y="17972"/>
                  </a:lnTo>
                  <a:lnTo>
                    <a:pt x="3500" y="18250"/>
                  </a:lnTo>
                  <a:lnTo>
                    <a:pt x="3460" y="18529"/>
                  </a:lnTo>
                  <a:lnTo>
                    <a:pt x="3500" y="18807"/>
                  </a:lnTo>
                  <a:lnTo>
                    <a:pt x="3659" y="19085"/>
                  </a:lnTo>
                  <a:lnTo>
                    <a:pt x="3738" y="19205"/>
                  </a:lnTo>
                  <a:lnTo>
                    <a:pt x="3857" y="19284"/>
                  </a:lnTo>
                  <a:lnTo>
                    <a:pt x="3977" y="19364"/>
                  </a:lnTo>
                  <a:lnTo>
                    <a:pt x="4096" y="19403"/>
                  </a:lnTo>
                  <a:lnTo>
                    <a:pt x="4215" y="19125"/>
                  </a:lnTo>
                  <a:lnTo>
                    <a:pt x="4335" y="18926"/>
                  </a:lnTo>
                  <a:lnTo>
                    <a:pt x="4533" y="18727"/>
                  </a:lnTo>
                  <a:lnTo>
                    <a:pt x="4772" y="18568"/>
                  </a:lnTo>
                  <a:lnTo>
                    <a:pt x="5050" y="18409"/>
                  </a:lnTo>
                  <a:lnTo>
                    <a:pt x="5328" y="18330"/>
                  </a:lnTo>
                  <a:lnTo>
                    <a:pt x="5885" y="18131"/>
                  </a:lnTo>
                  <a:lnTo>
                    <a:pt x="6482" y="17932"/>
                  </a:lnTo>
                  <a:lnTo>
                    <a:pt x="6720" y="17813"/>
                  </a:lnTo>
                  <a:lnTo>
                    <a:pt x="6998" y="17654"/>
                  </a:lnTo>
                  <a:lnTo>
                    <a:pt x="7197" y="17495"/>
                  </a:lnTo>
                  <a:lnTo>
                    <a:pt x="7396" y="17256"/>
                  </a:lnTo>
                  <a:lnTo>
                    <a:pt x="7515" y="17018"/>
                  </a:lnTo>
                  <a:lnTo>
                    <a:pt x="7555" y="16740"/>
                  </a:lnTo>
                  <a:lnTo>
                    <a:pt x="7555" y="16541"/>
                  </a:lnTo>
                  <a:lnTo>
                    <a:pt x="7515" y="16342"/>
                  </a:lnTo>
                  <a:lnTo>
                    <a:pt x="7475" y="16103"/>
                  </a:lnTo>
                  <a:lnTo>
                    <a:pt x="7475" y="15905"/>
                  </a:lnTo>
                  <a:lnTo>
                    <a:pt x="7515" y="15746"/>
                  </a:lnTo>
                  <a:lnTo>
                    <a:pt x="7595" y="15587"/>
                  </a:lnTo>
                  <a:lnTo>
                    <a:pt x="7754" y="15308"/>
                  </a:lnTo>
                  <a:lnTo>
                    <a:pt x="8032" y="15070"/>
                  </a:lnTo>
                  <a:lnTo>
                    <a:pt x="8310" y="14871"/>
                  </a:lnTo>
                  <a:lnTo>
                    <a:pt x="8629" y="14672"/>
                  </a:lnTo>
                  <a:lnTo>
                    <a:pt x="8907" y="14433"/>
                  </a:lnTo>
                  <a:lnTo>
                    <a:pt x="9145" y="14195"/>
                  </a:lnTo>
                  <a:lnTo>
                    <a:pt x="9225" y="14036"/>
                  </a:lnTo>
                  <a:lnTo>
                    <a:pt x="9304" y="13877"/>
                  </a:lnTo>
                  <a:lnTo>
                    <a:pt x="9344" y="13678"/>
                  </a:lnTo>
                  <a:lnTo>
                    <a:pt x="9384" y="13440"/>
                  </a:lnTo>
                  <a:lnTo>
                    <a:pt x="9344" y="13002"/>
                  </a:lnTo>
                  <a:lnTo>
                    <a:pt x="9304" y="12525"/>
                  </a:lnTo>
                  <a:lnTo>
                    <a:pt x="9304" y="12286"/>
                  </a:lnTo>
                  <a:lnTo>
                    <a:pt x="9344" y="12048"/>
                  </a:lnTo>
                  <a:lnTo>
                    <a:pt x="9424" y="11889"/>
                  </a:lnTo>
                  <a:lnTo>
                    <a:pt x="9503" y="11770"/>
                  </a:lnTo>
                  <a:lnTo>
                    <a:pt x="9702" y="11452"/>
                  </a:lnTo>
                  <a:lnTo>
                    <a:pt x="9941" y="11213"/>
                  </a:lnTo>
                  <a:lnTo>
                    <a:pt x="10219" y="10935"/>
                  </a:lnTo>
                  <a:lnTo>
                    <a:pt x="10457" y="10696"/>
                  </a:lnTo>
                  <a:lnTo>
                    <a:pt x="10696" y="10418"/>
                  </a:lnTo>
                  <a:lnTo>
                    <a:pt x="10815" y="10140"/>
                  </a:lnTo>
                  <a:lnTo>
                    <a:pt x="10855" y="9980"/>
                  </a:lnTo>
                  <a:lnTo>
                    <a:pt x="10855" y="9821"/>
                  </a:lnTo>
                  <a:lnTo>
                    <a:pt x="10815" y="9543"/>
                  </a:lnTo>
                  <a:lnTo>
                    <a:pt x="10736" y="9305"/>
                  </a:lnTo>
                  <a:lnTo>
                    <a:pt x="10457" y="8867"/>
                  </a:lnTo>
                  <a:lnTo>
                    <a:pt x="10298" y="8629"/>
                  </a:lnTo>
                  <a:lnTo>
                    <a:pt x="10179" y="8390"/>
                  </a:lnTo>
                  <a:lnTo>
                    <a:pt x="10100" y="8152"/>
                  </a:lnTo>
                  <a:lnTo>
                    <a:pt x="10060" y="7913"/>
                  </a:lnTo>
                  <a:lnTo>
                    <a:pt x="10100" y="7674"/>
                  </a:lnTo>
                  <a:lnTo>
                    <a:pt x="10179" y="7476"/>
                  </a:lnTo>
                  <a:lnTo>
                    <a:pt x="10418" y="7078"/>
                  </a:lnTo>
                  <a:lnTo>
                    <a:pt x="10656" y="6680"/>
                  </a:lnTo>
                  <a:lnTo>
                    <a:pt x="10776" y="6482"/>
                  </a:lnTo>
                  <a:lnTo>
                    <a:pt x="10815" y="6243"/>
                  </a:lnTo>
                  <a:lnTo>
                    <a:pt x="10815" y="6044"/>
                  </a:lnTo>
                  <a:lnTo>
                    <a:pt x="10776" y="5846"/>
                  </a:lnTo>
                  <a:lnTo>
                    <a:pt x="10656" y="5647"/>
                  </a:lnTo>
                  <a:lnTo>
                    <a:pt x="10537" y="5448"/>
                  </a:lnTo>
                  <a:lnTo>
                    <a:pt x="10219" y="5090"/>
                  </a:lnTo>
                  <a:lnTo>
                    <a:pt x="9861" y="4812"/>
                  </a:lnTo>
                  <a:lnTo>
                    <a:pt x="9463" y="4533"/>
                  </a:lnTo>
                  <a:lnTo>
                    <a:pt x="9145" y="4215"/>
                  </a:lnTo>
                  <a:lnTo>
                    <a:pt x="8986" y="4056"/>
                  </a:lnTo>
                  <a:lnTo>
                    <a:pt x="8867" y="3858"/>
                  </a:lnTo>
                  <a:lnTo>
                    <a:pt x="8788" y="3659"/>
                  </a:lnTo>
                  <a:lnTo>
                    <a:pt x="8748" y="3420"/>
                  </a:lnTo>
                  <a:lnTo>
                    <a:pt x="8748" y="3102"/>
                  </a:lnTo>
                  <a:lnTo>
                    <a:pt x="8788" y="2784"/>
                  </a:lnTo>
                  <a:lnTo>
                    <a:pt x="8748" y="2585"/>
                  </a:lnTo>
                  <a:lnTo>
                    <a:pt x="8708" y="2426"/>
                  </a:lnTo>
                  <a:lnTo>
                    <a:pt x="8589" y="2227"/>
                  </a:lnTo>
                  <a:lnTo>
                    <a:pt x="8469" y="2068"/>
                  </a:lnTo>
                  <a:lnTo>
                    <a:pt x="8350" y="1949"/>
                  </a:lnTo>
                  <a:lnTo>
                    <a:pt x="8191" y="1830"/>
                  </a:lnTo>
                  <a:lnTo>
                    <a:pt x="7992" y="1711"/>
                  </a:lnTo>
                  <a:lnTo>
                    <a:pt x="7833" y="1671"/>
                  </a:lnTo>
                  <a:lnTo>
                    <a:pt x="7436" y="1671"/>
                  </a:lnTo>
                  <a:lnTo>
                    <a:pt x="7038" y="1711"/>
                  </a:lnTo>
                  <a:lnTo>
                    <a:pt x="6561" y="1750"/>
                  </a:lnTo>
                  <a:lnTo>
                    <a:pt x="6322" y="1750"/>
                  </a:lnTo>
                  <a:lnTo>
                    <a:pt x="6084" y="1711"/>
                  </a:lnTo>
                  <a:lnTo>
                    <a:pt x="5925" y="1631"/>
                  </a:lnTo>
                  <a:lnTo>
                    <a:pt x="5806" y="1512"/>
                  </a:lnTo>
                  <a:lnTo>
                    <a:pt x="5527" y="1273"/>
                  </a:lnTo>
                  <a:lnTo>
                    <a:pt x="5289" y="995"/>
                  </a:lnTo>
                  <a:lnTo>
                    <a:pt x="5090" y="717"/>
                  </a:lnTo>
                  <a:lnTo>
                    <a:pt x="4851" y="399"/>
                  </a:lnTo>
                  <a:lnTo>
                    <a:pt x="4573" y="160"/>
                  </a:lnTo>
                  <a:lnTo>
                    <a:pt x="4414" y="80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723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fill="none" extrusionOk="0">
                  <a:moveTo>
                    <a:pt x="41" y="1711"/>
                  </a:moveTo>
                  <a:lnTo>
                    <a:pt x="41" y="1711"/>
                  </a:lnTo>
                  <a:lnTo>
                    <a:pt x="120" y="1392"/>
                  </a:lnTo>
                  <a:lnTo>
                    <a:pt x="160" y="1233"/>
                  </a:lnTo>
                  <a:lnTo>
                    <a:pt x="239" y="1074"/>
                  </a:lnTo>
                  <a:lnTo>
                    <a:pt x="359" y="955"/>
                  </a:lnTo>
                  <a:lnTo>
                    <a:pt x="478" y="876"/>
                  </a:lnTo>
                  <a:lnTo>
                    <a:pt x="637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955" y="836"/>
                  </a:lnTo>
                  <a:lnTo>
                    <a:pt x="1074" y="876"/>
                  </a:lnTo>
                  <a:lnTo>
                    <a:pt x="1353" y="1074"/>
                  </a:lnTo>
                  <a:lnTo>
                    <a:pt x="1631" y="1273"/>
                  </a:lnTo>
                  <a:lnTo>
                    <a:pt x="1790" y="1353"/>
                  </a:lnTo>
                  <a:lnTo>
                    <a:pt x="1949" y="1432"/>
                  </a:lnTo>
                  <a:lnTo>
                    <a:pt x="1949" y="1432"/>
                  </a:lnTo>
                  <a:lnTo>
                    <a:pt x="2068" y="1432"/>
                  </a:lnTo>
                  <a:lnTo>
                    <a:pt x="2227" y="1392"/>
                  </a:lnTo>
                  <a:lnTo>
                    <a:pt x="2386" y="1353"/>
                  </a:lnTo>
                  <a:lnTo>
                    <a:pt x="2506" y="1273"/>
                  </a:lnTo>
                  <a:lnTo>
                    <a:pt x="2744" y="1074"/>
                  </a:lnTo>
                  <a:lnTo>
                    <a:pt x="2983" y="796"/>
                  </a:lnTo>
                  <a:lnTo>
                    <a:pt x="2983" y="796"/>
                  </a:lnTo>
                  <a:lnTo>
                    <a:pt x="3181" y="558"/>
                  </a:lnTo>
                  <a:lnTo>
                    <a:pt x="3380" y="279"/>
                  </a:lnTo>
                  <a:lnTo>
                    <a:pt x="3619" y="120"/>
                  </a:lnTo>
                  <a:lnTo>
                    <a:pt x="3778" y="41"/>
                  </a:lnTo>
                  <a:lnTo>
                    <a:pt x="3937" y="1"/>
                  </a:lnTo>
                  <a:lnTo>
                    <a:pt x="3937" y="1"/>
                  </a:lnTo>
                  <a:lnTo>
                    <a:pt x="4096" y="1"/>
                  </a:lnTo>
                  <a:lnTo>
                    <a:pt x="4255" y="1"/>
                  </a:lnTo>
                  <a:lnTo>
                    <a:pt x="4414" y="80"/>
                  </a:lnTo>
                  <a:lnTo>
                    <a:pt x="4573" y="160"/>
                  </a:lnTo>
                  <a:lnTo>
                    <a:pt x="4851" y="399"/>
                  </a:lnTo>
                  <a:lnTo>
                    <a:pt x="5090" y="717"/>
                  </a:lnTo>
                  <a:lnTo>
                    <a:pt x="5090" y="717"/>
                  </a:lnTo>
                  <a:lnTo>
                    <a:pt x="5289" y="995"/>
                  </a:lnTo>
                  <a:lnTo>
                    <a:pt x="5527" y="1273"/>
                  </a:lnTo>
                  <a:lnTo>
                    <a:pt x="5806" y="1512"/>
                  </a:lnTo>
                  <a:lnTo>
                    <a:pt x="5925" y="1631"/>
                  </a:lnTo>
                  <a:lnTo>
                    <a:pt x="6084" y="1711"/>
                  </a:lnTo>
                  <a:lnTo>
                    <a:pt x="6084" y="1711"/>
                  </a:lnTo>
                  <a:lnTo>
                    <a:pt x="6322" y="1750"/>
                  </a:lnTo>
                  <a:lnTo>
                    <a:pt x="6561" y="1750"/>
                  </a:lnTo>
                  <a:lnTo>
                    <a:pt x="7038" y="1711"/>
                  </a:lnTo>
                  <a:lnTo>
                    <a:pt x="7038" y="1711"/>
                  </a:lnTo>
                  <a:lnTo>
                    <a:pt x="7436" y="1671"/>
                  </a:lnTo>
                  <a:lnTo>
                    <a:pt x="7635" y="1671"/>
                  </a:lnTo>
                  <a:lnTo>
                    <a:pt x="7833" y="1671"/>
                  </a:lnTo>
                  <a:lnTo>
                    <a:pt x="7833" y="1671"/>
                  </a:lnTo>
                  <a:lnTo>
                    <a:pt x="7992" y="1711"/>
                  </a:lnTo>
                  <a:lnTo>
                    <a:pt x="8191" y="1830"/>
                  </a:lnTo>
                  <a:lnTo>
                    <a:pt x="8350" y="1949"/>
                  </a:lnTo>
                  <a:lnTo>
                    <a:pt x="8469" y="2068"/>
                  </a:lnTo>
                  <a:lnTo>
                    <a:pt x="8589" y="2227"/>
                  </a:lnTo>
                  <a:lnTo>
                    <a:pt x="8708" y="2426"/>
                  </a:lnTo>
                  <a:lnTo>
                    <a:pt x="8748" y="2585"/>
                  </a:lnTo>
                  <a:lnTo>
                    <a:pt x="8788" y="2784"/>
                  </a:lnTo>
                  <a:lnTo>
                    <a:pt x="8788" y="2784"/>
                  </a:lnTo>
                  <a:lnTo>
                    <a:pt x="8748" y="3102"/>
                  </a:lnTo>
                  <a:lnTo>
                    <a:pt x="8748" y="3420"/>
                  </a:lnTo>
                  <a:lnTo>
                    <a:pt x="8748" y="3420"/>
                  </a:lnTo>
                  <a:lnTo>
                    <a:pt x="8788" y="3659"/>
                  </a:lnTo>
                  <a:lnTo>
                    <a:pt x="8867" y="3858"/>
                  </a:lnTo>
                  <a:lnTo>
                    <a:pt x="8986" y="4056"/>
                  </a:lnTo>
                  <a:lnTo>
                    <a:pt x="9145" y="4215"/>
                  </a:lnTo>
                  <a:lnTo>
                    <a:pt x="9463" y="4533"/>
                  </a:lnTo>
                  <a:lnTo>
                    <a:pt x="9861" y="4812"/>
                  </a:lnTo>
                  <a:lnTo>
                    <a:pt x="9861" y="4812"/>
                  </a:lnTo>
                  <a:lnTo>
                    <a:pt x="10219" y="5090"/>
                  </a:lnTo>
                  <a:lnTo>
                    <a:pt x="10537" y="5448"/>
                  </a:lnTo>
                  <a:lnTo>
                    <a:pt x="10656" y="5647"/>
                  </a:lnTo>
                  <a:lnTo>
                    <a:pt x="10776" y="5846"/>
                  </a:lnTo>
                  <a:lnTo>
                    <a:pt x="10815" y="6044"/>
                  </a:lnTo>
                  <a:lnTo>
                    <a:pt x="10815" y="6243"/>
                  </a:lnTo>
                  <a:lnTo>
                    <a:pt x="10815" y="6243"/>
                  </a:lnTo>
                  <a:lnTo>
                    <a:pt x="10776" y="6482"/>
                  </a:lnTo>
                  <a:lnTo>
                    <a:pt x="10656" y="6680"/>
                  </a:lnTo>
                  <a:lnTo>
                    <a:pt x="10418" y="7078"/>
                  </a:lnTo>
                  <a:lnTo>
                    <a:pt x="10179" y="7476"/>
                  </a:lnTo>
                  <a:lnTo>
                    <a:pt x="10100" y="7674"/>
                  </a:lnTo>
                  <a:lnTo>
                    <a:pt x="10060" y="7913"/>
                  </a:lnTo>
                  <a:lnTo>
                    <a:pt x="10060" y="7913"/>
                  </a:lnTo>
                  <a:lnTo>
                    <a:pt x="10100" y="8152"/>
                  </a:lnTo>
                  <a:lnTo>
                    <a:pt x="10179" y="8390"/>
                  </a:lnTo>
                  <a:lnTo>
                    <a:pt x="10298" y="8629"/>
                  </a:lnTo>
                  <a:lnTo>
                    <a:pt x="10457" y="8867"/>
                  </a:lnTo>
                  <a:lnTo>
                    <a:pt x="10736" y="9305"/>
                  </a:lnTo>
                  <a:lnTo>
                    <a:pt x="10815" y="9543"/>
                  </a:lnTo>
                  <a:lnTo>
                    <a:pt x="10855" y="9821"/>
                  </a:lnTo>
                  <a:lnTo>
                    <a:pt x="10855" y="9821"/>
                  </a:lnTo>
                  <a:lnTo>
                    <a:pt x="10855" y="9980"/>
                  </a:lnTo>
                  <a:lnTo>
                    <a:pt x="10815" y="10140"/>
                  </a:lnTo>
                  <a:lnTo>
                    <a:pt x="10696" y="10418"/>
                  </a:lnTo>
                  <a:lnTo>
                    <a:pt x="10457" y="10696"/>
                  </a:lnTo>
                  <a:lnTo>
                    <a:pt x="10219" y="10935"/>
                  </a:lnTo>
                  <a:lnTo>
                    <a:pt x="9941" y="11213"/>
                  </a:lnTo>
                  <a:lnTo>
                    <a:pt x="9702" y="11452"/>
                  </a:lnTo>
                  <a:lnTo>
                    <a:pt x="9503" y="11770"/>
                  </a:lnTo>
                  <a:lnTo>
                    <a:pt x="9424" y="11889"/>
                  </a:lnTo>
                  <a:lnTo>
                    <a:pt x="9344" y="12048"/>
                  </a:lnTo>
                  <a:lnTo>
                    <a:pt x="9344" y="12048"/>
                  </a:lnTo>
                  <a:lnTo>
                    <a:pt x="9304" y="12286"/>
                  </a:lnTo>
                  <a:lnTo>
                    <a:pt x="9304" y="12525"/>
                  </a:lnTo>
                  <a:lnTo>
                    <a:pt x="9344" y="13002"/>
                  </a:lnTo>
                  <a:lnTo>
                    <a:pt x="9384" y="13440"/>
                  </a:lnTo>
                  <a:lnTo>
                    <a:pt x="9344" y="13678"/>
                  </a:lnTo>
                  <a:lnTo>
                    <a:pt x="9304" y="13877"/>
                  </a:lnTo>
                  <a:lnTo>
                    <a:pt x="9304" y="13877"/>
                  </a:lnTo>
                  <a:lnTo>
                    <a:pt x="9225" y="14036"/>
                  </a:lnTo>
                  <a:lnTo>
                    <a:pt x="9145" y="14195"/>
                  </a:lnTo>
                  <a:lnTo>
                    <a:pt x="8907" y="14433"/>
                  </a:lnTo>
                  <a:lnTo>
                    <a:pt x="8629" y="14672"/>
                  </a:lnTo>
                  <a:lnTo>
                    <a:pt x="8310" y="14871"/>
                  </a:lnTo>
                  <a:lnTo>
                    <a:pt x="8032" y="15070"/>
                  </a:lnTo>
                  <a:lnTo>
                    <a:pt x="7754" y="15308"/>
                  </a:lnTo>
                  <a:lnTo>
                    <a:pt x="7595" y="15587"/>
                  </a:lnTo>
                  <a:lnTo>
                    <a:pt x="7515" y="15746"/>
                  </a:lnTo>
                  <a:lnTo>
                    <a:pt x="7475" y="15905"/>
                  </a:lnTo>
                  <a:lnTo>
                    <a:pt x="7475" y="15905"/>
                  </a:lnTo>
                  <a:lnTo>
                    <a:pt x="7475" y="16103"/>
                  </a:lnTo>
                  <a:lnTo>
                    <a:pt x="7515" y="16342"/>
                  </a:lnTo>
                  <a:lnTo>
                    <a:pt x="7555" y="16541"/>
                  </a:lnTo>
                  <a:lnTo>
                    <a:pt x="7555" y="16740"/>
                  </a:lnTo>
                  <a:lnTo>
                    <a:pt x="7555" y="16740"/>
                  </a:lnTo>
                  <a:lnTo>
                    <a:pt x="7515" y="17018"/>
                  </a:lnTo>
                  <a:lnTo>
                    <a:pt x="7396" y="17256"/>
                  </a:lnTo>
                  <a:lnTo>
                    <a:pt x="7197" y="17495"/>
                  </a:lnTo>
                  <a:lnTo>
                    <a:pt x="6998" y="17654"/>
                  </a:lnTo>
                  <a:lnTo>
                    <a:pt x="6720" y="17813"/>
                  </a:lnTo>
                  <a:lnTo>
                    <a:pt x="6482" y="17932"/>
                  </a:lnTo>
                  <a:lnTo>
                    <a:pt x="5885" y="18131"/>
                  </a:lnTo>
                  <a:lnTo>
                    <a:pt x="5885" y="18131"/>
                  </a:lnTo>
                  <a:lnTo>
                    <a:pt x="5328" y="18330"/>
                  </a:lnTo>
                  <a:lnTo>
                    <a:pt x="5050" y="18409"/>
                  </a:lnTo>
                  <a:lnTo>
                    <a:pt x="4772" y="18568"/>
                  </a:lnTo>
                  <a:lnTo>
                    <a:pt x="4533" y="18727"/>
                  </a:lnTo>
                  <a:lnTo>
                    <a:pt x="4335" y="18926"/>
                  </a:lnTo>
                  <a:lnTo>
                    <a:pt x="4215" y="19125"/>
                  </a:lnTo>
                  <a:lnTo>
                    <a:pt x="4096" y="19403"/>
                  </a:lnTo>
                  <a:lnTo>
                    <a:pt x="4096" y="19403"/>
                  </a:lnTo>
                  <a:lnTo>
                    <a:pt x="3977" y="19364"/>
                  </a:lnTo>
                  <a:lnTo>
                    <a:pt x="3857" y="19284"/>
                  </a:lnTo>
                  <a:lnTo>
                    <a:pt x="3738" y="19205"/>
                  </a:lnTo>
                  <a:lnTo>
                    <a:pt x="3659" y="19085"/>
                  </a:lnTo>
                  <a:lnTo>
                    <a:pt x="3500" y="18807"/>
                  </a:lnTo>
                  <a:lnTo>
                    <a:pt x="3460" y="18529"/>
                  </a:lnTo>
                  <a:lnTo>
                    <a:pt x="3460" y="18529"/>
                  </a:lnTo>
                  <a:lnTo>
                    <a:pt x="3500" y="18250"/>
                  </a:lnTo>
                  <a:lnTo>
                    <a:pt x="3579" y="17972"/>
                  </a:lnTo>
                  <a:lnTo>
                    <a:pt x="3778" y="17415"/>
                  </a:lnTo>
                  <a:lnTo>
                    <a:pt x="3778" y="17415"/>
                  </a:lnTo>
                  <a:lnTo>
                    <a:pt x="6839" y="11014"/>
                  </a:lnTo>
                  <a:lnTo>
                    <a:pt x="6839" y="11014"/>
                  </a:lnTo>
                  <a:lnTo>
                    <a:pt x="7118" y="10418"/>
                  </a:lnTo>
                  <a:lnTo>
                    <a:pt x="7356" y="9821"/>
                  </a:lnTo>
                  <a:lnTo>
                    <a:pt x="7595" y="9185"/>
                  </a:lnTo>
                  <a:lnTo>
                    <a:pt x="7754" y="8549"/>
                  </a:lnTo>
                  <a:lnTo>
                    <a:pt x="7873" y="7953"/>
                  </a:lnTo>
                  <a:lnTo>
                    <a:pt x="7913" y="7317"/>
                  </a:lnTo>
                  <a:lnTo>
                    <a:pt x="7913" y="6999"/>
                  </a:lnTo>
                  <a:lnTo>
                    <a:pt x="7873" y="6680"/>
                  </a:lnTo>
                  <a:lnTo>
                    <a:pt x="7794" y="6402"/>
                  </a:lnTo>
                  <a:lnTo>
                    <a:pt x="7674" y="6084"/>
                  </a:lnTo>
                  <a:lnTo>
                    <a:pt x="7674" y="6084"/>
                  </a:lnTo>
                  <a:lnTo>
                    <a:pt x="7515" y="5766"/>
                  </a:lnTo>
                  <a:lnTo>
                    <a:pt x="7356" y="5448"/>
                  </a:lnTo>
                  <a:lnTo>
                    <a:pt x="7118" y="5170"/>
                  </a:lnTo>
                  <a:lnTo>
                    <a:pt x="6879" y="4891"/>
                  </a:lnTo>
                  <a:lnTo>
                    <a:pt x="6601" y="4653"/>
                  </a:lnTo>
                  <a:lnTo>
                    <a:pt x="6283" y="4454"/>
                  </a:lnTo>
                  <a:lnTo>
                    <a:pt x="5965" y="4255"/>
                  </a:lnTo>
                  <a:lnTo>
                    <a:pt x="5647" y="4096"/>
                  </a:lnTo>
                  <a:lnTo>
                    <a:pt x="5647" y="4096"/>
                  </a:lnTo>
                  <a:lnTo>
                    <a:pt x="5328" y="3977"/>
                  </a:lnTo>
                  <a:lnTo>
                    <a:pt x="4971" y="3858"/>
                  </a:lnTo>
                  <a:lnTo>
                    <a:pt x="4255" y="3699"/>
                  </a:lnTo>
                  <a:lnTo>
                    <a:pt x="3539" y="3659"/>
                  </a:lnTo>
                  <a:lnTo>
                    <a:pt x="2784" y="3659"/>
                  </a:lnTo>
                  <a:lnTo>
                    <a:pt x="2784" y="3659"/>
                  </a:lnTo>
                  <a:lnTo>
                    <a:pt x="2227" y="3699"/>
                  </a:lnTo>
                  <a:lnTo>
                    <a:pt x="1591" y="3738"/>
                  </a:lnTo>
                  <a:lnTo>
                    <a:pt x="1233" y="3738"/>
                  </a:lnTo>
                  <a:lnTo>
                    <a:pt x="955" y="3699"/>
                  </a:lnTo>
                  <a:lnTo>
                    <a:pt x="677" y="3619"/>
                  </a:lnTo>
                  <a:lnTo>
                    <a:pt x="398" y="3500"/>
                  </a:lnTo>
                  <a:lnTo>
                    <a:pt x="398" y="3500"/>
                  </a:lnTo>
                  <a:lnTo>
                    <a:pt x="239" y="3341"/>
                  </a:lnTo>
                  <a:lnTo>
                    <a:pt x="160" y="3142"/>
                  </a:lnTo>
                  <a:lnTo>
                    <a:pt x="80" y="2903"/>
                  </a:lnTo>
                  <a:lnTo>
                    <a:pt x="41" y="2665"/>
                  </a:lnTo>
                  <a:lnTo>
                    <a:pt x="1" y="2188"/>
                  </a:lnTo>
                  <a:lnTo>
                    <a:pt x="41" y="1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724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extrusionOk="0">
                  <a:moveTo>
                    <a:pt x="8827" y="1"/>
                  </a:moveTo>
                  <a:lnTo>
                    <a:pt x="8111" y="4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725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fill="none" extrusionOk="0">
                  <a:moveTo>
                    <a:pt x="11650" y="14871"/>
                  </a:move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lnTo>
                    <a:pt x="8827" y="1"/>
                  </a:lnTo>
                  <a:lnTo>
                    <a:pt x="8111" y="40"/>
                  </a:lnTo>
                  <a:lnTo>
                    <a:pt x="7396" y="12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233" y="9424"/>
                  </a:lnTo>
                  <a:lnTo>
                    <a:pt x="1352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43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708" y="30019"/>
                  </a:lnTo>
                  <a:lnTo>
                    <a:pt x="8827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350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726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extrusionOk="0">
                  <a:moveTo>
                    <a:pt x="3619" y="1"/>
                  </a:moveTo>
                  <a:lnTo>
                    <a:pt x="3221" y="40"/>
                  </a:lnTo>
                  <a:lnTo>
                    <a:pt x="2863" y="80"/>
                  </a:lnTo>
                  <a:lnTo>
                    <a:pt x="2505" y="160"/>
                  </a:lnTo>
                  <a:lnTo>
                    <a:pt x="2187" y="239"/>
                  </a:lnTo>
                  <a:lnTo>
                    <a:pt x="1591" y="478"/>
                  </a:lnTo>
                  <a:lnTo>
                    <a:pt x="1114" y="756"/>
                  </a:lnTo>
                  <a:lnTo>
                    <a:pt x="716" y="1034"/>
                  </a:lnTo>
                  <a:lnTo>
                    <a:pt x="438" y="1273"/>
                  </a:lnTo>
                  <a:lnTo>
                    <a:pt x="199" y="1511"/>
                  </a:lnTo>
                  <a:lnTo>
                    <a:pt x="120" y="1710"/>
                  </a:lnTo>
                  <a:lnTo>
                    <a:pt x="40" y="1869"/>
                  </a:lnTo>
                  <a:lnTo>
                    <a:pt x="0" y="2267"/>
                  </a:lnTo>
                  <a:lnTo>
                    <a:pt x="0" y="2625"/>
                  </a:lnTo>
                  <a:lnTo>
                    <a:pt x="80" y="2983"/>
                  </a:lnTo>
                  <a:lnTo>
                    <a:pt x="239" y="3301"/>
                  </a:lnTo>
                  <a:lnTo>
                    <a:pt x="398" y="3579"/>
                  </a:lnTo>
                  <a:lnTo>
                    <a:pt x="637" y="3738"/>
                  </a:lnTo>
                  <a:lnTo>
                    <a:pt x="756" y="3778"/>
                  </a:lnTo>
                  <a:lnTo>
                    <a:pt x="875" y="3818"/>
                  </a:lnTo>
                  <a:lnTo>
                    <a:pt x="1114" y="3857"/>
                  </a:lnTo>
                  <a:lnTo>
                    <a:pt x="1392" y="3977"/>
                  </a:lnTo>
                  <a:lnTo>
                    <a:pt x="1710" y="4175"/>
                  </a:lnTo>
                  <a:lnTo>
                    <a:pt x="2028" y="4414"/>
                  </a:lnTo>
                  <a:lnTo>
                    <a:pt x="2625" y="4851"/>
                  </a:lnTo>
                  <a:lnTo>
                    <a:pt x="2903" y="5010"/>
                  </a:lnTo>
                  <a:lnTo>
                    <a:pt x="3141" y="5090"/>
                  </a:lnTo>
                  <a:lnTo>
                    <a:pt x="3380" y="5130"/>
                  </a:lnTo>
                  <a:lnTo>
                    <a:pt x="3539" y="5090"/>
                  </a:lnTo>
                  <a:lnTo>
                    <a:pt x="3658" y="5050"/>
                  </a:lnTo>
                  <a:lnTo>
                    <a:pt x="3738" y="4931"/>
                  </a:lnTo>
                  <a:lnTo>
                    <a:pt x="3778" y="4811"/>
                  </a:lnTo>
                  <a:lnTo>
                    <a:pt x="3817" y="4613"/>
                  </a:lnTo>
                  <a:lnTo>
                    <a:pt x="3857" y="4136"/>
                  </a:lnTo>
                  <a:lnTo>
                    <a:pt x="3857" y="3937"/>
                  </a:lnTo>
                  <a:lnTo>
                    <a:pt x="3937" y="3778"/>
                  </a:lnTo>
                  <a:lnTo>
                    <a:pt x="4056" y="3738"/>
                  </a:lnTo>
                  <a:lnTo>
                    <a:pt x="4215" y="3698"/>
                  </a:lnTo>
                  <a:lnTo>
                    <a:pt x="4573" y="3818"/>
                  </a:lnTo>
                  <a:lnTo>
                    <a:pt x="5010" y="3937"/>
                  </a:lnTo>
                  <a:lnTo>
                    <a:pt x="5249" y="3937"/>
                  </a:lnTo>
                  <a:lnTo>
                    <a:pt x="5368" y="3857"/>
                  </a:lnTo>
                  <a:lnTo>
                    <a:pt x="5487" y="3738"/>
                  </a:lnTo>
                  <a:lnTo>
                    <a:pt x="5527" y="3579"/>
                  </a:lnTo>
                  <a:lnTo>
                    <a:pt x="5567" y="3340"/>
                  </a:lnTo>
                  <a:lnTo>
                    <a:pt x="5607" y="3102"/>
                  </a:lnTo>
                  <a:lnTo>
                    <a:pt x="5607" y="2545"/>
                  </a:lnTo>
                  <a:lnTo>
                    <a:pt x="5646" y="2426"/>
                  </a:lnTo>
                  <a:lnTo>
                    <a:pt x="5686" y="2307"/>
                  </a:lnTo>
                  <a:lnTo>
                    <a:pt x="5805" y="2148"/>
                  </a:lnTo>
                  <a:lnTo>
                    <a:pt x="6004" y="2068"/>
                  </a:lnTo>
                  <a:lnTo>
                    <a:pt x="6203" y="1989"/>
                  </a:lnTo>
                  <a:lnTo>
                    <a:pt x="6600" y="1869"/>
                  </a:lnTo>
                  <a:lnTo>
                    <a:pt x="6760" y="1790"/>
                  </a:lnTo>
                  <a:lnTo>
                    <a:pt x="6839" y="1710"/>
                  </a:lnTo>
                  <a:lnTo>
                    <a:pt x="6839" y="1631"/>
                  </a:lnTo>
                  <a:lnTo>
                    <a:pt x="6879" y="1551"/>
                  </a:lnTo>
                  <a:lnTo>
                    <a:pt x="6839" y="1432"/>
                  </a:lnTo>
                  <a:lnTo>
                    <a:pt x="6720" y="1193"/>
                  </a:lnTo>
                  <a:lnTo>
                    <a:pt x="6441" y="955"/>
                  </a:lnTo>
                  <a:lnTo>
                    <a:pt x="6084" y="677"/>
                  </a:lnTo>
                  <a:lnTo>
                    <a:pt x="5646" y="398"/>
                  </a:lnTo>
                  <a:lnTo>
                    <a:pt x="5050" y="199"/>
                  </a:lnTo>
                  <a:lnTo>
                    <a:pt x="4732" y="12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727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fill="none" extrusionOk="0">
                  <a:moveTo>
                    <a:pt x="199" y="1511"/>
                  </a:moveTo>
                  <a:lnTo>
                    <a:pt x="199" y="1511"/>
                  </a:lnTo>
                  <a:lnTo>
                    <a:pt x="438" y="1273"/>
                  </a:lnTo>
                  <a:lnTo>
                    <a:pt x="716" y="1034"/>
                  </a:lnTo>
                  <a:lnTo>
                    <a:pt x="1114" y="756"/>
                  </a:lnTo>
                  <a:lnTo>
                    <a:pt x="1591" y="478"/>
                  </a:lnTo>
                  <a:lnTo>
                    <a:pt x="2187" y="239"/>
                  </a:lnTo>
                  <a:lnTo>
                    <a:pt x="2505" y="160"/>
                  </a:lnTo>
                  <a:lnTo>
                    <a:pt x="2863" y="80"/>
                  </a:lnTo>
                  <a:lnTo>
                    <a:pt x="3221" y="40"/>
                  </a:lnTo>
                  <a:lnTo>
                    <a:pt x="3619" y="1"/>
                  </a:lnTo>
                  <a:lnTo>
                    <a:pt x="3619" y="1"/>
                  </a:lnTo>
                  <a:lnTo>
                    <a:pt x="4016" y="1"/>
                  </a:lnTo>
                  <a:lnTo>
                    <a:pt x="4374" y="40"/>
                  </a:lnTo>
                  <a:lnTo>
                    <a:pt x="4732" y="120"/>
                  </a:lnTo>
                  <a:lnTo>
                    <a:pt x="5050" y="199"/>
                  </a:lnTo>
                  <a:lnTo>
                    <a:pt x="5646" y="398"/>
                  </a:lnTo>
                  <a:lnTo>
                    <a:pt x="6084" y="677"/>
                  </a:lnTo>
                  <a:lnTo>
                    <a:pt x="6441" y="955"/>
                  </a:lnTo>
                  <a:lnTo>
                    <a:pt x="6720" y="1193"/>
                  </a:lnTo>
                  <a:lnTo>
                    <a:pt x="6839" y="1432"/>
                  </a:lnTo>
                  <a:lnTo>
                    <a:pt x="6879" y="1551"/>
                  </a:lnTo>
                  <a:lnTo>
                    <a:pt x="6839" y="1631"/>
                  </a:lnTo>
                  <a:lnTo>
                    <a:pt x="6839" y="1631"/>
                  </a:lnTo>
                  <a:lnTo>
                    <a:pt x="6839" y="1710"/>
                  </a:lnTo>
                  <a:lnTo>
                    <a:pt x="6760" y="1790"/>
                  </a:lnTo>
                  <a:lnTo>
                    <a:pt x="6600" y="1869"/>
                  </a:lnTo>
                  <a:lnTo>
                    <a:pt x="6203" y="1989"/>
                  </a:lnTo>
                  <a:lnTo>
                    <a:pt x="6004" y="2068"/>
                  </a:lnTo>
                  <a:lnTo>
                    <a:pt x="5805" y="2148"/>
                  </a:lnTo>
                  <a:lnTo>
                    <a:pt x="5686" y="2307"/>
                  </a:lnTo>
                  <a:lnTo>
                    <a:pt x="5646" y="2426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607" y="3102"/>
                  </a:lnTo>
                  <a:lnTo>
                    <a:pt x="5567" y="3340"/>
                  </a:lnTo>
                  <a:lnTo>
                    <a:pt x="5527" y="3579"/>
                  </a:lnTo>
                  <a:lnTo>
                    <a:pt x="5487" y="3738"/>
                  </a:lnTo>
                  <a:lnTo>
                    <a:pt x="5368" y="3857"/>
                  </a:lnTo>
                  <a:lnTo>
                    <a:pt x="5249" y="3937"/>
                  </a:lnTo>
                  <a:lnTo>
                    <a:pt x="5010" y="3937"/>
                  </a:lnTo>
                  <a:lnTo>
                    <a:pt x="5010" y="3937"/>
                  </a:lnTo>
                  <a:lnTo>
                    <a:pt x="4573" y="3818"/>
                  </a:lnTo>
                  <a:lnTo>
                    <a:pt x="4215" y="3698"/>
                  </a:lnTo>
                  <a:lnTo>
                    <a:pt x="4056" y="3738"/>
                  </a:lnTo>
                  <a:lnTo>
                    <a:pt x="3937" y="3778"/>
                  </a:lnTo>
                  <a:lnTo>
                    <a:pt x="3857" y="3937"/>
                  </a:lnTo>
                  <a:lnTo>
                    <a:pt x="3857" y="4136"/>
                  </a:lnTo>
                  <a:lnTo>
                    <a:pt x="3857" y="4136"/>
                  </a:lnTo>
                  <a:lnTo>
                    <a:pt x="3817" y="4613"/>
                  </a:lnTo>
                  <a:lnTo>
                    <a:pt x="3778" y="4811"/>
                  </a:lnTo>
                  <a:lnTo>
                    <a:pt x="3738" y="4931"/>
                  </a:lnTo>
                  <a:lnTo>
                    <a:pt x="3658" y="5050"/>
                  </a:lnTo>
                  <a:lnTo>
                    <a:pt x="3539" y="5090"/>
                  </a:lnTo>
                  <a:lnTo>
                    <a:pt x="3380" y="5130"/>
                  </a:lnTo>
                  <a:lnTo>
                    <a:pt x="3141" y="5090"/>
                  </a:lnTo>
                  <a:lnTo>
                    <a:pt x="3141" y="5090"/>
                  </a:lnTo>
                  <a:lnTo>
                    <a:pt x="2903" y="5010"/>
                  </a:lnTo>
                  <a:lnTo>
                    <a:pt x="2625" y="4851"/>
                  </a:lnTo>
                  <a:lnTo>
                    <a:pt x="2028" y="4414"/>
                  </a:lnTo>
                  <a:lnTo>
                    <a:pt x="1710" y="4175"/>
                  </a:lnTo>
                  <a:lnTo>
                    <a:pt x="1392" y="3977"/>
                  </a:lnTo>
                  <a:lnTo>
                    <a:pt x="1114" y="3857"/>
                  </a:lnTo>
                  <a:lnTo>
                    <a:pt x="875" y="3818"/>
                  </a:lnTo>
                  <a:lnTo>
                    <a:pt x="875" y="3818"/>
                  </a:lnTo>
                  <a:lnTo>
                    <a:pt x="756" y="3778"/>
                  </a:lnTo>
                  <a:lnTo>
                    <a:pt x="637" y="3738"/>
                  </a:lnTo>
                  <a:lnTo>
                    <a:pt x="398" y="3579"/>
                  </a:lnTo>
                  <a:lnTo>
                    <a:pt x="239" y="3301"/>
                  </a:lnTo>
                  <a:lnTo>
                    <a:pt x="80" y="2983"/>
                  </a:lnTo>
                  <a:lnTo>
                    <a:pt x="0" y="2625"/>
                  </a:lnTo>
                  <a:lnTo>
                    <a:pt x="0" y="2267"/>
                  </a:lnTo>
                  <a:lnTo>
                    <a:pt x="40" y="1869"/>
                  </a:lnTo>
                  <a:lnTo>
                    <a:pt x="120" y="1710"/>
                  </a:lnTo>
                  <a:lnTo>
                    <a:pt x="199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728;p77"/>
            <p:cNvSpPr/>
            <p:nvPr/>
          </p:nvSpPr>
          <p:spPr>
            <a:xfrm>
              <a:off x="5603625" y="3611425"/>
              <a:ext cx="46750" cy="46725"/>
            </a:xfrm>
            <a:custGeom>
              <a:avLst/>
              <a:gdLst/>
              <a:ahLst/>
              <a:cxnLst/>
              <a:rect l="l" t="t" r="r" b="b"/>
              <a:pathLst>
                <a:path w="1870" h="1869" extrusionOk="0">
                  <a:moveTo>
                    <a:pt x="756" y="0"/>
                  </a:moveTo>
                  <a:lnTo>
                    <a:pt x="557" y="80"/>
                  </a:lnTo>
                  <a:lnTo>
                    <a:pt x="398" y="159"/>
                  </a:lnTo>
                  <a:lnTo>
                    <a:pt x="279" y="27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1" y="756"/>
                  </a:lnTo>
                  <a:lnTo>
                    <a:pt x="1" y="915"/>
                  </a:lnTo>
                  <a:lnTo>
                    <a:pt x="1" y="1114"/>
                  </a:lnTo>
                  <a:lnTo>
                    <a:pt x="80" y="1312"/>
                  </a:lnTo>
                  <a:lnTo>
                    <a:pt x="160" y="1471"/>
                  </a:lnTo>
                  <a:lnTo>
                    <a:pt x="279" y="1591"/>
                  </a:lnTo>
                  <a:lnTo>
                    <a:pt x="398" y="1710"/>
                  </a:lnTo>
                  <a:lnTo>
                    <a:pt x="557" y="1789"/>
                  </a:lnTo>
                  <a:lnTo>
                    <a:pt x="756" y="1869"/>
                  </a:lnTo>
                  <a:lnTo>
                    <a:pt x="1114" y="1869"/>
                  </a:lnTo>
                  <a:lnTo>
                    <a:pt x="1313" y="1789"/>
                  </a:lnTo>
                  <a:lnTo>
                    <a:pt x="1472" y="1710"/>
                  </a:lnTo>
                  <a:lnTo>
                    <a:pt x="1591" y="1591"/>
                  </a:lnTo>
                  <a:lnTo>
                    <a:pt x="1710" y="1471"/>
                  </a:lnTo>
                  <a:lnTo>
                    <a:pt x="1790" y="1312"/>
                  </a:lnTo>
                  <a:lnTo>
                    <a:pt x="1869" y="1114"/>
                  </a:lnTo>
                  <a:lnTo>
                    <a:pt x="1869" y="915"/>
                  </a:lnTo>
                  <a:lnTo>
                    <a:pt x="1869" y="756"/>
                  </a:lnTo>
                  <a:lnTo>
                    <a:pt x="1790" y="557"/>
                  </a:lnTo>
                  <a:lnTo>
                    <a:pt x="1710" y="398"/>
                  </a:lnTo>
                  <a:lnTo>
                    <a:pt x="1591" y="279"/>
                  </a:lnTo>
                  <a:lnTo>
                    <a:pt x="1472" y="159"/>
                  </a:lnTo>
                  <a:lnTo>
                    <a:pt x="131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729;p77"/>
            <p:cNvSpPr/>
            <p:nvPr/>
          </p:nvSpPr>
          <p:spPr>
            <a:xfrm>
              <a:off x="5624500" y="3616400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9" y="0"/>
                  </a:moveTo>
                  <a:lnTo>
                    <a:pt x="199" y="40"/>
                  </a:lnTo>
                  <a:lnTo>
                    <a:pt x="80" y="80"/>
                  </a:lnTo>
                  <a:lnTo>
                    <a:pt x="1" y="199"/>
                  </a:lnTo>
                  <a:lnTo>
                    <a:pt x="1" y="318"/>
                  </a:lnTo>
                  <a:lnTo>
                    <a:pt x="1" y="437"/>
                  </a:lnTo>
                  <a:lnTo>
                    <a:pt x="80" y="557"/>
                  </a:lnTo>
                  <a:lnTo>
                    <a:pt x="199" y="596"/>
                  </a:lnTo>
                  <a:lnTo>
                    <a:pt x="319" y="636"/>
                  </a:lnTo>
                  <a:lnTo>
                    <a:pt x="438" y="596"/>
                  </a:lnTo>
                  <a:lnTo>
                    <a:pt x="517" y="557"/>
                  </a:lnTo>
                  <a:lnTo>
                    <a:pt x="597" y="437"/>
                  </a:lnTo>
                  <a:lnTo>
                    <a:pt x="637" y="318"/>
                  </a:lnTo>
                  <a:lnTo>
                    <a:pt x="597" y="199"/>
                  </a:lnTo>
                  <a:lnTo>
                    <a:pt x="517" y="80"/>
                  </a:lnTo>
                  <a:lnTo>
                    <a:pt x="438" y="4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730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extrusionOk="0">
                  <a:moveTo>
                    <a:pt x="6083" y="0"/>
                  </a:moveTo>
                  <a:lnTo>
                    <a:pt x="5606" y="358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FDD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731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fill="none" extrusionOk="0">
                  <a:moveTo>
                    <a:pt x="5407" y="10298"/>
                  </a:move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lnTo>
                    <a:pt x="6083" y="0"/>
                  </a:lnTo>
                  <a:lnTo>
                    <a:pt x="5606" y="358"/>
                  </a:lnTo>
                  <a:lnTo>
                    <a:pt x="5049" y="756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732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extrusionOk="0">
                  <a:moveTo>
                    <a:pt x="2227" y="1"/>
                  </a:moveTo>
                  <a:lnTo>
                    <a:pt x="1830" y="41"/>
                  </a:lnTo>
                  <a:lnTo>
                    <a:pt x="1392" y="120"/>
                  </a:lnTo>
                  <a:lnTo>
                    <a:pt x="995" y="279"/>
                  </a:lnTo>
                  <a:lnTo>
                    <a:pt x="637" y="478"/>
                  </a:lnTo>
                  <a:lnTo>
                    <a:pt x="478" y="597"/>
                  </a:lnTo>
                  <a:lnTo>
                    <a:pt x="319" y="756"/>
                  </a:lnTo>
                  <a:lnTo>
                    <a:pt x="199" y="915"/>
                  </a:lnTo>
                  <a:lnTo>
                    <a:pt x="120" y="1114"/>
                  </a:lnTo>
                  <a:lnTo>
                    <a:pt x="40" y="1353"/>
                  </a:lnTo>
                  <a:lnTo>
                    <a:pt x="1" y="1631"/>
                  </a:lnTo>
                  <a:lnTo>
                    <a:pt x="1" y="1909"/>
                  </a:lnTo>
                  <a:lnTo>
                    <a:pt x="1" y="2188"/>
                  </a:lnTo>
                  <a:lnTo>
                    <a:pt x="80" y="2824"/>
                  </a:lnTo>
                  <a:lnTo>
                    <a:pt x="279" y="3500"/>
                  </a:lnTo>
                  <a:lnTo>
                    <a:pt x="478" y="4176"/>
                  </a:lnTo>
                  <a:lnTo>
                    <a:pt x="796" y="4772"/>
                  </a:lnTo>
                  <a:lnTo>
                    <a:pt x="1114" y="5329"/>
                  </a:lnTo>
                  <a:lnTo>
                    <a:pt x="1432" y="5766"/>
                  </a:lnTo>
                  <a:lnTo>
                    <a:pt x="1790" y="6124"/>
                  </a:lnTo>
                  <a:lnTo>
                    <a:pt x="2148" y="6323"/>
                  </a:lnTo>
                  <a:lnTo>
                    <a:pt x="2505" y="6442"/>
                  </a:lnTo>
                  <a:lnTo>
                    <a:pt x="2863" y="6482"/>
                  </a:lnTo>
                  <a:lnTo>
                    <a:pt x="3142" y="6402"/>
                  </a:lnTo>
                  <a:lnTo>
                    <a:pt x="3420" y="6243"/>
                  </a:lnTo>
                  <a:lnTo>
                    <a:pt x="3539" y="6164"/>
                  </a:lnTo>
                  <a:lnTo>
                    <a:pt x="3659" y="6005"/>
                  </a:lnTo>
                  <a:lnTo>
                    <a:pt x="3818" y="5726"/>
                  </a:lnTo>
                  <a:lnTo>
                    <a:pt x="3977" y="5170"/>
                  </a:lnTo>
                  <a:lnTo>
                    <a:pt x="4056" y="5011"/>
                  </a:lnTo>
                  <a:lnTo>
                    <a:pt x="4136" y="4931"/>
                  </a:lnTo>
                  <a:lnTo>
                    <a:pt x="4255" y="4852"/>
                  </a:lnTo>
                  <a:lnTo>
                    <a:pt x="4414" y="4812"/>
                  </a:lnTo>
                  <a:lnTo>
                    <a:pt x="4851" y="4693"/>
                  </a:lnTo>
                  <a:lnTo>
                    <a:pt x="5090" y="4613"/>
                  </a:lnTo>
                  <a:lnTo>
                    <a:pt x="5289" y="4534"/>
                  </a:lnTo>
                  <a:lnTo>
                    <a:pt x="5448" y="4414"/>
                  </a:lnTo>
                  <a:lnTo>
                    <a:pt x="5527" y="4295"/>
                  </a:lnTo>
                  <a:lnTo>
                    <a:pt x="5527" y="4136"/>
                  </a:lnTo>
                  <a:lnTo>
                    <a:pt x="5527" y="3937"/>
                  </a:lnTo>
                  <a:lnTo>
                    <a:pt x="5448" y="3420"/>
                  </a:lnTo>
                  <a:lnTo>
                    <a:pt x="5408" y="3142"/>
                  </a:lnTo>
                  <a:lnTo>
                    <a:pt x="5487" y="2943"/>
                  </a:lnTo>
                  <a:lnTo>
                    <a:pt x="5567" y="2784"/>
                  </a:lnTo>
                  <a:lnTo>
                    <a:pt x="5726" y="2625"/>
                  </a:lnTo>
                  <a:lnTo>
                    <a:pt x="5845" y="2426"/>
                  </a:lnTo>
                  <a:lnTo>
                    <a:pt x="6004" y="2188"/>
                  </a:lnTo>
                  <a:lnTo>
                    <a:pt x="6084" y="1830"/>
                  </a:lnTo>
                  <a:lnTo>
                    <a:pt x="6084" y="1353"/>
                  </a:lnTo>
                  <a:lnTo>
                    <a:pt x="6044" y="1114"/>
                  </a:lnTo>
                  <a:lnTo>
                    <a:pt x="5965" y="876"/>
                  </a:lnTo>
                  <a:lnTo>
                    <a:pt x="5806" y="717"/>
                  </a:lnTo>
                  <a:lnTo>
                    <a:pt x="5567" y="558"/>
                  </a:lnTo>
                  <a:lnTo>
                    <a:pt x="5328" y="399"/>
                  </a:lnTo>
                  <a:lnTo>
                    <a:pt x="5090" y="279"/>
                  </a:lnTo>
                  <a:lnTo>
                    <a:pt x="4493" y="160"/>
                  </a:lnTo>
                  <a:lnTo>
                    <a:pt x="3897" y="41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rgbClr val="DD3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733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fill="none" extrusionOk="0">
                  <a:moveTo>
                    <a:pt x="2943" y="1"/>
                  </a:moveTo>
                  <a:lnTo>
                    <a:pt x="2943" y="1"/>
                  </a:lnTo>
                  <a:lnTo>
                    <a:pt x="3420" y="1"/>
                  </a:lnTo>
                  <a:lnTo>
                    <a:pt x="3897" y="41"/>
                  </a:lnTo>
                  <a:lnTo>
                    <a:pt x="4493" y="160"/>
                  </a:lnTo>
                  <a:lnTo>
                    <a:pt x="5090" y="279"/>
                  </a:lnTo>
                  <a:lnTo>
                    <a:pt x="5328" y="399"/>
                  </a:lnTo>
                  <a:lnTo>
                    <a:pt x="5567" y="558"/>
                  </a:lnTo>
                  <a:lnTo>
                    <a:pt x="5806" y="717"/>
                  </a:lnTo>
                  <a:lnTo>
                    <a:pt x="5965" y="876"/>
                  </a:lnTo>
                  <a:lnTo>
                    <a:pt x="6044" y="1114"/>
                  </a:lnTo>
                  <a:lnTo>
                    <a:pt x="6084" y="1353"/>
                  </a:lnTo>
                  <a:lnTo>
                    <a:pt x="6084" y="1353"/>
                  </a:lnTo>
                  <a:lnTo>
                    <a:pt x="6084" y="1830"/>
                  </a:lnTo>
                  <a:lnTo>
                    <a:pt x="6004" y="2188"/>
                  </a:lnTo>
                  <a:lnTo>
                    <a:pt x="5845" y="2426"/>
                  </a:lnTo>
                  <a:lnTo>
                    <a:pt x="5726" y="2625"/>
                  </a:lnTo>
                  <a:lnTo>
                    <a:pt x="5567" y="2784"/>
                  </a:lnTo>
                  <a:lnTo>
                    <a:pt x="5487" y="2943"/>
                  </a:lnTo>
                  <a:lnTo>
                    <a:pt x="5408" y="3142"/>
                  </a:lnTo>
                  <a:lnTo>
                    <a:pt x="5448" y="3420"/>
                  </a:lnTo>
                  <a:lnTo>
                    <a:pt x="5448" y="3420"/>
                  </a:lnTo>
                  <a:lnTo>
                    <a:pt x="5527" y="3937"/>
                  </a:lnTo>
                  <a:lnTo>
                    <a:pt x="5527" y="4136"/>
                  </a:lnTo>
                  <a:lnTo>
                    <a:pt x="5527" y="4295"/>
                  </a:lnTo>
                  <a:lnTo>
                    <a:pt x="5448" y="4414"/>
                  </a:lnTo>
                  <a:lnTo>
                    <a:pt x="5289" y="4534"/>
                  </a:lnTo>
                  <a:lnTo>
                    <a:pt x="5090" y="4613"/>
                  </a:lnTo>
                  <a:lnTo>
                    <a:pt x="4851" y="4693"/>
                  </a:lnTo>
                  <a:lnTo>
                    <a:pt x="4851" y="4693"/>
                  </a:lnTo>
                  <a:lnTo>
                    <a:pt x="4414" y="4812"/>
                  </a:lnTo>
                  <a:lnTo>
                    <a:pt x="4255" y="4852"/>
                  </a:lnTo>
                  <a:lnTo>
                    <a:pt x="4136" y="4931"/>
                  </a:lnTo>
                  <a:lnTo>
                    <a:pt x="4056" y="5011"/>
                  </a:lnTo>
                  <a:lnTo>
                    <a:pt x="3977" y="5170"/>
                  </a:lnTo>
                  <a:lnTo>
                    <a:pt x="3818" y="5726"/>
                  </a:lnTo>
                  <a:lnTo>
                    <a:pt x="3818" y="5726"/>
                  </a:lnTo>
                  <a:lnTo>
                    <a:pt x="3659" y="6005"/>
                  </a:lnTo>
                  <a:lnTo>
                    <a:pt x="3539" y="6164"/>
                  </a:lnTo>
                  <a:lnTo>
                    <a:pt x="3420" y="6243"/>
                  </a:lnTo>
                  <a:lnTo>
                    <a:pt x="3142" y="6402"/>
                  </a:lnTo>
                  <a:lnTo>
                    <a:pt x="2863" y="6482"/>
                  </a:lnTo>
                  <a:lnTo>
                    <a:pt x="2505" y="6442"/>
                  </a:lnTo>
                  <a:lnTo>
                    <a:pt x="2148" y="6323"/>
                  </a:lnTo>
                  <a:lnTo>
                    <a:pt x="1790" y="6124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114" y="5329"/>
                  </a:lnTo>
                  <a:lnTo>
                    <a:pt x="796" y="4772"/>
                  </a:lnTo>
                  <a:lnTo>
                    <a:pt x="478" y="4176"/>
                  </a:lnTo>
                  <a:lnTo>
                    <a:pt x="279" y="3500"/>
                  </a:lnTo>
                  <a:lnTo>
                    <a:pt x="80" y="2824"/>
                  </a:lnTo>
                  <a:lnTo>
                    <a:pt x="1" y="2188"/>
                  </a:lnTo>
                  <a:lnTo>
                    <a:pt x="1" y="1909"/>
                  </a:lnTo>
                  <a:lnTo>
                    <a:pt x="1" y="1631"/>
                  </a:lnTo>
                  <a:lnTo>
                    <a:pt x="40" y="1353"/>
                  </a:lnTo>
                  <a:lnTo>
                    <a:pt x="120" y="1114"/>
                  </a:lnTo>
                  <a:lnTo>
                    <a:pt x="120" y="1114"/>
                  </a:lnTo>
                  <a:lnTo>
                    <a:pt x="199" y="915"/>
                  </a:lnTo>
                  <a:lnTo>
                    <a:pt x="319" y="756"/>
                  </a:lnTo>
                  <a:lnTo>
                    <a:pt x="478" y="597"/>
                  </a:lnTo>
                  <a:lnTo>
                    <a:pt x="637" y="478"/>
                  </a:lnTo>
                  <a:lnTo>
                    <a:pt x="995" y="279"/>
                  </a:lnTo>
                  <a:lnTo>
                    <a:pt x="1392" y="120"/>
                  </a:lnTo>
                  <a:lnTo>
                    <a:pt x="1830" y="41"/>
                  </a:lnTo>
                  <a:lnTo>
                    <a:pt x="2227" y="1"/>
                  </a:lnTo>
                  <a:lnTo>
                    <a:pt x="29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734;p77"/>
            <p:cNvSpPr/>
            <p:nvPr/>
          </p:nvSpPr>
          <p:spPr>
            <a:xfrm>
              <a:off x="5571825" y="3818175"/>
              <a:ext cx="55675" cy="21875"/>
            </a:xfrm>
            <a:custGeom>
              <a:avLst/>
              <a:gdLst/>
              <a:ahLst/>
              <a:cxnLst/>
              <a:rect l="l" t="t" r="r" b="b"/>
              <a:pathLst>
                <a:path w="2227" h="875" extrusionOk="0">
                  <a:moveTo>
                    <a:pt x="279" y="0"/>
                  </a:moveTo>
                  <a:lnTo>
                    <a:pt x="0" y="239"/>
                  </a:lnTo>
                  <a:lnTo>
                    <a:pt x="40" y="279"/>
                  </a:lnTo>
                  <a:lnTo>
                    <a:pt x="358" y="477"/>
                  </a:lnTo>
                  <a:lnTo>
                    <a:pt x="716" y="636"/>
                  </a:lnTo>
                  <a:lnTo>
                    <a:pt x="1074" y="795"/>
                  </a:lnTo>
                  <a:lnTo>
                    <a:pt x="1233" y="835"/>
                  </a:lnTo>
                  <a:lnTo>
                    <a:pt x="1432" y="875"/>
                  </a:lnTo>
                  <a:lnTo>
                    <a:pt x="1630" y="835"/>
                  </a:lnTo>
                  <a:lnTo>
                    <a:pt x="1829" y="795"/>
                  </a:lnTo>
                  <a:lnTo>
                    <a:pt x="2028" y="716"/>
                  </a:lnTo>
                  <a:lnTo>
                    <a:pt x="2227" y="597"/>
                  </a:lnTo>
                  <a:lnTo>
                    <a:pt x="2227" y="557"/>
                  </a:lnTo>
                  <a:lnTo>
                    <a:pt x="2227" y="517"/>
                  </a:lnTo>
                  <a:lnTo>
                    <a:pt x="2028" y="398"/>
                  </a:lnTo>
                  <a:lnTo>
                    <a:pt x="1869" y="318"/>
                  </a:lnTo>
                  <a:lnTo>
                    <a:pt x="1511" y="199"/>
                  </a:lnTo>
                  <a:lnTo>
                    <a:pt x="1352" y="159"/>
                  </a:lnTo>
                  <a:lnTo>
                    <a:pt x="1193" y="159"/>
                  </a:lnTo>
                  <a:lnTo>
                    <a:pt x="835" y="1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735;p77"/>
            <p:cNvSpPr/>
            <p:nvPr/>
          </p:nvSpPr>
          <p:spPr>
            <a:xfrm>
              <a:off x="5521125" y="3915575"/>
              <a:ext cx="95450" cy="30850"/>
            </a:xfrm>
            <a:custGeom>
              <a:avLst/>
              <a:gdLst/>
              <a:ahLst/>
              <a:cxnLst/>
              <a:rect l="l" t="t" r="r" b="b"/>
              <a:pathLst>
                <a:path w="3818" h="1234" extrusionOk="0">
                  <a:moveTo>
                    <a:pt x="40" y="1"/>
                  </a:moveTo>
                  <a:lnTo>
                    <a:pt x="1" y="199"/>
                  </a:lnTo>
                  <a:lnTo>
                    <a:pt x="438" y="517"/>
                  </a:lnTo>
                  <a:lnTo>
                    <a:pt x="955" y="756"/>
                  </a:lnTo>
                  <a:lnTo>
                    <a:pt x="1511" y="995"/>
                  </a:lnTo>
                  <a:lnTo>
                    <a:pt x="2068" y="1154"/>
                  </a:lnTo>
                  <a:lnTo>
                    <a:pt x="2346" y="1233"/>
                  </a:lnTo>
                  <a:lnTo>
                    <a:pt x="2943" y="1233"/>
                  </a:lnTo>
                  <a:lnTo>
                    <a:pt x="3261" y="1154"/>
                  </a:lnTo>
                  <a:lnTo>
                    <a:pt x="3539" y="1074"/>
                  </a:lnTo>
                  <a:lnTo>
                    <a:pt x="3818" y="955"/>
                  </a:lnTo>
                  <a:lnTo>
                    <a:pt x="3818" y="875"/>
                  </a:lnTo>
                  <a:lnTo>
                    <a:pt x="3539" y="796"/>
                  </a:lnTo>
                  <a:lnTo>
                    <a:pt x="3261" y="716"/>
                  </a:lnTo>
                  <a:lnTo>
                    <a:pt x="2704" y="597"/>
                  </a:lnTo>
                  <a:lnTo>
                    <a:pt x="2187" y="517"/>
                  </a:lnTo>
                  <a:lnTo>
                    <a:pt x="1631" y="478"/>
                  </a:lnTo>
                  <a:lnTo>
                    <a:pt x="1114" y="358"/>
                  </a:lnTo>
                  <a:lnTo>
                    <a:pt x="597" y="19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736;p77"/>
            <p:cNvSpPr/>
            <p:nvPr/>
          </p:nvSpPr>
          <p:spPr>
            <a:xfrm>
              <a:off x="5542000" y="3860900"/>
              <a:ext cx="74575" cy="26875"/>
            </a:xfrm>
            <a:custGeom>
              <a:avLst/>
              <a:gdLst/>
              <a:ahLst/>
              <a:cxnLst/>
              <a:rect l="l" t="t" r="r" b="b"/>
              <a:pathLst>
                <a:path w="2983" h="1075" extrusionOk="0">
                  <a:moveTo>
                    <a:pt x="160" y="1"/>
                  </a:moveTo>
                  <a:lnTo>
                    <a:pt x="1" y="279"/>
                  </a:lnTo>
                  <a:lnTo>
                    <a:pt x="80" y="319"/>
                  </a:lnTo>
                  <a:lnTo>
                    <a:pt x="517" y="597"/>
                  </a:lnTo>
                  <a:lnTo>
                    <a:pt x="955" y="796"/>
                  </a:lnTo>
                  <a:lnTo>
                    <a:pt x="1432" y="955"/>
                  </a:lnTo>
                  <a:lnTo>
                    <a:pt x="1710" y="1035"/>
                  </a:lnTo>
                  <a:lnTo>
                    <a:pt x="1949" y="1074"/>
                  </a:lnTo>
                  <a:lnTo>
                    <a:pt x="2187" y="1035"/>
                  </a:lnTo>
                  <a:lnTo>
                    <a:pt x="2466" y="995"/>
                  </a:lnTo>
                  <a:lnTo>
                    <a:pt x="2704" y="915"/>
                  </a:lnTo>
                  <a:lnTo>
                    <a:pt x="2943" y="796"/>
                  </a:lnTo>
                  <a:lnTo>
                    <a:pt x="2983" y="796"/>
                  </a:lnTo>
                  <a:lnTo>
                    <a:pt x="2943" y="756"/>
                  </a:lnTo>
                  <a:lnTo>
                    <a:pt x="2704" y="637"/>
                  </a:lnTo>
                  <a:lnTo>
                    <a:pt x="2466" y="557"/>
                  </a:lnTo>
                  <a:lnTo>
                    <a:pt x="2028" y="398"/>
                  </a:lnTo>
                  <a:lnTo>
                    <a:pt x="1790" y="359"/>
                  </a:lnTo>
                  <a:lnTo>
                    <a:pt x="1591" y="319"/>
                  </a:lnTo>
                  <a:lnTo>
                    <a:pt x="1114" y="279"/>
                  </a:lnTo>
                  <a:lnTo>
                    <a:pt x="676" y="160"/>
                  </a:lnTo>
                  <a:lnTo>
                    <a:pt x="199" y="4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737;p77"/>
            <p:cNvSpPr/>
            <p:nvPr/>
          </p:nvSpPr>
          <p:spPr>
            <a:xfrm>
              <a:off x="5541000" y="4035850"/>
              <a:ext cx="76575" cy="25875"/>
            </a:xfrm>
            <a:custGeom>
              <a:avLst/>
              <a:gdLst/>
              <a:ahLst/>
              <a:cxnLst/>
              <a:rect l="l" t="t" r="r" b="b"/>
              <a:pathLst>
                <a:path w="3063" h="1035" extrusionOk="0">
                  <a:moveTo>
                    <a:pt x="2744" y="0"/>
                  </a:moveTo>
                  <a:lnTo>
                    <a:pt x="2506" y="40"/>
                  </a:lnTo>
                  <a:lnTo>
                    <a:pt x="2029" y="159"/>
                  </a:lnTo>
                  <a:lnTo>
                    <a:pt x="1830" y="199"/>
                  </a:lnTo>
                  <a:lnTo>
                    <a:pt x="1631" y="319"/>
                  </a:lnTo>
                  <a:lnTo>
                    <a:pt x="1194" y="478"/>
                  </a:lnTo>
                  <a:lnTo>
                    <a:pt x="756" y="637"/>
                  </a:lnTo>
                  <a:lnTo>
                    <a:pt x="279" y="716"/>
                  </a:lnTo>
                  <a:lnTo>
                    <a:pt x="1" y="756"/>
                  </a:lnTo>
                  <a:lnTo>
                    <a:pt x="160" y="1034"/>
                  </a:lnTo>
                  <a:lnTo>
                    <a:pt x="796" y="1034"/>
                  </a:lnTo>
                  <a:lnTo>
                    <a:pt x="1313" y="994"/>
                  </a:lnTo>
                  <a:lnTo>
                    <a:pt x="1830" y="915"/>
                  </a:lnTo>
                  <a:lnTo>
                    <a:pt x="2068" y="875"/>
                  </a:lnTo>
                  <a:lnTo>
                    <a:pt x="2307" y="756"/>
                  </a:lnTo>
                  <a:lnTo>
                    <a:pt x="2506" y="597"/>
                  </a:lnTo>
                  <a:lnTo>
                    <a:pt x="2704" y="438"/>
                  </a:lnTo>
                  <a:lnTo>
                    <a:pt x="2903" y="279"/>
                  </a:lnTo>
                  <a:lnTo>
                    <a:pt x="3062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738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extrusionOk="0">
                  <a:moveTo>
                    <a:pt x="836" y="0"/>
                  </a:move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739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fill="none" extrusionOk="0">
                  <a:moveTo>
                    <a:pt x="756" y="637"/>
                  </a:move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836" y="0"/>
                  </a:lnTo>
                  <a:lnTo>
                    <a:pt x="518" y="40"/>
                  </a:ln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740;p77"/>
            <p:cNvSpPr/>
            <p:nvPr/>
          </p:nvSpPr>
          <p:spPr>
            <a:xfrm>
              <a:off x="5517150" y="3987150"/>
              <a:ext cx="98425" cy="17900"/>
            </a:xfrm>
            <a:custGeom>
              <a:avLst/>
              <a:gdLst/>
              <a:ahLst/>
              <a:cxnLst/>
              <a:rect l="l" t="t" r="r" b="b"/>
              <a:pathLst>
                <a:path w="3937" h="716" extrusionOk="0">
                  <a:moveTo>
                    <a:pt x="2744" y="0"/>
                  </a:moveTo>
                  <a:lnTo>
                    <a:pt x="2187" y="80"/>
                  </a:lnTo>
                  <a:lnTo>
                    <a:pt x="1631" y="159"/>
                  </a:lnTo>
                  <a:lnTo>
                    <a:pt x="1034" y="199"/>
                  </a:lnTo>
                  <a:lnTo>
                    <a:pt x="478" y="199"/>
                  </a:lnTo>
                  <a:lnTo>
                    <a:pt x="1" y="120"/>
                  </a:lnTo>
                  <a:lnTo>
                    <a:pt x="40" y="398"/>
                  </a:lnTo>
                  <a:lnTo>
                    <a:pt x="438" y="517"/>
                  </a:lnTo>
                  <a:lnTo>
                    <a:pt x="1034" y="636"/>
                  </a:lnTo>
                  <a:lnTo>
                    <a:pt x="1631" y="716"/>
                  </a:lnTo>
                  <a:lnTo>
                    <a:pt x="2545" y="716"/>
                  </a:lnTo>
                  <a:lnTo>
                    <a:pt x="2863" y="636"/>
                  </a:lnTo>
                  <a:lnTo>
                    <a:pt x="3142" y="557"/>
                  </a:lnTo>
                  <a:lnTo>
                    <a:pt x="3420" y="438"/>
                  </a:lnTo>
                  <a:lnTo>
                    <a:pt x="3698" y="279"/>
                  </a:lnTo>
                  <a:lnTo>
                    <a:pt x="3937" y="80"/>
                  </a:lnTo>
                  <a:lnTo>
                    <a:pt x="3937" y="40"/>
                  </a:lnTo>
                  <a:lnTo>
                    <a:pt x="3897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741;p77"/>
            <p:cNvSpPr/>
            <p:nvPr/>
          </p:nvSpPr>
          <p:spPr>
            <a:xfrm>
              <a:off x="5653325" y="3867875"/>
              <a:ext cx="107375" cy="14925"/>
            </a:xfrm>
            <a:custGeom>
              <a:avLst/>
              <a:gdLst/>
              <a:ahLst/>
              <a:cxnLst/>
              <a:rect l="l" t="t" r="r" b="b"/>
              <a:pathLst>
                <a:path w="4295" h="597" extrusionOk="0">
                  <a:moveTo>
                    <a:pt x="2187" y="0"/>
                  </a:moveTo>
                  <a:lnTo>
                    <a:pt x="1631" y="40"/>
                  </a:lnTo>
                  <a:lnTo>
                    <a:pt x="1114" y="80"/>
                  </a:lnTo>
                  <a:lnTo>
                    <a:pt x="557" y="119"/>
                  </a:lnTo>
                  <a:lnTo>
                    <a:pt x="40" y="239"/>
                  </a:lnTo>
                  <a:lnTo>
                    <a:pt x="1" y="239"/>
                  </a:lnTo>
                  <a:lnTo>
                    <a:pt x="40" y="278"/>
                  </a:lnTo>
                  <a:lnTo>
                    <a:pt x="557" y="239"/>
                  </a:lnTo>
                  <a:lnTo>
                    <a:pt x="1631" y="239"/>
                  </a:lnTo>
                  <a:lnTo>
                    <a:pt x="2148" y="278"/>
                  </a:lnTo>
                  <a:lnTo>
                    <a:pt x="2704" y="358"/>
                  </a:lnTo>
                  <a:lnTo>
                    <a:pt x="3221" y="438"/>
                  </a:lnTo>
                  <a:lnTo>
                    <a:pt x="4255" y="597"/>
                  </a:lnTo>
                  <a:lnTo>
                    <a:pt x="4295" y="597"/>
                  </a:lnTo>
                  <a:lnTo>
                    <a:pt x="4295" y="557"/>
                  </a:lnTo>
                  <a:lnTo>
                    <a:pt x="4056" y="438"/>
                  </a:lnTo>
                  <a:lnTo>
                    <a:pt x="3778" y="278"/>
                  </a:lnTo>
                  <a:lnTo>
                    <a:pt x="3261" y="119"/>
                  </a:lnTo>
                  <a:lnTo>
                    <a:pt x="2983" y="80"/>
                  </a:lnTo>
                  <a:lnTo>
                    <a:pt x="2744" y="4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742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extrusionOk="0">
                  <a:moveTo>
                    <a:pt x="1" y="0"/>
                  </a:moveTo>
                  <a:lnTo>
                    <a:pt x="1" y="40"/>
                  </a:lnTo>
                  <a:lnTo>
                    <a:pt x="915" y="636"/>
                  </a:lnTo>
                  <a:lnTo>
                    <a:pt x="1869" y="1153"/>
                  </a:lnTo>
                  <a:lnTo>
                    <a:pt x="2346" y="1431"/>
                  </a:lnTo>
                  <a:lnTo>
                    <a:pt x="2585" y="1551"/>
                  </a:lnTo>
                  <a:lnTo>
                    <a:pt x="2863" y="1630"/>
                  </a:lnTo>
                  <a:lnTo>
                    <a:pt x="3380" y="1789"/>
                  </a:lnTo>
                  <a:lnTo>
                    <a:pt x="3658" y="1829"/>
                  </a:lnTo>
                  <a:lnTo>
                    <a:pt x="3937" y="1829"/>
                  </a:lnTo>
                  <a:lnTo>
                    <a:pt x="3937" y="1789"/>
                  </a:lnTo>
                  <a:lnTo>
                    <a:pt x="2983" y="1312"/>
                  </a:lnTo>
                  <a:lnTo>
                    <a:pt x="2466" y="1113"/>
                  </a:lnTo>
                  <a:lnTo>
                    <a:pt x="1989" y="915"/>
                  </a:lnTo>
                  <a:lnTo>
                    <a:pt x="995" y="47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743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995" y="477"/>
                  </a:lnTo>
                  <a:lnTo>
                    <a:pt x="1989" y="915"/>
                  </a:lnTo>
                  <a:lnTo>
                    <a:pt x="1989" y="915"/>
                  </a:lnTo>
                  <a:lnTo>
                    <a:pt x="2466" y="1113"/>
                  </a:lnTo>
                  <a:lnTo>
                    <a:pt x="2983" y="1312"/>
                  </a:lnTo>
                  <a:lnTo>
                    <a:pt x="2983" y="1312"/>
                  </a:lnTo>
                  <a:lnTo>
                    <a:pt x="3937" y="178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658" y="1829"/>
                  </a:lnTo>
                  <a:lnTo>
                    <a:pt x="3380" y="1789"/>
                  </a:lnTo>
                  <a:lnTo>
                    <a:pt x="2863" y="1630"/>
                  </a:lnTo>
                  <a:lnTo>
                    <a:pt x="2863" y="1630"/>
                  </a:lnTo>
                  <a:lnTo>
                    <a:pt x="2585" y="1551"/>
                  </a:lnTo>
                  <a:lnTo>
                    <a:pt x="2346" y="1431"/>
                  </a:lnTo>
                  <a:lnTo>
                    <a:pt x="1869" y="1153"/>
                  </a:lnTo>
                  <a:lnTo>
                    <a:pt x="1869" y="1153"/>
                  </a:lnTo>
                  <a:lnTo>
                    <a:pt x="915" y="63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744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extrusionOk="0">
                  <a:moveTo>
                    <a:pt x="1" y="0"/>
                  </a:moveTo>
                  <a:lnTo>
                    <a:pt x="1" y="40"/>
                  </a:lnTo>
                  <a:lnTo>
                    <a:pt x="319" y="716"/>
                  </a:lnTo>
                  <a:lnTo>
                    <a:pt x="677" y="1352"/>
                  </a:lnTo>
                  <a:lnTo>
                    <a:pt x="875" y="1670"/>
                  </a:lnTo>
                  <a:lnTo>
                    <a:pt x="995" y="1829"/>
                  </a:lnTo>
                  <a:lnTo>
                    <a:pt x="1154" y="1949"/>
                  </a:lnTo>
                  <a:lnTo>
                    <a:pt x="1432" y="2187"/>
                  </a:lnTo>
                  <a:lnTo>
                    <a:pt x="1631" y="2267"/>
                  </a:lnTo>
                  <a:lnTo>
                    <a:pt x="1830" y="2346"/>
                  </a:lnTo>
                  <a:lnTo>
                    <a:pt x="1830" y="2306"/>
                  </a:lnTo>
                  <a:lnTo>
                    <a:pt x="1392" y="1750"/>
                  </a:lnTo>
                  <a:lnTo>
                    <a:pt x="1154" y="1472"/>
                  </a:lnTo>
                  <a:lnTo>
                    <a:pt x="915" y="1193"/>
                  </a:lnTo>
                  <a:lnTo>
                    <a:pt x="438" y="6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745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38" y="637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154" y="1472"/>
                  </a:lnTo>
                  <a:lnTo>
                    <a:pt x="1392" y="1750"/>
                  </a:lnTo>
                  <a:lnTo>
                    <a:pt x="1392" y="1750"/>
                  </a:lnTo>
                  <a:lnTo>
                    <a:pt x="1830" y="230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631" y="2267"/>
                  </a:lnTo>
                  <a:lnTo>
                    <a:pt x="1432" y="2187"/>
                  </a:lnTo>
                  <a:lnTo>
                    <a:pt x="1154" y="1949"/>
                  </a:lnTo>
                  <a:lnTo>
                    <a:pt x="1154" y="1949"/>
                  </a:lnTo>
                  <a:lnTo>
                    <a:pt x="995" y="1829"/>
                  </a:lnTo>
                  <a:lnTo>
                    <a:pt x="875" y="1670"/>
                  </a:lnTo>
                  <a:lnTo>
                    <a:pt x="677" y="1352"/>
                  </a:lnTo>
                  <a:lnTo>
                    <a:pt x="677" y="1352"/>
                  </a:lnTo>
                  <a:lnTo>
                    <a:pt x="319" y="71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746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58" y="160"/>
                  </a:lnTo>
                  <a:lnTo>
                    <a:pt x="676" y="319"/>
                  </a:lnTo>
                  <a:lnTo>
                    <a:pt x="994" y="478"/>
                  </a:lnTo>
                  <a:lnTo>
                    <a:pt x="1312" y="677"/>
                  </a:lnTo>
                  <a:lnTo>
                    <a:pt x="1590" y="915"/>
                  </a:lnTo>
                  <a:lnTo>
                    <a:pt x="1869" y="1114"/>
                  </a:lnTo>
                  <a:lnTo>
                    <a:pt x="2107" y="1353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46" y="1432"/>
                  </a:lnTo>
                  <a:lnTo>
                    <a:pt x="2306" y="1233"/>
                  </a:lnTo>
                  <a:lnTo>
                    <a:pt x="2187" y="1074"/>
                  </a:lnTo>
                  <a:lnTo>
                    <a:pt x="2107" y="915"/>
                  </a:lnTo>
                  <a:lnTo>
                    <a:pt x="1948" y="756"/>
                  </a:lnTo>
                  <a:lnTo>
                    <a:pt x="1789" y="637"/>
                  </a:lnTo>
                  <a:lnTo>
                    <a:pt x="1431" y="438"/>
                  </a:lnTo>
                  <a:lnTo>
                    <a:pt x="1113" y="279"/>
                  </a:lnTo>
                  <a:lnTo>
                    <a:pt x="75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747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58" y="80"/>
                  </a:lnTo>
                  <a:lnTo>
                    <a:pt x="756" y="160"/>
                  </a:lnTo>
                  <a:lnTo>
                    <a:pt x="1113" y="279"/>
                  </a:lnTo>
                  <a:lnTo>
                    <a:pt x="1431" y="438"/>
                  </a:lnTo>
                  <a:lnTo>
                    <a:pt x="1431" y="438"/>
                  </a:lnTo>
                  <a:lnTo>
                    <a:pt x="1789" y="637"/>
                  </a:lnTo>
                  <a:lnTo>
                    <a:pt x="1948" y="756"/>
                  </a:lnTo>
                  <a:lnTo>
                    <a:pt x="2107" y="915"/>
                  </a:lnTo>
                  <a:lnTo>
                    <a:pt x="2107" y="915"/>
                  </a:lnTo>
                  <a:lnTo>
                    <a:pt x="2187" y="1074"/>
                  </a:lnTo>
                  <a:lnTo>
                    <a:pt x="2306" y="1233"/>
                  </a:lnTo>
                  <a:lnTo>
                    <a:pt x="2346" y="1432"/>
                  </a:lnTo>
                  <a:lnTo>
                    <a:pt x="2386" y="1631"/>
                  </a:lnTo>
                  <a:lnTo>
                    <a:pt x="2386" y="1631"/>
                  </a:lnTo>
                  <a:lnTo>
                    <a:pt x="2346" y="1631"/>
                  </a:lnTo>
                  <a:lnTo>
                    <a:pt x="2346" y="1631"/>
                  </a:lnTo>
                  <a:lnTo>
                    <a:pt x="2107" y="1353"/>
                  </a:lnTo>
                  <a:lnTo>
                    <a:pt x="1869" y="1114"/>
                  </a:lnTo>
                  <a:lnTo>
                    <a:pt x="1869" y="1114"/>
                  </a:lnTo>
                  <a:lnTo>
                    <a:pt x="1590" y="915"/>
                  </a:lnTo>
                  <a:lnTo>
                    <a:pt x="1312" y="677"/>
                  </a:lnTo>
                  <a:lnTo>
                    <a:pt x="1312" y="677"/>
                  </a:lnTo>
                  <a:lnTo>
                    <a:pt x="994" y="478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358" y="16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748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extrusionOk="0">
                  <a:moveTo>
                    <a:pt x="1790" y="1"/>
                  </a:moveTo>
                  <a:lnTo>
                    <a:pt x="1194" y="41"/>
                  </a:lnTo>
                  <a:lnTo>
                    <a:pt x="597" y="120"/>
                  </a:lnTo>
                  <a:lnTo>
                    <a:pt x="1" y="279"/>
                  </a:lnTo>
                  <a:lnTo>
                    <a:pt x="1" y="319"/>
                  </a:lnTo>
                  <a:lnTo>
                    <a:pt x="597" y="200"/>
                  </a:lnTo>
                  <a:lnTo>
                    <a:pt x="1790" y="200"/>
                  </a:lnTo>
                  <a:lnTo>
                    <a:pt x="2386" y="279"/>
                  </a:lnTo>
                  <a:lnTo>
                    <a:pt x="2665" y="359"/>
                  </a:lnTo>
                  <a:lnTo>
                    <a:pt x="2903" y="478"/>
                  </a:lnTo>
                  <a:lnTo>
                    <a:pt x="3460" y="716"/>
                  </a:lnTo>
                  <a:lnTo>
                    <a:pt x="3698" y="836"/>
                  </a:lnTo>
                  <a:lnTo>
                    <a:pt x="3937" y="995"/>
                  </a:lnTo>
                  <a:lnTo>
                    <a:pt x="4414" y="1353"/>
                  </a:lnTo>
                  <a:lnTo>
                    <a:pt x="4454" y="1353"/>
                  </a:lnTo>
                  <a:lnTo>
                    <a:pt x="4454" y="1313"/>
                  </a:lnTo>
                  <a:lnTo>
                    <a:pt x="4295" y="1035"/>
                  </a:lnTo>
                  <a:lnTo>
                    <a:pt x="4096" y="796"/>
                  </a:lnTo>
                  <a:lnTo>
                    <a:pt x="3857" y="597"/>
                  </a:lnTo>
                  <a:lnTo>
                    <a:pt x="3619" y="398"/>
                  </a:lnTo>
                  <a:lnTo>
                    <a:pt x="3341" y="279"/>
                  </a:lnTo>
                  <a:lnTo>
                    <a:pt x="3023" y="160"/>
                  </a:lnTo>
                  <a:lnTo>
                    <a:pt x="2704" y="80"/>
                  </a:lnTo>
                  <a:lnTo>
                    <a:pt x="2426" y="41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749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fill="none" extrusionOk="0">
                  <a:moveTo>
                    <a:pt x="1" y="279"/>
                  </a:moveTo>
                  <a:lnTo>
                    <a:pt x="1" y="279"/>
                  </a:lnTo>
                  <a:lnTo>
                    <a:pt x="597" y="120"/>
                  </a:lnTo>
                  <a:lnTo>
                    <a:pt x="1194" y="41"/>
                  </a:lnTo>
                  <a:lnTo>
                    <a:pt x="1790" y="1"/>
                  </a:lnTo>
                  <a:lnTo>
                    <a:pt x="2426" y="41"/>
                  </a:lnTo>
                  <a:lnTo>
                    <a:pt x="2426" y="41"/>
                  </a:lnTo>
                  <a:lnTo>
                    <a:pt x="2704" y="80"/>
                  </a:lnTo>
                  <a:lnTo>
                    <a:pt x="3023" y="160"/>
                  </a:lnTo>
                  <a:lnTo>
                    <a:pt x="3341" y="279"/>
                  </a:lnTo>
                  <a:lnTo>
                    <a:pt x="3619" y="398"/>
                  </a:lnTo>
                  <a:lnTo>
                    <a:pt x="3619" y="398"/>
                  </a:lnTo>
                  <a:lnTo>
                    <a:pt x="3857" y="597"/>
                  </a:lnTo>
                  <a:lnTo>
                    <a:pt x="4096" y="796"/>
                  </a:lnTo>
                  <a:lnTo>
                    <a:pt x="4295" y="1035"/>
                  </a:lnTo>
                  <a:lnTo>
                    <a:pt x="4454" y="1313"/>
                  </a:lnTo>
                  <a:lnTo>
                    <a:pt x="4454" y="1353"/>
                  </a:lnTo>
                  <a:lnTo>
                    <a:pt x="4414" y="1353"/>
                  </a:lnTo>
                  <a:lnTo>
                    <a:pt x="4414" y="1353"/>
                  </a:lnTo>
                  <a:lnTo>
                    <a:pt x="3937" y="995"/>
                  </a:lnTo>
                  <a:lnTo>
                    <a:pt x="3698" y="836"/>
                  </a:lnTo>
                  <a:lnTo>
                    <a:pt x="3460" y="716"/>
                  </a:lnTo>
                  <a:lnTo>
                    <a:pt x="3460" y="716"/>
                  </a:lnTo>
                  <a:lnTo>
                    <a:pt x="2903" y="478"/>
                  </a:lnTo>
                  <a:lnTo>
                    <a:pt x="2665" y="359"/>
                  </a:lnTo>
                  <a:lnTo>
                    <a:pt x="2386" y="279"/>
                  </a:lnTo>
                  <a:lnTo>
                    <a:pt x="2386" y="279"/>
                  </a:lnTo>
                  <a:lnTo>
                    <a:pt x="1790" y="200"/>
                  </a:lnTo>
                  <a:lnTo>
                    <a:pt x="1194" y="200"/>
                  </a:lnTo>
                  <a:lnTo>
                    <a:pt x="1194" y="200"/>
                  </a:lnTo>
                  <a:lnTo>
                    <a:pt x="597" y="200"/>
                  </a:lnTo>
                  <a:lnTo>
                    <a:pt x="1" y="319"/>
                  </a:lnTo>
                  <a:lnTo>
                    <a:pt x="1" y="279"/>
                  </a:lnTo>
                  <a:lnTo>
                    <a:pt x="1" y="2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750;p77"/>
            <p:cNvSpPr/>
            <p:nvPr/>
          </p:nvSpPr>
          <p:spPr>
            <a:xfrm>
              <a:off x="5751725" y="4014975"/>
              <a:ext cx="117325" cy="20900"/>
            </a:xfrm>
            <a:custGeom>
              <a:avLst/>
              <a:gdLst/>
              <a:ahLst/>
              <a:cxnLst/>
              <a:rect l="l" t="t" r="r" b="b"/>
              <a:pathLst>
                <a:path w="4693" h="836" extrusionOk="0">
                  <a:moveTo>
                    <a:pt x="2386" y="1"/>
                  </a:moveTo>
                  <a:lnTo>
                    <a:pt x="1750" y="40"/>
                  </a:lnTo>
                  <a:lnTo>
                    <a:pt x="1154" y="120"/>
                  </a:lnTo>
                  <a:lnTo>
                    <a:pt x="557" y="319"/>
                  </a:lnTo>
                  <a:lnTo>
                    <a:pt x="1" y="597"/>
                  </a:lnTo>
                  <a:lnTo>
                    <a:pt x="1" y="637"/>
                  </a:lnTo>
                  <a:lnTo>
                    <a:pt x="597" y="438"/>
                  </a:lnTo>
                  <a:lnTo>
                    <a:pt x="1154" y="319"/>
                  </a:lnTo>
                  <a:lnTo>
                    <a:pt x="1750" y="239"/>
                  </a:lnTo>
                  <a:lnTo>
                    <a:pt x="2386" y="239"/>
                  </a:lnTo>
                  <a:lnTo>
                    <a:pt x="2943" y="358"/>
                  </a:lnTo>
                  <a:lnTo>
                    <a:pt x="3539" y="478"/>
                  </a:lnTo>
                  <a:lnTo>
                    <a:pt x="4096" y="637"/>
                  </a:lnTo>
                  <a:lnTo>
                    <a:pt x="4692" y="835"/>
                  </a:lnTo>
                  <a:lnTo>
                    <a:pt x="4692" y="796"/>
                  </a:lnTo>
                  <a:lnTo>
                    <a:pt x="4454" y="597"/>
                  </a:lnTo>
                  <a:lnTo>
                    <a:pt x="4215" y="438"/>
                  </a:lnTo>
                  <a:lnTo>
                    <a:pt x="3897" y="279"/>
                  </a:lnTo>
                  <a:lnTo>
                    <a:pt x="3619" y="160"/>
                  </a:lnTo>
                  <a:lnTo>
                    <a:pt x="3301" y="80"/>
                  </a:lnTo>
                  <a:lnTo>
                    <a:pt x="3022" y="4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751;p77"/>
            <p:cNvSpPr/>
            <p:nvPr/>
          </p:nvSpPr>
          <p:spPr>
            <a:xfrm>
              <a:off x="5629475" y="3523950"/>
              <a:ext cx="8975" cy="20900"/>
            </a:xfrm>
            <a:custGeom>
              <a:avLst/>
              <a:gdLst/>
              <a:ahLst/>
              <a:cxnLst/>
              <a:rect l="l" t="t" r="r" b="b"/>
              <a:pathLst>
                <a:path w="359" h="836" extrusionOk="0">
                  <a:moveTo>
                    <a:pt x="120" y="0"/>
                  </a:moveTo>
                  <a:lnTo>
                    <a:pt x="80" y="40"/>
                  </a:lnTo>
                  <a:lnTo>
                    <a:pt x="40" y="239"/>
                  </a:lnTo>
                  <a:lnTo>
                    <a:pt x="0" y="478"/>
                  </a:lnTo>
                  <a:lnTo>
                    <a:pt x="0" y="597"/>
                  </a:lnTo>
                  <a:lnTo>
                    <a:pt x="40" y="676"/>
                  </a:lnTo>
                  <a:lnTo>
                    <a:pt x="120" y="796"/>
                  </a:lnTo>
                  <a:lnTo>
                    <a:pt x="279" y="835"/>
                  </a:lnTo>
                  <a:lnTo>
                    <a:pt x="318" y="835"/>
                  </a:lnTo>
                  <a:lnTo>
                    <a:pt x="318" y="796"/>
                  </a:lnTo>
                  <a:lnTo>
                    <a:pt x="358" y="597"/>
                  </a:lnTo>
                  <a:lnTo>
                    <a:pt x="318" y="517"/>
                  </a:lnTo>
                  <a:lnTo>
                    <a:pt x="279" y="398"/>
                  </a:lnTo>
                  <a:lnTo>
                    <a:pt x="120" y="4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752;p77"/>
            <p:cNvSpPr/>
            <p:nvPr/>
          </p:nvSpPr>
          <p:spPr>
            <a:xfrm>
              <a:off x="5711975" y="3503075"/>
              <a:ext cx="7975" cy="37800"/>
            </a:xfrm>
            <a:custGeom>
              <a:avLst/>
              <a:gdLst/>
              <a:ahLst/>
              <a:cxnLst/>
              <a:rect l="l" t="t" r="r" b="b"/>
              <a:pathLst>
                <a:path w="319" h="1512" extrusionOk="0">
                  <a:moveTo>
                    <a:pt x="159" y="1"/>
                  </a:moveTo>
                  <a:lnTo>
                    <a:pt x="120" y="40"/>
                  </a:lnTo>
                  <a:lnTo>
                    <a:pt x="40" y="756"/>
                  </a:lnTo>
                  <a:lnTo>
                    <a:pt x="0" y="955"/>
                  </a:lnTo>
                  <a:lnTo>
                    <a:pt x="0" y="1114"/>
                  </a:lnTo>
                  <a:lnTo>
                    <a:pt x="40" y="1472"/>
                  </a:lnTo>
                  <a:lnTo>
                    <a:pt x="40" y="1511"/>
                  </a:lnTo>
                  <a:lnTo>
                    <a:pt x="80" y="1511"/>
                  </a:lnTo>
                  <a:lnTo>
                    <a:pt x="159" y="1432"/>
                  </a:lnTo>
                  <a:lnTo>
                    <a:pt x="239" y="1352"/>
                  </a:lnTo>
                  <a:lnTo>
                    <a:pt x="318" y="1154"/>
                  </a:lnTo>
                  <a:lnTo>
                    <a:pt x="318" y="955"/>
                  </a:lnTo>
                  <a:lnTo>
                    <a:pt x="318" y="756"/>
                  </a:lnTo>
                  <a:lnTo>
                    <a:pt x="239" y="398"/>
                  </a:lnTo>
                  <a:lnTo>
                    <a:pt x="159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753;p77"/>
            <p:cNvSpPr/>
            <p:nvPr/>
          </p:nvSpPr>
          <p:spPr>
            <a:xfrm>
              <a:off x="5793475" y="3543825"/>
              <a:ext cx="24875" cy="30850"/>
            </a:xfrm>
            <a:custGeom>
              <a:avLst/>
              <a:gdLst/>
              <a:ahLst/>
              <a:cxnLst/>
              <a:rect l="l" t="t" r="r" b="b"/>
              <a:pathLst>
                <a:path w="995" h="1234" extrusionOk="0">
                  <a:moveTo>
                    <a:pt x="955" y="1"/>
                  </a:moveTo>
                  <a:lnTo>
                    <a:pt x="398" y="557"/>
                  </a:lnTo>
                  <a:lnTo>
                    <a:pt x="279" y="677"/>
                  </a:lnTo>
                  <a:lnTo>
                    <a:pt x="160" y="836"/>
                  </a:lnTo>
                  <a:lnTo>
                    <a:pt x="40" y="995"/>
                  </a:lnTo>
                  <a:lnTo>
                    <a:pt x="1" y="1193"/>
                  </a:lnTo>
                  <a:lnTo>
                    <a:pt x="1" y="1233"/>
                  </a:lnTo>
                  <a:lnTo>
                    <a:pt x="239" y="1154"/>
                  </a:lnTo>
                  <a:lnTo>
                    <a:pt x="398" y="1034"/>
                  </a:lnTo>
                  <a:lnTo>
                    <a:pt x="518" y="915"/>
                  </a:lnTo>
                  <a:lnTo>
                    <a:pt x="597" y="716"/>
                  </a:lnTo>
                  <a:lnTo>
                    <a:pt x="796" y="398"/>
                  </a:lnTo>
                  <a:lnTo>
                    <a:pt x="995" y="40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754;p77"/>
            <p:cNvSpPr/>
            <p:nvPr/>
          </p:nvSpPr>
          <p:spPr>
            <a:xfrm>
              <a:off x="5841200" y="3639250"/>
              <a:ext cx="34800" cy="8975"/>
            </a:xfrm>
            <a:custGeom>
              <a:avLst/>
              <a:gdLst/>
              <a:ahLst/>
              <a:cxnLst/>
              <a:rect l="l" t="t" r="r" b="b"/>
              <a:pathLst>
                <a:path w="1392" h="359" extrusionOk="0">
                  <a:moveTo>
                    <a:pt x="1392" y="1"/>
                  </a:moveTo>
                  <a:lnTo>
                    <a:pt x="1034" y="40"/>
                  </a:lnTo>
                  <a:lnTo>
                    <a:pt x="358" y="40"/>
                  </a:lnTo>
                  <a:lnTo>
                    <a:pt x="199" y="80"/>
                  </a:lnTo>
                  <a:lnTo>
                    <a:pt x="40" y="199"/>
                  </a:lnTo>
                  <a:lnTo>
                    <a:pt x="0" y="199"/>
                  </a:lnTo>
                  <a:lnTo>
                    <a:pt x="199" y="319"/>
                  </a:lnTo>
                  <a:lnTo>
                    <a:pt x="358" y="358"/>
                  </a:lnTo>
                  <a:lnTo>
                    <a:pt x="557" y="358"/>
                  </a:lnTo>
                  <a:lnTo>
                    <a:pt x="756" y="319"/>
                  </a:lnTo>
                  <a:lnTo>
                    <a:pt x="1074" y="19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755;p77"/>
            <p:cNvSpPr/>
            <p:nvPr/>
          </p:nvSpPr>
          <p:spPr>
            <a:xfrm>
              <a:off x="5843175" y="3733675"/>
              <a:ext cx="35800" cy="8975"/>
            </a:xfrm>
            <a:custGeom>
              <a:avLst/>
              <a:gdLst/>
              <a:ahLst/>
              <a:cxnLst/>
              <a:rect l="l" t="t" r="r" b="b"/>
              <a:pathLst>
                <a:path w="1432" h="359" extrusionOk="0">
                  <a:moveTo>
                    <a:pt x="23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60" y="239"/>
                  </a:lnTo>
                  <a:lnTo>
                    <a:pt x="319" y="319"/>
                  </a:lnTo>
                  <a:lnTo>
                    <a:pt x="518" y="359"/>
                  </a:lnTo>
                  <a:lnTo>
                    <a:pt x="716" y="319"/>
                  </a:lnTo>
                  <a:lnTo>
                    <a:pt x="1074" y="279"/>
                  </a:lnTo>
                  <a:lnTo>
                    <a:pt x="1432" y="199"/>
                  </a:lnTo>
                  <a:lnTo>
                    <a:pt x="1432" y="160"/>
                  </a:lnTo>
                  <a:lnTo>
                    <a:pt x="1074" y="120"/>
                  </a:lnTo>
                  <a:lnTo>
                    <a:pt x="716" y="80"/>
                  </a:lnTo>
                  <a:lnTo>
                    <a:pt x="557" y="4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756;p77"/>
            <p:cNvSpPr/>
            <p:nvPr/>
          </p:nvSpPr>
          <p:spPr>
            <a:xfrm>
              <a:off x="5807400" y="3820150"/>
              <a:ext cx="34800" cy="13950"/>
            </a:xfrm>
            <a:custGeom>
              <a:avLst/>
              <a:gdLst/>
              <a:ahLst/>
              <a:cxnLst/>
              <a:rect l="l" t="t" r="r" b="b"/>
              <a:pathLst>
                <a:path w="1392" h="558" extrusionOk="0">
                  <a:moveTo>
                    <a:pt x="0" y="1"/>
                  </a:moveTo>
                  <a:lnTo>
                    <a:pt x="0" y="40"/>
                  </a:lnTo>
                  <a:lnTo>
                    <a:pt x="80" y="239"/>
                  </a:lnTo>
                  <a:lnTo>
                    <a:pt x="239" y="359"/>
                  </a:lnTo>
                  <a:lnTo>
                    <a:pt x="438" y="438"/>
                  </a:lnTo>
                  <a:lnTo>
                    <a:pt x="597" y="478"/>
                  </a:lnTo>
                  <a:lnTo>
                    <a:pt x="994" y="557"/>
                  </a:lnTo>
                  <a:lnTo>
                    <a:pt x="1392" y="557"/>
                  </a:lnTo>
                  <a:lnTo>
                    <a:pt x="1392" y="518"/>
                  </a:lnTo>
                  <a:lnTo>
                    <a:pt x="716" y="239"/>
                  </a:lnTo>
                  <a:lnTo>
                    <a:pt x="557" y="160"/>
                  </a:lnTo>
                  <a:lnTo>
                    <a:pt x="398" y="80"/>
                  </a:lnTo>
                  <a:lnTo>
                    <a:pt x="199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757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extrusionOk="0">
                  <a:moveTo>
                    <a:pt x="1" y="1"/>
                  </a:moveTo>
                  <a:lnTo>
                    <a:pt x="637" y="796"/>
                  </a:lnTo>
                  <a:lnTo>
                    <a:pt x="756" y="7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758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756" y="716"/>
                  </a:lnTo>
                  <a:lnTo>
                    <a:pt x="756" y="71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759;p77"/>
            <p:cNvSpPr/>
            <p:nvPr/>
          </p:nvSpPr>
          <p:spPr>
            <a:xfrm>
              <a:off x="5637425" y="41730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760;p77"/>
            <p:cNvSpPr/>
            <p:nvPr/>
          </p:nvSpPr>
          <p:spPr>
            <a:xfrm>
              <a:off x="5638425" y="41730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761;p77"/>
            <p:cNvSpPr/>
            <p:nvPr/>
          </p:nvSpPr>
          <p:spPr>
            <a:xfrm>
              <a:off x="5637425" y="41730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762;p77"/>
            <p:cNvSpPr/>
            <p:nvPr/>
          </p:nvSpPr>
          <p:spPr>
            <a:xfrm>
              <a:off x="5637425" y="417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763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extrusionOk="0">
                  <a:moveTo>
                    <a:pt x="1511" y="0"/>
                  </a:moveTo>
                  <a:lnTo>
                    <a:pt x="1630" y="517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764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fill="none" extrusionOk="0">
                  <a:moveTo>
                    <a:pt x="1511" y="0"/>
                  </a:moveTo>
                  <a:lnTo>
                    <a:pt x="1511" y="0"/>
                  </a:lnTo>
                  <a:lnTo>
                    <a:pt x="1630" y="517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584" y="7992"/>
                  </a:lnTo>
                  <a:lnTo>
                    <a:pt x="2584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1948" y="5646"/>
                  </a:lnTo>
                  <a:lnTo>
                    <a:pt x="1948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765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extrusionOk="0">
                  <a:moveTo>
                    <a:pt x="239" y="0"/>
                  </a:move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76" y="246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239" y="0"/>
                  </a:lnTo>
                  <a:close/>
                  <a:moveTo>
                    <a:pt x="2176" y="2465"/>
                  </a:moveTo>
                  <a:lnTo>
                    <a:pt x="2187" y="2505"/>
                  </a:lnTo>
                  <a:lnTo>
                    <a:pt x="2187" y="2465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766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1909" y="1431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767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extrusionOk="0">
                  <a:moveTo>
                    <a:pt x="120" y="0"/>
                  </a:moveTo>
                  <a:lnTo>
                    <a:pt x="1" y="80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7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768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637" y="517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769;p77"/>
            <p:cNvSpPr/>
            <p:nvPr/>
          </p:nvSpPr>
          <p:spPr>
            <a:xfrm>
              <a:off x="5800425" y="4094500"/>
              <a:ext cx="41775" cy="35800"/>
            </a:xfrm>
            <a:custGeom>
              <a:avLst/>
              <a:gdLst/>
              <a:ahLst/>
              <a:cxnLst/>
              <a:rect l="l" t="t" r="r" b="b"/>
              <a:pathLst>
                <a:path w="1671" h="1432" extrusionOk="0">
                  <a:moveTo>
                    <a:pt x="1" y="1432"/>
                  </a:move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close/>
                  <a:moveTo>
                    <a:pt x="478" y="438"/>
                  </a:moveTo>
                  <a:lnTo>
                    <a:pt x="478" y="438"/>
                  </a:lnTo>
                  <a:lnTo>
                    <a:pt x="438" y="875"/>
                  </a:lnTo>
                  <a:lnTo>
                    <a:pt x="399" y="1193"/>
                  </a:lnTo>
                  <a:lnTo>
                    <a:pt x="359" y="1273"/>
                  </a:lnTo>
                  <a:lnTo>
                    <a:pt x="279" y="1352"/>
                  </a:lnTo>
                  <a:lnTo>
                    <a:pt x="160" y="139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60" y="1392"/>
                  </a:lnTo>
                  <a:lnTo>
                    <a:pt x="279" y="1352"/>
                  </a:lnTo>
                  <a:lnTo>
                    <a:pt x="359" y="1273"/>
                  </a:lnTo>
                  <a:lnTo>
                    <a:pt x="399" y="1193"/>
                  </a:lnTo>
                  <a:lnTo>
                    <a:pt x="438" y="875"/>
                  </a:lnTo>
                  <a:lnTo>
                    <a:pt x="478" y="438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71" y="239"/>
                  </a:lnTo>
                  <a:lnTo>
                    <a:pt x="1671" y="239"/>
                  </a:lnTo>
                  <a:lnTo>
                    <a:pt x="1631" y="239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close/>
                  <a:moveTo>
                    <a:pt x="1035" y="80"/>
                  </a:moveTo>
                  <a:lnTo>
                    <a:pt x="1035" y="80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035" y="80"/>
                  </a:lnTo>
                  <a:close/>
                  <a:moveTo>
                    <a:pt x="1035" y="40"/>
                  </a:moveTo>
                  <a:lnTo>
                    <a:pt x="1035" y="40"/>
                  </a:lnTo>
                  <a:lnTo>
                    <a:pt x="1035" y="80"/>
                  </a:lnTo>
                  <a:lnTo>
                    <a:pt x="1035" y="80"/>
                  </a:lnTo>
                  <a:lnTo>
                    <a:pt x="103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1035" y="40"/>
                  </a:lnTo>
                  <a:lnTo>
                    <a:pt x="1035" y="40"/>
                  </a:lnTo>
                  <a:lnTo>
                    <a:pt x="99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637" y="40"/>
                  </a:lnTo>
                  <a:lnTo>
                    <a:pt x="558" y="120"/>
                  </a:lnTo>
                  <a:lnTo>
                    <a:pt x="478" y="239"/>
                  </a:lnTo>
                  <a:lnTo>
                    <a:pt x="478" y="438"/>
                  </a:lnTo>
                  <a:lnTo>
                    <a:pt x="478" y="438"/>
                  </a:lnTo>
                  <a:lnTo>
                    <a:pt x="478" y="239"/>
                  </a:lnTo>
                  <a:lnTo>
                    <a:pt x="558" y="120"/>
                  </a:lnTo>
                  <a:lnTo>
                    <a:pt x="637" y="40"/>
                  </a:lnTo>
                  <a:lnTo>
                    <a:pt x="756" y="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756" y="0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770;p77"/>
            <p:cNvSpPr/>
            <p:nvPr/>
          </p:nvSpPr>
          <p:spPr>
            <a:xfrm>
              <a:off x="5800425" y="41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771;p77"/>
            <p:cNvSpPr/>
            <p:nvPr/>
          </p:nvSpPr>
          <p:spPr>
            <a:xfrm>
              <a:off x="5800425" y="4105425"/>
              <a:ext cx="11975" cy="24875"/>
            </a:xfrm>
            <a:custGeom>
              <a:avLst/>
              <a:gdLst/>
              <a:ahLst/>
              <a:cxnLst/>
              <a:rect l="l" t="t" r="r" b="b"/>
              <a:pathLst>
                <a:path w="479" h="995" fill="none" extrusionOk="0">
                  <a:moveTo>
                    <a:pt x="478" y="1"/>
                  </a:moveTo>
                  <a:lnTo>
                    <a:pt x="478" y="1"/>
                  </a:lnTo>
                  <a:lnTo>
                    <a:pt x="438" y="438"/>
                  </a:lnTo>
                  <a:lnTo>
                    <a:pt x="399" y="756"/>
                  </a:lnTo>
                  <a:lnTo>
                    <a:pt x="359" y="836"/>
                  </a:lnTo>
                  <a:lnTo>
                    <a:pt x="279" y="915"/>
                  </a:lnTo>
                  <a:lnTo>
                    <a:pt x="160" y="955"/>
                  </a:lnTo>
                  <a:lnTo>
                    <a:pt x="1" y="995"/>
                  </a:lnTo>
                  <a:lnTo>
                    <a:pt x="1" y="995"/>
                  </a:lnTo>
                  <a:lnTo>
                    <a:pt x="160" y="955"/>
                  </a:lnTo>
                  <a:lnTo>
                    <a:pt x="279" y="915"/>
                  </a:lnTo>
                  <a:lnTo>
                    <a:pt x="359" y="836"/>
                  </a:lnTo>
                  <a:lnTo>
                    <a:pt x="399" y="756"/>
                  </a:lnTo>
                  <a:lnTo>
                    <a:pt x="438" y="438"/>
                  </a:lnTo>
                  <a:lnTo>
                    <a:pt x="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772;p77"/>
            <p:cNvSpPr/>
            <p:nvPr/>
          </p:nvSpPr>
          <p:spPr>
            <a:xfrm>
              <a:off x="5841200" y="4100450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773;p77"/>
            <p:cNvSpPr/>
            <p:nvPr/>
          </p:nvSpPr>
          <p:spPr>
            <a:xfrm>
              <a:off x="5841200" y="410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774;p77"/>
            <p:cNvSpPr/>
            <p:nvPr/>
          </p:nvSpPr>
          <p:spPr>
            <a:xfrm>
              <a:off x="5826275" y="4096475"/>
              <a:ext cx="14950" cy="4000"/>
            </a:xfrm>
            <a:custGeom>
              <a:avLst/>
              <a:gdLst/>
              <a:ahLst/>
              <a:cxnLst/>
              <a:rect l="l" t="t" r="r" b="b"/>
              <a:pathLst>
                <a:path w="598" h="1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775;p77"/>
            <p:cNvSpPr/>
            <p:nvPr/>
          </p:nvSpPr>
          <p:spPr>
            <a:xfrm>
              <a:off x="5826275" y="409547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776;p77"/>
            <p:cNvSpPr/>
            <p:nvPr/>
          </p:nvSpPr>
          <p:spPr>
            <a:xfrm>
              <a:off x="5825275" y="40954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777;p77"/>
            <p:cNvSpPr/>
            <p:nvPr/>
          </p:nvSpPr>
          <p:spPr>
            <a:xfrm>
              <a:off x="5825275" y="409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778;p77"/>
            <p:cNvSpPr/>
            <p:nvPr/>
          </p:nvSpPr>
          <p:spPr>
            <a:xfrm>
              <a:off x="5812375" y="4094500"/>
              <a:ext cx="6975" cy="10950"/>
            </a:xfrm>
            <a:custGeom>
              <a:avLst/>
              <a:gdLst/>
              <a:ahLst/>
              <a:cxnLst/>
              <a:rect l="l" t="t" r="r" b="b"/>
              <a:pathLst>
                <a:path w="279" h="438" fill="none" extrusionOk="0">
                  <a:moveTo>
                    <a:pt x="278" y="0"/>
                  </a:moveTo>
                  <a:lnTo>
                    <a:pt x="278" y="0"/>
                  </a:lnTo>
                  <a:lnTo>
                    <a:pt x="159" y="40"/>
                  </a:lnTo>
                  <a:lnTo>
                    <a:pt x="80" y="120"/>
                  </a:lnTo>
                  <a:lnTo>
                    <a:pt x="0" y="23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239"/>
                  </a:lnTo>
                  <a:lnTo>
                    <a:pt x="80" y="120"/>
                  </a:lnTo>
                  <a:lnTo>
                    <a:pt x="159" y="40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779;p77"/>
            <p:cNvSpPr/>
            <p:nvPr/>
          </p:nvSpPr>
          <p:spPr>
            <a:xfrm>
              <a:off x="5819325" y="4094500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780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extrusionOk="0">
                  <a:moveTo>
                    <a:pt x="1034" y="1"/>
                  </a:move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F7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781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fill="none" extrusionOk="0">
                  <a:moveTo>
                    <a:pt x="1034" y="1"/>
                  </a:moveTo>
                  <a:lnTo>
                    <a:pt x="1034" y="1"/>
                  </a:ln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50" y="3102"/>
                  </a:lnTo>
                  <a:lnTo>
                    <a:pt x="5050" y="3102"/>
                  </a:lnTo>
                  <a:lnTo>
                    <a:pt x="5169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778" y="2466"/>
                  </a:lnTo>
                  <a:lnTo>
                    <a:pt x="3738" y="2466"/>
                  </a:lnTo>
                  <a:lnTo>
                    <a:pt x="373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782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0" y="1"/>
                  </a:lnTo>
                  <a:close/>
                  <a:moveTo>
                    <a:pt x="2386" y="1472"/>
                  </a:moveTo>
                  <a:lnTo>
                    <a:pt x="2227" y="1512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86" y="1472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783;p77"/>
            <p:cNvSpPr/>
            <p:nvPr/>
          </p:nvSpPr>
          <p:spPr>
            <a:xfrm>
              <a:off x="5789500" y="41084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2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784;p77"/>
            <p:cNvSpPr/>
            <p:nvPr/>
          </p:nvSpPr>
          <p:spPr>
            <a:xfrm>
              <a:off x="5733850" y="4071625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fill="none" extrusionOk="0">
                  <a:moveTo>
                    <a:pt x="0" y="1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98" y="200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785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1"/>
                  </a:moveTo>
                  <a:lnTo>
                    <a:pt x="1" y="8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786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80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787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EE5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788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fill="none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789;p77"/>
            <p:cNvSpPr/>
            <p:nvPr/>
          </p:nvSpPr>
          <p:spPr>
            <a:xfrm>
              <a:off x="5669225" y="3991125"/>
              <a:ext cx="58675" cy="18900"/>
            </a:xfrm>
            <a:custGeom>
              <a:avLst/>
              <a:gdLst/>
              <a:ahLst/>
              <a:cxnLst/>
              <a:rect l="l" t="t" r="r" b="b"/>
              <a:pathLst>
                <a:path w="2347" h="756" extrusionOk="0">
                  <a:moveTo>
                    <a:pt x="1313" y="756"/>
                  </a:move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close/>
                  <a:moveTo>
                    <a:pt x="1" y="120"/>
                  </a:move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1" y="80"/>
                  </a:move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close/>
                  <a:moveTo>
                    <a:pt x="2347" y="0"/>
                  </a:moveTo>
                  <a:lnTo>
                    <a:pt x="2347" y="0"/>
                  </a:lnTo>
                  <a:lnTo>
                    <a:pt x="2267" y="159"/>
                  </a:lnTo>
                  <a:lnTo>
                    <a:pt x="2148" y="318"/>
                  </a:lnTo>
                  <a:lnTo>
                    <a:pt x="2068" y="438"/>
                  </a:lnTo>
                  <a:lnTo>
                    <a:pt x="1909" y="557"/>
                  </a:lnTo>
                  <a:lnTo>
                    <a:pt x="1790" y="636"/>
                  </a:lnTo>
                  <a:lnTo>
                    <a:pt x="1631" y="716"/>
                  </a:lnTo>
                  <a:lnTo>
                    <a:pt x="1472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472" y="756"/>
                  </a:lnTo>
                  <a:lnTo>
                    <a:pt x="1631" y="716"/>
                  </a:lnTo>
                  <a:lnTo>
                    <a:pt x="1790" y="636"/>
                  </a:lnTo>
                  <a:lnTo>
                    <a:pt x="1909" y="557"/>
                  </a:lnTo>
                  <a:lnTo>
                    <a:pt x="2068" y="438"/>
                  </a:lnTo>
                  <a:lnTo>
                    <a:pt x="2148" y="318"/>
                  </a:lnTo>
                  <a:lnTo>
                    <a:pt x="2267" y="159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790;p77"/>
            <p:cNvSpPr/>
            <p:nvPr/>
          </p:nvSpPr>
          <p:spPr>
            <a:xfrm>
              <a:off x="5702025" y="401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791;p77"/>
            <p:cNvSpPr/>
            <p:nvPr/>
          </p:nvSpPr>
          <p:spPr>
            <a:xfrm>
              <a:off x="5669225" y="3994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792;p77"/>
            <p:cNvSpPr/>
            <p:nvPr/>
          </p:nvSpPr>
          <p:spPr>
            <a:xfrm>
              <a:off x="5669225" y="39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793;p77"/>
            <p:cNvSpPr/>
            <p:nvPr/>
          </p:nvSpPr>
          <p:spPr>
            <a:xfrm>
              <a:off x="5702025" y="3991125"/>
              <a:ext cx="25875" cy="18900"/>
            </a:xfrm>
            <a:custGeom>
              <a:avLst/>
              <a:gdLst/>
              <a:ahLst/>
              <a:cxnLst/>
              <a:rect l="l" t="t" r="r" b="b"/>
              <a:pathLst>
                <a:path w="1035" h="756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955" y="159"/>
                  </a:lnTo>
                  <a:lnTo>
                    <a:pt x="836" y="318"/>
                  </a:lnTo>
                  <a:lnTo>
                    <a:pt x="756" y="438"/>
                  </a:lnTo>
                  <a:lnTo>
                    <a:pt x="597" y="557"/>
                  </a:lnTo>
                  <a:lnTo>
                    <a:pt x="478" y="636"/>
                  </a:lnTo>
                  <a:lnTo>
                    <a:pt x="319" y="716"/>
                  </a:lnTo>
                  <a:lnTo>
                    <a:pt x="160" y="756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160" y="756"/>
                  </a:lnTo>
                  <a:lnTo>
                    <a:pt x="319" y="716"/>
                  </a:lnTo>
                  <a:lnTo>
                    <a:pt x="478" y="636"/>
                  </a:lnTo>
                  <a:lnTo>
                    <a:pt x="597" y="557"/>
                  </a:lnTo>
                  <a:lnTo>
                    <a:pt x="756" y="438"/>
                  </a:lnTo>
                  <a:lnTo>
                    <a:pt x="836" y="318"/>
                  </a:lnTo>
                  <a:lnTo>
                    <a:pt x="955" y="15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794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extrusionOk="0">
                  <a:moveTo>
                    <a:pt x="279" y="1"/>
                  </a:move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CE2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795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32" y="2943"/>
                  </a:lnTo>
                  <a:lnTo>
                    <a:pt x="4732" y="2943"/>
                  </a:lnTo>
                  <a:lnTo>
                    <a:pt x="469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796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1"/>
                  </a:moveTo>
                  <a:lnTo>
                    <a:pt x="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797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798;p77"/>
            <p:cNvSpPr/>
            <p:nvPr/>
          </p:nvSpPr>
          <p:spPr>
            <a:xfrm>
              <a:off x="5686125" y="3977200"/>
              <a:ext cx="16925" cy="9975"/>
            </a:xfrm>
            <a:custGeom>
              <a:avLst/>
              <a:gdLst/>
              <a:ahLst/>
              <a:cxnLst/>
              <a:rect l="l" t="t" r="r" b="b"/>
              <a:pathLst>
                <a:path w="677" h="399" extrusionOk="0">
                  <a:moveTo>
                    <a:pt x="1" y="1"/>
                  </a:moveTo>
                  <a:lnTo>
                    <a:pt x="279" y="239"/>
                  </a:lnTo>
                  <a:lnTo>
                    <a:pt x="478" y="319"/>
                  </a:lnTo>
                  <a:lnTo>
                    <a:pt x="677" y="398"/>
                  </a:lnTo>
                  <a:lnTo>
                    <a:pt x="677" y="358"/>
                  </a:lnTo>
                  <a:lnTo>
                    <a:pt x="518" y="160"/>
                  </a:lnTo>
                  <a:lnTo>
                    <a:pt x="398" y="160"/>
                  </a:lnTo>
                  <a:lnTo>
                    <a:pt x="199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799;p77"/>
            <p:cNvSpPr/>
            <p:nvPr/>
          </p:nvSpPr>
          <p:spPr>
            <a:xfrm>
              <a:off x="5685125" y="3977200"/>
              <a:ext cx="17925" cy="9975"/>
            </a:xfrm>
            <a:custGeom>
              <a:avLst/>
              <a:gdLst/>
              <a:ahLst/>
              <a:cxnLst/>
              <a:rect l="l" t="t" r="r" b="b"/>
              <a:pathLst>
                <a:path w="717" h="3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9" y="239"/>
                  </a:lnTo>
                  <a:lnTo>
                    <a:pt x="518" y="319"/>
                  </a:lnTo>
                  <a:lnTo>
                    <a:pt x="717" y="398"/>
                  </a:lnTo>
                  <a:lnTo>
                    <a:pt x="717" y="398"/>
                  </a:lnTo>
                  <a:lnTo>
                    <a:pt x="717" y="358"/>
                  </a:lnTo>
                  <a:lnTo>
                    <a:pt x="717" y="358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438" y="160"/>
                  </a:lnTo>
                  <a:lnTo>
                    <a:pt x="438" y="160"/>
                  </a:lnTo>
                  <a:lnTo>
                    <a:pt x="239" y="12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800;p77"/>
            <p:cNvSpPr/>
            <p:nvPr/>
          </p:nvSpPr>
          <p:spPr>
            <a:xfrm>
              <a:off x="5649350" y="3723750"/>
              <a:ext cx="35800" cy="41750"/>
            </a:xfrm>
            <a:custGeom>
              <a:avLst/>
              <a:gdLst/>
              <a:ahLst/>
              <a:cxnLst/>
              <a:rect l="l" t="t" r="r" b="b"/>
              <a:pathLst>
                <a:path w="1432" h="1670" extrusionOk="0">
                  <a:moveTo>
                    <a:pt x="319" y="1431"/>
                  </a:moveTo>
                  <a:lnTo>
                    <a:pt x="319" y="1431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319" y="1431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0" y="11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92" y="119"/>
                  </a:lnTo>
                  <a:lnTo>
                    <a:pt x="1432" y="239"/>
                  </a:lnTo>
                  <a:lnTo>
                    <a:pt x="1392" y="358"/>
                  </a:lnTo>
                  <a:lnTo>
                    <a:pt x="1352" y="477"/>
                  </a:lnTo>
                  <a:lnTo>
                    <a:pt x="1233" y="636"/>
                  </a:lnTo>
                  <a:lnTo>
                    <a:pt x="1114" y="795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1114" y="795"/>
                  </a:lnTo>
                  <a:lnTo>
                    <a:pt x="1233" y="636"/>
                  </a:lnTo>
                  <a:lnTo>
                    <a:pt x="1352" y="477"/>
                  </a:lnTo>
                  <a:lnTo>
                    <a:pt x="1392" y="358"/>
                  </a:lnTo>
                  <a:lnTo>
                    <a:pt x="1432" y="239"/>
                  </a:lnTo>
                  <a:lnTo>
                    <a:pt x="1392" y="119"/>
                  </a:lnTo>
                  <a:lnTo>
                    <a:pt x="1313" y="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801;p77"/>
            <p:cNvSpPr/>
            <p:nvPr/>
          </p:nvSpPr>
          <p:spPr>
            <a:xfrm>
              <a:off x="5650350" y="3759525"/>
              <a:ext cx="6975" cy="5975"/>
            </a:xfrm>
            <a:custGeom>
              <a:avLst/>
              <a:gdLst/>
              <a:ahLst/>
              <a:cxnLst/>
              <a:rect l="l" t="t" r="r" b="b"/>
              <a:pathLst>
                <a:path w="279" h="239" fill="none" extrusionOk="0">
                  <a:moveTo>
                    <a:pt x="279" y="0"/>
                  </a:moveTo>
                  <a:lnTo>
                    <a:pt x="279" y="0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802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803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804;p77"/>
            <p:cNvSpPr/>
            <p:nvPr/>
          </p:nvSpPr>
          <p:spPr>
            <a:xfrm>
              <a:off x="5649350" y="37267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805;p77"/>
            <p:cNvSpPr/>
            <p:nvPr/>
          </p:nvSpPr>
          <p:spPr>
            <a:xfrm>
              <a:off x="5650350" y="372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806;p77"/>
            <p:cNvSpPr/>
            <p:nvPr/>
          </p:nvSpPr>
          <p:spPr>
            <a:xfrm>
              <a:off x="5650350" y="3725725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807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808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809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810;p77"/>
            <p:cNvSpPr/>
            <p:nvPr/>
          </p:nvSpPr>
          <p:spPr>
            <a:xfrm>
              <a:off x="5667250" y="3723750"/>
              <a:ext cx="17900" cy="28850"/>
            </a:xfrm>
            <a:custGeom>
              <a:avLst/>
              <a:gdLst/>
              <a:ahLst/>
              <a:cxnLst/>
              <a:rect l="l" t="t" r="r" b="b"/>
              <a:pathLst>
                <a:path w="716" h="1154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676" y="119"/>
                  </a:lnTo>
                  <a:lnTo>
                    <a:pt x="716" y="239"/>
                  </a:lnTo>
                  <a:lnTo>
                    <a:pt x="676" y="358"/>
                  </a:lnTo>
                  <a:lnTo>
                    <a:pt x="636" y="477"/>
                  </a:lnTo>
                  <a:lnTo>
                    <a:pt x="517" y="636"/>
                  </a:lnTo>
                  <a:lnTo>
                    <a:pt x="398" y="795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398" y="795"/>
                  </a:lnTo>
                  <a:lnTo>
                    <a:pt x="517" y="636"/>
                  </a:lnTo>
                  <a:lnTo>
                    <a:pt x="636" y="477"/>
                  </a:lnTo>
                  <a:lnTo>
                    <a:pt x="676" y="358"/>
                  </a:lnTo>
                  <a:lnTo>
                    <a:pt x="716" y="239"/>
                  </a:lnTo>
                  <a:lnTo>
                    <a:pt x="676" y="119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811;p77"/>
            <p:cNvSpPr/>
            <p:nvPr/>
          </p:nvSpPr>
          <p:spPr>
            <a:xfrm>
              <a:off x="5682150" y="372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812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extrusionOk="0">
                  <a:moveTo>
                    <a:pt x="8270" y="0"/>
                  </a:move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813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fill="none" extrusionOk="0">
                  <a:moveTo>
                    <a:pt x="8270" y="0"/>
                  </a:moveTo>
                  <a:lnTo>
                    <a:pt x="8270" y="0"/>
                  </a:ln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845" y="835"/>
                  </a:lnTo>
                  <a:lnTo>
                    <a:pt x="5845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477" y="3181"/>
                  </a:lnTo>
                  <a:lnTo>
                    <a:pt x="477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5725" y="1670"/>
                  </a:lnTo>
                  <a:lnTo>
                    <a:pt x="5725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814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extrusionOk="0">
                  <a:moveTo>
                    <a:pt x="676" y="0"/>
                  </a:moveTo>
                  <a:lnTo>
                    <a:pt x="279" y="278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815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fill="none" extrusionOk="0">
                  <a:moveTo>
                    <a:pt x="676" y="0"/>
                  </a:moveTo>
                  <a:lnTo>
                    <a:pt x="676" y="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816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extrusionOk="0">
                  <a:moveTo>
                    <a:pt x="876" y="0"/>
                  </a:move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817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fill="none" extrusionOk="0">
                  <a:moveTo>
                    <a:pt x="876" y="0"/>
                  </a:moveTo>
                  <a:lnTo>
                    <a:pt x="876" y="0"/>
                  </a:lnTo>
                  <a:lnTo>
                    <a:pt x="399" y="40"/>
                  </a:ln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lnTo>
                    <a:pt x="1432" y="0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818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319" y="1"/>
                  </a:move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819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7" name="Picture 2" descr="Happy Beach Sticker by Hooray Studio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24" y="4990167"/>
            <a:ext cx="2481299" cy="24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2" descr="Coral Reef Sea Stick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8" y="3809730"/>
            <a:ext cx="237044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69AEE7B-7E49-4BD0-BDB9-8082E8FD519D}"/>
              </a:ext>
            </a:extLst>
          </p:cNvPr>
          <p:cNvSpPr txBox="1"/>
          <p:nvPr/>
        </p:nvSpPr>
        <p:spPr>
          <a:xfrm>
            <a:off x="2675354" y="649354"/>
            <a:ext cx="8530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Hình chữ nhật 208">
            <a:extLst>
              <a:ext uri="{FF2B5EF4-FFF2-40B4-BE49-F238E27FC236}">
                <a16:creationId xmlns:a16="http://schemas.microsoft.com/office/drawing/2014/main" id="{98631A70-F023-42CC-958B-49AEFBB68E89}"/>
              </a:ext>
            </a:extLst>
          </p:cNvPr>
          <p:cNvSpPr/>
          <p:nvPr/>
        </p:nvSpPr>
        <p:spPr>
          <a:xfrm>
            <a:off x="1603428" y="2052934"/>
            <a:ext cx="89851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CHỦ ĐỀ: ĐẠI DƯƠNG MÊNH MÔNG</a:t>
            </a:r>
            <a:endParaRPr lang="vi-VN" sz="40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grpSp>
        <p:nvGrpSpPr>
          <p:cNvPr id="210" name="Google Shape;2613;p70">
            <a:extLst>
              <a:ext uri="{FF2B5EF4-FFF2-40B4-BE49-F238E27FC236}">
                <a16:creationId xmlns:a16="http://schemas.microsoft.com/office/drawing/2014/main" id="{62BBDCDC-2D1E-440D-A97C-D3F4FEF224AC}"/>
              </a:ext>
            </a:extLst>
          </p:cNvPr>
          <p:cNvGrpSpPr/>
          <p:nvPr/>
        </p:nvGrpSpPr>
        <p:grpSpPr>
          <a:xfrm flipH="1">
            <a:off x="2397371" y="5290400"/>
            <a:ext cx="1259906" cy="848659"/>
            <a:chOff x="1329500" y="2257625"/>
            <a:chExt cx="828025" cy="631200"/>
          </a:xfrm>
        </p:grpSpPr>
        <p:sp>
          <p:nvSpPr>
            <p:cNvPr id="211" name="Google Shape;2614;p70">
              <a:extLst>
                <a:ext uri="{FF2B5EF4-FFF2-40B4-BE49-F238E27FC236}">
                  <a16:creationId xmlns:a16="http://schemas.microsoft.com/office/drawing/2014/main" id="{28283557-0C9B-4FD5-9ABE-70840A842CF2}"/>
                </a:ext>
              </a:extLst>
            </p:cNvPr>
            <p:cNvSpPr/>
            <p:nvPr/>
          </p:nvSpPr>
          <p:spPr>
            <a:xfrm>
              <a:off x="1470650" y="2257625"/>
              <a:ext cx="623250" cy="631200"/>
            </a:xfrm>
            <a:custGeom>
              <a:avLst/>
              <a:gdLst/>
              <a:ahLst/>
              <a:cxnLst/>
              <a:rect l="l" t="t" r="r" b="b"/>
              <a:pathLst>
                <a:path w="24930" h="25248" extrusionOk="0">
                  <a:moveTo>
                    <a:pt x="6203" y="0"/>
                  </a:moveTo>
                  <a:lnTo>
                    <a:pt x="5249" y="40"/>
                  </a:lnTo>
                  <a:lnTo>
                    <a:pt x="4334" y="120"/>
                  </a:lnTo>
                  <a:lnTo>
                    <a:pt x="3499" y="239"/>
                  </a:lnTo>
                  <a:lnTo>
                    <a:pt x="2744" y="358"/>
                  </a:lnTo>
                  <a:lnTo>
                    <a:pt x="2068" y="557"/>
                  </a:lnTo>
                  <a:lnTo>
                    <a:pt x="1511" y="756"/>
                  </a:lnTo>
                  <a:lnTo>
                    <a:pt x="1074" y="1034"/>
                  </a:lnTo>
                  <a:lnTo>
                    <a:pt x="756" y="1312"/>
                  </a:lnTo>
                  <a:lnTo>
                    <a:pt x="478" y="1630"/>
                  </a:lnTo>
                  <a:lnTo>
                    <a:pt x="279" y="2028"/>
                  </a:lnTo>
                  <a:lnTo>
                    <a:pt x="120" y="2426"/>
                  </a:lnTo>
                  <a:lnTo>
                    <a:pt x="40" y="2863"/>
                  </a:lnTo>
                  <a:lnTo>
                    <a:pt x="1" y="3340"/>
                  </a:lnTo>
                  <a:lnTo>
                    <a:pt x="1" y="3857"/>
                  </a:lnTo>
                  <a:lnTo>
                    <a:pt x="80" y="4374"/>
                  </a:lnTo>
                  <a:lnTo>
                    <a:pt x="160" y="4931"/>
                  </a:lnTo>
                  <a:lnTo>
                    <a:pt x="319" y="5527"/>
                  </a:lnTo>
                  <a:lnTo>
                    <a:pt x="478" y="6123"/>
                  </a:lnTo>
                  <a:lnTo>
                    <a:pt x="676" y="6720"/>
                  </a:lnTo>
                  <a:lnTo>
                    <a:pt x="1154" y="7992"/>
                  </a:lnTo>
                  <a:lnTo>
                    <a:pt x="1710" y="9264"/>
                  </a:lnTo>
                  <a:lnTo>
                    <a:pt x="2227" y="10457"/>
                  </a:lnTo>
                  <a:lnTo>
                    <a:pt x="2625" y="11491"/>
                  </a:lnTo>
                  <a:lnTo>
                    <a:pt x="2903" y="12365"/>
                  </a:lnTo>
                  <a:lnTo>
                    <a:pt x="3102" y="13200"/>
                  </a:lnTo>
                  <a:lnTo>
                    <a:pt x="3221" y="13996"/>
                  </a:lnTo>
                  <a:lnTo>
                    <a:pt x="3261" y="14791"/>
                  </a:lnTo>
                  <a:lnTo>
                    <a:pt x="3221" y="15665"/>
                  </a:lnTo>
                  <a:lnTo>
                    <a:pt x="3142" y="16620"/>
                  </a:lnTo>
                  <a:lnTo>
                    <a:pt x="2982" y="17773"/>
                  </a:lnTo>
                  <a:lnTo>
                    <a:pt x="2744" y="19085"/>
                  </a:lnTo>
                  <a:lnTo>
                    <a:pt x="2545" y="20437"/>
                  </a:lnTo>
                  <a:lnTo>
                    <a:pt x="2505" y="21112"/>
                  </a:lnTo>
                  <a:lnTo>
                    <a:pt x="2505" y="21749"/>
                  </a:lnTo>
                  <a:lnTo>
                    <a:pt x="2505" y="22385"/>
                  </a:lnTo>
                  <a:lnTo>
                    <a:pt x="2585" y="22981"/>
                  </a:lnTo>
                  <a:lnTo>
                    <a:pt x="2744" y="23538"/>
                  </a:lnTo>
                  <a:lnTo>
                    <a:pt x="2863" y="23776"/>
                  </a:lnTo>
                  <a:lnTo>
                    <a:pt x="2982" y="24015"/>
                  </a:lnTo>
                  <a:lnTo>
                    <a:pt x="3142" y="24253"/>
                  </a:lnTo>
                  <a:lnTo>
                    <a:pt x="3301" y="24452"/>
                  </a:lnTo>
                  <a:lnTo>
                    <a:pt x="3499" y="24611"/>
                  </a:lnTo>
                  <a:lnTo>
                    <a:pt x="3698" y="24770"/>
                  </a:lnTo>
                  <a:lnTo>
                    <a:pt x="3976" y="24929"/>
                  </a:lnTo>
                  <a:lnTo>
                    <a:pt x="4255" y="25009"/>
                  </a:lnTo>
                  <a:lnTo>
                    <a:pt x="4533" y="25128"/>
                  </a:lnTo>
                  <a:lnTo>
                    <a:pt x="4891" y="25168"/>
                  </a:lnTo>
                  <a:lnTo>
                    <a:pt x="5646" y="25247"/>
                  </a:lnTo>
                  <a:lnTo>
                    <a:pt x="6521" y="25208"/>
                  </a:lnTo>
                  <a:lnTo>
                    <a:pt x="7436" y="25168"/>
                  </a:lnTo>
                  <a:lnTo>
                    <a:pt x="8469" y="25009"/>
                  </a:lnTo>
                  <a:lnTo>
                    <a:pt x="9543" y="24810"/>
                  </a:lnTo>
                  <a:lnTo>
                    <a:pt x="10656" y="24532"/>
                  </a:lnTo>
                  <a:lnTo>
                    <a:pt x="11849" y="24174"/>
                  </a:lnTo>
                  <a:lnTo>
                    <a:pt x="13042" y="23737"/>
                  </a:lnTo>
                  <a:lnTo>
                    <a:pt x="14234" y="23220"/>
                  </a:lnTo>
                  <a:lnTo>
                    <a:pt x="15427" y="22623"/>
                  </a:lnTo>
                  <a:lnTo>
                    <a:pt x="16620" y="21947"/>
                  </a:lnTo>
                  <a:lnTo>
                    <a:pt x="17773" y="21152"/>
                  </a:lnTo>
                  <a:lnTo>
                    <a:pt x="18369" y="20755"/>
                  </a:lnTo>
                  <a:lnTo>
                    <a:pt x="18926" y="20317"/>
                  </a:lnTo>
                  <a:lnTo>
                    <a:pt x="19483" y="19840"/>
                  </a:lnTo>
                  <a:lnTo>
                    <a:pt x="19999" y="19323"/>
                  </a:lnTo>
                  <a:lnTo>
                    <a:pt x="20516" y="18806"/>
                  </a:lnTo>
                  <a:lnTo>
                    <a:pt x="20993" y="18290"/>
                  </a:lnTo>
                  <a:lnTo>
                    <a:pt x="21510" y="17693"/>
                  </a:lnTo>
                  <a:lnTo>
                    <a:pt x="21948" y="17137"/>
                  </a:lnTo>
                  <a:lnTo>
                    <a:pt x="22465" y="16381"/>
                  </a:lnTo>
                  <a:lnTo>
                    <a:pt x="22942" y="15665"/>
                  </a:lnTo>
                  <a:lnTo>
                    <a:pt x="23339" y="14990"/>
                  </a:lnTo>
                  <a:lnTo>
                    <a:pt x="23657" y="14353"/>
                  </a:lnTo>
                  <a:lnTo>
                    <a:pt x="23975" y="13717"/>
                  </a:lnTo>
                  <a:lnTo>
                    <a:pt x="24214" y="13121"/>
                  </a:lnTo>
                  <a:lnTo>
                    <a:pt x="24413" y="12564"/>
                  </a:lnTo>
                  <a:lnTo>
                    <a:pt x="24572" y="12047"/>
                  </a:lnTo>
                  <a:lnTo>
                    <a:pt x="24731" y="11531"/>
                  </a:lnTo>
                  <a:lnTo>
                    <a:pt x="24810" y="11053"/>
                  </a:lnTo>
                  <a:lnTo>
                    <a:pt x="24930" y="10218"/>
                  </a:lnTo>
                  <a:lnTo>
                    <a:pt x="24930" y="9543"/>
                  </a:lnTo>
                  <a:lnTo>
                    <a:pt x="24890" y="8986"/>
                  </a:lnTo>
                  <a:lnTo>
                    <a:pt x="24850" y="8668"/>
                  </a:lnTo>
                  <a:lnTo>
                    <a:pt x="24771" y="8350"/>
                  </a:lnTo>
                  <a:lnTo>
                    <a:pt x="24612" y="8071"/>
                  </a:lnTo>
                  <a:lnTo>
                    <a:pt x="24452" y="7833"/>
                  </a:lnTo>
                  <a:lnTo>
                    <a:pt x="24015" y="7237"/>
                  </a:lnTo>
                  <a:lnTo>
                    <a:pt x="23339" y="6441"/>
                  </a:lnTo>
                  <a:lnTo>
                    <a:pt x="22504" y="5527"/>
                  </a:lnTo>
                  <a:lnTo>
                    <a:pt x="22027" y="5050"/>
                  </a:lnTo>
                  <a:lnTo>
                    <a:pt x="21471" y="4573"/>
                  </a:lnTo>
                  <a:lnTo>
                    <a:pt x="20914" y="4096"/>
                  </a:lnTo>
                  <a:lnTo>
                    <a:pt x="20318" y="3618"/>
                  </a:lnTo>
                  <a:lnTo>
                    <a:pt x="19642" y="3141"/>
                  </a:lnTo>
                  <a:lnTo>
                    <a:pt x="18966" y="2704"/>
                  </a:lnTo>
                  <a:lnTo>
                    <a:pt x="18250" y="2267"/>
                  </a:lnTo>
                  <a:lnTo>
                    <a:pt x="17495" y="1909"/>
                  </a:lnTo>
                  <a:lnTo>
                    <a:pt x="16739" y="1591"/>
                  </a:lnTo>
                  <a:lnTo>
                    <a:pt x="15904" y="1312"/>
                  </a:lnTo>
                  <a:lnTo>
                    <a:pt x="14910" y="1034"/>
                  </a:lnTo>
                  <a:lnTo>
                    <a:pt x="13837" y="756"/>
                  </a:lnTo>
                  <a:lnTo>
                    <a:pt x="12723" y="557"/>
                  </a:lnTo>
                  <a:lnTo>
                    <a:pt x="11610" y="358"/>
                  </a:lnTo>
                  <a:lnTo>
                    <a:pt x="10497" y="239"/>
                  </a:lnTo>
                  <a:lnTo>
                    <a:pt x="9384" y="120"/>
                  </a:lnTo>
                  <a:lnTo>
                    <a:pt x="8310" y="40"/>
                  </a:lnTo>
                  <a:lnTo>
                    <a:pt x="7237" y="0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615;p70">
              <a:extLst>
                <a:ext uri="{FF2B5EF4-FFF2-40B4-BE49-F238E27FC236}">
                  <a16:creationId xmlns:a16="http://schemas.microsoft.com/office/drawing/2014/main" id="{F12E43A6-5BAA-4F5D-AE66-C2A591E0E6D9}"/>
                </a:ext>
              </a:extLst>
            </p:cNvPr>
            <p:cNvSpPr/>
            <p:nvPr/>
          </p:nvSpPr>
          <p:spPr>
            <a:xfrm>
              <a:off x="1329500" y="2434550"/>
              <a:ext cx="239575" cy="315125"/>
            </a:xfrm>
            <a:custGeom>
              <a:avLst/>
              <a:gdLst/>
              <a:ahLst/>
              <a:cxnLst/>
              <a:rect l="l" t="t" r="r" b="b"/>
              <a:pathLst>
                <a:path w="9583" h="12605" extrusionOk="0">
                  <a:moveTo>
                    <a:pt x="2068" y="0"/>
                  </a:moveTo>
                  <a:lnTo>
                    <a:pt x="1750" y="40"/>
                  </a:lnTo>
                  <a:lnTo>
                    <a:pt x="1512" y="80"/>
                  </a:lnTo>
                  <a:lnTo>
                    <a:pt x="1233" y="199"/>
                  </a:lnTo>
                  <a:lnTo>
                    <a:pt x="796" y="478"/>
                  </a:lnTo>
                  <a:lnTo>
                    <a:pt x="478" y="756"/>
                  </a:lnTo>
                  <a:lnTo>
                    <a:pt x="239" y="1034"/>
                  </a:lnTo>
                  <a:lnTo>
                    <a:pt x="80" y="1352"/>
                  </a:lnTo>
                  <a:lnTo>
                    <a:pt x="1" y="1710"/>
                  </a:lnTo>
                  <a:lnTo>
                    <a:pt x="1" y="2028"/>
                  </a:lnTo>
                  <a:lnTo>
                    <a:pt x="40" y="2386"/>
                  </a:lnTo>
                  <a:lnTo>
                    <a:pt x="120" y="2744"/>
                  </a:lnTo>
                  <a:lnTo>
                    <a:pt x="279" y="3102"/>
                  </a:lnTo>
                  <a:lnTo>
                    <a:pt x="398" y="3499"/>
                  </a:lnTo>
                  <a:lnTo>
                    <a:pt x="756" y="4255"/>
                  </a:lnTo>
                  <a:lnTo>
                    <a:pt x="1114" y="5010"/>
                  </a:lnTo>
                  <a:lnTo>
                    <a:pt x="1273" y="5368"/>
                  </a:lnTo>
                  <a:lnTo>
                    <a:pt x="1392" y="5766"/>
                  </a:lnTo>
                  <a:lnTo>
                    <a:pt x="1432" y="6163"/>
                  </a:lnTo>
                  <a:lnTo>
                    <a:pt x="1432" y="6561"/>
                  </a:lnTo>
                  <a:lnTo>
                    <a:pt x="1353" y="6998"/>
                  </a:lnTo>
                  <a:lnTo>
                    <a:pt x="1273" y="7435"/>
                  </a:lnTo>
                  <a:lnTo>
                    <a:pt x="955" y="8390"/>
                  </a:lnTo>
                  <a:lnTo>
                    <a:pt x="677" y="9344"/>
                  </a:lnTo>
                  <a:lnTo>
                    <a:pt x="557" y="9821"/>
                  </a:lnTo>
                  <a:lnTo>
                    <a:pt x="478" y="10258"/>
                  </a:lnTo>
                  <a:lnTo>
                    <a:pt x="478" y="10696"/>
                  </a:lnTo>
                  <a:lnTo>
                    <a:pt x="518" y="11093"/>
                  </a:lnTo>
                  <a:lnTo>
                    <a:pt x="557" y="11292"/>
                  </a:lnTo>
                  <a:lnTo>
                    <a:pt x="637" y="11451"/>
                  </a:lnTo>
                  <a:lnTo>
                    <a:pt x="756" y="11650"/>
                  </a:lnTo>
                  <a:lnTo>
                    <a:pt x="875" y="11809"/>
                  </a:lnTo>
                  <a:lnTo>
                    <a:pt x="1034" y="11968"/>
                  </a:lnTo>
                  <a:lnTo>
                    <a:pt x="1233" y="12127"/>
                  </a:lnTo>
                  <a:lnTo>
                    <a:pt x="1432" y="12246"/>
                  </a:lnTo>
                  <a:lnTo>
                    <a:pt x="1671" y="12366"/>
                  </a:lnTo>
                  <a:lnTo>
                    <a:pt x="1949" y="12485"/>
                  </a:lnTo>
                  <a:lnTo>
                    <a:pt x="2267" y="12525"/>
                  </a:lnTo>
                  <a:lnTo>
                    <a:pt x="2585" y="12604"/>
                  </a:lnTo>
                  <a:lnTo>
                    <a:pt x="3221" y="12604"/>
                  </a:lnTo>
                  <a:lnTo>
                    <a:pt x="3579" y="12564"/>
                  </a:lnTo>
                  <a:lnTo>
                    <a:pt x="4295" y="12445"/>
                  </a:lnTo>
                  <a:lnTo>
                    <a:pt x="5050" y="12207"/>
                  </a:lnTo>
                  <a:lnTo>
                    <a:pt x="5806" y="11888"/>
                  </a:lnTo>
                  <a:lnTo>
                    <a:pt x="6521" y="11451"/>
                  </a:lnTo>
                  <a:lnTo>
                    <a:pt x="7197" y="10974"/>
                  </a:lnTo>
                  <a:lnTo>
                    <a:pt x="7833" y="10417"/>
                  </a:lnTo>
                  <a:lnTo>
                    <a:pt x="8112" y="10139"/>
                  </a:lnTo>
                  <a:lnTo>
                    <a:pt x="8390" y="9821"/>
                  </a:lnTo>
                  <a:lnTo>
                    <a:pt x="8628" y="9463"/>
                  </a:lnTo>
                  <a:lnTo>
                    <a:pt x="8867" y="9105"/>
                  </a:lnTo>
                  <a:lnTo>
                    <a:pt x="9066" y="8748"/>
                  </a:lnTo>
                  <a:lnTo>
                    <a:pt x="9225" y="8390"/>
                  </a:lnTo>
                  <a:lnTo>
                    <a:pt x="9344" y="7992"/>
                  </a:lnTo>
                  <a:lnTo>
                    <a:pt x="9463" y="7594"/>
                  </a:lnTo>
                  <a:lnTo>
                    <a:pt x="9543" y="7157"/>
                  </a:lnTo>
                  <a:lnTo>
                    <a:pt x="9583" y="6720"/>
                  </a:lnTo>
                  <a:lnTo>
                    <a:pt x="9543" y="6322"/>
                  </a:lnTo>
                  <a:lnTo>
                    <a:pt x="9503" y="5845"/>
                  </a:lnTo>
                  <a:lnTo>
                    <a:pt x="9424" y="5408"/>
                  </a:lnTo>
                  <a:lnTo>
                    <a:pt x="9265" y="4931"/>
                  </a:lnTo>
                  <a:lnTo>
                    <a:pt x="9026" y="4692"/>
                  </a:lnTo>
                  <a:lnTo>
                    <a:pt x="8390" y="4016"/>
                  </a:lnTo>
                  <a:lnTo>
                    <a:pt x="7436" y="3102"/>
                  </a:lnTo>
                  <a:lnTo>
                    <a:pt x="6879" y="2585"/>
                  </a:lnTo>
                  <a:lnTo>
                    <a:pt x="6243" y="2068"/>
                  </a:lnTo>
                  <a:lnTo>
                    <a:pt x="5607" y="1551"/>
                  </a:lnTo>
                  <a:lnTo>
                    <a:pt x="4931" y="1114"/>
                  </a:lnTo>
                  <a:lnTo>
                    <a:pt x="4295" y="716"/>
                  </a:lnTo>
                  <a:lnTo>
                    <a:pt x="3619" y="358"/>
                  </a:lnTo>
                  <a:lnTo>
                    <a:pt x="2983" y="120"/>
                  </a:lnTo>
                  <a:lnTo>
                    <a:pt x="2665" y="40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616;p70">
              <a:extLst>
                <a:ext uri="{FF2B5EF4-FFF2-40B4-BE49-F238E27FC236}">
                  <a16:creationId xmlns:a16="http://schemas.microsoft.com/office/drawing/2014/main" id="{567C5DD9-098B-4AE6-BC48-1EE3D91CDE33}"/>
                </a:ext>
              </a:extLst>
            </p:cNvPr>
            <p:cNvSpPr/>
            <p:nvPr/>
          </p:nvSpPr>
          <p:spPr>
            <a:xfrm>
              <a:off x="1483575" y="2319250"/>
              <a:ext cx="149125" cy="534775"/>
            </a:xfrm>
            <a:custGeom>
              <a:avLst/>
              <a:gdLst/>
              <a:ahLst/>
              <a:cxnLst/>
              <a:rect l="l" t="t" r="r" b="b"/>
              <a:pathLst>
                <a:path w="5965" h="21391" extrusionOk="0">
                  <a:moveTo>
                    <a:pt x="2306" y="0"/>
                  </a:moveTo>
                  <a:lnTo>
                    <a:pt x="1750" y="199"/>
                  </a:lnTo>
                  <a:lnTo>
                    <a:pt x="1312" y="398"/>
                  </a:lnTo>
                  <a:lnTo>
                    <a:pt x="955" y="676"/>
                  </a:lnTo>
                  <a:lnTo>
                    <a:pt x="637" y="994"/>
                  </a:lnTo>
                  <a:lnTo>
                    <a:pt x="398" y="1352"/>
                  </a:lnTo>
                  <a:lnTo>
                    <a:pt x="199" y="1710"/>
                  </a:lnTo>
                  <a:lnTo>
                    <a:pt x="80" y="2108"/>
                  </a:lnTo>
                  <a:lnTo>
                    <a:pt x="40" y="2505"/>
                  </a:lnTo>
                  <a:lnTo>
                    <a:pt x="0" y="2943"/>
                  </a:lnTo>
                  <a:lnTo>
                    <a:pt x="40" y="3420"/>
                  </a:lnTo>
                  <a:lnTo>
                    <a:pt x="120" y="3897"/>
                  </a:lnTo>
                  <a:lnTo>
                    <a:pt x="239" y="4374"/>
                  </a:lnTo>
                  <a:lnTo>
                    <a:pt x="398" y="4891"/>
                  </a:lnTo>
                  <a:lnTo>
                    <a:pt x="597" y="5408"/>
                  </a:lnTo>
                  <a:lnTo>
                    <a:pt x="1074" y="6481"/>
                  </a:lnTo>
                  <a:lnTo>
                    <a:pt x="1591" y="7594"/>
                  </a:lnTo>
                  <a:lnTo>
                    <a:pt x="2108" y="8628"/>
                  </a:lnTo>
                  <a:lnTo>
                    <a:pt x="2465" y="9503"/>
                  </a:lnTo>
                  <a:lnTo>
                    <a:pt x="2744" y="10258"/>
                  </a:lnTo>
                  <a:lnTo>
                    <a:pt x="2943" y="10974"/>
                  </a:lnTo>
                  <a:lnTo>
                    <a:pt x="3022" y="11650"/>
                  </a:lnTo>
                  <a:lnTo>
                    <a:pt x="2982" y="12366"/>
                  </a:lnTo>
                  <a:lnTo>
                    <a:pt x="2903" y="13121"/>
                  </a:lnTo>
                  <a:lnTo>
                    <a:pt x="2784" y="13996"/>
                  </a:lnTo>
                  <a:lnTo>
                    <a:pt x="2545" y="14990"/>
                  </a:lnTo>
                  <a:lnTo>
                    <a:pt x="2227" y="16143"/>
                  </a:lnTo>
                  <a:lnTo>
                    <a:pt x="1949" y="17335"/>
                  </a:lnTo>
                  <a:lnTo>
                    <a:pt x="1869" y="17932"/>
                  </a:lnTo>
                  <a:lnTo>
                    <a:pt x="1829" y="18488"/>
                  </a:lnTo>
                  <a:lnTo>
                    <a:pt x="1790" y="19045"/>
                  </a:lnTo>
                  <a:lnTo>
                    <a:pt x="1869" y="19562"/>
                  </a:lnTo>
                  <a:lnTo>
                    <a:pt x="1949" y="19800"/>
                  </a:lnTo>
                  <a:lnTo>
                    <a:pt x="2028" y="20039"/>
                  </a:lnTo>
                  <a:lnTo>
                    <a:pt x="2108" y="20238"/>
                  </a:lnTo>
                  <a:lnTo>
                    <a:pt x="2227" y="20476"/>
                  </a:lnTo>
                  <a:lnTo>
                    <a:pt x="2386" y="20635"/>
                  </a:lnTo>
                  <a:lnTo>
                    <a:pt x="2545" y="20794"/>
                  </a:lnTo>
                  <a:lnTo>
                    <a:pt x="2784" y="20953"/>
                  </a:lnTo>
                  <a:lnTo>
                    <a:pt x="2982" y="21073"/>
                  </a:lnTo>
                  <a:lnTo>
                    <a:pt x="3261" y="21192"/>
                  </a:lnTo>
                  <a:lnTo>
                    <a:pt x="3579" y="21272"/>
                  </a:lnTo>
                  <a:lnTo>
                    <a:pt x="3897" y="21311"/>
                  </a:lnTo>
                  <a:lnTo>
                    <a:pt x="4255" y="21351"/>
                  </a:lnTo>
                  <a:lnTo>
                    <a:pt x="4931" y="21391"/>
                  </a:lnTo>
                  <a:lnTo>
                    <a:pt x="5686" y="21351"/>
                  </a:lnTo>
                  <a:lnTo>
                    <a:pt x="5805" y="19164"/>
                  </a:lnTo>
                  <a:lnTo>
                    <a:pt x="5885" y="17017"/>
                  </a:lnTo>
                  <a:lnTo>
                    <a:pt x="5964" y="12684"/>
                  </a:lnTo>
                  <a:lnTo>
                    <a:pt x="5964" y="11809"/>
                  </a:lnTo>
                  <a:lnTo>
                    <a:pt x="5885" y="10974"/>
                  </a:lnTo>
                  <a:lnTo>
                    <a:pt x="5805" y="10099"/>
                  </a:lnTo>
                  <a:lnTo>
                    <a:pt x="5726" y="9264"/>
                  </a:lnTo>
                  <a:lnTo>
                    <a:pt x="5567" y="8429"/>
                  </a:lnTo>
                  <a:lnTo>
                    <a:pt x="5408" y="7634"/>
                  </a:lnTo>
                  <a:lnTo>
                    <a:pt x="5209" y="6799"/>
                  </a:lnTo>
                  <a:lnTo>
                    <a:pt x="5010" y="6004"/>
                  </a:lnTo>
                  <a:lnTo>
                    <a:pt x="4772" y="5209"/>
                  </a:lnTo>
                  <a:lnTo>
                    <a:pt x="4493" y="4453"/>
                  </a:lnTo>
                  <a:lnTo>
                    <a:pt x="4175" y="3658"/>
                  </a:lnTo>
                  <a:lnTo>
                    <a:pt x="3857" y="2903"/>
                  </a:lnTo>
                  <a:lnTo>
                    <a:pt x="3499" y="2147"/>
                  </a:lnTo>
                  <a:lnTo>
                    <a:pt x="3141" y="1432"/>
                  </a:lnTo>
                  <a:lnTo>
                    <a:pt x="2744" y="71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617;p70">
              <a:extLst>
                <a:ext uri="{FF2B5EF4-FFF2-40B4-BE49-F238E27FC236}">
                  <a16:creationId xmlns:a16="http://schemas.microsoft.com/office/drawing/2014/main" id="{5674B753-217D-440B-B5B7-9454A1C9BD86}"/>
                </a:ext>
              </a:extLst>
            </p:cNvPr>
            <p:cNvSpPr/>
            <p:nvPr/>
          </p:nvSpPr>
          <p:spPr>
            <a:xfrm>
              <a:off x="1593900" y="2302350"/>
              <a:ext cx="201800" cy="538750"/>
            </a:xfrm>
            <a:custGeom>
              <a:avLst/>
              <a:gdLst/>
              <a:ahLst/>
              <a:cxnLst/>
              <a:rect l="l" t="t" r="r" b="b"/>
              <a:pathLst>
                <a:path w="8072" h="21550" extrusionOk="0">
                  <a:moveTo>
                    <a:pt x="1750" y="1"/>
                  </a:moveTo>
                  <a:lnTo>
                    <a:pt x="836" y="80"/>
                  </a:lnTo>
                  <a:lnTo>
                    <a:pt x="1" y="199"/>
                  </a:lnTo>
                  <a:lnTo>
                    <a:pt x="438" y="835"/>
                  </a:lnTo>
                  <a:lnTo>
                    <a:pt x="836" y="1511"/>
                  </a:lnTo>
                  <a:lnTo>
                    <a:pt x="1193" y="2187"/>
                  </a:lnTo>
                  <a:lnTo>
                    <a:pt x="1512" y="2903"/>
                  </a:lnTo>
                  <a:lnTo>
                    <a:pt x="1790" y="3579"/>
                  </a:lnTo>
                  <a:lnTo>
                    <a:pt x="2068" y="4295"/>
                  </a:lnTo>
                  <a:lnTo>
                    <a:pt x="2267" y="5050"/>
                  </a:lnTo>
                  <a:lnTo>
                    <a:pt x="2466" y="5766"/>
                  </a:lnTo>
                  <a:lnTo>
                    <a:pt x="3460" y="9582"/>
                  </a:lnTo>
                  <a:lnTo>
                    <a:pt x="3977" y="11570"/>
                  </a:lnTo>
                  <a:lnTo>
                    <a:pt x="4414" y="13558"/>
                  </a:lnTo>
                  <a:lnTo>
                    <a:pt x="4573" y="14592"/>
                  </a:lnTo>
                  <a:lnTo>
                    <a:pt x="4732" y="15586"/>
                  </a:lnTo>
                  <a:lnTo>
                    <a:pt x="4851" y="16580"/>
                  </a:lnTo>
                  <a:lnTo>
                    <a:pt x="4931" y="17614"/>
                  </a:lnTo>
                  <a:lnTo>
                    <a:pt x="4971" y="18608"/>
                  </a:lnTo>
                  <a:lnTo>
                    <a:pt x="4971" y="19602"/>
                  </a:lnTo>
                  <a:lnTo>
                    <a:pt x="4891" y="20556"/>
                  </a:lnTo>
                  <a:lnTo>
                    <a:pt x="4772" y="21550"/>
                  </a:lnTo>
                  <a:lnTo>
                    <a:pt x="6402" y="21152"/>
                  </a:lnTo>
                  <a:lnTo>
                    <a:pt x="7237" y="20914"/>
                  </a:lnTo>
                  <a:lnTo>
                    <a:pt x="8072" y="20636"/>
                  </a:lnTo>
                  <a:lnTo>
                    <a:pt x="7953" y="19443"/>
                  </a:lnTo>
                  <a:lnTo>
                    <a:pt x="7754" y="18250"/>
                  </a:lnTo>
                  <a:lnTo>
                    <a:pt x="7555" y="17097"/>
                  </a:lnTo>
                  <a:lnTo>
                    <a:pt x="7277" y="15944"/>
                  </a:lnTo>
                  <a:lnTo>
                    <a:pt x="6998" y="14791"/>
                  </a:lnTo>
                  <a:lnTo>
                    <a:pt x="6680" y="13678"/>
                  </a:lnTo>
                  <a:lnTo>
                    <a:pt x="5965" y="11411"/>
                  </a:lnTo>
                  <a:lnTo>
                    <a:pt x="5209" y="9185"/>
                  </a:lnTo>
                  <a:lnTo>
                    <a:pt x="4454" y="6958"/>
                  </a:lnTo>
                  <a:lnTo>
                    <a:pt x="3698" y="4772"/>
                  </a:lnTo>
                  <a:lnTo>
                    <a:pt x="3022" y="2505"/>
                  </a:lnTo>
                  <a:lnTo>
                    <a:pt x="2824" y="1829"/>
                  </a:lnTo>
                  <a:lnTo>
                    <a:pt x="2545" y="1193"/>
                  </a:lnTo>
                  <a:lnTo>
                    <a:pt x="2187" y="597"/>
                  </a:lnTo>
                  <a:lnTo>
                    <a:pt x="17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618;p70">
              <a:extLst>
                <a:ext uri="{FF2B5EF4-FFF2-40B4-BE49-F238E27FC236}">
                  <a16:creationId xmlns:a16="http://schemas.microsoft.com/office/drawing/2014/main" id="{60759441-7EEB-4C63-BA8E-C21648093CC5}"/>
                </a:ext>
              </a:extLst>
            </p:cNvPr>
            <p:cNvSpPr/>
            <p:nvPr/>
          </p:nvSpPr>
          <p:spPr>
            <a:xfrm>
              <a:off x="1541225" y="2307325"/>
              <a:ext cx="176950" cy="545725"/>
            </a:xfrm>
            <a:custGeom>
              <a:avLst/>
              <a:gdLst/>
              <a:ahLst/>
              <a:cxnLst/>
              <a:rect l="l" t="t" r="r" b="b"/>
              <a:pathLst>
                <a:path w="7078" h="21829" extrusionOk="0">
                  <a:moveTo>
                    <a:pt x="2108" y="0"/>
                  </a:moveTo>
                  <a:lnTo>
                    <a:pt x="955" y="199"/>
                  </a:lnTo>
                  <a:lnTo>
                    <a:pt x="438" y="358"/>
                  </a:lnTo>
                  <a:lnTo>
                    <a:pt x="0" y="477"/>
                  </a:lnTo>
                  <a:lnTo>
                    <a:pt x="438" y="1193"/>
                  </a:lnTo>
                  <a:lnTo>
                    <a:pt x="835" y="1909"/>
                  </a:lnTo>
                  <a:lnTo>
                    <a:pt x="1193" y="2624"/>
                  </a:lnTo>
                  <a:lnTo>
                    <a:pt x="1551" y="3380"/>
                  </a:lnTo>
                  <a:lnTo>
                    <a:pt x="1869" y="4135"/>
                  </a:lnTo>
                  <a:lnTo>
                    <a:pt x="2187" y="4930"/>
                  </a:lnTo>
                  <a:lnTo>
                    <a:pt x="2466" y="5686"/>
                  </a:lnTo>
                  <a:lnTo>
                    <a:pt x="2704" y="6481"/>
                  </a:lnTo>
                  <a:lnTo>
                    <a:pt x="2903" y="7276"/>
                  </a:lnTo>
                  <a:lnTo>
                    <a:pt x="3102" y="8111"/>
                  </a:lnTo>
                  <a:lnTo>
                    <a:pt x="3261" y="8906"/>
                  </a:lnTo>
                  <a:lnTo>
                    <a:pt x="3420" y="9741"/>
                  </a:lnTo>
                  <a:lnTo>
                    <a:pt x="3499" y="10576"/>
                  </a:lnTo>
                  <a:lnTo>
                    <a:pt x="3579" y="11451"/>
                  </a:lnTo>
                  <a:lnTo>
                    <a:pt x="3658" y="12286"/>
                  </a:lnTo>
                  <a:lnTo>
                    <a:pt x="3658" y="13161"/>
                  </a:lnTo>
                  <a:lnTo>
                    <a:pt x="3579" y="17494"/>
                  </a:lnTo>
                  <a:lnTo>
                    <a:pt x="3499" y="19641"/>
                  </a:lnTo>
                  <a:lnTo>
                    <a:pt x="3380" y="21828"/>
                  </a:lnTo>
                  <a:lnTo>
                    <a:pt x="4175" y="21788"/>
                  </a:lnTo>
                  <a:lnTo>
                    <a:pt x="5010" y="21669"/>
                  </a:lnTo>
                  <a:lnTo>
                    <a:pt x="5925" y="21510"/>
                  </a:lnTo>
                  <a:lnTo>
                    <a:pt x="6879" y="21351"/>
                  </a:lnTo>
                  <a:lnTo>
                    <a:pt x="6998" y="20357"/>
                  </a:lnTo>
                  <a:lnTo>
                    <a:pt x="7078" y="19403"/>
                  </a:lnTo>
                  <a:lnTo>
                    <a:pt x="7078" y="18409"/>
                  </a:lnTo>
                  <a:lnTo>
                    <a:pt x="7038" y="17415"/>
                  </a:lnTo>
                  <a:lnTo>
                    <a:pt x="6958" y="16381"/>
                  </a:lnTo>
                  <a:lnTo>
                    <a:pt x="6839" y="15387"/>
                  </a:lnTo>
                  <a:lnTo>
                    <a:pt x="6680" y="14393"/>
                  </a:lnTo>
                  <a:lnTo>
                    <a:pt x="6521" y="13359"/>
                  </a:lnTo>
                  <a:lnTo>
                    <a:pt x="6084" y="11371"/>
                  </a:lnTo>
                  <a:lnTo>
                    <a:pt x="5567" y="9383"/>
                  </a:lnTo>
                  <a:lnTo>
                    <a:pt x="4573" y="5567"/>
                  </a:lnTo>
                  <a:lnTo>
                    <a:pt x="4374" y="4851"/>
                  </a:lnTo>
                  <a:lnTo>
                    <a:pt x="4175" y="4096"/>
                  </a:lnTo>
                  <a:lnTo>
                    <a:pt x="3897" y="3380"/>
                  </a:lnTo>
                  <a:lnTo>
                    <a:pt x="3619" y="2704"/>
                  </a:lnTo>
                  <a:lnTo>
                    <a:pt x="3300" y="1988"/>
                  </a:lnTo>
                  <a:lnTo>
                    <a:pt x="2943" y="1312"/>
                  </a:lnTo>
                  <a:lnTo>
                    <a:pt x="2545" y="636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619;p70">
              <a:extLst>
                <a:ext uri="{FF2B5EF4-FFF2-40B4-BE49-F238E27FC236}">
                  <a16:creationId xmlns:a16="http://schemas.microsoft.com/office/drawing/2014/main" id="{5B8FFFBA-1173-4CFC-A982-F8FAEEE0A003}"/>
                </a:ext>
              </a:extLst>
            </p:cNvPr>
            <p:cNvSpPr/>
            <p:nvPr/>
          </p:nvSpPr>
          <p:spPr>
            <a:xfrm>
              <a:off x="1637650" y="2299375"/>
              <a:ext cx="195825" cy="518875"/>
            </a:xfrm>
            <a:custGeom>
              <a:avLst/>
              <a:gdLst/>
              <a:ahLst/>
              <a:cxnLst/>
              <a:rect l="l" t="t" r="r" b="b"/>
              <a:pathLst>
                <a:path w="7833" h="20755" extrusionOk="0">
                  <a:moveTo>
                    <a:pt x="2743" y="0"/>
                  </a:moveTo>
                  <a:lnTo>
                    <a:pt x="1352" y="40"/>
                  </a:lnTo>
                  <a:lnTo>
                    <a:pt x="0" y="120"/>
                  </a:lnTo>
                  <a:lnTo>
                    <a:pt x="437" y="716"/>
                  </a:lnTo>
                  <a:lnTo>
                    <a:pt x="795" y="1312"/>
                  </a:lnTo>
                  <a:lnTo>
                    <a:pt x="1074" y="1948"/>
                  </a:lnTo>
                  <a:lnTo>
                    <a:pt x="1272" y="2624"/>
                  </a:lnTo>
                  <a:lnTo>
                    <a:pt x="1948" y="4891"/>
                  </a:lnTo>
                  <a:lnTo>
                    <a:pt x="2704" y="7077"/>
                  </a:lnTo>
                  <a:lnTo>
                    <a:pt x="3459" y="9304"/>
                  </a:lnTo>
                  <a:lnTo>
                    <a:pt x="4215" y="11530"/>
                  </a:lnTo>
                  <a:lnTo>
                    <a:pt x="4930" y="13797"/>
                  </a:lnTo>
                  <a:lnTo>
                    <a:pt x="5248" y="14910"/>
                  </a:lnTo>
                  <a:lnTo>
                    <a:pt x="5527" y="16063"/>
                  </a:lnTo>
                  <a:lnTo>
                    <a:pt x="5805" y="17216"/>
                  </a:lnTo>
                  <a:lnTo>
                    <a:pt x="6004" y="18369"/>
                  </a:lnTo>
                  <a:lnTo>
                    <a:pt x="6203" y="19562"/>
                  </a:lnTo>
                  <a:lnTo>
                    <a:pt x="6322" y="20755"/>
                  </a:lnTo>
                  <a:lnTo>
                    <a:pt x="7833" y="20198"/>
                  </a:lnTo>
                  <a:lnTo>
                    <a:pt x="7674" y="19085"/>
                  </a:lnTo>
                  <a:lnTo>
                    <a:pt x="7475" y="18011"/>
                  </a:lnTo>
                  <a:lnTo>
                    <a:pt x="7236" y="16898"/>
                  </a:lnTo>
                  <a:lnTo>
                    <a:pt x="6958" y="15824"/>
                  </a:lnTo>
                  <a:lnTo>
                    <a:pt x="6640" y="14711"/>
                  </a:lnTo>
                  <a:lnTo>
                    <a:pt x="6322" y="13638"/>
                  </a:lnTo>
                  <a:lnTo>
                    <a:pt x="5566" y="11491"/>
                  </a:lnTo>
                  <a:lnTo>
                    <a:pt x="4771" y="9344"/>
                  </a:lnTo>
                  <a:lnTo>
                    <a:pt x="4056" y="7197"/>
                  </a:lnTo>
                  <a:lnTo>
                    <a:pt x="3698" y="6083"/>
                  </a:lnTo>
                  <a:lnTo>
                    <a:pt x="3340" y="5010"/>
                  </a:lnTo>
                  <a:lnTo>
                    <a:pt x="3062" y="3936"/>
                  </a:lnTo>
                  <a:lnTo>
                    <a:pt x="2783" y="2863"/>
                  </a:lnTo>
                  <a:lnTo>
                    <a:pt x="2743" y="2505"/>
                  </a:lnTo>
                  <a:lnTo>
                    <a:pt x="2743" y="2187"/>
                  </a:lnTo>
                  <a:lnTo>
                    <a:pt x="2743" y="1471"/>
                  </a:lnTo>
                  <a:lnTo>
                    <a:pt x="2783" y="756"/>
                  </a:lnTo>
                  <a:lnTo>
                    <a:pt x="2783" y="358"/>
                  </a:lnTo>
                  <a:lnTo>
                    <a:pt x="2743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620;p70">
              <a:extLst>
                <a:ext uri="{FF2B5EF4-FFF2-40B4-BE49-F238E27FC236}">
                  <a16:creationId xmlns:a16="http://schemas.microsoft.com/office/drawing/2014/main" id="{1733EEAE-063E-49E4-89D9-D60570550E5D}"/>
                </a:ext>
              </a:extLst>
            </p:cNvPr>
            <p:cNvSpPr/>
            <p:nvPr/>
          </p:nvSpPr>
          <p:spPr>
            <a:xfrm>
              <a:off x="1706225" y="2299375"/>
              <a:ext cx="171000" cy="504950"/>
            </a:xfrm>
            <a:custGeom>
              <a:avLst/>
              <a:gdLst/>
              <a:ahLst/>
              <a:cxnLst/>
              <a:rect l="l" t="t" r="r" b="b"/>
              <a:pathLst>
                <a:path w="6840" h="20198" extrusionOk="0">
                  <a:moveTo>
                    <a:pt x="0" y="0"/>
                  </a:moveTo>
                  <a:lnTo>
                    <a:pt x="40" y="358"/>
                  </a:lnTo>
                  <a:lnTo>
                    <a:pt x="40" y="756"/>
                  </a:lnTo>
                  <a:lnTo>
                    <a:pt x="0" y="1471"/>
                  </a:lnTo>
                  <a:lnTo>
                    <a:pt x="0" y="2187"/>
                  </a:lnTo>
                  <a:lnTo>
                    <a:pt x="0" y="2505"/>
                  </a:lnTo>
                  <a:lnTo>
                    <a:pt x="40" y="2863"/>
                  </a:lnTo>
                  <a:lnTo>
                    <a:pt x="319" y="3936"/>
                  </a:lnTo>
                  <a:lnTo>
                    <a:pt x="597" y="5010"/>
                  </a:lnTo>
                  <a:lnTo>
                    <a:pt x="955" y="6083"/>
                  </a:lnTo>
                  <a:lnTo>
                    <a:pt x="1313" y="7197"/>
                  </a:lnTo>
                  <a:lnTo>
                    <a:pt x="2028" y="9344"/>
                  </a:lnTo>
                  <a:lnTo>
                    <a:pt x="2823" y="11491"/>
                  </a:lnTo>
                  <a:lnTo>
                    <a:pt x="3579" y="13638"/>
                  </a:lnTo>
                  <a:lnTo>
                    <a:pt x="3897" y="14711"/>
                  </a:lnTo>
                  <a:lnTo>
                    <a:pt x="4215" y="15824"/>
                  </a:lnTo>
                  <a:lnTo>
                    <a:pt x="4493" y="16898"/>
                  </a:lnTo>
                  <a:lnTo>
                    <a:pt x="4732" y="18011"/>
                  </a:lnTo>
                  <a:lnTo>
                    <a:pt x="4931" y="19085"/>
                  </a:lnTo>
                  <a:lnTo>
                    <a:pt x="5090" y="20198"/>
                  </a:lnTo>
                  <a:lnTo>
                    <a:pt x="5925" y="19880"/>
                  </a:lnTo>
                  <a:lnTo>
                    <a:pt x="6760" y="19522"/>
                  </a:lnTo>
                  <a:lnTo>
                    <a:pt x="6799" y="19244"/>
                  </a:lnTo>
                  <a:lnTo>
                    <a:pt x="6839" y="18448"/>
                  </a:lnTo>
                  <a:lnTo>
                    <a:pt x="6839" y="17653"/>
                  </a:lnTo>
                  <a:lnTo>
                    <a:pt x="6760" y="16898"/>
                  </a:lnTo>
                  <a:lnTo>
                    <a:pt x="6601" y="16142"/>
                  </a:lnTo>
                  <a:lnTo>
                    <a:pt x="6441" y="15387"/>
                  </a:lnTo>
                  <a:lnTo>
                    <a:pt x="6243" y="14671"/>
                  </a:lnTo>
                  <a:lnTo>
                    <a:pt x="5766" y="13200"/>
                  </a:lnTo>
                  <a:lnTo>
                    <a:pt x="4692" y="10338"/>
                  </a:lnTo>
                  <a:lnTo>
                    <a:pt x="4215" y="8867"/>
                  </a:lnTo>
                  <a:lnTo>
                    <a:pt x="4016" y="8111"/>
                  </a:lnTo>
                  <a:lnTo>
                    <a:pt x="3817" y="7356"/>
                  </a:lnTo>
                  <a:lnTo>
                    <a:pt x="3738" y="6998"/>
                  </a:lnTo>
                  <a:lnTo>
                    <a:pt x="3658" y="6640"/>
                  </a:lnTo>
                  <a:lnTo>
                    <a:pt x="3619" y="6282"/>
                  </a:lnTo>
                  <a:lnTo>
                    <a:pt x="3619" y="5924"/>
                  </a:lnTo>
                  <a:lnTo>
                    <a:pt x="3658" y="5169"/>
                  </a:lnTo>
                  <a:lnTo>
                    <a:pt x="3698" y="4414"/>
                  </a:lnTo>
                  <a:lnTo>
                    <a:pt x="3738" y="3658"/>
                  </a:lnTo>
                  <a:lnTo>
                    <a:pt x="3738" y="2903"/>
                  </a:lnTo>
                  <a:lnTo>
                    <a:pt x="3698" y="2505"/>
                  </a:lnTo>
                  <a:lnTo>
                    <a:pt x="3658" y="2147"/>
                  </a:lnTo>
                  <a:lnTo>
                    <a:pt x="3539" y="1750"/>
                  </a:lnTo>
                  <a:lnTo>
                    <a:pt x="3420" y="1392"/>
                  </a:lnTo>
                  <a:lnTo>
                    <a:pt x="3181" y="716"/>
                  </a:lnTo>
                  <a:lnTo>
                    <a:pt x="2903" y="4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621;p70">
              <a:extLst>
                <a:ext uri="{FF2B5EF4-FFF2-40B4-BE49-F238E27FC236}">
                  <a16:creationId xmlns:a16="http://schemas.microsoft.com/office/drawing/2014/main" id="{8142FB47-BB17-4607-9D97-CE7A032B8AB3}"/>
                </a:ext>
              </a:extLst>
            </p:cNvPr>
            <p:cNvSpPr/>
            <p:nvPr/>
          </p:nvSpPr>
          <p:spPr>
            <a:xfrm>
              <a:off x="1778775" y="2300375"/>
              <a:ext cx="161050" cy="487050"/>
            </a:xfrm>
            <a:custGeom>
              <a:avLst/>
              <a:gdLst/>
              <a:ahLst/>
              <a:cxnLst/>
              <a:rect l="l" t="t" r="r" b="b"/>
              <a:pathLst>
                <a:path w="6442" h="19482" extrusionOk="0">
                  <a:moveTo>
                    <a:pt x="1" y="0"/>
                  </a:moveTo>
                  <a:lnTo>
                    <a:pt x="279" y="676"/>
                  </a:lnTo>
                  <a:lnTo>
                    <a:pt x="518" y="1352"/>
                  </a:lnTo>
                  <a:lnTo>
                    <a:pt x="637" y="1710"/>
                  </a:lnTo>
                  <a:lnTo>
                    <a:pt x="756" y="2107"/>
                  </a:lnTo>
                  <a:lnTo>
                    <a:pt x="796" y="2465"/>
                  </a:lnTo>
                  <a:lnTo>
                    <a:pt x="836" y="2863"/>
                  </a:lnTo>
                  <a:lnTo>
                    <a:pt x="836" y="3618"/>
                  </a:lnTo>
                  <a:lnTo>
                    <a:pt x="796" y="4374"/>
                  </a:lnTo>
                  <a:lnTo>
                    <a:pt x="756" y="5129"/>
                  </a:lnTo>
                  <a:lnTo>
                    <a:pt x="717" y="5884"/>
                  </a:lnTo>
                  <a:lnTo>
                    <a:pt x="717" y="6242"/>
                  </a:lnTo>
                  <a:lnTo>
                    <a:pt x="756" y="6600"/>
                  </a:lnTo>
                  <a:lnTo>
                    <a:pt x="836" y="6958"/>
                  </a:lnTo>
                  <a:lnTo>
                    <a:pt x="915" y="7316"/>
                  </a:lnTo>
                  <a:lnTo>
                    <a:pt x="1114" y="8071"/>
                  </a:lnTo>
                  <a:lnTo>
                    <a:pt x="1313" y="8827"/>
                  </a:lnTo>
                  <a:lnTo>
                    <a:pt x="1790" y="10298"/>
                  </a:lnTo>
                  <a:lnTo>
                    <a:pt x="2864" y="13160"/>
                  </a:lnTo>
                  <a:lnTo>
                    <a:pt x="3341" y="14631"/>
                  </a:lnTo>
                  <a:lnTo>
                    <a:pt x="3539" y="15347"/>
                  </a:lnTo>
                  <a:lnTo>
                    <a:pt x="3699" y="16102"/>
                  </a:lnTo>
                  <a:lnTo>
                    <a:pt x="3858" y="16858"/>
                  </a:lnTo>
                  <a:lnTo>
                    <a:pt x="3937" y="17613"/>
                  </a:lnTo>
                  <a:lnTo>
                    <a:pt x="3937" y="18408"/>
                  </a:lnTo>
                  <a:lnTo>
                    <a:pt x="3897" y="19204"/>
                  </a:lnTo>
                  <a:lnTo>
                    <a:pt x="3858" y="19482"/>
                  </a:lnTo>
                  <a:lnTo>
                    <a:pt x="3858" y="19482"/>
                  </a:lnTo>
                  <a:lnTo>
                    <a:pt x="5170" y="18846"/>
                  </a:lnTo>
                  <a:lnTo>
                    <a:pt x="6442" y="18130"/>
                  </a:lnTo>
                  <a:lnTo>
                    <a:pt x="6442" y="17096"/>
                  </a:lnTo>
                  <a:lnTo>
                    <a:pt x="6402" y="16063"/>
                  </a:lnTo>
                  <a:lnTo>
                    <a:pt x="6362" y="15069"/>
                  </a:lnTo>
                  <a:lnTo>
                    <a:pt x="6283" y="14035"/>
                  </a:lnTo>
                  <a:lnTo>
                    <a:pt x="6164" y="13001"/>
                  </a:lnTo>
                  <a:lnTo>
                    <a:pt x="6005" y="12007"/>
                  </a:lnTo>
                  <a:lnTo>
                    <a:pt x="5846" y="10974"/>
                  </a:lnTo>
                  <a:lnTo>
                    <a:pt x="5647" y="9940"/>
                  </a:lnTo>
                  <a:lnTo>
                    <a:pt x="5408" y="8946"/>
                  </a:lnTo>
                  <a:lnTo>
                    <a:pt x="5170" y="7912"/>
                  </a:lnTo>
                  <a:lnTo>
                    <a:pt x="4613" y="5884"/>
                  </a:lnTo>
                  <a:lnTo>
                    <a:pt x="3937" y="3857"/>
                  </a:lnTo>
                  <a:lnTo>
                    <a:pt x="3221" y="1829"/>
                  </a:lnTo>
                  <a:lnTo>
                    <a:pt x="2903" y="1034"/>
                  </a:lnTo>
                  <a:lnTo>
                    <a:pt x="2625" y="199"/>
                  </a:lnTo>
                  <a:lnTo>
                    <a:pt x="1313" y="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622;p70">
              <a:extLst>
                <a:ext uri="{FF2B5EF4-FFF2-40B4-BE49-F238E27FC236}">
                  <a16:creationId xmlns:a16="http://schemas.microsoft.com/office/drawing/2014/main" id="{4C82D934-3B1E-45EE-BDDA-F8C9157E26B4}"/>
                </a:ext>
              </a:extLst>
            </p:cNvPr>
            <p:cNvSpPr/>
            <p:nvPr/>
          </p:nvSpPr>
          <p:spPr>
            <a:xfrm>
              <a:off x="1926900" y="2318250"/>
              <a:ext cx="101400" cy="405575"/>
            </a:xfrm>
            <a:custGeom>
              <a:avLst/>
              <a:gdLst/>
              <a:ahLst/>
              <a:cxnLst/>
              <a:rect l="l" t="t" r="r" b="b"/>
              <a:pathLst>
                <a:path w="4056" h="16223" extrusionOk="0">
                  <a:moveTo>
                    <a:pt x="0" y="1"/>
                  </a:moveTo>
                  <a:lnTo>
                    <a:pt x="358" y="915"/>
                  </a:lnTo>
                  <a:lnTo>
                    <a:pt x="716" y="1830"/>
                  </a:lnTo>
                  <a:lnTo>
                    <a:pt x="954" y="2784"/>
                  </a:lnTo>
                  <a:lnTo>
                    <a:pt x="1153" y="3778"/>
                  </a:lnTo>
                  <a:lnTo>
                    <a:pt x="1312" y="4772"/>
                  </a:lnTo>
                  <a:lnTo>
                    <a:pt x="1431" y="5766"/>
                  </a:lnTo>
                  <a:lnTo>
                    <a:pt x="1471" y="6799"/>
                  </a:lnTo>
                  <a:lnTo>
                    <a:pt x="1551" y="7833"/>
                  </a:lnTo>
                  <a:lnTo>
                    <a:pt x="1630" y="9901"/>
                  </a:lnTo>
                  <a:lnTo>
                    <a:pt x="1710" y="11968"/>
                  </a:lnTo>
                  <a:lnTo>
                    <a:pt x="1789" y="12962"/>
                  </a:lnTo>
                  <a:lnTo>
                    <a:pt x="1869" y="13956"/>
                  </a:lnTo>
                  <a:lnTo>
                    <a:pt x="2028" y="14950"/>
                  </a:lnTo>
                  <a:lnTo>
                    <a:pt x="2227" y="15904"/>
                  </a:lnTo>
                  <a:lnTo>
                    <a:pt x="2386" y="16222"/>
                  </a:lnTo>
                  <a:lnTo>
                    <a:pt x="3221" y="15626"/>
                  </a:lnTo>
                  <a:lnTo>
                    <a:pt x="4055" y="14950"/>
                  </a:lnTo>
                  <a:lnTo>
                    <a:pt x="4055" y="13559"/>
                  </a:lnTo>
                  <a:lnTo>
                    <a:pt x="4016" y="12207"/>
                  </a:lnTo>
                  <a:lnTo>
                    <a:pt x="3936" y="10815"/>
                  </a:lnTo>
                  <a:lnTo>
                    <a:pt x="3817" y="9463"/>
                  </a:lnTo>
                  <a:lnTo>
                    <a:pt x="3698" y="8112"/>
                  </a:lnTo>
                  <a:lnTo>
                    <a:pt x="3539" y="6760"/>
                  </a:lnTo>
                  <a:lnTo>
                    <a:pt x="3340" y="5408"/>
                  </a:lnTo>
                  <a:lnTo>
                    <a:pt x="3101" y="4096"/>
                  </a:lnTo>
                  <a:lnTo>
                    <a:pt x="2982" y="3619"/>
                  </a:lnTo>
                  <a:lnTo>
                    <a:pt x="2823" y="3142"/>
                  </a:lnTo>
                  <a:lnTo>
                    <a:pt x="2664" y="2665"/>
                  </a:lnTo>
                  <a:lnTo>
                    <a:pt x="2465" y="2187"/>
                  </a:lnTo>
                  <a:lnTo>
                    <a:pt x="1988" y="1313"/>
                  </a:lnTo>
                  <a:lnTo>
                    <a:pt x="1471" y="398"/>
                  </a:lnTo>
                  <a:lnTo>
                    <a:pt x="716" y="1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623;p70">
              <a:extLst>
                <a:ext uri="{FF2B5EF4-FFF2-40B4-BE49-F238E27FC236}">
                  <a16:creationId xmlns:a16="http://schemas.microsoft.com/office/drawing/2014/main" id="{B25640FE-6A81-46A1-9E14-4D8ABC025A7D}"/>
                </a:ext>
              </a:extLst>
            </p:cNvPr>
            <p:cNvSpPr/>
            <p:nvPr/>
          </p:nvSpPr>
          <p:spPr>
            <a:xfrm>
              <a:off x="1963675" y="2328200"/>
              <a:ext cx="193850" cy="363825"/>
            </a:xfrm>
            <a:custGeom>
              <a:avLst/>
              <a:gdLst/>
              <a:ahLst/>
              <a:cxnLst/>
              <a:rect l="l" t="t" r="r" b="b"/>
              <a:pathLst>
                <a:path w="7754" h="14553" extrusionOk="0">
                  <a:moveTo>
                    <a:pt x="0" y="0"/>
                  </a:moveTo>
                  <a:lnTo>
                    <a:pt x="517" y="915"/>
                  </a:lnTo>
                  <a:lnTo>
                    <a:pt x="994" y="1789"/>
                  </a:lnTo>
                  <a:lnTo>
                    <a:pt x="1193" y="2267"/>
                  </a:lnTo>
                  <a:lnTo>
                    <a:pt x="1352" y="2744"/>
                  </a:lnTo>
                  <a:lnTo>
                    <a:pt x="1511" y="3221"/>
                  </a:lnTo>
                  <a:lnTo>
                    <a:pt x="1630" y="3698"/>
                  </a:lnTo>
                  <a:lnTo>
                    <a:pt x="1869" y="5010"/>
                  </a:lnTo>
                  <a:lnTo>
                    <a:pt x="2068" y="6362"/>
                  </a:lnTo>
                  <a:lnTo>
                    <a:pt x="2227" y="7714"/>
                  </a:lnTo>
                  <a:lnTo>
                    <a:pt x="2346" y="9065"/>
                  </a:lnTo>
                  <a:lnTo>
                    <a:pt x="2465" y="10417"/>
                  </a:lnTo>
                  <a:lnTo>
                    <a:pt x="2545" y="11809"/>
                  </a:lnTo>
                  <a:lnTo>
                    <a:pt x="2584" y="13161"/>
                  </a:lnTo>
                  <a:lnTo>
                    <a:pt x="2584" y="14552"/>
                  </a:lnTo>
                  <a:lnTo>
                    <a:pt x="3380" y="13836"/>
                  </a:lnTo>
                  <a:lnTo>
                    <a:pt x="4095" y="13081"/>
                  </a:lnTo>
                  <a:lnTo>
                    <a:pt x="4692" y="12445"/>
                  </a:lnTo>
                  <a:lnTo>
                    <a:pt x="5248" y="11809"/>
                  </a:lnTo>
                  <a:lnTo>
                    <a:pt x="5725" y="11173"/>
                  </a:lnTo>
                  <a:lnTo>
                    <a:pt x="6123" y="10576"/>
                  </a:lnTo>
                  <a:lnTo>
                    <a:pt x="6481" y="10020"/>
                  </a:lnTo>
                  <a:lnTo>
                    <a:pt x="6759" y="9503"/>
                  </a:lnTo>
                  <a:lnTo>
                    <a:pt x="7038" y="8986"/>
                  </a:lnTo>
                  <a:lnTo>
                    <a:pt x="7236" y="8509"/>
                  </a:lnTo>
                  <a:lnTo>
                    <a:pt x="7395" y="8071"/>
                  </a:lnTo>
                  <a:lnTo>
                    <a:pt x="7515" y="7634"/>
                  </a:lnTo>
                  <a:lnTo>
                    <a:pt x="7674" y="6918"/>
                  </a:lnTo>
                  <a:lnTo>
                    <a:pt x="7753" y="6282"/>
                  </a:lnTo>
                  <a:lnTo>
                    <a:pt x="7753" y="5805"/>
                  </a:lnTo>
                  <a:lnTo>
                    <a:pt x="7713" y="5567"/>
                  </a:lnTo>
                  <a:lnTo>
                    <a:pt x="7594" y="5288"/>
                  </a:lnTo>
                  <a:lnTo>
                    <a:pt x="7475" y="5050"/>
                  </a:lnTo>
                  <a:lnTo>
                    <a:pt x="7316" y="4851"/>
                  </a:lnTo>
                  <a:lnTo>
                    <a:pt x="6918" y="4414"/>
                  </a:lnTo>
                  <a:lnTo>
                    <a:pt x="6362" y="3857"/>
                  </a:lnTo>
                  <a:lnTo>
                    <a:pt x="5646" y="3221"/>
                  </a:lnTo>
                  <a:lnTo>
                    <a:pt x="4771" y="2545"/>
                  </a:lnTo>
                  <a:lnTo>
                    <a:pt x="3777" y="1829"/>
                  </a:lnTo>
                  <a:lnTo>
                    <a:pt x="3221" y="1471"/>
                  </a:lnTo>
                  <a:lnTo>
                    <a:pt x="2624" y="1153"/>
                  </a:lnTo>
                  <a:lnTo>
                    <a:pt x="2028" y="835"/>
                  </a:lnTo>
                  <a:lnTo>
                    <a:pt x="1352" y="517"/>
                  </a:lnTo>
                  <a:lnTo>
                    <a:pt x="676" y="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624;p70">
              <a:extLst>
                <a:ext uri="{FF2B5EF4-FFF2-40B4-BE49-F238E27FC236}">
                  <a16:creationId xmlns:a16="http://schemas.microsoft.com/office/drawing/2014/main" id="{1EE4B1AF-AF7D-4050-B378-B2D3BE3EF2C9}"/>
                </a:ext>
              </a:extLst>
            </p:cNvPr>
            <p:cNvSpPr/>
            <p:nvPr/>
          </p:nvSpPr>
          <p:spPr>
            <a:xfrm>
              <a:off x="1844400" y="2305325"/>
              <a:ext cx="142150" cy="448325"/>
            </a:xfrm>
            <a:custGeom>
              <a:avLst/>
              <a:gdLst/>
              <a:ahLst/>
              <a:cxnLst/>
              <a:rect l="l" t="t" r="r" b="b"/>
              <a:pathLst>
                <a:path w="5686" h="17933" extrusionOk="0">
                  <a:moveTo>
                    <a:pt x="0" y="1"/>
                  </a:moveTo>
                  <a:lnTo>
                    <a:pt x="278" y="836"/>
                  </a:lnTo>
                  <a:lnTo>
                    <a:pt x="596" y="1631"/>
                  </a:lnTo>
                  <a:lnTo>
                    <a:pt x="1312" y="3659"/>
                  </a:lnTo>
                  <a:lnTo>
                    <a:pt x="1988" y="5686"/>
                  </a:lnTo>
                  <a:lnTo>
                    <a:pt x="2545" y="7714"/>
                  </a:lnTo>
                  <a:lnTo>
                    <a:pt x="2783" y="8748"/>
                  </a:lnTo>
                  <a:lnTo>
                    <a:pt x="3022" y="9742"/>
                  </a:lnTo>
                  <a:lnTo>
                    <a:pt x="3221" y="10776"/>
                  </a:lnTo>
                  <a:lnTo>
                    <a:pt x="3380" y="11809"/>
                  </a:lnTo>
                  <a:lnTo>
                    <a:pt x="3539" y="12803"/>
                  </a:lnTo>
                  <a:lnTo>
                    <a:pt x="3658" y="13837"/>
                  </a:lnTo>
                  <a:lnTo>
                    <a:pt x="3737" y="14871"/>
                  </a:lnTo>
                  <a:lnTo>
                    <a:pt x="3777" y="15865"/>
                  </a:lnTo>
                  <a:lnTo>
                    <a:pt x="3817" y="16898"/>
                  </a:lnTo>
                  <a:lnTo>
                    <a:pt x="3817" y="17932"/>
                  </a:lnTo>
                  <a:lnTo>
                    <a:pt x="4771" y="17376"/>
                  </a:lnTo>
                  <a:lnTo>
                    <a:pt x="5686" y="16739"/>
                  </a:lnTo>
                  <a:lnTo>
                    <a:pt x="5527" y="16421"/>
                  </a:lnTo>
                  <a:lnTo>
                    <a:pt x="5328" y="15467"/>
                  </a:lnTo>
                  <a:lnTo>
                    <a:pt x="5169" y="14473"/>
                  </a:lnTo>
                  <a:lnTo>
                    <a:pt x="5089" y="13479"/>
                  </a:lnTo>
                  <a:lnTo>
                    <a:pt x="5010" y="12485"/>
                  </a:lnTo>
                  <a:lnTo>
                    <a:pt x="4930" y="10418"/>
                  </a:lnTo>
                  <a:lnTo>
                    <a:pt x="4851" y="8350"/>
                  </a:lnTo>
                  <a:lnTo>
                    <a:pt x="4771" y="7316"/>
                  </a:lnTo>
                  <a:lnTo>
                    <a:pt x="4731" y="6283"/>
                  </a:lnTo>
                  <a:lnTo>
                    <a:pt x="4612" y="5289"/>
                  </a:lnTo>
                  <a:lnTo>
                    <a:pt x="4453" y="4295"/>
                  </a:lnTo>
                  <a:lnTo>
                    <a:pt x="4254" y="3301"/>
                  </a:lnTo>
                  <a:lnTo>
                    <a:pt x="4016" y="2347"/>
                  </a:lnTo>
                  <a:lnTo>
                    <a:pt x="3658" y="1432"/>
                  </a:lnTo>
                  <a:lnTo>
                    <a:pt x="3300" y="518"/>
                  </a:lnTo>
                  <a:lnTo>
                    <a:pt x="3061" y="478"/>
                  </a:lnTo>
                  <a:lnTo>
                    <a:pt x="1590" y="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625;p70">
              <a:extLst>
                <a:ext uri="{FF2B5EF4-FFF2-40B4-BE49-F238E27FC236}">
                  <a16:creationId xmlns:a16="http://schemas.microsoft.com/office/drawing/2014/main" id="{A8D0D3B9-62ED-43EF-85E6-F26786C0C63B}"/>
                </a:ext>
              </a:extLst>
            </p:cNvPr>
            <p:cNvSpPr/>
            <p:nvPr/>
          </p:nvSpPr>
          <p:spPr>
            <a:xfrm>
              <a:off x="1531275" y="2367950"/>
              <a:ext cx="58675" cy="84525"/>
            </a:xfrm>
            <a:custGeom>
              <a:avLst/>
              <a:gdLst/>
              <a:ahLst/>
              <a:cxnLst/>
              <a:rect l="l" t="t" r="r" b="b"/>
              <a:pathLst>
                <a:path w="2347" h="3381" extrusionOk="0">
                  <a:moveTo>
                    <a:pt x="1671" y="1"/>
                  </a:moveTo>
                  <a:lnTo>
                    <a:pt x="1591" y="40"/>
                  </a:lnTo>
                  <a:lnTo>
                    <a:pt x="1353" y="160"/>
                  </a:lnTo>
                  <a:lnTo>
                    <a:pt x="1074" y="319"/>
                  </a:lnTo>
                  <a:lnTo>
                    <a:pt x="796" y="597"/>
                  </a:lnTo>
                  <a:lnTo>
                    <a:pt x="557" y="875"/>
                  </a:lnTo>
                  <a:lnTo>
                    <a:pt x="319" y="1193"/>
                  </a:lnTo>
                  <a:lnTo>
                    <a:pt x="160" y="1551"/>
                  </a:lnTo>
                  <a:lnTo>
                    <a:pt x="41" y="1909"/>
                  </a:lnTo>
                  <a:lnTo>
                    <a:pt x="1" y="2227"/>
                  </a:lnTo>
                  <a:lnTo>
                    <a:pt x="80" y="2505"/>
                  </a:lnTo>
                  <a:lnTo>
                    <a:pt x="160" y="2744"/>
                  </a:lnTo>
                  <a:lnTo>
                    <a:pt x="319" y="2943"/>
                  </a:lnTo>
                  <a:lnTo>
                    <a:pt x="518" y="3102"/>
                  </a:lnTo>
                  <a:lnTo>
                    <a:pt x="717" y="3221"/>
                  </a:lnTo>
                  <a:lnTo>
                    <a:pt x="915" y="3301"/>
                  </a:lnTo>
                  <a:lnTo>
                    <a:pt x="1114" y="3380"/>
                  </a:lnTo>
                  <a:lnTo>
                    <a:pt x="1273" y="3380"/>
                  </a:lnTo>
                  <a:lnTo>
                    <a:pt x="1432" y="3301"/>
                  </a:lnTo>
                  <a:lnTo>
                    <a:pt x="1631" y="3181"/>
                  </a:lnTo>
                  <a:lnTo>
                    <a:pt x="1790" y="3022"/>
                  </a:lnTo>
                  <a:lnTo>
                    <a:pt x="1949" y="2784"/>
                  </a:lnTo>
                  <a:lnTo>
                    <a:pt x="2068" y="2505"/>
                  </a:lnTo>
                  <a:lnTo>
                    <a:pt x="2188" y="2227"/>
                  </a:lnTo>
                  <a:lnTo>
                    <a:pt x="2267" y="1869"/>
                  </a:lnTo>
                  <a:lnTo>
                    <a:pt x="2307" y="1551"/>
                  </a:lnTo>
                  <a:lnTo>
                    <a:pt x="2347" y="1233"/>
                  </a:lnTo>
                  <a:lnTo>
                    <a:pt x="2307" y="915"/>
                  </a:lnTo>
                  <a:lnTo>
                    <a:pt x="2267" y="637"/>
                  </a:lnTo>
                  <a:lnTo>
                    <a:pt x="2188" y="398"/>
                  </a:lnTo>
                  <a:lnTo>
                    <a:pt x="2068" y="239"/>
                  </a:lnTo>
                  <a:lnTo>
                    <a:pt x="1949" y="80"/>
                  </a:lnTo>
                  <a:lnTo>
                    <a:pt x="1790" y="40"/>
                  </a:lnTo>
                  <a:lnTo>
                    <a:pt x="1671" y="1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626;p70">
              <a:extLst>
                <a:ext uri="{FF2B5EF4-FFF2-40B4-BE49-F238E27FC236}">
                  <a16:creationId xmlns:a16="http://schemas.microsoft.com/office/drawing/2014/main" id="{DA4D4312-3C10-4152-8217-423B4E1C36F7}"/>
                </a:ext>
              </a:extLst>
            </p:cNvPr>
            <p:cNvSpPr/>
            <p:nvPr/>
          </p:nvSpPr>
          <p:spPr>
            <a:xfrm>
              <a:off x="1572025" y="2461375"/>
              <a:ext cx="37800" cy="55700"/>
            </a:xfrm>
            <a:custGeom>
              <a:avLst/>
              <a:gdLst/>
              <a:ahLst/>
              <a:cxnLst/>
              <a:rect l="l" t="t" r="r" b="b"/>
              <a:pathLst>
                <a:path w="1512" h="2228" extrusionOk="0">
                  <a:moveTo>
                    <a:pt x="995" y="1"/>
                  </a:moveTo>
                  <a:lnTo>
                    <a:pt x="836" y="81"/>
                  </a:lnTo>
                  <a:lnTo>
                    <a:pt x="677" y="200"/>
                  </a:lnTo>
                  <a:lnTo>
                    <a:pt x="518" y="399"/>
                  </a:lnTo>
                  <a:lnTo>
                    <a:pt x="319" y="558"/>
                  </a:lnTo>
                  <a:lnTo>
                    <a:pt x="200" y="796"/>
                  </a:lnTo>
                  <a:lnTo>
                    <a:pt x="80" y="1035"/>
                  </a:lnTo>
                  <a:lnTo>
                    <a:pt x="1" y="1273"/>
                  </a:lnTo>
                  <a:lnTo>
                    <a:pt x="1" y="1472"/>
                  </a:lnTo>
                  <a:lnTo>
                    <a:pt x="1" y="1671"/>
                  </a:lnTo>
                  <a:lnTo>
                    <a:pt x="80" y="1830"/>
                  </a:lnTo>
                  <a:lnTo>
                    <a:pt x="200" y="1949"/>
                  </a:lnTo>
                  <a:lnTo>
                    <a:pt x="319" y="2029"/>
                  </a:lnTo>
                  <a:lnTo>
                    <a:pt x="438" y="2108"/>
                  </a:lnTo>
                  <a:lnTo>
                    <a:pt x="677" y="2228"/>
                  </a:lnTo>
                  <a:lnTo>
                    <a:pt x="796" y="2228"/>
                  </a:lnTo>
                  <a:lnTo>
                    <a:pt x="915" y="2188"/>
                  </a:lnTo>
                  <a:lnTo>
                    <a:pt x="1035" y="2108"/>
                  </a:lnTo>
                  <a:lnTo>
                    <a:pt x="1154" y="1989"/>
                  </a:lnTo>
                  <a:lnTo>
                    <a:pt x="1234" y="1830"/>
                  </a:lnTo>
                  <a:lnTo>
                    <a:pt x="1353" y="1671"/>
                  </a:lnTo>
                  <a:lnTo>
                    <a:pt x="1472" y="1234"/>
                  </a:lnTo>
                  <a:lnTo>
                    <a:pt x="1512" y="796"/>
                  </a:lnTo>
                  <a:lnTo>
                    <a:pt x="1472" y="438"/>
                  </a:lnTo>
                  <a:lnTo>
                    <a:pt x="1393" y="279"/>
                  </a:lnTo>
                  <a:lnTo>
                    <a:pt x="1353" y="160"/>
                  </a:lnTo>
                  <a:lnTo>
                    <a:pt x="1234" y="41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627;p70">
              <a:extLst>
                <a:ext uri="{FF2B5EF4-FFF2-40B4-BE49-F238E27FC236}">
                  <a16:creationId xmlns:a16="http://schemas.microsoft.com/office/drawing/2014/main" id="{2DD28BD0-08A2-4C00-A73A-8EB35A671105}"/>
                </a:ext>
              </a:extLst>
            </p:cNvPr>
            <p:cNvSpPr/>
            <p:nvPr/>
          </p:nvSpPr>
          <p:spPr>
            <a:xfrm>
              <a:off x="1612800" y="2357025"/>
              <a:ext cx="34800" cy="56675"/>
            </a:xfrm>
            <a:custGeom>
              <a:avLst/>
              <a:gdLst/>
              <a:ahLst/>
              <a:cxnLst/>
              <a:rect l="l" t="t" r="r" b="b"/>
              <a:pathLst>
                <a:path w="1392" h="2267" extrusionOk="0">
                  <a:moveTo>
                    <a:pt x="756" y="0"/>
                  </a:moveTo>
                  <a:lnTo>
                    <a:pt x="636" y="40"/>
                  </a:lnTo>
                  <a:lnTo>
                    <a:pt x="517" y="159"/>
                  </a:lnTo>
                  <a:lnTo>
                    <a:pt x="398" y="318"/>
                  </a:lnTo>
                  <a:lnTo>
                    <a:pt x="278" y="517"/>
                  </a:lnTo>
                  <a:lnTo>
                    <a:pt x="159" y="756"/>
                  </a:lnTo>
                  <a:lnTo>
                    <a:pt x="80" y="994"/>
                  </a:lnTo>
                  <a:lnTo>
                    <a:pt x="40" y="1273"/>
                  </a:lnTo>
                  <a:lnTo>
                    <a:pt x="0" y="1511"/>
                  </a:lnTo>
                  <a:lnTo>
                    <a:pt x="40" y="1710"/>
                  </a:lnTo>
                  <a:lnTo>
                    <a:pt x="119" y="1909"/>
                  </a:lnTo>
                  <a:lnTo>
                    <a:pt x="239" y="2028"/>
                  </a:lnTo>
                  <a:lnTo>
                    <a:pt x="358" y="2147"/>
                  </a:lnTo>
                  <a:lnTo>
                    <a:pt x="517" y="2187"/>
                  </a:lnTo>
                  <a:lnTo>
                    <a:pt x="676" y="2267"/>
                  </a:lnTo>
                  <a:lnTo>
                    <a:pt x="1034" y="2267"/>
                  </a:lnTo>
                  <a:lnTo>
                    <a:pt x="1153" y="2187"/>
                  </a:lnTo>
                  <a:lnTo>
                    <a:pt x="1233" y="2068"/>
                  </a:lnTo>
                  <a:lnTo>
                    <a:pt x="1312" y="1948"/>
                  </a:lnTo>
                  <a:lnTo>
                    <a:pt x="1352" y="1750"/>
                  </a:lnTo>
                  <a:lnTo>
                    <a:pt x="1392" y="1591"/>
                  </a:lnTo>
                  <a:lnTo>
                    <a:pt x="1392" y="1114"/>
                  </a:lnTo>
                  <a:lnTo>
                    <a:pt x="1352" y="676"/>
                  </a:lnTo>
                  <a:lnTo>
                    <a:pt x="1193" y="318"/>
                  </a:lnTo>
                  <a:lnTo>
                    <a:pt x="1113" y="199"/>
                  </a:lnTo>
                  <a:lnTo>
                    <a:pt x="994" y="80"/>
                  </a:lnTo>
                  <a:lnTo>
                    <a:pt x="875" y="4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628;p70">
              <a:extLst>
                <a:ext uri="{FF2B5EF4-FFF2-40B4-BE49-F238E27FC236}">
                  <a16:creationId xmlns:a16="http://schemas.microsoft.com/office/drawing/2014/main" id="{0EE53317-575F-416F-96C4-181889335F09}"/>
                </a:ext>
              </a:extLst>
            </p:cNvPr>
            <p:cNvSpPr/>
            <p:nvPr/>
          </p:nvSpPr>
          <p:spPr>
            <a:xfrm>
              <a:off x="1999450" y="2439525"/>
              <a:ext cx="42775" cy="41775"/>
            </a:xfrm>
            <a:custGeom>
              <a:avLst/>
              <a:gdLst/>
              <a:ahLst/>
              <a:cxnLst/>
              <a:rect l="l" t="t" r="r" b="b"/>
              <a:pathLst>
                <a:path w="1711" h="1671" extrusionOk="0">
                  <a:moveTo>
                    <a:pt x="676" y="0"/>
                  </a:moveTo>
                  <a:lnTo>
                    <a:pt x="517" y="40"/>
                  </a:lnTo>
                  <a:lnTo>
                    <a:pt x="358" y="120"/>
                  </a:lnTo>
                  <a:lnTo>
                    <a:pt x="239" y="239"/>
                  </a:lnTo>
                  <a:lnTo>
                    <a:pt x="159" y="358"/>
                  </a:lnTo>
                  <a:lnTo>
                    <a:pt x="80" y="517"/>
                  </a:lnTo>
                  <a:lnTo>
                    <a:pt x="40" y="676"/>
                  </a:lnTo>
                  <a:lnTo>
                    <a:pt x="0" y="835"/>
                  </a:lnTo>
                  <a:lnTo>
                    <a:pt x="40" y="994"/>
                  </a:lnTo>
                  <a:lnTo>
                    <a:pt x="80" y="1153"/>
                  </a:lnTo>
                  <a:lnTo>
                    <a:pt x="159" y="1312"/>
                  </a:lnTo>
                  <a:lnTo>
                    <a:pt x="279" y="1432"/>
                  </a:lnTo>
                  <a:lnTo>
                    <a:pt x="398" y="1551"/>
                  </a:lnTo>
                  <a:lnTo>
                    <a:pt x="557" y="1591"/>
                  </a:lnTo>
                  <a:lnTo>
                    <a:pt x="716" y="1670"/>
                  </a:lnTo>
                  <a:lnTo>
                    <a:pt x="875" y="1670"/>
                  </a:lnTo>
                  <a:lnTo>
                    <a:pt x="1034" y="1630"/>
                  </a:lnTo>
                  <a:lnTo>
                    <a:pt x="1193" y="1591"/>
                  </a:lnTo>
                  <a:lnTo>
                    <a:pt x="1352" y="1511"/>
                  </a:lnTo>
                  <a:lnTo>
                    <a:pt x="1472" y="1392"/>
                  </a:lnTo>
                  <a:lnTo>
                    <a:pt x="1551" y="1273"/>
                  </a:lnTo>
                  <a:lnTo>
                    <a:pt x="1631" y="1114"/>
                  </a:lnTo>
                  <a:lnTo>
                    <a:pt x="1670" y="994"/>
                  </a:lnTo>
                  <a:lnTo>
                    <a:pt x="1710" y="795"/>
                  </a:lnTo>
                  <a:lnTo>
                    <a:pt x="1670" y="636"/>
                  </a:lnTo>
                  <a:lnTo>
                    <a:pt x="1631" y="477"/>
                  </a:lnTo>
                  <a:lnTo>
                    <a:pt x="1551" y="318"/>
                  </a:lnTo>
                  <a:lnTo>
                    <a:pt x="1432" y="199"/>
                  </a:lnTo>
                  <a:lnTo>
                    <a:pt x="1313" y="120"/>
                  </a:lnTo>
                  <a:lnTo>
                    <a:pt x="1153" y="40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6" name="Picture 4" descr="Summer Beach Sticker by Bodil Jane">
            <a:extLst>
              <a:ext uri="{FF2B5EF4-FFF2-40B4-BE49-F238E27FC236}">
                <a16:creationId xmlns:a16="http://schemas.microsoft.com/office/drawing/2014/main" id="{275BD44E-5C85-428A-A4CC-AEFC842973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64078">
            <a:off x="550772" y="4972568"/>
            <a:ext cx="439287" cy="65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" name="Âm thanh 227">
            <a:hlinkClick r:id="" action="ppaction://media"/>
            <a:extLst>
              <a:ext uri="{FF2B5EF4-FFF2-40B4-BE49-F238E27FC236}">
                <a16:creationId xmlns:a16="http://schemas.microsoft.com/office/drawing/2014/main" id="{E74D7232-65D6-4CFB-A499-FFC85CC8B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9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8237">
        <p14:doors dir="vert"/>
      </p:transition>
    </mc:Choice>
    <mc:Fallback xmlns="">
      <p:transition spd="slow" advTm="182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áo án Thi GVDG">
            <a:extLst>
              <a:ext uri="{FF2B5EF4-FFF2-40B4-BE49-F238E27FC236}">
                <a16:creationId xmlns:a16="http://schemas.microsoft.com/office/drawing/2014/main" id="{C9A00F02-B417-4949-93E2-3DD015B94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t="659" r="3343" b="-659"/>
          <a:stretch/>
        </p:blipFill>
        <p:spPr bwMode="auto">
          <a:xfrm>
            <a:off x="1109782" y="1987826"/>
            <a:ext cx="4643006" cy="302294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EE23967-FEB9-47D4-A08F-1C4BB19A8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926" y="1826568"/>
            <a:ext cx="4751292" cy="3184201"/>
          </a:xfrm>
          <a:prstGeom prst="roundRect">
            <a:avLst/>
          </a:prstGeom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57AB9A7F-FE82-4D8F-BCFB-2D1659B3D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2711">
        <p14:gallery dir="l"/>
      </p:transition>
    </mc:Choice>
    <mc:Fallback xmlns="">
      <p:transition spd="slow" advTm="727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unbaby: Cách làm con vật bằng lá cây">
            <a:extLst>
              <a:ext uri="{FF2B5EF4-FFF2-40B4-BE49-F238E27FC236}">
                <a16:creationId xmlns:a16="http://schemas.microsoft.com/office/drawing/2014/main" id="{DA5F3FC3-82D4-42F3-9E69-155E2A40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449">
            <a:off x="2601733" y="260578"/>
            <a:ext cx="3945009" cy="277054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unbaby: Cách làm con vật bằng lá cây">
            <a:extLst>
              <a:ext uri="{FF2B5EF4-FFF2-40B4-BE49-F238E27FC236}">
                <a16:creationId xmlns:a16="http://schemas.microsoft.com/office/drawing/2014/main" id="{5D4B4BB7-5C50-43C3-A46D-048A8A9AF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0590">
            <a:off x="7470280" y="344335"/>
            <a:ext cx="4057654" cy="28496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unbaby: Cách làm con vật bằng lá cây">
            <a:extLst>
              <a:ext uri="{FF2B5EF4-FFF2-40B4-BE49-F238E27FC236}">
                <a16:creationId xmlns:a16="http://schemas.microsoft.com/office/drawing/2014/main" id="{197EACB3-C17D-42B8-B454-595A98437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54213">
            <a:off x="1203414" y="2702307"/>
            <a:ext cx="2540278" cy="38173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unbaby: Cách làm con vật bằng lá cây">
            <a:extLst>
              <a:ext uri="{FF2B5EF4-FFF2-40B4-BE49-F238E27FC236}">
                <a16:creationId xmlns:a16="http://schemas.microsoft.com/office/drawing/2014/main" id="{32DC2C97-71DA-4A48-8024-28C916E1C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6843">
            <a:off x="5698800" y="3557802"/>
            <a:ext cx="4118943" cy="28832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3B46EE4C-CF6D-410E-8A1A-C8FCE480E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3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9832">
        <p:circle/>
      </p:transition>
    </mc:Choice>
    <mc:Fallback xmlns="">
      <p:transition spd="slow" advTm="3983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4" y="133362"/>
            <a:ext cx="11964472" cy="630122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726546" y="1532586"/>
            <a:ext cx="2485623" cy="8757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CF6B212-F768-4453-BCC3-A27D35E037D3}"/>
              </a:ext>
            </a:extLst>
          </p:cNvPr>
          <p:cNvSpPr txBox="1"/>
          <p:nvPr/>
        </p:nvSpPr>
        <p:spPr>
          <a:xfrm>
            <a:off x="1828800" y="2772229"/>
            <a:ext cx="87956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GB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E5B80D5F-6091-4432-90E8-DB3F92780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8">
        <p14:prism isContent="1"/>
      </p:transition>
    </mc:Choice>
    <mc:Fallback xmlns="">
      <p:transition spd="slow" advTm="92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9" y="167425"/>
            <a:ext cx="119258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9192" y="3420624"/>
            <a:ext cx="8382625" cy="978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endParaRPr lang="vi-VN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029BDC53-61C8-4FE1-9A78-293F1FAC5A93}"/>
              </a:ext>
            </a:extLst>
          </p:cNvPr>
          <p:cNvSpPr/>
          <p:nvPr/>
        </p:nvSpPr>
        <p:spPr>
          <a:xfrm>
            <a:off x="1945728" y="1837793"/>
            <a:ext cx="4713667" cy="6568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dirty="0">
                <a:latin typeface="Times New Roman" pitchFamily="18" charset="0"/>
              </a:rPr>
              <a:t>3. LUYỆN TẬP, SÁNG 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D836670B-E139-4378-92E4-96BA9207A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6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293">
        <p:fade/>
      </p:transition>
    </mc:Choice>
    <mc:Fallback xmlns="">
      <p:transition spd="med" advTm="122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71" y="180304"/>
            <a:ext cx="11384924" cy="6677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2440647" y="2264158"/>
            <a:ext cx="7310706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vi-VN" sz="2800" dirty="0">
              <a:solidFill>
                <a:srgbClr val="7030A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2">
            <a:extLst>
              <a:ext uri="{FF2B5EF4-FFF2-40B4-BE49-F238E27FC236}">
                <a16:creationId xmlns:a16="http://schemas.microsoft.com/office/drawing/2014/main" id="{FA2825D3-C59C-439E-9D9E-CBCB8D331D08}"/>
              </a:ext>
            </a:extLst>
          </p:cNvPr>
          <p:cNvSpPr/>
          <p:nvPr/>
        </p:nvSpPr>
        <p:spPr>
          <a:xfrm>
            <a:off x="2345181" y="1339403"/>
            <a:ext cx="4443211" cy="74697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PHÂN TÍCH, ĐÁNH GIÁ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A63D9C6D-F760-465D-B7B8-D2EDF170E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96063"/>
      </p:ext>
    </p:extLst>
  </p:cSld>
  <p:clrMapOvr>
    <a:masterClrMapping/>
  </p:clrMapOvr>
  <p:transition spd="slow" advTm="116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ẪU HÌNH CẮT DÁN CHO BÉ】 được đánh giá tốt nhất 2021 - 123MUA">
            <a:extLst>
              <a:ext uri="{FF2B5EF4-FFF2-40B4-BE49-F238E27FC236}">
                <a16:creationId xmlns:a16="http://schemas.microsoft.com/office/drawing/2014/main" id="{8E2FFDD4-7E29-46DF-9508-4EE944AE9F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F9580F5E-8E3F-4EDB-85EF-F86D87B2A20C}"/>
              </a:ext>
            </a:extLst>
          </p:cNvPr>
          <p:cNvSpPr/>
          <p:nvPr/>
        </p:nvSpPr>
        <p:spPr>
          <a:xfrm>
            <a:off x="367998" y="364815"/>
            <a:ext cx="5624620" cy="9401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VẬN DỤNG – PHÁT TRIỂN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hướng dẫn cắt và dán hình con cua bằng giấy - YouTube">
            <a:extLst>
              <a:ext uri="{FF2B5EF4-FFF2-40B4-BE49-F238E27FC236}">
                <a16:creationId xmlns:a16="http://schemas.microsoft.com/office/drawing/2014/main" id="{B722BC70-989F-4F37-B132-54400BAF1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08" y="2476500"/>
            <a:ext cx="5029200" cy="294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ùng bé làm các con vật bằng giấy xốp">
            <a:extLst>
              <a:ext uri="{FF2B5EF4-FFF2-40B4-BE49-F238E27FC236}">
                <a16:creationId xmlns:a16="http://schemas.microsoft.com/office/drawing/2014/main" id="{63589E00-5328-46B5-B4EB-845F4EEF6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76499"/>
            <a:ext cx="57150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E8C4017A-1FC9-4842-96D4-2136963E4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5">
        <p14:prism isContent="1"/>
      </p:transition>
    </mc:Choice>
    <mc:Fallback xmlns="">
      <p:transition spd="slow" advTm="207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0"/>
            <a:ext cx="10753859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22" y="276895"/>
            <a:ext cx="10515600" cy="2099257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53802" y="2483206"/>
            <a:ext cx="7761667" cy="165730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dirty="0">
                <a:solidFill>
                  <a:srgbClr val="7030A0"/>
                </a:solidFill>
                <a:latin typeface="Times New Roman" pitchFamily="18" charset="0"/>
              </a:rPr>
              <a:t>-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em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nhớ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lưu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giữ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bài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vẽ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của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mình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vào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túi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đựng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tài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liệu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. </a:t>
            </a:r>
          </a:p>
          <a:p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3000" dirty="0">
                <a:solidFill>
                  <a:srgbClr val="7030A0"/>
                </a:solidFill>
                <a:latin typeface="Times New Roman" pitchFamily="18" charset="0"/>
              </a:rPr>
              <a:t>-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Chúc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em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làm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bài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thật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tốt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nhớ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nhờ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bố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mẹ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chụp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lại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itchFamily="18" charset="0"/>
              </a:rPr>
              <a:t>sản</a:t>
            </a:r>
            <a:r>
              <a:rPr lang="vi-VN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itchFamily="18" charset="0"/>
              </a:rPr>
              <a:t>phẩm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gửi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cho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cô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giáo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nhé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!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  <p:pic>
        <p:nvPicPr>
          <p:cNvPr id="8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0679646">
            <a:off x="3157416" y="1201304"/>
            <a:ext cx="1064612" cy="142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8A7148C2-1A9B-4B71-BAC5-3AA438463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72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311">
        <p15:prstTrans prst="prestige"/>
      </p:transition>
    </mc:Choice>
    <mc:Fallback xmlns="">
      <p:transition spd="slow" advTm="153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267">
            <a:off x="163106" y="129072"/>
            <a:ext cx="11738628" cy="6599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93328" y="1729067"/>
            <a:ext cx="5923676" cy="26192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EM !</a:t>
            </a:r>
            <a:endParaRPr lang="vi-V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0D5419FA-BBD4-4EBE-9229-917F74F4E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19392"/>
      </p:ext>
    </p:extLst>
  </p:cSld>
  <p:clrMapOvr>
    <a:masterClrMapping/>
  </p:clrMapOvr>
  <p:transition spd="slow" advTm="760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4" y="829758"/>
            <a:ext cx="3892940" cy="51905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52" y="3575617"/>
            <a:ext cx="4424036" cy="2977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52" y="113967"/>
            <a:ext cx="4437893" cy="33110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806" y="1433687"/>
            <a:ext cx="3269474" cy="476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5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-61703"/>
            <a:ext cx="10515600" cy="1514615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  <a:endParaRPr lang="vi-VN" sz="360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7322">
            <a:off x="4923384" y="3722989"/>
            <a:ext cx="2066606" cy="2066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18" y="3278270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450893" y="421107"/>
            <a:ext cx="5105786" cy="412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26440" t="20377" r="61258" b="47427"/>
          <a:stretch/>
        </p:blipFill>
        <p:spPr>
          <a:xfrm>
            <a:off x="8734349" y="1475908"/>
            <a:ext cx="1080334" cy="133452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</p:pic>
      <p:pic>
        <p:nvPicPr>
          <p:cNvPr id="9" name="Picture 7" descr="bia-mau-dac-biet-dep-34590.jpg">
            <a:extLst>
              <a:ext uri="{FF2B5EF4-FFF2-40B4-BE49-F238E27FC236}">
                <a16:creationId xmlns:a16="http://schemas.microsoft.com/office/drawing/2014/main" id="{C6FCE885-710B-46C7-9935-2295D36EA8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4"/>
          <a:stretch/>
        </p:blipFill>
        <p:spPr bwMode="auto">
          <a:xfrm>
            <a:off x="4671606" y="1461853"/>
            <a:ext cx="2570162" cy="180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0DE4F43-A6A1-4007-8F76-CF5DDED97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4080">
            <a:off x="7622813" y="3973026"/>
            <a:ext cx="788903" cy="127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images.jpg">
            <a:extLst>
              <a:ext uri="{FF2B5EF4-FFF2-40B4-BE49-F238E27FC236}">
                <a16:creationId xmlns:a16="http://schemas.microsoft.com/office/drawing/2014/main" id="{F0CB71CB-91DE-44E8-BC77-36B0411FC2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180" y="4024565"/>
            <a:ext cx="1373164" cy="126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FBB81BE9-2D57-4D24-96E5-8F35ABAE5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824">
        <p:blinds dir="vert"/>
      </p:transition>
    </mc:Choice>
    <mc:Fallback xmlns="">
      <p:transition spd="slow" advTm="1482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47741" y="1936347"/>
            <a:ext cx="8525814" cy="1325563"/>
          </a:xfrm>
        </p:spPr>
        <p:txBody>
          <a:bodyPr/>
          <a:lstStyle/>
          <a:p>
            <a:r>
              <a:rPr lang="en-US"/>
              <a:t/>
            </a:r>
            <a:br>
              <a:rPr lang="en-US"/>
            </a:b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7"/>
            <a:ext cx="12192000" cy="684355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3737114" y="1036759"/>
            <a:ext cx="4585252" cy="76628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D23C40D-6F74-4C6A-97B7-E7EFABABE9E6}"/>
              </a:ext>
            </a:extLst>
          </p:cNvPr>
          <p:cNvSpPr/>
          <p:nvPr/>
        </p:nvSpPr>
        <p:spPr>
          <a:xfrm>
            <a:off x="2047741" y="1936347"/>
            <a:ext cx="8096518" cy="3521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thân trong gia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DED10FCE-E001-48FA-A9FA-B6C508F17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7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4971">
        <p:blinds dir="vert"/>
      </p:transition>
    </mc:Choice>
    <mc:Fallback xmlns="">
      <p:transition spd="slow" advTm="2497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2811" y="8991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41" name="Rectangle 40"/>
          <p:cNvSpPr/>
          <p:nvPr/>
        </p:nvSpPr>
        <p:spPr>
          <a:xfrm>
            <a:off x="3048000" y="2946560"/>
            <a:ext cx="6096000" cy="3850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endParaRPr lang="vi-VN"/>
          </a:p>
        </p:txBody>
      </p:sp>
      <p:sp>
        <p:nvSpPr>
          <p:cNvPr id="15" name="Flowchart: Alternate Process 34">
            <a:extLst>
              <a:ext uri="{FF2B5EF4-FFF2-40B4-BE49-F238E27FC236}">
                <a16:creationId xmlns:a16="http://schemas.microsoft.com/office/drawing/2014/main" id="{4ABBC018-DCF0-4746-A15C-AC7AE66DE46A}"/>
              </a:ext>
            </a:extLst>
          </p:cNvPr>
          <p:cNvSpPr/>
          <p:nvPr/>
        </p:nvSpPr>
        <p:spPr>
          <a:xfrm>
            <a:off x="482102" y="103793"/>
            <a:ext cx="2625576" cy="65440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1.KHÁM PHÁ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D4EC90-6798-4819-B0B0-904D637557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07" y="1083773"/>
            <a:ext cx="3478585" cy="2545205"/>
          </a:xfrm>
          <a:prstGeom prst="round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10F5A4-3573-4F89-B85F-D36481234E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t="2990" r="9177" b="5029"/>
          <a:stretch/>
        </p:blipFill>
        <p:spPr>
          <a:xfrm>
            <a:off x="849660" y="989064"/>
            <a:ext cx="2625576" cy="2872635"/>
          </a:xfrm>
          <a:prstGeom prst="round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52E23F3C-6C3B-4CEB-9839-4770BE6911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85" y="762778"/>
            <a:ext cx="2625576" cy="3003340"/>
          </a:xfrm>
          <a:prstGeom prst="roundRect">
            <a:avLst/>
          </a:prstGeom>
        </p:spPr>
      </p:pic>
      <p:pic>
        <p:nvPicPr>
          <p:cNvPr id="11" name="Picture 6" descr="PalettesVN -">
            <a:extLst>
              <a:ext uri="{FF2B5EF4-FFF2-40B4-BE49-F238E27FC236}">
                <a16:creationId xmlns:a16="http://schemas.microsoft.com/office/drawing/2014/main" id="{EFB8A83C-1FA0-459C-86DA-4CF6E100B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635" y="4130930"/>
            <a:ext cx="3478585" cy="252061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7BD2102A-8AA1-4A7B-90F4-520D945A1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7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7796">
        <p14:ripple/>
      </p:transition>
    </mc:Choice>
    <mc:Fallback xmlns="">
      <p:transition spd="slow" advTm="777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iáo án KPKH: Tìm hiểu một số loài cá | Giáo án Mầm Non">
            <a:extLst>
              <a:ext uri="{FF2B5EF4-FFF2-40B4-BE49-F238E27FC236}">
                <a16:creationId xmlns:a16="http://schemas.microsoft.com/office/drawing/2014/main" id="{3BBFCBA5-8F58-4D34-BDC6-8742DCD6D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8750" r="4218" b="6250"/>
          <a:stretch/>
        </p:blipFill>
        <p:spPr bwMode="auto">
          <a:xfrm>
            <a:off x="737048" y="2094262"/>
            <a:ext cx="4496359" cy="30575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ài tập thực hành Mĩ thuật - Lớp 2 tập 1 - Công ty CP Phát hành sách Giáo  dục">
            <a:extLst>
              <a:ext uri="{FF2B5EF4-FFF2-40B4-BE49-F238E27FC236}">
                <a16:creationId xmlns:a16="http://schemas.microsoft.com/office/drawing/2014/main" id="{26C4B892-DD3D-44FB-BF5E-0D76CC942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2992" y="2094262"/>
            <a:ext cx="4245601" cy="30325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AE7C6BE0-AFE6-44DE-BC3F-D2DB7EEEE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95">
        <p14:prism/>
      </p:transition>
    </mc:Choice>
    <mc:Fallback xmlns="">
      <p:transition spd="slow" advTm="20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49007C12-159D-409B-BE1B-B96C37B6B23A}"/>
              </a:ext>
            </a:extLst>
          </p:cNvPr>
          <p:cNvSpPr/>
          <p:nvPr/>
        </p:nvSpPr>
        <p:spPr>
          <a:xfrm>
            <a:off x="53564" y="90153"/>
            <a:ext cx="6864071" cy="11174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KIẾN TẠO KIẾN THỨC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KĨ NĂNG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773B3EBF-1A39-44BB-8EE4-DBDCF19A9E9B}"/>
              </a:ext>
            </a:extLst>
          </p:cNvPr>
          <p:cNvGrpSpPr/>
          <p:nvPr/>
        </p:nvGrpSpPr>
        <p:grpSpPr>
          <a:xfrm>
            <a:off x="658246" y="1476183"/>
            <a:ext cx="3057956" cy="4278819"/>
            <a:chOff x="685800" y="1534266"/>
            <a:chExt cx="3145856" cy="4495059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4905BB71-8AE8-4654-8BA3-14F4885E2B8C}"/>
                </a:ext>
              </a:extLst>
            </p:cNvPr>
            <p:cNvGrpSpPr/>
            <p:nvPr/>
          </p:nvGrpSpPr>
          <p:grpSpPr>
            <a:xfrm>
              <a:off x="685800" y="1534266"/>
              <a:ext cx="3145856" cy="4495059"/>
              <a:chOff x="685800" y="1534266"/>
              <a:chExt cx="3145856" cy="4495059"/>
            </a:xfrm>
          </p:grpSpPr>
          <p:sp>
            <p:nvSpPr>
              <p:cNvPr id="35" name="Hình chữ nhật: Góc Tròn 34">
                <a:extLst>
                  <a:ext uri="{FF2B5EF4-FFF2-40B4-BE49-F238E27FC236}">
                    <a16:creationId xmlns:a16="http://schemas.microsoft.com/office/drawing/2014/main" id="{4A645C27-619A-4FA5-A983-93ABB0DFEDEC}"/>
                  </a:ext>
                </a:extLst>
              </p:cNvPr>
              <p:cNvSpPr/>
              <p:nvPr/>
            </p:nvSpPr>
            <p:spPr>
              <a:xfrm>
                <a:off x="685800" y="1534266"/>
                <a:ext cx="3145856" cy="449505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9" name="Hình ảnh 38">
                <a:extLst>
                  <a:ext uri="{FF2B5EF4-FFF2-40B4-BE49-F238E27FC236}">
                    <a16:creationId xmlns:a16="http://schemas.microsoft.com/office/drawing/2014/main" id="{7EA855C1-B086-43E3-BA95-3FA36F9ADB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3937"/>
              <a:stretch/>
            </p:blipFill>
            <p:spPr>
              <a:xfrm>
                <a:off x="1016392" y="1811084"/>
                <a:ext cx="2526314" cy="1894734"/>
              </a:xfrm>
              <a:prstGeom prst="roundRect">
                <a:avLst/>
              </a:prstGeom>
            </p:spPr>
          </p:pic>
        </p:grpSp>
        <p:pic>
          <p:nvPicPr>
            <p:cNvPr id="40" name="Hình ảnh 39">
              <a:extLst>
                <a:ext uri="{FF2B5EF4-FFF2-40B4-BE49-F238E27FC236}">
                  <a16:creationId xmlns:a16="http://schemas.microsoft.com/office/drawing/2014/main" id="{9A2BB806-426E-4BF5-9B6E-CB6B20E49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6392" y="3869162"/>
              <a:ext cx="2526314" cy="1894734"/>
            </a:xfrm>
            <a:prstGeom prst="round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D39E743-E74D-4CA9-906F-EAB17DDE6C72}"/>
              </a:ext>
            </a:extLst>
          </p:cNvPr>
          <p:cNvGrpSpPr/>
          <p:nvPr/>
        </p:nvGrpSpPr>
        <p:grpSpPr>
          <a:xfrm>
            <a:off x="8374646" y="1627287"/>
            <a:ext cx="3057956" cy="4087714"/>
            <a:chOff x="6357514" y="1663674"/>
            <a:chExt cx="3145856" cy="4495059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id="{EE55901F-2B49-4837-84D1-73E1D6A4BAC9}"/>
                </a:ext>
              </a:extLst>
            </p:cNvPr>
            <p:cNvSpPr/>
            <p:nvPr/>
          </p:nvSpPr>
          <p:spPr>
            <a:xfrm>
              <a:off x="6357514" y="1663674"/>
              <a:ext cx="3145856" cy="449505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BFF879D9-AA53-4E12-BF1D-562AF10D959D}"/>
                </a:ext>
              </a:extLst>
            </p:cNvPr>
            <p:cNvGrpSpPr/>
            <p:nvPr/>
          </p:nvGrpSpPr>
          <p:grpSpPr>
            <a:xfrm>
              <a:off x="6529108" y="1903934"/>
              <a:ext cx="2775100" cy="4014538"/>
              <a:chOff x="6538887" y="1915885"/>
              <a:chExt cx="2775100" cy="4014538"/>
            </a:xfrm>
          </p:grpSpPr>
          <p:pic>
            <p:nvPicPr>
              <p:cNvPr id="45" name="Hình ảnh 44">
                <a:extLst>
                  <a:ext uri="{FF2B5EF4-FFF2-40B4-BE49-F238E27FC236}">
                    <a16:creationId xmlns:a16="http://schemas.microsoft.com/office/drawing/2014/main" id="{7E6B0DB5-4C41-4E28-952A-FB116FDC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28982" y="3984241"/>
                <a:ext cx="2594910" cy="1946182"/>
              </a:xfrm>
              <a:prstGeom prst="roundRect">
                <a:avLst/>
              </a:prstGeom>
            </p:spPr>
          </p:pic>
          <p:pic>
            <p:nvPicPr>
              <p:cNvPr id="44" name="Hình ảnh 43">
                <a:extLst>
                  <a:ext uri="{FF2B5EF4-FFF2-40B4-BE49-F238E27FC236}">
                    <a16:creationId xmlns:a16="http://schemas.microsoft.com/office/drawing/2014/main" id="{5C533B3D-9DD7-4751-AFD3-E186774398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815" b="5678"/>
              <a:stretch/>
            </p:blipFill>
            <p:spPr>
              <a:xfrm>
                <a:off x="6538887" y="1915885"/>
                <a:ext cx="2775100" cy="1946183"/>
              </a:xfrm>
              <a:prstGeom prst="roundRect">
                <a:avLst/>
              </a:prstGeom>
            </p:spPr>
          </p:pic>
        </p:grp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4069EDA0-4D94-4EC9-9385-3792FE4E4C18}"/>
              </a:ext>
            </a:extLst>
          </p:cNvPr>
          <p:cNvGrpSpPr/>
          <p:nvPr/>
        </p:nvGrpSpPr>
        <p:grpSpPr>
          <a:xfrm>
            <a:off x="4567022" y="1521087"/>
            <a:ext cx="3057956" cy="4193914"/>
            <a:chOff x="4207461" y="1763293"/>
            <a:chExt cx="3057956" cy="4499982"/>
          </a:xfrm>
        </p:grpSpPr>
        <p:sp>
          <p:nvSpPr>
            <p:cNvPr id="48" name="Hình chữ nhật: Góc Tròn 47">
              <a:extLst>
                <a:ext uri="{FF2B5EF4-FFF2-40B4-BE49-F238E27FC236}">
                  <a16:creationId xmlns:a16="http://schemas.microsoft.com/office/drawing/2014/main" id="{E399D00C-66D7-4519-B4D6-C23349849D54}"/>
                </a:ext>
              </a:extLst>
            </p:cNvPr>
            <p:cNvSpPr/>
            <p:nvPr/>
          </p:nvSpPr>
          <p:spPr>
            <a:xfrm>
              <a:off x="4207461" y="1763293"/>
              <a:ext cx="3057956" cy="449998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2" name="Hình ảnh 51">
              <a:extLst>
                <a:ext uri="{FF2B5EF4-FFF2-40B4-BE49-F238E27FC236}">
                  <a16:creationId xmlns:a16="http://schemas.microsoft.com/office/drawing/2014/main" id="{542BF850-3E3A-4ECF-BA88-3E3251A90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4583"/>
            <a:stretch/>
          </p:blipFill>
          <p:spPr>
            <a:xfrm>
              <a:off x="4417227" y="4117023"/>
              <a:ext cx="2719557" cy="1946183"/>
            </a:xfrm>
            <a:prstGeom prst="roundRect">
              <a:avLst/>
            </a:prstGeom>
          </p:spPr>
        </p:pic>
        <p:pic>
          <p:nvPicPr>
            <p:cNvPr id="53" name="Hình ảnh 52">
              <a:extLst>
                <a:ext uri="{FF2B5EF4-FFF2-40B4-BE49-F238E27FC236}">
                  <a16:creationId xmlns:a16="http://schemas.microsoft.com/office/drawing/2014/main" id="{9E7121C7-F116-447B-AA4F-C6287BE73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35543" y="1999796"/>
              <a:ext cx="2638424" cy="1978818"/>
            </a:xfrm>
            <a:prstGeom prst="roundRect">
              <a:avLst/>
            </a:prstGeom>
          </p:spPr>
        </p:pic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920740E-1924-4AB1-80A8-DAAB003B1CC5}"/>
              </a:ext>
            </a:extLst>
          </p:cNvPr>
          <p:cNvSpPr txBox="1"/>
          <p:nvPr/>
        </p:nvSpPr>
        <p:spPr>
          <a:xfrm>
            <a:off x="900549" y="5902033"/>
            <a:ext cx="2937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</a:rPr>
              <a:t>1. </a:t>
            </a:r>
            <a:r>
              <a:rPr lang="vi-VN" b="1" dirty="0" err="1">
                <a:solidFill>
                  <a:srgbClr val="7030A0"/>
                </a:solidFill>
              </a:rPr>
              <a:t>Vẽ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hình</a:t>
            </a:r>
            <a:r>
              <a:rPr lang="vi-VN" b="1" dirty="0">
                <a:solidFill>
                  <a:srgbClr val="7030A0"/>
                </a:solidFill>
              </a:rPr>
              <a:t> con </a:t>
            </a:r>
            <a:r>
              <a:rPr lang="vi-VN" b="1" dirty="0" err="1">
                <a:solidFill>
                  <a:srgbClr val="7030A0"/>
                </a:solidFill>
              </a:rPr>
              <a:t>vật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dưới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đại</a:t>
            </a:r>
            <a:r>
              <a:rPr lang="vi-VN" b="1" dirty="0">
                <a:solidFill>
                  <a:srgbClr val="7030A0"/>
                </a:solidFill>
              </a:rPr>
              <a:t> dương theo ý </a:t>
            </a:r>
            <a:r>
              <a:rPr lang="vi-VN" b="1" dirty="0" err="1">
                <a:solidFill>
                  <a:srgbClr val="7030A0"/>
                </a:solidFill>
              </a:rPr>
              <a:t>thích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971D3EE-4C0B-491D-9FA2-1CE860821F0D}"/>
              </a:ext>
            </a:extLst>
          </p:cNvPr>
          <p:cNvSpPr txBox="1"/>
          <p:nvPr/>
        </p:nvSpPr>
        <p:spPr>
          <a:xfrm>
            <a:off x="4447312" y="5860464"/>
            <a:ext cx="333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</a:rPr>
              <a:t>2. </a:t>
            </a:r>
            <a:r>
              <a:rPr lang="vi-VN" b="1" dirty="0" err="1">
                <a:solidFill>
                  <a:srgbClr val="7030A0"/>
                </a:solidFill>
              </a:rPr>
              <a:t>Chọn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màu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giấy</a:t>
            </a:r>
            <a:r>
              <a:rPr lang="vi-VN" b="1" dirty="0">
                <a:solidFill>
                  <a:srgbClr val="7030A0"/>
                </a:solidFill>
              </a:rPr>
              <a:t>, </a:t>
            </a:r>
            <a:r>
              <a:rPr lang="vi-VN" b="1" dirty="0" err="1">
                <a:solidFill>
                  <a:srgbClr val="7030A0"/>
                </a:solidFill>
              </a:rPr>
              <a:t>xé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giấy</a:t>
            </a:r>
            <a:r>
              <a:rPr lang="vi-VN" b="1" dirty="0">
                <a:solidFill>
                  <a:srgbClr val="7030A0"/>
                </a:solidFill>
              </a:rPr>
              <a:t> ra </a:t>
            </a:r>
            <a:r>
              <a:rPr lang="vi-VN" b="1" dirty="0" err="1">
                <a:solidFill>
                  <a:srgbClr val="7030A0"/>
                </a:solidFill>
              </a:rPr>
              <a:t>nhiều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mảnh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nhỏ</a:t>
            </a:r>
            <a:r>
              <a:rPr lang="vi-VN" b="1" dirty="0">
                <a:solidFill>
                  <a:srgbClr val="7030A0"/>
                </a:solidFill>
              </a:rPr>
              <a:t>, </a:t>
            </a:r>
            <a:r>
              <a:rPr lang="vi-VN" b="1" dirty="0" err="1">
                <a:solidFill>
                  <a:srgbClr val="7030A0"/>
                </a:solidFill>
              </a:rPr>
              <a:t>dùng</a:t>
            </a:r>
            <a:r>
              <a:rPr lang="vi-VN" b="1" dirty="0">
                <a:solidFill>
                  <a:srgbClr val="7030A0"/>
                </a:solidFill>
              </a:rPr>
              <a:t> keo </a:t>
            </a:r>
            <a:r>
              <a:rPr lang="vi-VN" b="1" dirty="0" err="1">
                <a:solidFill>
                  <a:srgbClr val="7030A0"/>
                </a:solidFill>
              </a:rPr>
              <a:t>hoặc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hồ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dán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vào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hình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đã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vẽ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8D309AD-1450-4BE6-86DE-99E23F08699F}"/>
              </a:ext>
            </a:extLst>
          </p:cNvPr>
          <p:cNvSpPr txBox="1"/>
          <p:nvPr/>
        </p:nvSpPr>
        <p:spPr>
          <a:xfrm>
            <a:off x="8866915" y="6068291"/>
            <a:ext cx="2424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</a:rPr>
              <a:t>3. </a:t>
            </a:r>
            <a:r>
              <a:rPr lang="vi-VN" b="1" dirty="0" err="1">
                <a:solidFill>
                  <a:srgbClr val="7030A0"/>
                </a:solidFill>
              </a:rPr>
              <a:t>Hoàn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chỉnh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hình</a:t>
            </a:r>
            <a:endParaRPr lang="en-GB" b="1" dirty="0">
              <a:solidFill>
                <a:srgbClr val="7030A0"/>
              </a:solidFill>
            </a:endParaRPr>
          </a:p>
        </p:txBody>
      </p: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27A8A89A-F805-4CAE-9442-7AD7531C78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5258136"/>
      </p:ext>
    </p:extLst>
  </p:cSld>
  <p:clrMapOvr>
    <a:masterClrMapping/>
  </p:clrMapOvr>
  <p:transition spd="slow" advTm="47959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20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5C0106E-AD66-431C-9061-A81680E0A4BD}"/>
              </a:ext>
            </a:extLst>
          </p:cNvPr>
          <p:cNvGrpSpPr/>
          <p:nvPr/>
        </p:nvGrpSpPr>
        <p:grpSpPr>
          <a:xfrm>
            <a:off x="3480959" y="182218"/>
            <a:ext cx="5451006" cy="6493564"/>
            <a:chOff x="685800" y="1534266"/>
            <a:chExt cx="3145856" cy="4495059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471C9E89-14D0-4AC2-9B12-B2A2DBEC20BB}"/>
                </a:ext>
              </a:extLst>
            </p:cNvPr>
            <p:cNvGrpSpPr/>
            <p:nvPr/>
          </p:nvGrpSpPr>
          <p:grpSpPr>
            <a:xfrm>
              <a:off x="685800" y="1534266"/>
              <a:ext cx="3145856" cy="4495059"/>
              <a:chOff x="685800" y="1534266"/>
              <a:chExt cx="3145856" cy="4495059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4A6161C0-FF2F-48B7-9BE9-C3549261D95E}"/>
                  </a:ext>
                </a:extLst>
              </p:cNvPr>
              <p:cNvSpPr/>
              <p:nvPr/>
            </p:nvSpPr>
            <p:spPr>
              <a:xfrm>
                <a:off x="685800" y="1534266"/>
                <a:ext cx="3145856" cy="449505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71B73C13-D24A-4F13-94F3-740C8451E6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937"/>
              <a:stretch/>
            </p:blipFill>
            <p:spPr>
              <a:xfrm>
                <a:off x="1016392" y="1811084"/>
                <a:ext cx="2526314" cy="1894734"/>
              </a:xfrm>
              <a:prstGeom prst="roundRect">
                <a:avLst/>
              </a:prstGeom>
            </p:spPr>
          </p:pic>
        </p:grp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DFFF32C3-B22A-4A3E-96DF-BB6604A49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6392" y="3869162"/>
              <a:ext cx="2526314" cy="1894734"/>
            </a:xfrm>
            <a:prstGeom prst="roundRect">
              <a:avLst/>
            </a:prstGeom>
          </p:spPr>
        </p:pic>
      </p:grp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B9F8B5B1-11D0-46C3-A90D-2ECEE6AA4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0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285">
        <p14:doors dir="vert"/>
      </p:transition>
    </mc:Choice>
    <mc:Fallback xmlns="">
      <p:transition spd="slow" advTm="22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1032CC72-FC12-4B06-A3C6-37042C895C5A}"/>
              </a:ext>
            </a:extLst>
          </p:cNvPr>
          <p:cNvGrpSpPr/>
          <p:nvPr/>
        </p:nvGrpSpPr>
        <p:grpSpPr>
          <a:xfrm>
            <a:off x="3643743" y="83130"/>
            <a:ext cx="5195454" cy="6525491"/>
            <a:chOff x="4207461" y="1763293"/>
            <a:chExt cx="3057956" cy="4499982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2E03FAEB-75B0-48A5-AEC0-C5777962B296}"/>
                </a:ext>
              </a:extLst>
            </p:cNvPr>
            <p:cNvSpPr/>
            <p:nvPr/>
          </p:nvSpPr>
          <p:spPr>
            <a:xfrm>
              <a:off x="4207461" y="1763293"/>
              <a:ext cx="3057956" cy="449998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418AA3B8-A8E8-4E25-8DA6-94A1B9E0C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583"/>
            <a:stretch/>
          </p:blipFill>
          <p:spPr>
            <a:xfrm>
              <a:off x="4417227" y="4117023"/>
              <a:ext cx="2719557" cy="1946183"/>
            </a:xfrm>
            <a:prstGeom prst="round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CD06DEC-7052-4F88-9723-317DBEF1C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5543" y="1999796"/>
              <a:ext cx="2638424" cy="1978818"/>
            </a:xfrm>
            <a:prstGeom prst="roundRect">
              <a:avLst/>
            </a:prstGeom>
          </p:spPr>
        </p:pic>
      </p:grp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9B41EDE3-5AAD-4837-853D-B3564A359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8">
        <p14:doors dir="vert"/>
      </p:transition>
    </mc:Choice>
    <mc:Fallback xmlns="">
      <p:transition spd="slow" advTm="24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0BE2AADB-6DC5-448A-8EAA-BF7B24FFDDBC}"/>
              </a:ext>
            </a:extLst>
          </p:cNvPr>
          <p:cNvGrpSpPr/>
          <p:nvPr/>
        </p:nvGrpSpPr>
        <p:grpSpPr>
          <a:xfrm>
            <a:off x="3560619" y="90054"/>
            <a:ext cx="5306290" cy="6677891"/>
            <a:chOff x="6357514" y="1663674"/>
            <a:chExt cx="3145856" cy="4495059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2B454C69-E8FE-4997-9C84-1CA4A5516FEC}"/>
                </a:ext>
              </a:extLst>
            </p:cNvPr>
            <p:cNvSpPr/>
            <p:nvPr/>
          </p:nvSpPr>
          <p:spPr>
            <a:xfrm>
              <a:off x="6357514" y="1663674"/>
              <a:ext cx="3145856" cy="449505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A5CDE7A2-CA32-48AF-AEA8-A663D16FBBD8}"/>
                </a:ext>
              </a:extLst>
            </p:cNvPr>
            <p:cNvGrpSpPr/>
            <p:nvPr/>
          </p:nvGrpSpPr>
          <p:grpSpPr>
            <a:xfrm>
              <a:off x="6529108" y="1903934"/>
              <a:ext cx="2775100" cy="4014538"/>
              <a:chOff x="6538887" y="1915885"/>
              <a:chExt cx="2775100" cy="4014538"/>
            </a:xfrm>
          </p:grpSpPr>
          <p:pic>
            <p:nvPicPr>
              <p:cNvPr id="5" name="Hình ảnh 4">
                <a:extLst>
                  <a:ext uri="{FF2B5EF4-FFF2-40B4-BE49-F238E27FC236}">
                    <a16:creationId xmlns:a16="http://schemas.microsoft.com/office/drawing/2014/main" id="{05000412-E162-4E41-8675-84D55D54B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28982" y="3984241"/>
                <a:ext cx="2594910" cy="1946182"/>
              </a:xfrm>
              <a:prstGeom prst="roundRect">
                <a:avLst/>
              </a:prstGeom>
            </p:spPr>
          </p:pic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A657C230-1C97-4A5D-85C9-8A43BE37AD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815" b="5678"/>
              <a:stretch/>
            </p:blipFill>
            <p:spPr>
              <a:xfrm>
                <a:off x="6538887" y="1915885"/>
                <a:ext cx="2775100" cy="1946183"/>
              </a:xfrm>
              <a:prstGeom prst="roundRect">
                <a:avLst/>
              </a:prstGeom>
            </p:spPr>
          </p:pic>
        </p:grpSp>
      </p:grp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CDAF2AF9-C773-4DAF-8BB7-E96F4057B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4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1039">
        <p14:doors dir="vert"/>
      </p:transition>
    </mc:Choice>
    <mc:Fallback xmlns="">
      <p:transition spd="slow" advTm="110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4.8|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5585</TotalTime>
  <Words>300</Words>
  <Application>Microsoft Office PowerPoint</Application>
  <PresentationFormat>Widescreen</PresentationFormat>
  <Paragraphs>30</Paragraphs>
  <Slides>18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Chuẩn bị đồ dùng học tập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XIN CHÀO VÀ HẸN GẶP LẠI CÁC EM !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199</cp:revision>
  <dcterms:created xsi:type="dcterms:W3CDTF">2021-09-05T14:47:09Z</dcterms:created>
  <dcterms:modified xsi:type="dcterms:W3CDTF">2022-09-28T11:27:16Z</dcterms:modified>
</cp:coreProperties>
</file>