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  <p:sldMasterId id="2147483840" r:id="rId3"/>
    <p:sldMasterId id="2147483853" r:id="rId4"/>
    <p:sldMasterId id="2147483866" r:id="rId5"/>
  </p:sldMasterIdLst>
  <p:notesMasterIdLst>
    <p:notesMasterId r:id="rId36"/>
  </p:notesMasterIdLst>
  <p:sldIdLst>
    <p:sldId id="300" r:id="rId6"/>
    <p:sldId id="260" r:id="rId7"/>
    <p:sldId id="258" r:id="rId8"/>
    <p:sldId id="259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5" r:id="rId19"/>
    <p:sldId id="272" r:id="rId20"/>
    <p:sldId id="274" r:id="rId21"/>
    <p:sldId id="273" r:id="rId22"/>
    <p:sldId id="271" r:id="rId23"/>
    <p:sldId id="276" r:id="rId24"/>
    <p:sldId id="277" r:id="rId25"/>
    <p:sldId id="291" r:id="rId26"/>
    <p:sldId id="292" r:id="rId27"/>
    <p:sldId id="299" r:id="rId28"/>
    <p:sldId id="298" r:id="rId29"/>
    <p:sldId id="293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embeddedFontLst>
    <p:embeddedFont>
      <p:font typeface="Calibri Light" panose="020F0302020204030204" pitchFamily="34" charset="0"/>
      <p:regular r:id="rId37"/>
      <p:italic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Microsoft YaHei" panose="020B0503020204020204" pitchFamily="34" charset="-122"/>
      <p:regular r:id="rId43"/>
      <p:bold r:id="rId44"/>
    </p:embeddedFont>
    <p:embeddedFont>
      <p:font typeface="Coiny" panose="020B0604020202020204" charset="0"/>
      <p:regular r:id="rId45"/>
    </p:embeddedFont>
    <p:embeddedFont>
      <p:font typeface="Century Gothic" panose="020B0502020202020204" pitchFamily="34" charset="0"/>
      <p:regular r:id="rId46"/>
      <p:bold r:id="rId47"/>
      <p:italic r:id="rId48"/>
      <p:boldItalic r:id="rId49"/>
    </p:embeddedFont>
    <p:embeddedFont>
      <p:font typeface="SimSun" panose="02010600030101010101" pitchFamily="2" charset="-122"/>
      <p:regular r:id="rId50"/>
    </p:embeddedFont>
    <p:embeddedFont>
      <p:font typeface="Garamond" panose="02020404030301010803" pitchFamily="18" charset="0"/>
      <p:regular r:id="rId51"/>
      <p:bold r:id="rId52"/>
      <p:italic r:id="rId53"/>
    </p:embeddedFont>
    <p:embeddedFont>
      <p:font typeface="Comic Sans MS" panose="030F0702030302020204" pitchFamily="66" charset="0"/>
      <p:regular r:id="rId54"/>
      <p:bold r:id="rId55"/>
      <p:italic r:id="rId56"/>
      <p:boldItalic r:id="rId57"/>
    </p:embeddedFont>
    <p:embeddedFont>
      <p:font typeface=".VnTime" panose="020B7200000000000000"/>
      <p:regular r:id="rId58"/>
      <p:bold r:id="rId59"/>
      <p:italic r:id="rId60"/>
      <p:boldItalic r:id="rId6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94660"/>
  </p:normalViewPr>
  <p:slideViewPr>
    <p:cSldViewPr snapToGrid="0">
      <p:cViewPr varScale="1">
        <p:scale>
          <a:sx n="73" d="100"/>
          <a:sy n="73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font" Target="fonts/font19.fntdata"/><Relationship Id="rId63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8" Type="http://schemas.openxmlformats.org/officeDocument/2006/relationships/font" Target="fonts/font22.fntdata"/><Relationship Id="rId5" Type="http://schemas.openxmlformats.org/officeDocument/2006/relationships/slideMaster" Target="slideMasters/slideMaster5.xml"/><Relationship Id="rId61" Type="http://schemas.openxmlformats.org/officeDocument/2006/relationships/font" Target="fonts/font25.fntdata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font" Target="fonts/font20.fntdata"/><Relationship Id="rId64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font" Target="fonts/font15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59" Type="http://schemas.openxmlformats.org/officeDocument/2006/relationships/font" Target="fonts/font23.fntdata"/><Relationship Id="rId20" Type="http://schemas.openxmlformats.org/officeDocument/2006/relationships/slide" Target="slides/slide15.xml"/><Relationship Id="rId41" Type="http://schemas.openxmlformats.org/officeDocument/2006/relationships/font" Target="fonts/font5.fntdata"/><Relationship Id="rId54" Type="http://schemas.openxmlformats.org/officeDocument/2006/relationships/font" Target="fonts/font18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57" Type="http://schemas.openxmlformats.org/officeDocument/2006/relationships/font" Target="fonts/font21.fntdata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font" Target="fonts/font8.fntdata"/><Relationship Id="rId52" Type="http://schemas.openxmlformats.org/officeDocument/2006/relationships/font" Target="fonts/font16.fntdata"/><Relationship Id="rId60" Type="http://schemas.openxmlformats.org/officeDocument/2006/relationships/font" Target="fonts/font24.fntdata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C2CBB-CC33-402D-BC55-A41C913B667A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8FC12-7877-4CB0-AE9C-753D4E14A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95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7345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52618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2135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09847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15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868387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16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672002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17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95377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2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00785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FA9C3-9DBD-4BDA-9EC1-25EF88B1020D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5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62426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FA9C3-9DBD-4BDA-9EC1-25EF88B1020D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6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51462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4404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FA9C3-9DBD-4BDA-9EC1-25EF88B1020D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8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46270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1819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9732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9708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864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7714"/>
            <a:ext cx="1436235" cy="143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22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7350" y="325540"/>
            <a:ext cx="10515600" cy="565900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6F879A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>
                <a:solidFill>
                  <a:prstClr val="black"/>
                </a:solidFill>
              </a:rPr>
              <a:pPr/>
              <a:t>2021/12/23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21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833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718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000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259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04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9687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089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1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93454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1074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9340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7594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29" y="1122400"/>
            <a:ext cx="9144173" cy="2387680"/>
          </a:xfrm>
          <a:prstGeom prst="rect">
            <a:avLst/>
          </a:prstGeom>
        </p:spPr>
        <p:txBody>
          <a:bodyPr anchor="b"/>
          <a:lstStyle>
            <a:lvl1pPr algn="ctr"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29" y="3602158"/>
            <a:ext cx="9144173" cy="1655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2"/>
            </a:lvl1pPr>
            <a:lvl2pPr marL="455414" indent="0" algn="ctr">
              <a:buNone/>
              <a:defRPr sz="1990"/>
            </a:lvl2pPr>
            <a:lvl3pPr marL="910827" indent="0" algn="ctr">
              <a:buNone/>
              <a:defRPr sz="1791"/>
            </a:lvl3pPr>
            <a:lvl4pPr marL="1366241" indent="0" algn="ctr">
              <a:buNone/>
              <a:defRPr sz="1592"/>
            </a:lvl4pPr>
            <a:lvl5pPr marL="1821195" indent="0" algn="ctr">
              <a:buNone/>
              <a:defRPr sz="1592"/>
            </a:lvl5pPr>
            <a:lvl6pPr marL="2276608" indent="0" algn="ctr">
              <a:buNone/>
              <a:defRPr sz="1592"/>
            </a:lvl6pPr>
            <a:lvl7pPr marL="2732022" indent="0" algn="ctr">
              <a:buNone/>
              <a:defRPr sz="1592"/>
            </a:lvl7pPr>
            <a:lvl8pPr marL="3187435" indent="0" algn="ctr">
              <a:buNone/>
              <a:defRPr sz="1592"/>
            </a:lvl8pPr>
            <a:lvl9pPr marL="3642849" indent="0" algn="ctr">
              <a:buNone/>
              <a:defRPr sz="1592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840257063"/>
      </p:ext>
    </p:extLst>
  </p:cSld>
  <p:clrMapOvr>
    <a:masterClrMapping/>
  </p:clrMapOvr>
  <p:transition advClick="0" advTm="3000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365995494"/>
      </p:ext>
    </p:extLst>
  </p:cSld>
  <p:clrMapOvr>
    <a:masterClrMapping/>
  </p:clrMapOvr>
  <p:transition advClick="0" advTm="3000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66" y="1709795"/>
            <a:ext cx="10515799" cy="2852833"/>
          </a:xfrm>
          <a:prstGeom prst="rect">
            <a:avLst/>
          </a:prstGeom>
        </p:spPr>
        <p:txBody>
          <a:bodyPr anchor="b"/>
          <a:lstStyle>
            <a:lvl1pPr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66" y="4589617"/>
            <a:ext cx="10515799" cy="150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2">
                <a:solidFill>
                  <a:schemeClr val="tx1">
                    <a:tint val="75000"/>
                  </a:schemeClr>
                </a:solidFill>
              </a:defRPr>
            </a:lvl1pPr>
            <a:lvl2pPr marL="455414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2pPr>
            <a:lvl3pPr marL="910827" indent="0">
              <a:buNone/>
              <a:defRPr sz="1791">
                <a:solidFill>
                  <a:schemeClr val="tx1">
                    <a:tint val="75000"/>
                  </a:schemeClr>
                </a:solidFill>
              </a:defRPr>
            </a:lvl3pPr>
            <a:lvl4pPr marL="1366241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4pPr>
            <a:lvl5pPr marL="182119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5pPr>
            <a:lvl6pPr marL="2276608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6pPr>
            <a:lvl7pPr marL="2732022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7pPr>
            <a:lvl8pPr marL="318743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8pPr>
            <a:lvl9pPr marL="3642849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968247786"/>
      </p:ext>
    </p:extLst>
  </p:cSld>
  <p:clrMapOvr>
    <a:masterClrMapping/>
  </p:clrMapOvr>
  <p:transition advClick="0" advTm="3000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17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13048619"/>
      </p:ext>
    </p:extLst>
  </p:cSld>
  <p:clrMapOvr>
    <a:masterClrMapping/>
  </p:clrMapOvr>
  <p:transition advClick="0" advTm="3000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365138"/>
            <a:ext cx="10515799" cy="132560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96" y="1778497"/>
            <a:ext cx="4873666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96" y="2665468"/>
            <a:ext cx="4873666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56" y="1778497"/>
            <a:ext cx="4897669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56" y="2665468"/>
            <a:ext cx="4897669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138775734"/>
      </p:ext>
    </p:extLst>
  </p:cSld>
  <p:clrMapOvr>
    <a:masterClrMapping/>
  </p:clrMapOvr>
  <p:transition advClick="0" advTm="3000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36284089"/>
      </p:ext>
    </p:extLst>
  </p:cSld>
  <p:clrMapOvr>
    <a:masterClrMapping/>
  </p:clrMapOvr>
  <p:transition advClick="0" advTm="3000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7623705"/>
      </p:ext>
    </p:extLst>
  </p:cSld>
  <p:clrMapOvr>
    <a:masterClrMapping/>
  </p:clrMapOvr>
  <p:transition advClick="0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8258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3932311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87" y="987458"/>
            <a:ext cx="6172317" cy="4873788"/>
          </a:xfrm>
          <a:prstGeom prst="rect">
            <a:avLst/>
          </a:prstGeom>
        </p:spPr>
        <p:txBody>
          <a:bodyPr/>
          <a:lstStyle>
            <a:lvl1pPr>
              <a:defRPr sz="3188"/>
            </a:lvl1pPr>
            <a:lvl2pPr>
              <a:defRPr sz="2790"/>
            </a:lvl2pPr>
            <a:lvl3pPr>
              <a:defRPr sz="2392"/>
            </a:lvl3pPr>
            <a:lvl4pPr>
              <a:defRPr sz="1990"/>
            </a:lvl4pPr>
            <a:lvl5pPr>
              <a:defRPr sz="1990"/>
            </a:lvl5pPr>
            <a:lvl6pPr>
              <a:defRPr sz="1990"/>
            </a:lvl6pPr>
            <a:lvl7pPr>
              <a:defRPr sz="1990"/>
            </a:lvl7pPr>
            <a:lvl8pPr>
              <a:defRPr sz="1990"/>
            </a:lvl8pPr>
            <a:lvl9pPr>
              <a:defRPr sz="199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3932311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2"/>
            </a:lvl1pPr>
            <a:lvl2pPr marL="455414" indent="0">
              <a:buNone/>
              <a:defRPr sz="1393"/>
            </a:lvl2pPr>
            <a:lvl3pPr marL="910827" indent="0">
              <a:buNone/>
              <a:defRPr sz="1194"/>
            </a:lvl3pPr>
            <a:lvl4pPr marL="1366241" indent="0">
              <a:buNone/>
              <a:defRPr sz="995"/>
            </a:lvl4pPr>
            <a:lvl5pPr marL="1821195" indent="0">
              <a:buNone/>
              <a:defRPr sz="995"/>
            </a:lvl5pPr>
            <a:lvl6pPr marL="2276608" indent="0">
              <a:buNone/>
              <a:defRPr sz="995"/>
            </a:lvl6pPr>
            <a:lvl7pPr marL="2732022" indent="0">
              <a:buNone/>
              <a:defRPr sz="995"/>
            </a:lvl7pPr>
            <a:lvl8pPr marL="3187435" indent="0">
              <a:buNone/>
              <a:defRPr sz="995"/>
            </a:lvl8pPr>
            <a:lvl9pPr marL="3642849" indent="0">
              <a:buNone/>
              <a:defRPr sz="99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205115765"/>
      </p:ext>
    </p:extLst>
  </p:cSld>
  <p:clrMapOvr>
    <a:masterClrMapping/>
  </p:clrMapOvr>
  <p:transition advClick="0" advTm="3000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4165428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87" y="457216"/>
            <a:ext cx="6172317" cy="5404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88"/>
            </a:lvl1pPr>
            <a:lvl2pPr marL="455414" indent="0">
              <a:buNone/>
              <a:defRPr sz="2790"/>
            </a:lvl2pPr>
            <a:lvl3pPr marL="910827" indent="0">
              <a:buNone/>
              <a:defRPr sz="2392"/>
            </a:lvl3pPr>
            <a:lvl4pPr marL="1366241" indent="0">
              <a:buNone/>
              <a:defRPr sz="1990"/>
            </a:lvl4pPr>
            <a:lvl5pPr marL="1821195" indent="0">
              <a:buNone/>
              <a:defRPr sz="1990"/>
            </a:lvl5pPr>
            <a:lvl6pPr marL="2276608" indent="0">
              <a:buNone/>
              <a:defRPr sz="1990"/>
            </a:lvl6pPr>
            <a:lvl7pPr marL="2732022" indent="0">
              <a:buNone/>
              <a:defRPr sz="1990"/>
            </a:lvl7pPr>
            <a:lvl8pPr marL="3187435" indent="0">
              <a:buNone/>
              <a:defRPr sz="1990"/>
            </a:lvl8pPr>
            <a:lvl9pPr marL="3642849" indent="0">
              <a:buNone/>
              <a:defRPr sz="19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4165428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0"/>
            </a:lvl1pPr>
            <a:lvl2pPr marL="455414" indent="0">
              <a:buNone/>
              <a:defRPr sz="1791"/>
            </a:lvl2pPr>
            <a:lvl3pPr marL="910827" indent="0">
              <a:buNone/>
              <a:defRPr sz="1592"/>
            </a:lvl3pPr>
            <a:lvl4pPr marL="1366241" indent="0">
              <a:buNone/>
              <a:defRPr sz="1393"/>
            </a:lvl4pPr>
            <a:lvl5pPr marL="1821195" indent="0">
              <a:buNone/>
              <a:defRPr sz="1393"/>
            </a:lvl5pPr>
            <a:lvl6pPr marL="2276608" indent="0">
              <a:buNone/>
              <a:defRPr sz="1393"/>
            </a:lvl6pPr>
            <a:lvl7pPr marL="2732022" indent="0">
              <a:buNone/>
              <a:defRPr sz="1393"/>
            </a:lvl7pPr>
            <a:lvl8pPr marL="3187435" indent="0">
              <a:buNone/>
              <a:defRPr sz="1393"/>
            </a:lvl8pPr>
            <a:lvl9pPr marL="3642849" indent="0">
              <a:buNone/>
              <a:defRPr sz="139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561827720"/>
      </p:ext>
    </p:extLst>
  </p:cSld>
  <p:clrMapOvr>
    <a:masterClrMapping/>
  </p:clrMapOvr>
  <p:transition advClick="0" advTm="3000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407328566"/>
      </p:ext>
    </p:extLst>
  </p:cSld>
  <p:clrMapOvr>
    <a:masterClrMapping/>
  </p:clrMapOvr>
  <p:transition advClick="0" advTm="3000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5" y="365138"/>
            <a:ext cx="2628950" cy="581203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6" y="365138"/>
            <a:ext cx="7734446" cy="58120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698803080"/>
      </p:ext>
    </p:extLst>
  </p:cSld>
  <p:clrMapOvr>
    <a:masterClrMapping/>
  </p:clrMapOvr>
  <p:transition advClick="0" advTm="3000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7" y="1825686"/>
            <a:ext cx="5181698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7" y="4076837"/>
            <a:ext cx="5181698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24480503"/>
      </p:ext>
    </p:extLst>
  </p:cSld>
  <p:clrMapOvr>
    <a:masterClrMapping/>
  </p:clrMapOvr>
  <p:transition advClick="0" advTm="3000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70750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7714"/>
            <a:ext cx="1436235" cy="143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36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7714"/>
            <a:ext cx="1436235" cy="143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89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7714"/>
            <a:ext cx="1436235" cy="143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01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3564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3992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29" y="1122400"/>
            <a:ext cx="9144173" cy="2387680"/>
          </a:xfrm>
          <a:prstGeom prst="rect">
            <a:avLst/>
          </a:prstGeom>
        </p:spPr>
        <p:txBody>
          <a:bodyPr anchor="b"/>
          <a:lstStyle>
            <a:lvl1pPr algn="ctr"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29" y="3602158"/>
            <a:ext cx="9144173" cy="1655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2"/>
            </a:lvl1pPr>
            <a:lvl2pPr marL="455414" indent="0" algn="ctr">
              <a:buNone/>
              <a:defRPr sz="1990"/>
            </a:lvl2pPr>
            <a:lvl3pPr marL="910827" indent="0" algn="ctr">
              <a:buNone/>
              <a:defRPr sz="1791"/>
            </a:lvl3pPr>
            <a:lvl4pPr marL="1366241" indent="0" algn="ctr">
              <a:buNone/>
              <a:defRPr sz="1592"/>
            </a:lvl4pPr>
            <a:lvl5pPr marL="1821195" indent="0" algn="ctr">
              <a:buNone/>
              <a:defRPr sz="1592"/>
            </a:lvl5pPr>
            <a:lvl6pPr marL="2276608" indent="0" algn="ctr">
              <a:buNone/>
              <a:defRPr sz="1592"/>
            </a:lvl6pPr>
            <a:lvl7pPr marL="2732022" indent="0" algn="ctr">
              <a:buNone/>
              <a:defRPr sz="1592"/>
            </a:lvl7pPr>
            <a:lvl8pPr marL="3187435" indent="0" algn="ctr">
              <a:buNone/>
              <a:defRPr sz="1592"/>
            </a:lvl8pPr>
            <a:lvl9pPr marL="3642849" indent="0" algn="ctr">
              <a:buNone/>
              <a:defRPr sz="1592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179678972"/>
      </p:ext>
    </p:extLst>
  </p:cSld>
  <p:clrMapOvr>
    <a:masterClrMapping/>
  </p:clrMapOvr>
  <p:transition advClick="0" advTm="3000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984704875"/>
      </p:ext>
    </p:extLst>
  </p:cSld>
  <p:clrMapOvr>
    <a:masterClrMapping/>
  </p:clrMapOvr>
  <p:transition advClick="0" advTm="3000"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66" y="1709795"/>
            <a:ext cx="10515799" cy="2852833"/>
          </a:xfrm>
          <a:prstGeom prst="rect">
            <a:avLst/>
          </a:prstGeom>
        </p:spPr>
        <p:txBody>
          <a:bodyPr anchor="b"/>
          <a:lstStyle>
            <a:lvl1pPr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66" y="4589617"/>
            <a:ext cx="10515799" cy="150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2">
                <a:solidFill>
                  <a:schemeClr val="tx1">
                    <a:tint val="75000"/>
                  </a:schemeClr>
                </a:solidFill>
              </a:defRPr>
            </a:lvl1pPr>
            <a:lvl2pPr marL="455414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2pPr>
            <a:lvl3pPr marL="910827" indent="0">
              <a:buNone/>
              <a:defRPr sz="1791">
                <a:solidFill>
                  <a:schemeClr val="tx1">
                    <a:tint val="75000"/>
                  </a:schemeClr>
                </a:solidFill>
              </a:defRPr>
            </a:lvl3pPr>
            <a:lvl4pPr marL="1366241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4pPr>
            <a:lvl5pPr marL="182119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5pPr>
            <a:lvl6pPr marL="2276608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6pPr>
            <a:lvl7pPr marL="2732022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7pPr>
            <a:lvl8pPr marL="318743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8pPr>
            <a:lvl9pPr marL="3642849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10670713"/>
      </p:ext>
    </p:extLst>
  </p:cSld>
  <p:clrMapOvr>
    <a:masterClrMapping/>
  </p:clrMapOvr>
  <p:transition advClick="0" advTm="3000"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17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271453856"/>
      </p:ext>
    </p:extLst>
  </p:cSld>
  <p:clrMapOvr>
    <a:masterClrMapping/>
  </p:clrMapOvr>
  <p:transition advClick="0" advTm="3000"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365138"/>
            <a:ext cx="10515799" cy="132560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96" y="1778497"/>
            <a:ext cx="4873666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96" y="2665468"/>
            <a:ext cx="4873666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56" y="1778497"/>
            <a:ext cx="4897669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56" y="2665468"/>
            <a:ext cx="4897669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07646608"/>
      </p:ext>
    </p:extLst>
  </p:cSld>
  <p:clrMapOvr>
    <a:masterClrMapping/>
  </p:clrMapOvr>
  <p:transition advClick="0" advTm="3000"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35347606"/>
      </p:ext>
    </p:extLst>
  </p:cSld>
  <p:clrMapOvr>
    <a:masterClrMapping/>
  </p:clrMapOvr>
  <p:transition advClick="0" advTm="3000"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6410566"/>
      </p:ext>
    </p:extLst>
  </p:cSld>
  <p:clrMapOvr>
    <a:masterClrMapping/>
  </p:clrMapOvr>
  <p:transition advClick="0" advTm="3000"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3932311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87" y="987458"/>
            <a:ext cx="6172317" cy="4873788"/>
          </a:xfrm>
          <a:prstGeom prst="rect">
            <a:avLst/>
          </a:prstGeom>
        </p:spPr>
        <p:txBody>
          <a:bodyPr/>
          <a:lstStyle>
            <a:lvl1pPr>
              <a:defRPr sz="3188"/>
            </a:lvl1pPr>
            <a:lvl2pPr>
              <a:defRPr sz="2790"/>
            </a:lvl2pPr>
            <a:lvl3pPr>
              <a:defRPr sz="2392"/>
            </a:lvl3pPr>
            <a:lvl4pPr>
              <a:defRPr sz="1990"/>
            </a:lvl4pPr>
            <a:lvl5pPr>
              <a:defRPr sz="1990"/>
            </a:lvl5pPr>
            <a:lvl6pPr>
              <a:defRPr sz="1990"/>
            </a:lvl6pPr>
            <a:lvl7pPr>
              <a:defRPr sz="1990"/>
            </a:lvl7pPr>
            <a:lvl8pPr>
              <a:defRPr sz="1990"/>
            </a:lvl8pPr>
            <a:lvl9pPr>
              <a:defRPr sz="199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3932311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2"/>
            </a:lvl1pPr>
            <a:lvl2pPr marL="455414" indent="0">
              <a:buNone/>
              <a:defRPr sz="1393"/>
            </a:lvl2pPr>
            <a:lvl3pPr marL="910827" indent="0">
              <a:buNone/>
              <a:defRPr sz="1194"/>
            </a:lvl3pPr>
            <a:lvl4pPr marL="1366241" indent="0">
              <a:buNone/>
              <a:defRPr sz="995"/>
            </a:lvl4pPr>
            <a:lvl5pPr marL="1821195" indent="0">
              <a:buNone/>
              <a:defRPr sz="995"/>
            </a:lvl5pPr>
            <a:lvl6pPr marL="2276608" indent="0">
              <a:buNone/>
              <a:defRPr sz="995"/>
            </a:lvl6pPr>
            <a:lvl7pPr marL="2732022" indent="0">
              <a:buNone/>
              <a:defRPr sz="995"/>
            </a:lvl7pPr>
            <a:lvl8pPr marL="3187435" indent="0">
              <a:buNone/>
              <a:defRPr sz="995"/>
            </a:lvl8pPr>
            <a:lvl9pPr marL="3642849" indent="0">
              <a:buNone/>
              <a:defRPr sz="99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836371334"/>
      </p:ext>
    </p:extLst>
  </p:cSld>
  <p:clrMapOvr>
    <a:masterClrMapping/>
  </p:clrMapOvr>
  <p:transition advClick="0" advTm="3000"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4165428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87" y="457216"/>
            <a:ext cx="6172317" cy="5404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88"/>
            </a:lvl1pPr>
            <a:lvl2pPr marL="455414" indent="0">
              <a:buNone/>
              <a:defRPr sz="2790"/>
            </a:lvl2pPr>
            <a:lvl3pPr marL="910827" indent="0">
              <a:buNone/>
              <a:defRPr sz="2392"/>
            </a:lvl3pPr>
            <a:lvl4pPr marL="1366241" indent="0">
              <a:buNone/>
              <a:defRPr sz="1990"/>
            </a:lvl4pPr>
            <a:lvl5pPr marL="1821195" indent="0">
              <a:buNone/>
              <a:defRPr sz="1990"/>
            </a:lvl5pPr>
            <a:lvl6pPr marL="2276608" indent="0">
              <a:buNone/>
              <a:defRPr sz="1990"/>
            </a:lvl6pPr>
            <a:lvl7pPr marL="2732022" indent="0">
              <a:buNone/>
              <a:defRPr sz="1990"/>
            </a:lvl7pPr>
            <a:lvl8pPr marL="3187435" indent="0">
              <a:buNone/>
              <a:defRPr sz="1990"/>
            </a:lvl8pPr>
            <a:lvl9pPr marL="3642849" indent="0">
              <a:buNone/>
              <a:defRPr sz="19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4165428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0"/>
            </a:lvl1pPr>
            <a:lvl2pPr marL="455414" indent="0">
              <a:buNone/>
              <a:defRPr sz="1791"/>
            </a:lvl2pPr>
            <a:lvl3pPr marL="910827" indent="0">
              <a:buNone/>
              <a:defRPr sz="1592"/>
            </a:lvl3pPr>
            <a:lvl4pPr marL="1366241" indent="0">
              <a:buNone/>
              <a:defRPr sz="1393"/>
            </a:lvl4pPr>
            <a:lvl5pPr marL="1821195" indent="0">
              <a:buNone/>
              <a:defRPr sz="1393"/>
            </a:lvl5pPr>
            <a:lvl6pPr marL="2276608" indent="0">
              <a:buNone/>
              <a:defRPr sz="1393"/>
            </a:lvl6pPr>
            <a:lvl7pPr marL="2732022" indent="0">
              <a:buNone/>
              <a:defRPr sz="1393"/>
            </a:lvl7pPr>
            <a:lvl8pPr marL="3187435" indent="0">
              <a:buNone/>
              <a:defRPr sz="1393"/>
            </a:lvl8pPr>
            <a:lvl9pPr marL="3642849" indent="0">
              <a:buNone/>
              <a:defRPr sz="139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967015886"/>
      </p:ext>
    </p:extLst>
  </p:cSld>
  <p:clrMapOvr>
    <a:masterClrMapping/>
  </p:clrMapOvr>
  <p:transition advClick="0" advTm="3000"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684222702"/>
      </p:ext>
    </p:extLst>
  </p:cSld>
  <p:clrMapOvr>
    <a:masterClrMapping/>
  </p:clrMapOvr>
  <p:transition advClick="0" advTm="3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127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5" y="365138"/>
            <a:ext cx="2628950" cy="581203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6" y="365138"/>
            <a:ext cx="7734446" cy="58120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03842984"/>
      </p:ext>
    </p:extLst>
  </p:cSld>
  <p:clrMapOvr>
    <a:masterClrMapping/>
  </p:clrMapOvr>
  <p:transition advClick="0" advTm="3000"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7" y="1825686"/>
            <a:ext cx="5181698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7" y="4076837"/>
            <a:ext cx="5181698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0286295"/>
      </p:ext>
    </p:extLst>
  </p:cSld>
  <p:clrMapOvr>
    <a:masterClrMapping/>
  </p:clrMapOvr>
  <p:transition advClick="0" advTm="3000"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F1D6896-D6A4-4CF4-B19B-5FDD1999C0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50119F5-F6ED-49E8-BF1B-C0C5BC9CA165}" type="slidenum">
              <a:rPr lang="en-US" alt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0872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BBB685C-AE4D-48C3-A419-FB6DEE7DEC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95FBBD6-4255-4C97-B013-221F42DB9070}" type="slidenum">
              <a:rPr lang="en-US" alt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18968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0B28E44-A47D-4537-B8BF-E9824CA6D4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7B16927-0880-48C9-9077-5311DB76F7A7}" type="slidenum">
              <a:rPr lang="en-US" alt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61027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8B2AF08-9689-458A-B298-DF6DD2D252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A6DD3D6-360E-415B-8B0A-9A9EF07D7A76}" type="slidenum">
              <a:rPr lang="en-US" alt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04326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0BC5B62-94F5-4CE0-ABAB-AD0445F390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D500CA0-A0B1-4917-A666-7A07C907AAAE}" type="slidenum">
              <a:rPr lang="en-US" alt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23774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00F7DD8-94C4-49AC-8272-D7AC5261AC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B3D9C21-235B-4A75-880A-D447FCA76094}" type="slidenum">
              <a:rPr lang="en-US" alt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06914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6E04A2E-D159-4E02-BC1F-D15BB5FD9A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750CF9A-1B3B-4CD1-9E1F-A41144C29B69}" type="slidenum">
              <a:rPr lang="en-US" alt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79790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239AF0A-7229-4C16-A94C-1EA05C0361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2E34F98-43E2-4DFC-A3D2-F705A9E1BDB6}" type="slidenum">
              <a:rPr lang="en-US" alt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49405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04232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4BCAAC4-E653-461D-8541-B5F587B9BE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FE377CA-965F-4627-AEFF-19C43D53F290}" type="slidenum">
              <a:rPr lang="en-US" alt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240491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B913B2B-ABEB-4A5C-B4D1-877EA0C144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BCF8E6D-7156-4EFE-A595-98131BE18166}" type="slidenum">
              <a:rPr lang="en-US" alt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88345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3F0FACB-0316-436A-B70E-37384DAEA3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6326445-4390-46FB-9493-34BDAA3A8491}" type="slidenum">
              <a:rPr lang="en-US" alt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35117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0288560-3CAC-4B5E-BB84-DFB78B1CC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7DDE944-D5A6-4F9D-A398-FB2FDE94E9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8CF94DA-F9D1-4A08-AB57-8AD077409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18CC82-2711-4ED0-BBBD-76A9B1C16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AC77D17-6485-4672-8B6E-0B9A78B8E209}" type="slidenum">
              <a:rPr lang="en-US" alt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8233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0291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0475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0990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27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2601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83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图片 1031" descr="背景2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0"/>
            <a:ext cx="12190846" cy="685685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99167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79" r:id="rId13"/>
    <p:sldLayoutId id="2147483880" r:id="rId14"/>
    <p:sldLayoutId id="2147483881" r:id="rId15"/>
    <p:sldLayoutId id="2147483882" r:id="rId16"/>
    <p:sldLayoutId id="2147483883" r:id="rId17"/>
  </p:sldLayoutIdLst>
  <p:transition advClick="0" advTm="3000">
    <p:random/>
  </p:transition>
  <p:hf sldNum="0" hdr="0"/>
  <p:txStyles>
    <p:titleStyle>
      <a:lvl1pPr marL="0" lvl="0" indent="0" algn="ctr" defTabSz="108591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5211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06701" lvl="0" indent="-406701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76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82335" lvl="1" indent="-340067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2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57050" lvl="2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22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900237" lvl="3" indent="-272053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42506" lvl="4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19816" lvl="5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50692" lvl="6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81567" lvl="7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12443" lvl="8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0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30876" lvl="1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61751" lvl="2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92627" lvl="3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23503" lvl="4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654378" lvl="5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85254" lvl="6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16129" lvl="7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47005" lvl="8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图片 1031" descr="背景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0846" cy="685685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78509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</p:sldLayoutIdLst>
  <p:transition advClick="0" advTm="3000">
    <p:random/>
  </p:transition>
  <p:hf sldNum="0" hdr="0"/>
  <p:txStyles>
    <p:titleStyle>
      <a:lvl1pPr marL="0" lvl="0" indent="0" algn="ctr" defTabSz="108591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5211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06701" lvl="0" indent="-406701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76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82335" lvl="1" indent="-340067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2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57050" lvl="2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22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900237" lvl="3" indent="-272053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42506" lvl="4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19816" lvl="5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50692" lvl="6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81567" lvl="7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12443" lvl="8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0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30876" lvl="1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61751" lvl="2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92627" lvl="3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23503" lvl="4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654378" lvl="5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85254" lvl="6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16129" lvl="7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47005" lvl="8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434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5.png"/><Relationship Id="rId18" Type="http://schemas.openxmlformats.org/officeDocument/2006/relationships/image" Target="../media/image10.png"/><Relationship Id="rId3" Type="http://schemas.openxmlformats.org/officeDocument/2006/relationships/tags" Target="../tags/tag3.xml"/><Relationship Id="rId21" Type="http://schemas.openxmlformats.org/officeDocument/2006/relationships/image" Target="../media/image13.emf"/><Relationship Id="rId7" Type="http://schemas.openxmlformats.org/officeDocument/2006/relationships/tags" Target="../tags/tag7.xml"/><Relationship Id="rId12" Type="http://schemas.openxmlformats.org/officeDocument/2006/relationships/notesSlide" Target="../notesSlides/notesSlide1.xml"/><Relationship Id="rId17" Type="http://schemas.openxmlformats.org/officeDocument/2006/relationships/image" Target="../media/image9.emf"/><Relationship Id="rId25" Type="http://schemas.openxmlformats.org/officeDocument/2006/relationships/image" Target="../media/image17.emf"/><Relationship Id="rId2" Type="http://schemas.openxmlformats.org/officeDocument/2006/relationships/tags" Target="../tags/tag2.xml"/><Relationship Id="rId16" Type="http://schemas.openxmlformats.org/officeDocument/2006/relationships/image" Target="../media/image8.emf"/><Relationship Id="rId20" Type="http://schemas.openxmlformats.org/officeDocument/2006/relationships/image" Target="../media/image12.emf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35.xml"/><Relationship Id="rId24" Type="http://schemas.openxmlformats.org/officeDocument/2006/relationships/image" Target="../media/image16.emf"/><Relationship Id="rId5" Type="http://schemas.openxmlformats.org/officeDocument/2006/relationships/tags" Target="../tags/tag5.xml"/><Relationship Id="rId15" Type="http://schemas.openxmlformats.org/officeDocument/2006/relationships/image" Target="../media/image7.emf"/><Relationship Id="rId23" Type="http://schemas.openxmlformats.org/officeDocument/2006/relationships/image" Target="../media/image15.emf"/><Relationship Id="rId10" Type="http://schemas.openxmlformats.org/officeDocument/2006/relationships/tags" Target="../tags/tag10.xml"/><Relationship Id="rId19" Type="http://schemas.openxmlformats.org/officeDocument/2006/relationships/image" Target="../media/image11.emf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6.emf"/><Relationship Id="rId22" Type="http://schemas.openxmlformats.org/officeDocument/2006/relationships/image" Target="../media/image14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4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1.png"/><Relationship Id="rId9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4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58.emf"/><Relationship Id="rId4" Type="http://schemas.openxmlformats.org/officeDocument/2006/relationships/image" Target="../media/image5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9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9.jpeg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microsoft.com/office/2007/relationships/hdphoto" Target="../media/hdphoto18.wdp"/><Relationship Id="rId3" Type="http://schemas.openxmlformats.org/officeDocument/2006/relationships/slide" Target="slide4.xml"/><Relationship Id="rId7" Type="http://schemas.microsoft.com/office/2007/relationships/hdphoto" Target="../media/hdphoto2.wdp"/><Relationship Id="rId12" Type="http://schemas.openxmlformats.org/officeDocument/2006/relationships/image" Target="../media/image6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11" Type="http://schemas.microsoft.com/office/2007/relationships/hdphoto" Target="../media/hdphoto5.wdp"/><Relationship Id="rId5" Type="http://schemas.microsoft.com/office/2007/relationships/hdphoto" Target="../media/hdphoto16.wdp"/><Relationship Id="rId10" Type="http://schemas.openxmlformats.org/officeDocument/2006/relationships/image" Target="../media/image26.png"/><Relationship Id="rId4" Type="http://schemas.openxmlformats.org/officeDocument/2006/relationships/image" Target="../media/image60.png"/><Relationship Id="rId9" Type="http://schemas.microsoft.com/office/2007/relationships/hdphoto" Target="../media/hdphoto17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microsoft.com/office/2007/relationships/hdphoto" Target="../media/hdphoto18.wdp"/><Relationship Id="rId3" Type="http://schemas.openxmlformats.org/officeDocument/2006/relationships/slide" Target="slide4.xml"/><Relationship Id="rId7" Type="http://schemas.microsoft.com/office/2007/relationships/hdphoto" Target="../media/hdphoto2.wdp"/><Relationship Id="rId12" Type="http://schemas.openxmlformats.org/officeDocument/2006/relationships/image" Target="../media/image6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11" Type="http://schemas.microsoft.com/office/2007/relationships/hdphoto" Target="../media/hdphoto5.wdp"/><Relationship Id="rId5" Type="http://schemas.microsoft.com/office/2007/relationships/hdphoto" Target="../media/hdphoto16.wdp"/><Relationship Id="rId10" Type="http://schemas.openxmlformats.org/officeDocument/2006/relationships/image" Target="../media/image26.png"/><Relationship Id="rId4" Type="http://schemas.openxmlformats.org/officeDocument/2006/relationships/image" Target="../media/image60.png"/><Relationship Id="rId9" Type="http://schemas.microsoft.com/office/2007/relationships/hdphoto" Target="../media/hdphoto17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microsoft.com/office/2007/relationships/hdphoto" Target="../media/hdphoto18.wdp"/><Relationship Id="rId3" Type="http://schemas.openxmlformats.org/officeDocument/2006/relationships/slide" Target="slide4.xml"/><Relationship Id="rId7" Type="http://schemas.microsoft.com/office/2007/relationships/hdphoto" Target="../media/hdphoto2.wdp"/><Relationship Id="rId12" Type="http://schemas.openxmlformats.org/officeDocument/2006/relationships/image" Target="../media/image6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11" Type="http://schemas.microsoft.com/office/2007/relationships/hdphoto" Target="../media/hdphoto5.wdp"/><Relationship Id="rId5" Type="http://schemas.microsoft.com/office/2007/relationships/hdphoto" Target="../media/hdphoto16.wdp"/><Relationship Id="rId10" Type="http://schemas.openxmlformats.org/officeDocument/2006/relationships/image" Target="../media/image26.png"/><Relationship Id="rId4" Type="http://schemas.openxmlformats.org/officeDocument/2006/relationships/image" Target="../media/image60.png"/><Relationship Id="rId9" Type="http://schemas.microsoft.com/office/2007/relationships/hdphoto" Target="../media/hdphoto17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audio" Target="../media/audio3.wav"/><Relationship Id="rId3" Type="http://schemas.openxmlformats.org/officeDocument/2006/relationships/audio" Target="../media/audio1.wav"/><Relationship Id="rId7" Type="http://schemas.openxmlformats.org/officeDocument/2006/relationships/image" Target="../media/image9.emf"/><Relationship Id="rId12" Type="http://schemas.openxmlformats.org/officeDocument/2006/relationships/audio" Target="../media/audio2.wav"/><Relationship Id="rId2" Type="http://schemas.openxmlformats.org/officeDocument/2006/relationships/slideLayout" Target="../slideLayouts/slideLayout53.xml"/><Relationship Id="rId1" Type="http://schemas.openxmlformats.org/officeDocument/2006/relationships/tags" Target="../tags/tag11.xml"/><Relationship Id="rId6" Type="http://schemas.openxmlformats.org/officeDocument/2006/relationships/image" Target="../media/image58.emf"/><Relationship Id="rId11" Type="http://schemas.openxmlformats.org/officeDocument/2006/relationships/audio" Target="../media/audio1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63.xml"/><Relationship Id="rId1" Type="http://schemas.openxmlformats.org/officeDocument/2006/relationships/tags" Target="../tags/tag12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12" Type="http://schemas.openxmlformats.org/officeDocument/2006/relationships/audio" Target="../media/audio3.wav"/><Relationship Id="rId2" Type="http://schemas.openxmlformats.org/officeDocument/2006/relationships/slideLayout" Target="../slideLayouts/slideLayout53.xml"/><Relationship Id="rId1" Type="http://schemas.openxmlformats.org/officeDocument/2006/relationships/tags" Target="../tags/tag13.xml"/><Relationship Id="rId6" Type="http://schemas.openxmlformats.org/officeDocument/2006/relationships/image" Target="../media/image9.emf"/><Relationship Id="rId11" Type="http://schemas.openxmlformats.org/officeDocument/2006/relationships/audio" Target="../media/audio2.wav"/><Relationship Id="rId5" Type="http://schemas.openxmlformats.org/officeDocument/2006/relationships/audio" Target="../media/audio3.wav"/><Relationship Id="rId10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53.xml"/><Relationship Id="rId1" Type="http://schemas.openxmlformats.org/officeDocument/2006/relationships/tags" Target="../tags/tag14.xml"/><Relationship Id="rId6" Type="http://schemas.openxmlformats.org/officeDocument/2006/relationships/image" Target="../media/image9.emf"/><Relationship Id="rId5" Type="http://schemas.openxmlformats.org/officeDocument/2006/relationships/audio" Target="../media/audio3.wav"/><Relationship Id="rId10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microsoft.com/office/2007/relationships/hdphoto" Target="../media/hdphoto5.wdp"/><Relationship Id="rId2" Type="http://schemas.openxmlformats.org/officeDocument/2006/relationships/image" Target="../media/image21.jp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5" Type="http://schemas.openxmlformats.org/officeDocument/2006/relationships/slide" Target="slide4.xml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25.png"/><Relationship Id="rId14" Type="http://schemas.microsoft.com/office/2007/relationships/hdphoto" Target="../media/hdphoto6.wdp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53.xml"/><Relationship Id="rId1" Type="http://schemas.openxmlformats.org/officeDocument/2006/relationships/tags" Target="../tags/tag15.xml"/><Relationship Id="rId6" Type="http://schemas.openxmlformats.org/officeDocument/2006/relationships/image" Target="../media/image9.emf"/><Relationship Id="rId5" Type="http://schemas.openxmlformats.org/officeDocument/2006/relationships/audio" Target="../media/audio3.wav"/><Relationship Id="rId10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microsoft.com/office/2007/relationships/hdphoto" Target="../media/hdphoto10.wdp"/><Relationship Id="rId18" Type="http://schemas.openxmlformats.org/officeDocument/2006/relationships/image" Target="../media/image37.png"/><Relationship Id="rId26" Type="http://schemas.microsoft.com/office/2007/relationships/hdphoto" Target="../media/hdphoto13.wdp"/><Relationship Id="rId3" Type="http://schemas.openxmlformats.org/officeDocument/2006/relationships/image" Target="../media/image30.png"/><Relationship Id="rId21" Type="http://schemas.openxmlformats.org/officeDocument/2006/relationships/image" Target="../media/image39.png"/><Relationship Id="rId7" Type="http://schemas.microsoft.com/office/2007/relationships/hdphoto" Target="../media/hdphoto8.wdp"/><Relationship Id="rId12" Type="http://schemas.openxmlformats.org/officeDocument/2006/relationships/image" Target="../media/image34.png"/><Relationship Id="rId17" Type="http://schemas.openxmlformats.org/officeDocument/2006/relationships/slide" Target="slide8.xml"/><Relationship Id="rId25" Type="http://schemas.openxmlformats.org/officeDocument/2006/relationships/image" Target="../media/image42.png"/><Relationship Id="rId2" Type="http://schemas.openxmlformats.org/officeDocument/2006/relationships/image" Target="../media/image29.jpg"/><Relationship Id="rId16" Type="http://schemas.openxmlformats.org/officeDocument/2006/relationships/image" Target="../media/image36.png"/><Relationship Id="rId20" Type="http://schemas.microsoft.com/office/2007/relationships/hdphoto" Target="../media/hdphoto11.wdp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11" Type="http://schemas.openxmlformats.org/officeDocument/2006/relationships/slide" Target="slide5.xml"/><Relationship Id="rId24" Type="http://schemas.openxmlformats.org/officeDocument/2006/relationships/image" Target="../media/image41.png"/><Relationship Id="rId5" Type="http://schemas.openxmlformats.org/officeDocument/2006/relationships/slide" Target="slide6.xml"/><Relationship Id="rId15" Type="http://schemas.openxmlformats.org/officeDocument/2006/relationships/slide" Target="slide7.xml"/><Relationship Id="rId23" Type="http://schemas.openxmlformats.org/officeDocument/2006/relationships/image" Target="../media/image40.png"/><Relationship Id="rId28" Type="http://schemas.microsoft.com/office/2007/relationships/hdphoto" Target="../media/hdphoto14.wdp"/><Relationship Id="rId10" Type="http://schemas.microsoft.com/office/2007/relationships/hdphoto" Target="../media/hdphoto9.wdp"/><Relationship Id="rId19" Type="http://schemas.openxmlformats.org/officeDocument/2006/relationships/image" Target="../media/image38.png"/><Relationship Id="rId4" Type="http://schemas.microsoft.com/office/2007/relationships/hdphoto" Target="../media/hdphoto7.wdp"/><Relationship Id="rId9" Type="http://schemas.openxmlformats.org/officeDocument/2006/relationships/image" Target="../media/image33.png"/><Relationship Id="rId14" Type="http://schemas.openxmlformats.org/officeDocument/2006/relationships/image" Target="../media/image35.png"/><Relationship Id="rId22" Type="http://schemas.microsoft.com/office/2007/relationships/hdphoto" Target="../media/hdphoto12.wdp"/><Relationship Id="rId27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38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6" Type="http://schemas.openxmlformats.org/officeDocument/2006/relationships/slide" Target="slide4.xml"/><Relationship Id="rId5" Type="http://schemas.openxmlformats.org/officeDocument/2006/relationships/image" Target="../media/image44.png"/><Relationship Id="rId4" Type="http://schemas.microsoft.com/office/2007/relationships/hdphoto" Target="../media/hdphoto11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39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6" Type="http://schemas.openxmlformats.org/officeDocument/2006/relationships/slide" Target="slide4.xml"/><Relationship Id="rId5" Type="http://schemas.openxmlformats.org/officeDocument/2006/relationships/image" Target="../media/image44.png"/><Relationship Id="rId4" Type="http://schemas.microsoft.com/office/2007/relationships/hdphoto" Target="../media/hdphoto1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microsoft.com/office/2007/relationships/hdphoto" Target="../media/hdphoto15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5.png"/><Relationship Id="rId5" Type="http://schemas.openxmlformats.org/officeDocument/2006/relationships/slide" Target="slide4.xml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microsoft.com/office/2007/relationships/hdphoto" Target="../media/hdphoto15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45.png"/><Relationship Id="rId5" Type="http://schemas.openxmlformats.org/officeDocument/2006/relationships/slide" Target="slide4.xml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A_图片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0640">
            <a:off x="8670543" y="-557503"/>
            <a:ext cx="3630271" cy="40941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PA_图片 2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>
            <a:lum contrast="20000"/>
          </a:blip>
          <a:stretch>
            <a:fillRect/>
          </a:stretch>
        </p:blipFill>
        <p:spPr>
          <a:xfrm rot="20166082">
            <a:off x="2229709" y="879887"/>
            <a:ext cx="1663801" cy="25424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3" name="PA_任意多边形 8"/>
          <p:cNvSpPr/>
          <p:nvPr>
            <p:custDataLst>
              <p:tags r:id="rId3"/>
            </p:custDataLst>
          </p:nvPr>
        </p:nvSpPr>
        <p:spPr bwMode="auto">
          <a:xfrm>
            <a:off x="1561564" y="712930"/>
            <a:ext cx="10214081" cy="5122863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pic>
        <p:nvPicPr>
          <p:cNvPr id="6" name="PA_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lum contrast="20000"/>
          </a:blip>
          <a:stretch>
            <a:fillRect/>
          </a:stretch>
        </p:blipFill>
        <p:spPr>
          <a:xfrm rot="20336301">
            <a:off x="29855" y="667716"/>
            <a:ext cx="2602920" cy="902683"/>
          </a:xfrm>
          <a:prstGeom prst="rect">
            <a:avLst/>
          </a:prstGeom>
        </p:spPr>
      </p:pic>
      <p:sp>
        <p:nvSpPr>
          <p:cNvPr id="11" name="PA_文本框 10"/>
          <p:cNvSpPr txBox="1"/>
          <p:nvPr>
            <p:custDataLst>
              <p:tags r:id="rId5"/>
            </p:custDataLst>
          </p:nvPr>
        </p:nvSpPr>
        <p:spPr>
          <a:xfrm>
            <a:off x="2055081" y="1553867"/>
            <a:ext cx="680714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KHOA HỌC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0" cap="none" spc="0" normalizeH="0" baseline="0" noProof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LỚP 5</a:t>
            </a:r>
            <a:endParaRPr kumimoji="0" lang="zh-CN" altLang="en-US" sz="3000" b="1" i="0" u="none" strike="noStrike" kern="1200" cap="none" spc="0" normalizeH="0" baseline="0" noProof="0" dirty="0">
              <a:ln w="0"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3" name="PA_图片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>
            <a:lum contrast="20000"/>
          </a:blip>
          <a:stretch>
            <a:fillRect/>
          </a:stretch>
        </p:blipFill>
        <p:spPr>
          <a:xfrm>
            <a:off x="2189527" y="768477"/>
            <a:ext cx="888860" cy="701160"/>
          </a:xfrm>
          <a:prstGeom prst="rect">
            <a:avLst/>
          </a:prstGeom>
        </p:spPr>
      </p:pic>
      <p:grpSp>
        <p:nvGrpSpPr>
          <p:cNvPr id="26" name="PA_组合 25"/>
          <p:cNvGrpSpPr/>
          <p:nvPr>
            <p:custDataLst>
              <p:tags r:id="rId7"/>
            </p:custDataLst>
          </p:nvPr>
        </p:nvGrpSpPr>
        <p:grpSpPr>
          <a:xfrm rot="332723">
            <a:off x="-889406" y="1936216"/>
            <a:ext cx="4020776" cy="4841737"/>
            <a:chOff x="-191416" y="1715608"/>
            <a:chExt cx="4833378" cy="556296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 rot="20366001">
              <a:off x="726962" y="5748570"/>
              <a:ext cx="3915000" cy="1530000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005">
              <a:off x="-191416" y="1715608"/>
              <a:ext cx="4448851" cy="4697427"/>
            </a:xfrm>
            <a:prstGeom prst="rect">
              <a:avLst/>
            </a:prstGeom>
          </p:spPr>
        </p:pic>
      </p:grpSp>
      <p:pic>
        <p:nvPicPr>
          <p:cNvPr id="24" name="PA_图片 2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>
            <a:lum contrast="20000"/>
          </a:blip>
          <a:stretch>
            <a:fillRect/>
          </a:stretch>
        </p:blipFill>
        <p:spPr>
          <a:xfrm>
            <a:off x="4871894" y="5661506"/>
            <a:ext cx="1801231" cy="9583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PA_图片 2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>
            <a:lum contrast="20000"/>
          </a:blip>
          <a:stretch>
            <a:fillRect/>
          </a:stretch>
        </p:blipFill>
        <p:spPr>
          <a:xfrm>
            <a:off x="8307387" y="5045497"/>
            <a:ext cx="3206250" cy="10575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9" name="PA_组合 8"/>
          <p:cNvGrpSpPr/>
          <p:nvPr>
            <p:custDataLst>
              <p:tags r:id="rId10"/>
            </p:custDataLst>
          </p:nvPr>
        </p:nvGrpSpPr>
        <p:grpSpPr>
          <a:xfrm rot="20981850">
            <a:off x="3931957" y="5528476"/>
            <a:ext cx="963079" cy="283457"/>
            <a:chOff x="3868103" y="1618312"/>
            <a:chExt cx="5430545" cy="210195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868103" y="1618312"/>
              <a:ext cx="1264371" cy="210195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367507" y="1975499"/>
              <a:ext cx="1079474" cy="1628437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682014" y="2078098"/>
              <a:ext cx="409927" cy="1525838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339182" y="2097969"/>
              <a:ext cx="924334" cy="1593829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385497" y="2151876"/>
              <a:ext cx="913151" cy="1452060"/>
            </a:xfrm>
            <a:prstGeom prst="rect">
              <a:avLst/>
            </a:prstGeom>
          </p:spPr>
        </p:pic>
      </p:grpSp>
      <p:sp>
        <p:nvSpPr>
          <p:cNvPr id="25" name="文本框 1"/>
          <p:cNvSpPr txBox="1"/>
          <p:nvPr/>
        </p:nvSpPr>
        <p:spPr>
          <a:xfrm>
            <a:off x="94271" y="7451"/>
            <a:ext cx="7612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smtClean="0">
                <a:ln w="0">
                  <a:noFill/>
                </a:ln>
                <a:solidFill>
                  <a:srgbClr val="2D2D8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TRƯỜNG TIỂU HỌC NGỌC LÂM</a:t>
            </a:r>
            <a:endParaRPr kumimoji="0" lang="zh-CN" altLang="en-US" sz="4000" b="1" i="0" u="none" strike="noStrike" kern="1200" cap="none" spc="0" normalizeH="0" baseline="0" noProof="0" dirty="0">
              <a:ln w="0">
                <a:noFill/>
              </a:ln>
              <a:solidFill>
                <a:srgbClr val="2D2D89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8" name="WordArt 122">
            <a:extLst>
              <a:ext uri="{FF2B5EF4-FFF2-40B4-BE49-F238E27FC236}">
                <a16:creationId xmlns:a16="http://schemas.microsoft.com/office/drawing/2014/main" id="{B3A0FE85-B20F-430D-9E17-35B138B66A2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02202" y="2891162"/>
            <a:ext cx="7634147" cy="1646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D9EDEE">
                    <a:lumMod val="75000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宋体"/>
                <a:cs typeface="Times New Roman"/>
              </a:rPr>
              <a:t>SỰ CHUYỂN THỂ CỦA CHẤT</a:t>
            </a:r>
            <a:r>
              <a:rPr kumimoji="0" lang="vi-VN" sz="3600" b="0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BBE0E3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宋体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329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8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9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2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4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4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6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54" dur="2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6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57" dur="2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  <p:bldP spid="11" grpId="1"/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4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4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6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54" dur="2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6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57" dur="2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  <p:bldP spid="11" grpId="1"/>
          <p:bldP spid="28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6">
            <a:extLst>
              <a:ext uri="{FF2B5EF4-FFF2-40B4-BE49-F238E27FC236}">
                <a16:creationId xmlns:a16="http://schemas.microsoft.com/office/drawing/2014/main" id="{5600C2D2-1B0D-458E-9CB7-BC9011D80B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25" name="图片 24" descr="6">
            <a:extLst>
              <a:ext uri="{FF2B5EF4-FFF2-40B4-BE49-F238E27FC236}">
                <a16:creationId xmlns:a16="http://schemas.microsoft.com/office/drawing/2014/main" id="{A807C486-AE3D-46A1-B022-22594386A6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D1C20BFC-410D-4A91-B4F7-5C8E354813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657" y="-135093"/>
            <a:ext cx="1436235" cy="1436235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DE05E499-9CCA-4265-A477-8FCC0EA2BD3E}"/>
              </a:ext>
            </a:extLst>
          </p:cNvPr>
          <p:cNvSpPr/>
          <p:nvPr/>
        </p:nvSpPr>
        <p:spPr>
          <a:xfrm>
            <a:off x="1597708" y="420924"/>
            <a:ext cx="2952906" cy="10200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zh-CN" altLang="en-US" sz="4400" b="1" spc="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charset="-122"/>
            </a:endParaRPr>
          </a:p>
        </p:txBody>
      </p:sp>
      <p:pic>
        <p:nvPicPr>
          <p:cNvPr id="30" name="图片 1" descr="97e5c76d95dfebf73877221ff104468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22479" y="2951341"/>
            <a:ext cx="4851874" cy="4851874"/>
          </a:xfrm>
          <a:prstGeom prst="rect">
            <a:avLst/>
          </a:prstGeom>
        </p:spPr>
      </p:pic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457124" y="445623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GB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GB" alt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1457124" y="1023783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chuyển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chất</a:t>
            </a:r>
            <a:endParaRPr lang="en-US" alt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4" descr="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891" y="42092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2" descr="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240" y="38373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6" descr="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472" y="38411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5" descr="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921" y="44562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38916" descr="1-30">
            <a:extLst>
              <a:ext uri="{FF2B5EF4-FFF2-40B4-BE49-F238E27FC236}">
                <a16:creationId xmlns:a16="http://schemas.microsoft.com/office/drawing/2014/main" id="{DEE258A2-F68B-4DFD-96E0-6A8559EDEA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97718" y="92267"/>
            <a:ext cx="2992197" cy="4766439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组合 26">
            <a:extLst>
              <a:ext uri="{FF2B5EF4-FFF2-40B4-BE49-F238E27FC236}">
                <a16:creationId xmlns:a16="http://schemas.microsoft.com/office/drawing/2014/main" id="{D9C0AD7C-7407-4F00-B271-867C30F03D8A}"/>
              </a:ext>
            </a:extLst>
          </p:cNvPr>
          <p:cNvGrpSpPr/>
          <p:nvPr/>
        </p:nvGrpSpPr>
        <p:grpSpPr>
          <a:xfrm>
            <a:off x="453043" y="138592"/>
            <a:ext cx="2289329" cy="2289329"/>
            <a:chOff x="9902671" y="-544642"/>
            <a:chExt cx="2289329" cy="2289329"/>
          </a:xfrm>
        </p:grpSpPr>
        <p:pic>
          <p:nvPicPr>
            <p:cNvPr id="31" name="图片 27">
              <a:extLst>
                <a:ext uri="{FF2B5EF4-FFF2-40B4-BE49-F238E27FC236}">
                  <a16:creationId xmlns:a16="http://schemas.microsoft.com/office/drawing/2014/main" id="{4995965D-E52F-4E8D-B74D-C9B2A676E5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2671" y="-544642"/>
              <a:ext cx="2289329" cy="2289329"/>
            </a:xfrm>
            <a:prstGeom prst="rect">
              <a:avLst/>
            </a:prstGeom>
          </p:spPr>
        </p:pic>
        <p:pic>
          <p:nvPicPr>
            <p:cNvPr id="32" name="图片 28">
              <a:extLst>
                <a:ext uri="{FF2B5EF4-FFF2-40B4-BE49-F238E27FC236}">
                  <a16:creationId xmlns:a16="http://schemas.microsoft.com/office/drawing/2014/main" id="{9CD6C7ED-81AC-4A4D-B4D4-6F7FE7E3EB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/>
            <a:stretch>
              <a:fillRect/>
            </a:stretch>
          </p:blipFill>
          <p:spPr>
            <a:xfrm>
              <a:off x="10218207" y="251680"/>
              <a:ext cx="1658256" cy="396274"/>
            </a:xfrm>
            <a:prstGeom prst="rect">
              <a:avLst/>
            </a:prstGeom>
          </p:spPr>
        </p:pic>
      </p:grpSp>
      <p:pic>
        <p:nvPicPr>
          <p:cNvPr id="33" name="图片 38916" descr="1-30">
            <a:extLst>
              <a:ext uri="{FF2B5EF4-FFF2-40B4-BE49-F238E27FC236}">
                <a16:creationId xmlns:a16="http://schemas.microsoft.com/office/drawing/2014/main" id="{DEE258A2-F68B-4DFD-96E0-6A8559EDEA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38015" y="964735"/>
            <a:ext cx="2992197" cy="476643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38916" descr="1-30">
            <a:extLst>
              <a:ext uri="{FF2B5EF4-FFF2-40B4-BE49-F238E27FC236}">
                <a16:creationId xmlns:a16="http://schemas.microsoft.com/office/drawing/2014/main" id="{DEE258A2-F68B-4DFD-96E0-6A8559EDEA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99418" y="964735"/>
            <a:ext cx="2992197" cy="476643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" name="图片 38916" descr="1-30">
            <a:extLst>
              <a:ext uri="{FF2B5EF4-FFF2-40B4-BE49-F238E27FC236}">
                <a16:creationId xmlns:a16="http://schemas.microsoft.com/office/drawing/2014/main" id="{DEE258A2-F68B-4DFD-96E0-6A8559EDEA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01788" y="964735"/>
            <a:ext cx="2992197" cy="476643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85851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5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6">
            <a:extLst>
              <a:ext uri="{FF2B5EF4-FFF2-40B4-BE49-F238E27FC236}">
                <a16:creationId xmlns:a16="http://schemas.microsoft.com/office/drawing/2014/main" id="{5600C2D2-1B0D-458E-9CB7-BC9011D80B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25" name="图片 24" descr="6">
            <a:extLst>
              <a:ext uri="{FF2B5EF4-FFF2-40B4-BE49-F238E27FC236}">
                <a16:creationId xmlns:a16="http://schemas.microsoft.com/office/drawing/2014/main" id="{A807C486-AE3D-46A1-B022-22594386A6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D1C20BFC-410D-4A91-B4F7-5C8E354813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657" y="-135093"/>
            <a:ext cx="1436235" cy="1436235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id="{D9C0AD7C-7407-4F00-B271-867C30F03D8A}"/>
              </a:ext>
            </a:extLst>
          </p:cNvPr>
          <p:cNvGrpSpPr/>
          <p:nvPr/>
        </p:nvGrpSpPr>
        <p:grpSpPr>
          <a:xfrm>
            <a:off x="10443356" y="-610724"/>
            <a:ext cx="2289329" cy="2289329"/>
            <a:chOff x="9902671" y="-544642"/>
            <a:chExt cx="2289329" cy="2289329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4995965D-E52F-4E8D-B74D-C9B2A676E5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2671" y="-544642"/>
              <a:ext cx="2289329" cy="2289329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9CD6C7ED-81AC-4A4D-B4D4-6F7FE7E3EB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0218207" y="251680"/>
              <a:ext cx="1658256" cy="396274"/>
            </a:xfrm>
            <a:prstGeom prst="rect">
              <a:avLst/>
            </a:prstGeom>
          </p:spPr>
        </p:pic>
      </p:grpSp>
      <p:sp>
        <p:nvSpPr>
          <p:cNvPr id="22" name="矩形 17">
            <a:extLst>
              <a:ext uri="{FF2B5EF4-FFF2-40B4-BE49-F238E27FC236}">
                <a16:creationId xmlns:a16="http://schemas.microsoft.com/office/drawing/2014/main" id="{DE05E499-9CCA-4265-A477-8FCC0EA2BD3E}"/>
              </a:ext>
            </a:extLst>
          </p:cNvPr>
          <p:cNvSpPr/>
          <p:nvPr/>
        </p:nvSpPr>
        <p:spPr>
          <a:xfrm>
            <a:off x="1597708" y="420924"/>
            <a:ext cx="2952906" cy="10200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zh-CN" altLang="en-US" sz="4400" b="1" spc="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charset="-122"/>
            </a:endParaRPr>
          </a:p>
        </p:txBody>
      </p:sp>
      <p:pic>
        <p:nvPicPr>
          <p:cNvPr id="12" name="图片 41994" descr="1-37">
            <a:extLst>
              <a:ext uri="{FF2B5EF4-FFF2-40B4-BE49-F238E27FC236}">
                <a16:creationId xmlns:a16="http://schemas.microsoft.com/office/drawing/2014/main" id="{BC26D207-F7BF-44CA-97BD-7CB18628B2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810" y="2443712"/>
            <a:ext cx="4166186" cy="466381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图片 38916" descr="1-30">
            <a:extLst>
              <a:ext uri="{FF2B5EF4-FFF2-40B4-BE49-F238E27FC236}">
                <a16:creationId xmlns:a16="http://schemas.microsoft.com/office/drawing/2014/main" id="{DEE258A2-F68B-4DFD-96E0-6A8559EDEA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85878" y="1530531"/>
            <a:ext cx="2992197" cy="476643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TextBox 2">
            <a:extLst>
              <a:ext uri="{FF2B5EF4-FFF2-40B4-BE49-F238E27FC236}">
                <a16:creationId xmlns:a16="http://schemas.microsoft.com/office/drawing/2014/main" id="{F0B11375-87CC-40F9-A8E1-3706A267C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945" y="1606066"/>
            <a:ext cx="4948582" cy="1010545"/>
          </a:xfrm>
          <a:custGeom>
            <a:avLst/>
            <a:gdLst>
              <a:gd name="connsiteX0" fmla="*/ 0 w 9129713"/>
              <a:gd name="connsiteY0" fmla="*/ 0 h 492443"/>
              <a:gd name="connsiteX1" fmla="*/ 570607 w 9129713"/>
              <a:gd name="connsiteY1" fmla="*/ 0 h 492443"/>
              <a:gd name="connsiteX2" fmla="*/ 1141214 w 9129713"/>
              <a:gd name="connsiteY2" fmla="*/ 0 h 492443"/>
              <a:gd name="connsiteX3" fmla="*/ 1529227 w 9129713"/>
              <a:gd name="connsiteY3" fmla="*/ 0 h 492443"/>
              <a:gd name="connsiteX4" fmla="*/ 2191131 w 9129713"/>
              <a:gd name="connsiteY4" fmla="*/ 0 h 492443"/>
              <a:gd name="connsiteX5" fmla="*/ 2853035 w 9129713"/>
              <a:gd name="connsiteY5" fmla="*/ 0 h 492443"/>
              <a:gd name="connsiteX6" fmla="*/ 3241048 w 9129713"/>
              <a:gd name="connsiteY6" fmla="*/ 0 h 492443"/>
              <a:gd name="connsiteX7" fmla="*/ 3811655 w 9129713"/>
              <a:gd name="connsiteY7" fmla="*/ 0 h 492443"/>
              <a:gd name="connsiteX8" fmla="*/ 4564857 w 9129713"/>
              <a:gd name="connsiteY8" fmla="*/ 0 h 492443"/>
              <a:gd name="connsiteX9" fmla="*/ 5135464 w 9129713"/>
              <a:gd name="connsiteY9" fmla="*/ 0 h 492443"/>
              <a:gd name="connsiteX10" fmla="*/ 5706071 w 9129713"/>
              <a:gd name="connsiteY10" fmla="*/ 0 h 492443"/>
              <a:gd name="connsiteX11" fmla="*/ 6367975 w 9129713"/>
              <a:gd name="connsiteY11" fmla="*/ 0 h 492443"/>
              <a:gd name="connsiteX12" fmla="*/ 6664690 w 9129713"/>
              <a:gd name="connsiteY12" fmla="*/ 0 h 492443"/>
              <a:gd name="connsiteX13" fmla="*/ 7235298 w 9129713"/>
              <a:gd name="connsiteY13" fmla="*/ 0 h 492443"/>
              <a:gd name="connsiteX14" fmla="*/ 7897202 w 9129713"/>
              <a:gd name="connsiteY14" fmla="*/ 0 h 492443"/>
              <a:gd name="connsiteX15" fmla="*/ 8559106 w 9129713"/>
              <a:gd name="connsiteY15" fmla="*/ 0 h 492443"/>
              <a:gd name="connsiteX16" fmla="*/ 9129713 w 9129713"/>
              <a:gd name="connsiteY16" fmla="*/ 0 h 492443"/>
              <a:gd name="connsiteX17" fmla="*/ 9129713 w 9129713"/>
              <a:gd name="connsiteY17" fmla="*/ 492443 h 492443"/>
              <a:gd name="connsiteX18" fmla="*/ 8832997 w 9129713"/>
              <a:gd name="connsiteY18" fmla="*/ 492443 h 492443"/>
              <a:gd name="connsiteX19" fmla="*/ 8262390 w 9129713"/>
              <a:gd name="connsiteY19" fmla="*/ 492443 h 492443"/>
              <a:gd name="connsiteX20" fmla="*/ 7783080 w 9129713"/>
              <a:gd name="connsiteY20" fmla="*/ 492443 h 492443"/>
              <a:gd name="connsiteX21" fmla="*/ 7486365 w 9129713"/>
              <a:gd name="connsiteY21" fmla="*/ 492443 h 492443"/>
              <a:gd name="connsiteX22" fmla="*/ 7098352 w 9129713"/>
              <a:gd name="connsiteY22" fmla="*/ 492443 h 492443"/>
              <a:gd name="connsiteX23" fmla="*/ 6710339 w 9129713"/>
              <a:gd name="connsiteY23" fmla="*/ 492443 h 492443"/>
              <a:gd name="connsiteX24" fmla="*/ 6231029 w 9129713"/>
              <a:gd name="connsiteY24" fmla="*/ 492443 h 492443"/>
              <a:gd name="connsiteX25" fmla="*/ 5569125 w 9129713"/>
              <a:gd name="connsiteY25" fmla="*/ 492443 h 492443"/>
              <a:gd name="connsiteX26" fmla="*/ 5089815 w 9129713"/>
              <a:gd name="connsiteY26" fmla="*/ 492443 h 492443"/>
              <a:gd name="connsiteX27" fmla="*/ 4427911 w 9129713"/>
              <a:gd name="connsiteY27" fmla="*/ 492443 h 492443"/>
              <a:gd name="connsiteX28" fmla="*/ 3857304 w 9129713"/>
              <a:gd name="connsiteY28" fmla="*/ 492443 h 492443"/>
              <a:gd name="connsiteX29" fmla="*/ 3104102 w 9129713"/>
              <a:gd name="connsiteY29" fmla="*/ 492443 h 492443"/>
              <a:gd name="connsiteX30" fmla="*/ 2716090 w 9129713"/>
              <a:gd name="connsiteY30" fmla="*/ 492443 h 492443"/>
              <a:gd name="connsiteX31" fmla="*/ 2328077 w 9129713"/>
              <a:gd name="connsiteY31" fmla="*/ 492443 h 492443"/>
              <a:gd name="connsiteX32" fmla="*/ 1757470 w 9129713"/>
              <a:gd name="connsiteY32" fmla="*/ 492443 h 492443"/>
              <a:gd name="connsiteX33" fmla="*/ 1369457 w 9129713"/>
              <a:gd name="connsiteY33" fmla="*/ 492443 h 492443"/>
              <a:gd name="connsiteX34" fmla="*/ 890147 w 9129713"/>
              <a:gd name="connsiteY34" fmla="*/ 492443 h 492443"/>
              <a:gd name="connsiteX35" fmla="*/ 0 w 9129713"/>
              <a:gd name="connsiteY35" fmla="*/ 492443 h 492443"/>
              <a:gd name="connsiteX36" fmla="*/ 0 w 9129713"/>
              <a:gd name="connsiteY36" fmla="*/ 0 h 49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129713" h="492443" fill="none" extrusionOk="0">
                <a:moveTo>
                  <a:pt x="0" y="0"/>
                </a:moveTo>
                <a:cubicBezTo>
                  <a:pt x="223911" y="-53544"/>
                  <a:pt x="374945" y="6054"/>
                  <a:pt x="570607" y="0"/>
                </a:cubicBezTo>
                <a:cubicBezTo>
                  <a:pt x="766269" y="-6054"/>
                  <a:pt x="974934" y="2375"/>
                  <a:pt x="1141214" y="0"/>
                </a:cubicBezTo>
                <a:cubicBezTo>
                  <a:pt x="1307494" y="-2375"/>
                  <a:pt x="1346664" y="29015"/>
                  <a:pt x="1529227" y="0"/>
                </a:cubicBezTo>
                <a:cubicBezTo>
                  <a:pt x="1711790" y="-29015"/>
                  <a:pt x="1982081" y="24272"/>
                  <a:pt x="2191131" y="0"/>
                </a:cubicBezTo>
                <a:cubicBezTo>
                  <a:pt x="2400181" y="-24272"/>
                  <a:pt x="2602459" y="74223"/>
                  <a:pt x="2853035" y="0"/>
                </a:cubicBezTo>
                <a:cubicBezTo>
                  <a:pt x="3103611" y="-74223"/>
                  <a:pt x="3128720" y="34778"/>
                  <a:pt x="3241048" y="0"/>
                </a:cubicBezTo>
                <a:cubicBezTo>
                  <a:pt x="3353376" y="-34778"/>
                  <a:pt x="3527591" y="10182"/>
                  <a:pt x="3811655" y="0"/>
                </a:cubicBezTo>
                <a:cubicBezTo>
                  <a:pt x="4095719" y="-10182"/>
                  <a:pt x="4212969" y="83504"/>
                  <a:pt x="4564857" y="0"/>
                </a:cubicBezTo>
                <a:cubicBezTo>
                  <a:pt x="4916745" y="-83504"/>
                  <a:pt x="4897385" y="39621"/>
                  <a:pt x="5135464" y="0"/>
                </a:cubicBezTo>
                <a:cubicBezTo>
                  <a:pt x="5373543" y="-39621"/>
                  <a:pt x="5581078" y="62606"/>
                  <a:pt x="5706071" y="0"/>
                </a:cubicBezTo>
                <a:cubicBezTo>
                  <a:pt x="5831064" y="-62606"/>
                  <a:pt x="6074174" y="40081"/>
                  <a:pt x="6367975" y="0"/>
                </a:cubicBezTo>
                <a:cubicBezTo>
                  <a:pt x="6661776" y="-40081"/>
                  <a:pt x="6521279" y="30628"/>
                  <a:pt x="6664690" y="0"/>
                </a:cubicBezTo>
                <a:cubicBezTo>
                  <a:pt x="6808101" y="-30628"/>
                  <a:pt x="7106795" y="66437"/>
                  <a:pt x="7235298" y="0"/>
                </a:cubicBezTo>
                <a:cubicBezTo>
                  <a:pt x="7363801" y="-66437"/>
                  <a:pt x="7624032" y="68596"/>
                  <a:pt x="7897202" y="0"/>
                </a:cubicBezTo>
                <a:cubicBezTo>
                  <a:pt x="8170372" y="-68596"/>
                  <a:pt x="8324211" y="21036"/>
                  <a:pt x="8559106" y="0"/>
                </a:cubicBezTo>
                <a:cubicBezTo>
                  <a:pt x="8794001" y="-21036"/>
                  <a:pt x="8895032" y="52319"/>
                  <a:pt x="9129713" y="0"/>
                </a:cubicBezTo>
                <a:cubicBezTo>
                  <a:pt x="9186205" y="102687"/>
                  <a:pt x="9106760" y="372602"/>
                  <a:pt x="9129713" y="492443"/>
                </a:cubicBezTo>
                <a:cubicBezTo>
                  <a:pt x="9019909" y="505560"/>
                  <a:pt x="8942411" y="471350"/>
                  <a:pt x="8832997" y="492443"/>
                </a:cubicBezTo>
                <a:cubicBezTo>
                  <a:pt x="8723583" y="513536"/>
                  <a:pt x="8414223" y="458172"/>
                  <a:pt x="8262390" y="492443"/>
                </a:cubicBezTo>
                <a:cubicBezTo>
                  <a:pt x="8110557" y="526714"/>
                  <a:pt x="8020986" y="474366"/>
                  <a:pt x="7783080" y="492443"/>
                </a:cubicBezTo>
                <a:cubicBezTo>
                  <a:pt x="7545174" y="510520"/>
                  <a:pt x="7572161" y="464393"/>
                  <a:pt x="7486365" y="492443"/>
                </a:cubicBezTo>
                <a:cubicBezTo>
                  <a:pt x="7400569" y="520493"/>
                  <a:pt x="7257196" y="473876"/>
                  <a:pt x="7098352" y="492443"/>
                </a:cubicBezTo>
                <a:cubicBezTo>
                  <a:pt x="6939508" y="511010"/>
                  <a:pt x="6870785" y="454212"/>
                  <a:pt x="6710339" y="492443"/>
                </a:cubicBezTo>
                <a:cubicBezTo>
                  <a:pt x="6549893" y="530674"/>
                  <a:pt x="6367254" y="476629"/>
                  <a:pt x="6231029" y="492443"/>
                </a:cubicBezTo>
                <a:cubicBezTo>
                  <a:pt x="6094804" y="508257"/>
                  <a:pt x="5775415" y="422567"/>
                  <a:pt x="5569125" y="492443"/>
                </a:cubicBezTo>
                <a:cubicBezTo>
                  <a:pt x="5362835" y="562319"/>
                  <a:pt x="5240379" y="460680"/>
                  <a:pt x="5089815" y="492443"/>
                </a:cubicBezTo>
                <a:cubicBezTo>
                  <a:pt x="4939251" y="524206"/>
                  <a:pt x="4593777" y="489952"/>
                  <a:pt x="4427911" y="492443"/>
                </a:cubicBezTo>
                <a:cubicBezTo>
                  <a:pt x="4262045" y="494934"/>
                  <a:pt x="4103053" y="454480"/>
                  <a:pt x="3857304" y="492443"/>
                </a:cubicBezTo>
                <a:cubicBezTo>
                  <a:pt x="3611555" y="530406"/>
                  <a:pt x="3469929" y="445177"/>
                  <a:pt x="3104102" y="492443"/>
                </a:cubicBezTo>
                <a:cubicBezTo>
                  <a:pt x="2738275" y="539709"/>
                  <a:pt x="2840926" y="469348"/>
                  <a:pt x="2716090" y="492443"/>
                </a:cubicBezTo>
                <a:cubicBezTo>
                  <a:pt x="2591254" y="515538"/>
                  <a:pt x="2433399" y="446970"/>
                  <a:pt x="2328077" y="492443"/>
                </a:cubicBezTo>
                <a:cubicBezTo>
                  <a:pt x="2222755" y="537916"/>
                  <a:pt x="2027078" y="442723"/>
                  <a:pt x="1757470" y="492443"/>
                </a:cubicBezTo>
                <a:cubicBezTo>
                  <a:pt x="1487862" y="542163"/>
                  <a:pt x="1459055" y="455467"/>
                  <a:pt x="1369457" y="492443"/>
                </a:cubicBezTo>
                <a:cubicBezTo>
                  <a:pt x="1279859" y="529419"/>
                  <a:pt x="1040909" y="475164"/>
                  <a:pt x="890147" y="492443"/>
                </a:cubicBezTo>
                <a:cubicBezTo>
                  <a:pt x="739385" y="509722"/>
                  <a:pt x="373876" y="390867"/>
                  <a:pt x="0" y="492443"/>
                </a:cubicBezTo>
                <a:cubicBezTo>
                  <a:pt x="-49499" y="388589"/>
                  <a:pt x="9586" y="120302"/>
                  <a:pt x="0" y="0"/>
                </a:cubicBezTo>
                <a:close/>
              </a:path>
              <a:path w="9129713" h="492443" stroke="0" extrusionOk="0">
                <a:moveTo>
                  <a:pt x="0" y="0"/>
                </a:moveTo>
                <a:cubicBezTo>
                  <a:pt x="63389" y="-3898"/>
                  <a:pt x="214582" y="20518"/>
                  <a:pt x="296716" y="0"/>
                </a:cubicBezTo>
                <a:cubicBezTo>
                  <a:pt x="378850" y="-20518"/>
                  <a:pt x="461691" y="25288"/>
                  <a:pt x="593431" y="0"/>
                </a:cubicBezTo>
                <a:cubicBezTo>
                  <a:pt x="725171" y="-25288"/>
                  <a:pt x="844317" y="8434"/>
                  <a:pt x="1072741" y="0"/>
                </a:cubicBezTo>
                <a:cubicBezTo>
                  <a:pt x="1301165" y="-8434"/>
                  <a:pt x="1537206" y="52203"/>
                  <a:pt x="1734645" y="0"/>
                </a:cubicBezTo>
                <a:cubicBezTo>
                  <a:pt x="1932084" y="-52203"/>
                  <a:pt x="2037792" y="4091"/>
                  <a:pt x="2122658" y="0"/>
                </a:cubicBezTo>
                <a:cubicBezTo>
                  <a:pt x="2207524" y="-4091"/>
                  <a:pt x="2379197" y="44492"/>
                  <a:pt x="2601968" y="0"/>
                </a:cubicBezTo>
                <a:cubicBezTo>
                  <a:pt x="2824739" y="-44492"/>
                  <a:pt x="3123524" y="27055"/>
                  <a:pt x="3355170" y="0"/>
                </a:cubicBezTo>
                <a:cubicBezTo>
                  <a:pt x="3586816" y="-27055"/>
                  <a:pt x="3764042" y="8165"/>
                  <a:pt x="3925777" y="0"/>
                </a:cubicBezTo>
                <a:cubicBezTo>
                  <a:pt x="4087512" y="-8165"/>
                  <a:pt x="4110640" y="34882"/>
                  <a:pt x="4222492" y="0"/>
                </a:cubicBezTo>
                <a:cubicBezTo>
                  <a:pt x="4334345" y="-34882"/>
                  <a:pt x="4671436" y="34308"/>
                  <a:pt x="4884396" y="0"/>
                </a:cubicBezTo>
                <a:cubicBezTo>
                  <a:pt x="5097356" y="-34308"/>
                  <a:pt x="5283536" y="2795"/>
                  <a:pt x="5455004" y="0"/>
                </a:cubicBezTo>
                <a:cubicBezTo>
                  <a:pt x="5626472" y="-2795"/>
                  <a:pt x="5815788" y="65964"/>
                  <a:pt x="6116908" y="0"/>
                </a:cubicBezTo>
                <a:cubicBezTo>
                  <a:pt x="6418028" y="-65964"/>
                  <a:pt x="6516246" y="6408"/>
                  <a:pt x="6870109" y="0"/>
                </a:cubicBezTo>
                <a:cubicBezTo>
                  <a:pt x="7223972" y="-6408"/>
                  <a:pt x="7098305" y="30702"/>
                  <a:pt x="7166825" y="0"/>
                </a:cubicBezTo>
                <a:cubicBezTo>
                  <a:pt x="7235345" y="-30702"/>
                  <a:pt x="7587863" y="63491"/>
                  <a:pt x="7920026" y="0"/>
                </a:cubicBezTo>
                <a:cubicBezTo>
                  <a:pt x="8252189" y="-63491"/>
                  <a:pt x="8212203" y="45466"/>
                  <a:pt x="8490633" y="0"/>
                </a:cubicBezTo>
                <a:cubicBezTo>
                  <a:pt x="8769063" y="-45466"/>
                  <a:pt x="8897763" y="4925"/>
                  <a:pt x="9129713" y="0"/>
                </a:cubicBezTo>
                <a:cubicBezTo>
                  <a:pt x="9134500" y="180286"/>
                  <a:pt x="9115603" y="380244"/>
                  <a:pt x="9129713" y="492443"/>
                </a:cubicBezTo>
                <a:cubicBezTo>
                  <a:pt x="8974872" y="496510"/>
                  <a:pt x="8859656" y="447720"/>
                  <a:pt x="8741700" y="492443"/>
                </a:cubicBezTo>
                <a:cubicBezTo>
                  <a:pt x="8623744" y="537166"/>
                  <a:pt x="8423442" y="457278"/>
                  <a:pt x="8262390" y="492443"/>
                </a:cubicBezTo>
                <a:cubicBezTo>
                  <a:pt x="8101338" y="527608"/>
                  <a:pt x="7875310" y="427173"/>
                  <a:pt x="7600486" y="492443"/>
                </a:cubicBezTo>
                <a:cubicBezTo>
                  <a:pt x="7325662" y="557713"/>
                  <a:pt x="7303486" y="474143"/>
                  <a:pt x="7121176" y="492443"/>
                </a:cubicBezTo>
                <a:cubicBezTo>
                  <a:pt x="6938866" y="510743"/>
                  <a:pt x="6761886" y="460383"/>
                  <a:pt x="6641866" y="492443"/>
                </a:cubicBezTo>
                <a:cubicBezTo>
                  <a:pt x="6521846" y="524503"/>
                  <a:pt x="6281864" y="464663"/>
                  <a:pt x="5979962" y="492443"/>
                </a:cubicBezTo>
                <a:cubicBezTo>
                  <a:pt x="5678060" y="520223"/>
                  <a:pt x="5659300" y="432436"/>
                  <a:pt x="5409355" y="492443"/>
                </a:cubicBezTo>
                <a:cubicBezTo>
                  <a:pt x="5159410" y="552450"/>
                  <a:pt x="4932544" y="484852"/>
                  <a:pt x="4747451" y="492443"/>
                </a:cubicBezTo>
                <a:cubicBezTo>
                  <a:pt x="4562358" y="500034"/>
                  <a:pt x="4445616" y="475916"/>
                  <a:pt x="4268141" y="492443"/>
                </a:cubicBezTo>
                <a:cubicBezTo>
                  <a:pt x="4090666" y="508970"/>
                  <a:pt x="3925751" y="463745"/>
                  <a:pt x="3697534" y="492443"/>
                </a:cubicBezTo>
                <a:cubicBezTo>
                  <a:pt x="3469317" y="521141"/>
                  <a:pt x="3493331" y="491665"/>
                  <a:pt x="3309521" y="492443"/>
                </a:cubicBezTo>
                <a:cubicBezTo>
                  <a:pt x="3125711" y="493221"/>
                  <a:pt x="2878619" y="431623"/>
                  <a:pt x="2647617" y="492443"/>
                </a:cubicBezTo>
                <a:cubicBezTo>
                  <a:pt x="2416615" y="553263"/>
                  <a:pt x="2278536" y="461422"/>
                  <a:pt x="2077010" y="492443"/>
                </a:cubicBezTo>
                <a:cubicBezTo>
                  <a:pt x="1875484" y="523464"/>
                  <a:pt x="1625624" y="471870"/>
                  <a:pt x="1323808" y="492443"/>
                </a:cubicBezTo>
                <a:cubicBezTo>
                  <a:pt x="1021992" y="513016"/>
                  <a:pt x="1147664" y="467519"/>
                  <a:pt x="1027093" y="492443"/>
                </a:cubicBezTo>
                <a:cubicBezTo>
                  <a:pt x="906523" y="517367"/>
                  <a:pt x="348978" y="399110"/>
                  <a:pt x="0" y="492443"/>
                </a:cubicBezTo>
                <a:cubicBezTo>
                  <a:pt x="-39476" y="371666"/>
                  <a:pt x="47478" y="10162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FF6699"/>
            </a:solidFill>
            <a:extLst>
              <a:ext uri="{C807C97D-BFC1-408E-A445-0C87EB9F89A2}">
                <ask:lineSketchStyleProps xmlns="" xmlns:ask="http://schemas.microsoft.com/office/drawing/2018/sketchyshapes" sd="303276622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600" b="1" kern="0" dirty="0">
              <a:solidFill>
                <a:srgbClr val="FF0000"/>
              </a:solidFill>
              <a:latin typeface="Calibri Light"/>
            </a:endParaRPr>
          </a:p>
        </p:txBody>
      </p:sp>
      <p:sp>
        <p:nvSpPr>
          <p:cNvPr id="30" name="Line 7"/>
          <p:cNvSpPr>
            <a:spLocks noChangeShapeType="1"/>
          </p:cNvSpPr>
          <p:nvPr/>
        </p:nvSpPr>
        <p:spPr bwMode="auto">
          <a:xfrm flipV="1">
            <a:off x="5734527" y="955595"/>
            <a:ext cx="907807" cy="102887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1" name="Freeform 5"/>
          <p:cNvSpPr/>
          <p:nvPr/>
        </p:nvSpPr>
        <p:spPr bwMode="auto">
          <a:xfrm>
            <a:off x="6642334" y="161474"/>
            <a:ext cx="2830001" cy="1067409"/>
          </a:xfrm>
          <a:custGeom>
            <a:avLst/>
            <a:gdLst>
              <a:gd name="T0" fmla="*/ 1687 w 3366"/>
              <a:gd name="T1" fmla="*/ 0 h 2194"/>
              <a:gd name="T2" fmla="*/ 1293 w 3366"/>
              <a:gd name="T3" fmla="*/ 313 h 2194"/>
              <a:gd name="T4" fmla="*/ 1075 w 3366"/>
              <a:gd name="T5" fmla="*/ 255 h 2194"/>
              <a:gd name="T6" fmla="*/ 631 w 3366"/>
              <a:gd name="T7" fmla="*/ 699 h 2194"/>
              <a:gd name="T8" fmla="*/ 639 w 3366"/>
              <a:gd name="T9" fmla="*/ 779 h 2194"/>
              <a:gd name="T10" fmla="*/ 0 w 3366"/>
              <a:gd name="T11" fmla="*/ 1485 h 2194"/>
              <a:gd name="T12" fmla="*/ 709 w 3366"/>
              <a:gd name="T13" fmla="*/ 2194 h 2194"/>
              <a:gd name="T14" fmla="*/ 1263 w 3366"/>
              <a:gd name="T15" fmla="*/ 1927 h 2194"/>
              <a:gd name="T16" fmla="*/ 1716 w 3366"/>
              <a:gd name="T17" fmla="*/ 2121 h 2194"/>
              <a:gd name="T18" fmla="*/ 2143 w 3366"/>
              <a:gd name="T19" fmla="*/ 1954 h 2194"/>
              <a:gd name="T20" fmla="*/ 2657 w 3366"/>
              <a:gd name="T21" fmla="*/ 2174 h 2194"/>
              <a:gd name="T22" fmla="*/ 3366 w 3366"/>
              <a:gd name="T23" fmla="*/ 1465 h 2194"/>
              <a:gd name="T24" fmla="*/ 2837 w 3366"/>
              <a:gd name="T25" fmla="*/ 780 h 2194"/>
              <a:gd name="T26" fmla="*/ 2266 w 3366"/>
              <a:gd name="T27" fmla="*/ 260 h 2194"/>
              <a:gd name="T28" fmla="*/ 2077 w 3366"/>
              <a:gd name="T29" fmla="*/ 293 h 2194"/>
              <a:gd name="T30" fmla="*/ 1687 w 3366"/>
              <a:gd name="T31" fmla="*/ 0 h 2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66" h="2194">
                <a:moveTo>
                  <a:pt x="1687" y="0"/>
                </a:moveTo>
                <a:cubicBezTo>
                  <a:pt x="1495" y="0"/>
                  <a:pt x="1335" y="133"/>
                  <a:pt x="1293" y="313"/>
                </a:cubicBezTo>
                <a:cubicBezTo>
                  <a:pt x="1229" y="276"/>
                  <a:pt x="1155" y="255"/>
                  <a:pt x="1075" y="255"/>
                </a:cubicBezTo>
                <a:cubicBezTo>
                  <a:pt x="830" y="255"/>
                  <a:pt x="631" y="454"/>
                  <a:pt x="631" y="699"/>
                </a:cubicBezTo>
                <a:cubicBezTo>
                  <a:pt x="631" y="726"/>
                  <a:pt x="634" y="753"/>
                  <a:pt x="639" y="779"/>
                </a:cubicBezTo>
                <a:cubicBezTo>
                  <a:pt x="280" y="814"/>
                  <a:pt x="0" y="1117"/>
                  <a:pt x="0" y="1485"/>
                </a:cubicBezTo>
                <a:cubicBezTo>
                  <a:pt x="0" y="1876"/>
                  <a:pt x="317" y="2194"/>
                  <a:pt x="709" y="2194"/>
                </a:cubicBezTo>
                <a:cubicBezTo>
                  <a:pt x="933" y="2194"/>
                  <a:pt x="1133" y="2089"/>
                  <a:pt x="1263" y="1927"/>
                </a:cubicBezTo>
                <a:cubicBezTo>
                  <a:pt x="1377" y="2047"/>
                  <a:pt x="1538" y="2121"/>
                  <a:pt x="1716" y="2121"/>
                </a:cubicBezTo>
                <a:cubicBezTo>
                  <a:pt x="1881" y="2121"/>
                  <a:pt x="2031" y="2058"/>
                  <a:pt x="2143" y="1954"/>
                </a:cubicBezTo>
                <a:cubicBezTo>
                  <a:pt x="2272" y="2089"/>
                  <a:pt x="2454" y="2174"/>
                  <a:pt x="2657" y="2174"/>
                </a:cubicBezTo>
                <a:cubicBezTo>
                  <a:pt x="3048" y="2174"/>
                  <a:pt x="3366" y="1857"/>
                  <a:pt x="3366" y="1465"/>
                </a:cubicBezTo>
                <a:cubicBezTo>
                  <a:pt x="3366" y="1136"/>
                  <a:pt x="3141" y="860"/>
                  <a:pt x="2837" y="780"/>
                </a:cubicBezTo>
                <a:cubicBezTo>
                  <a:pt x="2810" y="488"/>
                  <a:pt x="2565" y="260"/>
                  <a:pt x="2266" y="260"/>
                </a:cubicBezTo>
                <a:cubicBezTo>
                  <a:pt x="2200" y="260"/>
                  <a:pt x="2136" y="272"/>
                  <a:pt x="2077" y="293"/>
                </a:cubicBezTo>
                <a:cubicBezTo>
                  <a:pt x="2028" y="124"/>
                  <a:pt x="1872" y="0"/>
                  <a:pt x="1687" y="0"/>
                </a:cubicBezTo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85946" y="1729743"/>
            <a:ext cx="50656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tồn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tại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ở 3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                                              </a:t>
            </a:r>
            <a:endParaRPr lang="en-US" altLang="en-US" sz="30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" name="Freeform 5"/>
          <p:cNvSpPr/>
          <p:nvPr/>
        </p:nvSpPr>
        <p:spPr bwMode="auto">
          <a:xfrm>
            <a:off x="7191329" y="1670652"/>
            <a:ext cx="2830001" cy="1067409"/>
          </a:xfrm>
          <a:custGeom>
            <a:avLst/>
            <a:gdLst>
              <a:gd name="T0" fmla="*/ 1687 w 3366"/>
              <a:gd name="T1" fmla="*/ 0 h 2194"/>
              <a:gd name="T2" fmla="*/ 1293 w 3366"/>
              <a:gd name="T3" fmla="*/ 313 h 2194"/>
              <a:gd name="T4" fmla="*/ 1075 w 3366"/>
              <a:gd name="T5" fmla="*/ 255 h 2194"/>
              <a:gd name="T6" fmla="*/ 631 w 3366"/>
              <a:gd name="T7" fmla="*/ 699 h 2194"/>
              <a:gd name="T8" fmla="*/ 639 w 3366"/>
              <a:gd name="T9" fmla="*/ 779 h 2194"/>
              <a:gd name="T10" fmla="*/ 0 w 3366"/>
              <a:gd name="T11" fmla="*/ 1485 h 2194"/>
              <a:gd name="T12" fmla="*/ 709 w 3366"/>
              <a:gd name="T13" fmla="*/ 2194 h 2194"/>
              <a:gd name="T14" fmla="*/ 1263 w 3366"/>
              <a:gd name="T15" fmla="*/ 1927 h 2194"/>
              <a:gd name="T16" fmla="*/ 1716 w 3366"/>
              <a:gd name="T17" fmla="*/ 2121 h 2194"/>
              <a:gd name="T18" fmla="*/ 2143 w 3366"/>
              <a:gd name="T19" fmla="*/ 1954 h 2194"/>
              <a:gd name="T20" fmla="*/ 2657 w 3366"/>
              <a:gd name="T21" fmla="*/ 2174 h 2194"/>
              <a:gd name="T22" fmla="*/ 3366 w 3366"/>
              <a:gd name="T23" fmla="*/ 1465 h 2194"/>
              <a:gd name="T24" fmla="*/ 2837 w 3366"/>
              <a:gd name="T25" fmla="*/ 780 h 2194"/>
              <a:gd name="T26" fmla="*/ 2266 w 3366"/>
              <a:gd name="T27" fmla="*/ 260 h 2194"/>
              <a:gd name="T28" fmla="*/ 2077 w 3366"/>
              <a:gd name="T29" fmla="*/ 293 h 2194"/>
              <a:gd name="T30" fmla="*/ 1687 w 3366"/>
              <a:gd name="T31" fmla="*/ 0 h 2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66" h="2194">
                <a:moveTo>
                  <a:pt x="1687" y="0"/>
                </a:moveTo>
                <a:cubicBezTo>
                  <a:pt x="1495" y="0"/>
                  <a:pt x="1335" y="133"/>
                  <a:pt x="1293" y="313"/>
                </a:cubicBezTo>
                <a:cubicBezTo>
                  <a:pt x="1229" y="276"/>
                  <a:pt x="1155" y="255"/>
                  <a:pt x="1075" y="255"/>
                </a:cubicBezTo>
                <a:cubicBezTo>
                  <a:pt x="830" y="255"/>
                  <a:pt x="631" y="454"/>
                  <a:pt x="631" y="699"/>
                </a:cubicBezTo>
                <a:cubicBezTo>
                  <a:pt x="631" y="726"/>
                  <a:pt x="634" y="753"/>
                  <a:pt x="639" y="779"/>
                </a:cubicBezTo>
                <a:cubicBezTo>
                  <a:pt x="280" y="814"/>
                  <a:pt x="0" y="1117"/>
                  <a:pt x="0" y="1485"/>
                </a:cubicBezTo>
                <a:cubicBezTo>
                  <a:pt x="0" y="1876"/>
                  <a:pt x="317" y="2194"/>
                  <a:pt x="709" y="2194"/>
                </a:cubicBezTo>
                <a:cubicBezTo>
                  <a:pt x="933" y="2194"/>
                  <a:pt x="1133" y="2089"/>
                  <a:pt x="1263" y="1927"/>
                </a:cubicBezTo>
                <a:cubicBezTo>
                  <a:pt x="1377" y="2047"/>
                  <a:pt x="1538" y="2121"/>
                  <a:pt x="1716" y="2121"/>
                </a:cubicBezTo>
                <a:cubicBezTo>
                  <a:pt x="1881" y="2121"/>
                  <a:pt x="2031" y="2058"/>
                  <a:pt x="2143" y="1954"/>
                </a:cubicBezTo>
                <a:cubicBezTo>
                  <a:pt x="2272" y="2089"/>
                  <a:pt x="2454" y="2174"/>
                  <a:pt x="2657" y="2174"/>
                </a:cubicBezTo>
                <a:cubicBezTo>
                  <a:pt x="3048" y="2174"/>
                  <a:pt x="3366" y="1857"/>
                  <a:pt x="3366" y="1465"/>
                </a:cubicBezTo>
                <a:cubicBezTo>
                  <a:pt x="3366" y="1136"/>
                  <a:pt x="3141" y="860"/>
                  <a:pt x="2837" y="780"/>
                </a:cubicBezTo>
                <a:cubicBezTo>
                  <a:pt x="2810" y="488"/>
                  <a:pt x="2565" y="260"/>
                  <a:pt x="2266" y="260"/>
                </a:cubicBezTo>
                <a:cubicBezTo>
                  <a:pt x="2200" y="260"/>
                  <a:pt x="2136" y="272"/>
                  <a:pt x="2077" y="293"/>
                </a:cubicBezTo>
                <a:cubicBezTo>
                  <a:pt x="2028" y="124"/>
                  <a:pt x="1872" y="0"/>
                  <a:pt x="1687" y="0"/>
                </a:cubicBezTo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Freeform 5"/>
          <p:cNvSpPr/>
          <p:nvPr/>
        </p:nvSpPr>
        <p:spPr bwMode="auto">
          <a:xfrm rot="10800000">
            <a:off x="5369520" y="3601295"/>
            <a:ext cx="2830001" cy="1067409"/>
          </a:xfrm>
          <a:custGeom>
            <a:avLst/>
            <a:gdLst>
              <a:gd name="T0" fmla="*/ 1687 w 3366"/>
              <a:gd name="T1" fmla="*/ 0 h 2194"/>
              <a:gd name="T2" fmla="*/ 1293 w 3366"/>
              <a:gd name="T3" fmla="*/ 313 h 2194"/>
              <a:gd name="T4" fmla="*/ 1075 w 3366"/>
              <a:gd name="T5" fmla="*/ 255 h 2194"/>
              <a:gd name="T6" fmla="*/ 631 w 3366"/>
              <a:gd name="T7" fmla="*/ 699 h 2194"/>
              <a:gd name="T8" fmla="*/ 639 w 3366"/>
              <a:gd name="T9" fmla="*/ 779 h 2194"/>
              <a:gd name="T10" fmla="*/ 0 w 3366"/>
              <a:gd name="T11" fmla="*/ 1485 h 2194"/>
              <a:gd name="T12" fmla="*/ 709 w 3366"/>
              <a:gd name="T13" fmla="*/ 2194 h 2194"/>
              <a:gd name="T14" fmla="*/ 1263 w 3366"/>
              <a:gd name="T15" fmla="*/ 1927 h 2194"/>
              <a:gd name="T16" fmla="*/ 1716 w 3366"/>
              <a:gd name="T17" fmla="*/ 2121 h 2194"/>
              <a:gd name="T18" fmla="*/ 2143 w 3366"/>
              <a:gd name="T19" fmla="*/ 1954 h 2194"/>
              <a:gd name="T20" fmla="*/ 2657 w 3366"/>
              <a:gd name="T21" fmla="*/ 2174 h 2194"/>
              <a:gd name="T22" fmla="*/ 3366 w 3366"/>
              <a:gd name="T23" fmla="*/ 1465 h 2194"/>
              <a:gd name="T24" fmla="*/ 2837 w 3366"/>
              <a:gd name="T25" fmla="*/ 780 h 2194"/>
              <a:gd name="T26" fmla="*/ 2266 w 3366"/>
              <a:gd name="T27" fmla="*/ 260 h 2194"/>
              <a:gd name="T28" fmla="*/ 2077 w 3366"/>
              <a:gd name="T29" fmla="*/ 293 h 2194"/>
              <a:gd name="T30" fmla="*/ 1687 w 3366"/>
              <a:gd name="T31" fmla="*/ 0 h 2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66" h="2194">
                <a:moveTo>
                  <a:pt x="1687" y="0"/>
                </a:moveTo>
                <a:cubicBezTo>
                  <a:pt x="1495" y="0"/>
                  <a:pt x="1335" y="133"/>
                  <a:pt x="1293" y="313"/>
                </a:cubicBezTo>
                <a:cubicBezTo>
                  <a:pt x="1229" y="276"/>
                  <a:pt x="1155" y="255"/>
                  <a:pt x="1075" y="255"/>
                </a:cubicBezTo>
                <a:cubicBezTo>
                  <a:pt x="830" y="255"/>
                  <a:pt x="631" y="454"/>
                  <a:pt x="631" y="699"/>
                </a:cubicBezTo>
                <a:cubicBezTo>
                  <a:pt x="631" y="726"/>
                  <a:pt x="634" y="753"/>
                  <a:pt x="639" y="779"/>
                </a:cubicBezTo>
                <a:cubicBezTo>
                  <a:pt x="280" y="814"/>
                  <a:pt x="0" y="1117"/>
                  <a:pt x="0" y="1485"/>
                </a:cubicBezTo>
                <a:cubicBezTo>
                  <a:pt x="0" y="1876"/>
                  <a:pt x="317" y="2194"/>
                  <a:pt x="709" y="2194"/>
                </a:cubicBezTo>
                <a:cubicBezTo>
                  <a:pt x="933" y="2194"/>
                  <a:pt x="1133" y="2089"/>
                  <a:pt x="1263" y="1927"/>
                </a:cubicBezTo>
                <a:cubicBezTo>
                  <a:pt x="1377" y="2047"/>
                  <a:pt x="1538" y="2121"/>
                  <a:pt x="1716" y="2121"/>
                </a:cubicBezTo>
                <a:cubicBezTo>
                  <a:pt x="1881" y="2121"/>
                  <a:pt x="2031" y="2058"/>
                  <a:pt x="2143" y="1954"/>
                </a:cubicBezTo>
                <a:cubicBezTo>
                  <a:pt x="2272" y="2089"/>
                  <a:pt x="2454" y="2174"/>
                  <a:pt x="2657" y="2174"/>
                </a:cubicBezTo>
                <a:cubicBezTo>
                  <a:pt x="3048" y="2174"/>
                  <a:pt x="3366" y="1857"/>
                  <a:pt x="3366" y="1465"/>
                </a:cubicBezTo>
                <a:cubicBezTo>
                  <a:pt x="3366" y="1136"/>
                  <a:pt x="3141" y="860"/>
                  <a:pt x="2837" y="780"/>
                </a:cubicBezTo>
                <a:cubicBezTo>
                  <a:pt x="2810" y="488"/>
                  <a:pt x="2565" y="260"/>
                  <a:pt x="2266" y="260"/>
                </a:cubicBezTo>
                <a:cubicBezTo>
                  <a:pt x="2200" y="260"/>
                  <a:pt x="2136" y="272"/>
                  <a:pt x="2077" y="293"/>
                </a:cubicBezTo>
                <a:cubicBezTo>
                  <a:pt x="2028" y="124"/>
                  <a:pt x="1872" y="0"/>
                  <a:pt x="1687" y="0"/>
                </a:cubicBezTo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981713" y="3758634"/>
            <a:ext cx="2046263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alt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khí</a:t>
            </a:r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                                            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829076" y="1926367"/>
            <a:ext cx="2046263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alt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lỏng</a:t>
            </a:r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                                           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209426" y="383735"/>
            <a:ext cx="2046263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alt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rắn</a:t>
            </a:r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                                            </a:t>
            </a:r>
          </a:p>
        </p:txBody>
      </p:sp>
      <p:sp>
        <p:nvSpPr>
          <p:cNvPr id="41" name="Line 7"/>
          <p:cNvSpPr>
            <a:spLocks noChangeShapeType="1"/>
          </p:cNvSpPr>
          <p:nvPr/>
        </p:nvSpPr>
        <p:spPr bwMode="auto">
          <a:xfrm>
            <a:off x="5734527" y="2023004"/>
            <a:ext cx="1456802" cy="2915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5726662" y="1984474"/>
            <a:ext cx="1143064" cy="161682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8940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4" grpId="0" animBg="1"/>
      <p:bldP spid="35" grpId="0" animBg="1"/>
      <p:bldP spid="38" grpId="0"/>
      <p:bldP spid="39" grpId="0"/>
      <p:bldP spid="40" grpId="0"/>
      <p:bldP spid="41" grpId="0" animBg="1"/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6">
            <a:extLst>
              <a:ext uri="{FF2B5EF4-FFF2-40B4-BE49-F238E27FC236}">
                <a16:creationId xmlns:a16="http://schemas.microsoft.com/office/drawing/2014/main" id="{5600C2D2-1B0D-458E-9CB7-BC9011D80B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25" name="图片 24" descr="6">
            <a:extLst>
              <a:ext uri="{FF2B5EF4-FFF2-40B4-BE49-F238E27FC236}">
                <a16:creationId xmlns:a16="http://schemas.microsoft.com/office/drawing/2014/main" id="{A807C486-AE3D-46A1-B022-22594386A6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D1C20BFC-410D-4A91-B4F7-5C8E354813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657" y="-135093"/>
            <a:ext cx="1436235" cy="1436235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id="{D9C0AD7C-7407-4F00-B271-867C30F03D8A}"/>
              </a:ext>
            </a:extLst>
          </p:cNvPr>
          <p:cNvGrpSpPr/>
          <p:nvPr/>
        </p:nvGrpSpPr>
        <p:grpSpPr>
          <a:xfrm>
            <a:off x="10443356" y="-610724"/>
            <a:ext cx="2289329" cy="2289329"/>
            <a:chOff x="9902671" y="-544642"/>
            <a:chExt cx="2289329" cy="2289329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4995965D-E52F-4E8D-B74D-C9B2A676E5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2671" y="-544642"/>
              <a:ext cx="2289329" cy="2289329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9CD6C7ED-81AC-4A4D-B4D4-6F7FE7E3EB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0218207" y="251680"/>
              <a:ext cx="1658256" cy="396274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1313642" y="420924"/>
            <a:ext cx="9129713" cy="1020087"/>
            <a:chOff x="1313642" y="420924"/>
            <a:chExt cx="9129713" cy="1020087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DE05E499-9CCA-4265-A477-8FCC0EA2BD3E}"/>
                </a:ext>
              </a:extLst>
            </p:cNvPr>
            <p:cNvSpPr/>
            <p:nvPr/>
          </p:nvSpPr>
          <p:spPr>
            <a:xfrm>
              <a:off x="1597708" y="420924"/>
              <a:ext cx="2952906" cy="10200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zh-CN" altLang="en-US" sz="4400" b="1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charset="-122"/>
              </a:endParaRPr>
            </a:p>
          </p:txBody>
        </p:sp>
        <p:sp>
          <p:nvSpPr>
            <p:cNvPr id="17" name="TextBox 2">
              <a:extLst>
                <a:ext uri="{FF2B5EF4-FFF2-40B4-BE49-F238E27FC236}">
                  <a16:creationId xmlns:a16="http://schemas.microsoft.com/office/drawing/2014/main" id="{F0B11375-87CC-40F9-A8E1-3706A267CE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3642" y="460001"/>
              <a:ext cx="9129713" cy="828000"/>
            </a:xfrm>
            <a:custGeom>
              <a:avLst/>
              <a:gdLst>
                <a:gd name="connsiteX0" fmla="*/ 0 w 9129713"/>
                <a:gd name="connsiteY0" fmla="*/ 0 h 492443"/>
                <a:gd name="connsiteX1" fmla="*/ 570607 w 9129713"/>
                <a:gd name="connsiteY1" fmla="*/ 0 h 492443"/>
                <a:gd name="connsiteX2" fmla="*/ 1141214 w 9129713"/>
                <a:gd name="connsiteY2" fmla="*/ 0 h 492443"/>
                <a:gd name="connsiteX3" fmla="*/ 1529227 w 9129713"/>
                <a:gd name="connsiteY3" fmla="*/ 0 h 492443"/>
                <a:gd name="connsiteX4" fmla="*/ 2191131 w 9129713"/>
                <a:gd name="connsiteY4" fmla="*/ 0 h 492443"/>
                <a:gd name="connsiteX5" fmla="*/ 2853035 w 9129713"/>
                <a:gd name="connsiteY5" fmla="*/ 0 h 492443"/>
                <a:gd name="connsiteX6" fmla="*/ 3241048 w 9129713"/>
                <a:gd name="connsiteY6" fmla="*/ 0 h 492443"/>
                <a:gd name="connsiteX7" fmla="*/ 3811655 w 9129713"/>
                <a:gd name="connsiteY7" fmla="*/ 0 h 492443"/>
                <a:gd name="connsiteX8" fmla="*/ 4564857 w 9129713"/>
                <a:gd name="connsiteY8" fmla="*/ 0 h 492443"/>
                <a:gd name="connsiteX9" fmla="*/ 5135464 w 9129713"/>
                <a:gd name="connsiteY9" fmla="*/ 0 h 492443"/>
                <a:gd name="connsiteX10" fmla="*/ 5706071 w 9129713"/>
                <a:gd name="connsiteY10" fmla="*/ 0 h 492443"/>
                <a:gd name="connsiteX11" fmla="*/ 6367975 w 9129713"/>
                <a:gd name="connsiteY11" fmla="*/ 0 h 492443"/>
                <a:gd name="connsiteX12" fmla="*/ 6664690 w 9129713"/>
                <a:gd name="connsiteY12" fmla="*/ 0 h 492443"/>
                <a:gd name="connsiteX13" fmla="*/ 7235298 w 9129713"/>
                <a:gd name="connsiteY13" fmla="*/ 0 h 492443"/>
                <a:gd name="connsiteX14" fmla="*/ 7897202 w 9129713"/>
                <a:gd name="connsiteY14" fmla="*/ 0 h 492443"/>
                <a:gd name="connsiteX15" fmla="*/ 8559106 w 9129713"/>
                <a:gd name="connsiteY15" fmla="*/ 0 h 492443"/>
                <a:gd name="connsiteX16" fmla="*/ 9129713 w 9129713"/>
                <a:gd name="connsiteY16" fmla="*/ 0 h 492443"/>
                <a:gd name="connsiteX17" fmla="*/ 9129713 w 9129713"/>
                <a:gd name="connsiteY17" fmla="*/ 492443 h 492443"/>
                <a:gd name="connsiteX18" fmla="*/ 8832997 w 9129713"/>
                <a:gd name="connsiteY18" fmla="*/ 492443 h 492443"/>
                <a:gd name="connsiteX19" fmla="*/ 8262390 w 9129713"/>
                <a:gd name="connsiteY19" fmla="*/ 492443 h 492443"/>
                <a:gd name="connsiteX20" fmla="*/ 7783080 w 9129713"/>
                <a:gd name="connsiteY20" fmla="*/ 492443 h 492443"/>
                <a:gd name="connsiteX21" fmla="*/ 7486365 w 9129713"/>
                <a:gd name="connsiteY21" fmla="*/ 492443 h 492443"/>
                <a:gd name="connsiteX22" fmla="*/ 7098352 w 9129713"/>
                <a:gd name="connsiteY22" fmla="*/ 492443 h 492443"/>
                <a:gd name="connsiteX23" fmla="*/ 6710339 w 9129713"/>
                <a:gd name="connsiteY23" fmla="*/ 492443 h 492443"/>
                <a:gd name="connsiteX24" fmla="*/ 6231029 w 9129713"/>
                <a:gd name="connsiteY24" fmla="*/ 492443 h 492443"/>
                <a:gd name="connsiteX25" fmla="*/ 5569125 w 9129713"/>
                <a:gd name="connsiteY25" fmla="*/ 492443 h 492443"/>
                <a:gd name="connsiteX26" fmla="*/ 5089815 w 9129713"/>
                <a:gd name="connsiteY26" fmla="*/ 492443 h 492443"/>
                <a:gd name="connsiteX27" fmla="*/ 4427911 w 9129713"/>
                <a:gd name="connsiteY27" fmla="*/ 492443 h 492443"/>
                <a:gd name="connsiteX28" fmla="*/ 3857304 w 9129713"/>
                <a:gd name="connsiteY28" fmla="*/ 492443 h 492443"/>
                <a:gd name="connsiteX29" fmla="*/ 3104102 w 9129713"/>
                <a:gd name="connsiteY29" fmla="*/ 492443 h 492443"/>
                <a:gd name="connsiteX30" fmla="*/ 2716090 w 9129713"/>
                <a:gd name="connsiteY30" fmla="*/ 492443 h 492443"/>
                <a:gd name="connsiteX31" fmla="*/ 2328077 w 9129713"/>
                <a:gd name="connsiteY31" fmla="*/ 492443 h 492443"/>
                <a:gd name="connsiteX32" fmla="*/ 1757470 w 9129713"/>
                <a:gd name="connsiteY32" fmla="*/ 492443 h 492443"/>
                <a:gd name="connsiteX33" fmla="*/ 1369457 w 9129713"/>
                <a:gd name="connsiteY33" fmla="*/ 492443 h 492443"/>
                <a:gd name="connsiteX34" fmla="*/ 890147 w 9129713"/>
                <a:gd name="connsiteY34" fmla="*/ 492443 h 492443"/>
                <a:gd name="connsiteX35" fmla="*/ 0 w 9129713"/>
                <a:gd name="connsiteY35" fmla="*/ 492443 h 492443"/>
                <a:gd name="connsiteX36" fmla="*/ 0 w 9129713"/>
                <a:gd name="connsiteY36" fmla="*/ 0 h 49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129713" h="492443" fill="none" extrusionOk="0">
                  <a:moveTo>
                    <a:pt x="0" y="0"/>
                  </a:moveTo>
                  <a:cubicBezTo>
                    <a:pt x="223911" y="-53544"/>
                    <a:pt x="374945" y="6054"/>
                    <a:pt x="570607" y="0"/>
                  </a:cubicBezTo>
                  <a:cubicBezTo>
                    <a:pt x="766269" y="-6054"/>
                    <a:pt x="974934" y="2375"/>
                    <a:pt x="1141214" y="0"/>
                  </a:cubicBezTo>
                  <a:cubicBezTo>
                    <a:pt x="1307494" y="-2375"/>
                    <a:pt x="1346664" y="29015"/>
                    <a:pt x="1529227" y="0"/>
                  </a:cubicBezTo>
                  <a:cubicBezTo>
                    <a:pt x="1711790" y="-29015"/>
                    <a:pt x="1982081" y="24272"/>
                    <a:pt x="2191131" y="0"/>
                  </a:cubicBezTo>
                  <a:cubicBezTo>
                    <a:pt x="2400181" y="-24272"/>
                    <a:pt x="2602459" y="74223"/>
                    <a:pt x="2853035" y="0"/>
                  </a:cubicBezTo>
                  <a:cubicBezTo>
                    <a:pt x="3103611" y="-74223"/>
                    <a:pt x="3128720" y="34778"/>
                    <a:pt x="3241048" y="0"/>
                  </a:cubicBezTo>
                  <a:cubicBezTo>
                    <a:pt x="3353376" y="-34778"/>
                    <a:pt x="3527591" y="10182"/>
                    <a:pt x="3811655" y="0"/>
                  </a:cubicBezTo>
                  <a:cubicBezTo>
                    <a:pt x="4095719" y="-10182"/>
                    <a:pt x="4212969" y="83504"/>
                    <a:pt x="4564857" y="0"/>
                  </a:cubicBezTo>
                  <a:cubicBezTo>
                    <a:pt x="4916745" y="-83504"/>
                    <a:pt x="4897385" y="39621"/>
                    <a:pt x="5135464" y="0"/>
                  </a:cubicBezTo>
                  <a:cubicBezTo>
                    <a:pt x="5373543" y="-39621"/>
                    <a:pt x="5581078" y="62606"/>
                    <a:pt x="5706071" y="0"/>
                  </a:cubicBezTo>
                  <a:cubicBezTo>
                    <a:pt x="5831064" y="-62606"/>
                    <a:pt x="6074174" y="40081"/>
                    <a:pt x="6367975" y="0"/>
                  </a:cubicBezTo>
                  <a:cubicBezTo>
                    <a:pt x="6661776" y="-40081"/>
                    <a:pt x="6521279" y="30628"/>
                    <a:pt x="6664690" y="0"/>
                  </a:cubicBezTo>
                  <a:cubicBezTo>
                    <a:pt x="6808101" y="-30628"/>
                    <a:pt x="7106795" y="66437"/>
                    <a:pt x="7235298" y="0"/>
                  </a:cubicBezTo>
                  <a:cubicBezTo>
                    <a:pt x="7363801" y="-66437"/>
                    <a:pt x="7624032" y="68596"/>
                    <a:pt x="7897202" y="0"/>
                  </a:cubicBezTo>
                  <a:cubicBezTo>
                    <a:pt x="8170372" y="-68596"/>
                    <a:pt x="8324211" y="21036"/>
                    <a:pt x="8559106" y="0"/>
                  </a:cubicBezTo>
                  <a:cubicBezTo>
                    <a:pt x="8794001" y="-21036"/>
                    <a:pt x="8895032" y="52319"/>
                    <a:pt x="9129713" y="0"/>
                  </a:cubicBezTo>
                  <a:cubicBezTo>
                    <a:pt x="9186205" y="102687"/>
                    <a:pt x="9106760" y="372602"/>
                    <a:pt x="9129713" y="492443"/>
                  </a:cubicBezTo>
                  <a:cubicBezTo>
                    <a:pt x="9019909" y="505560"/>
                    <a:pt x="8942411" y="471350"/>
                    <a:pt x="8832997" y="492443"/>
                  </a:cubicBezTo>
                  <a:cubicBezTo>
                    <a:pt x="8723583" y="513536"/>
                    <a:pt x="8414223" y="458172"/>
                    <a:pt x="8262390" y="492443"/>
                  </a:cubicBezTo>
                  <a:cubicBezTo>
                    <a:pt x="8110557" y="526714"/>
                    <a:pt x="8020986" y="474366"/>
                    <a:pt x="7783080" y="492443"/>
                  </a:cubicBezTo>
                  <a:cubicBezTo>
                    <a:pt x="7545174" y="510520"/>
                    <a:pt x="7572161" y="464393"/>
                    <a:pt x="7486365" y="492443"/>
                  </a:cubicBezTo>
                  <a:cubicBezTo>
                    <a:pt x="7400569" y="520493"/>
                    <a:pt x="7257196" y="473876"/>
                    <a:pt x="7098352" y="492443"/>
                  </a:cubicBezTo>
                  <a:cubicBezTo>
                    <a:pt x="6939508" y="511010"/>
                    <a:pt x="6870785" y="454212"/>
                    <a:pt x="6710339" y="492443"/>
                  </a:cubicBezTo>
                  <a:cubicBezTo>
                    <a:pt x="6549893" y="530674"/>
                    <a:pt x="6367254" y="476629"/>
                    <a:pt x="6231029" y="492443"/>
                  </a:cubicBezTo>
                  <a:cubicBezTo>
                    <a:pt x="6094804" y="508257"/>
                    <a:pt x="5775415" y="422567"/>
                    <a:pt x="5569125" y="492443"/>
                  </a:cubicBezTo>
                  <a:cubicBezTo>
                    <a:pt x="5362835" y="562319"/>
                    <a:pt x="5240379" y="460680"/>
                    <a:pt x="5089815" y="492443"/>
                  </a:cubicBezTo>
                  <a:cubicBezTo>
                    <a:pt x="4939251" y="524206"/>
                    <a:pt x="4593777" y="489952"/>
                    <a:pt x="4427911" y="492443"/>
                  </a:cubicBezTo>
                  <a:cubicBezTo>
                    <a:pt x="4262045" y="494934"/>
                    <a:pt x="4103053" y="454480"/>
                    <a:pt x="3857304" y="492443"/>
                  </a:cubicBezTo>
                  <a:cubicBezTo>
                    <a:pt x="3611555" y="530406"/>
                    <a:pt x="3469929" y="445177"/>
                    <a:pt x="3104102" y="492443"/>
                  </a:cubicBezTo>
                  <a:cubicBezTo>
                    <a:pt x="2738275" y="539709"/>
                    <a:pt x="2840926" y="469348"/>
                    <a:pt x="2716090" y="492443"/>
                  </a:cubicBezTo>
                  <a:cubicBezTo>
                    <a:pt x="2591254" y="515538"/>
                    <a:pt x="2433399" y="446970"/>
                    <a:pt x="2328077" y="492443"/>
                  </a:cubicBezTo>
                  <a:cubicBezTo>
                    <a:pt x="2222755" y="537916"/>
                    <a:pt x="2027078" y="442723"/>
                    <a:pt x="1757470" y="492443"/>
                  </a:cubicBezTo>
                  <a:cubicBezTo>
                    <a:pt x="1487862" y="542163"/>
                    <a:pt x="1459055" y="455467"/>
                    <a:pt x="1369457" y="492443"/>
                  </a:cubicBezTo>
                  <a:cubicBezTo>
                    <a:pt x="1279859" y="529419"/>
                    <a:pt x="1040909" y="475164"/>
                    <a:pt x="890147" y="492443"/>
                  </a:cubicBezTo>
                  <a:cubicBezTo>
                    <a:pt x="739385" y="509722"/>
                    <a:pt x="373876" y="390867"/>
                    <a:pt x="0" y="492443"/>
                  </a:cubicBezTo>
                  <a:cubicBezTo>
                    <a:pt x="-49499" y="388589"/>
                    <a:pt x="9586" y="120302"/>
                    <a:pt x="0" y="0"/>
                  </a:cubicBezTo>
                  <a:close/>
                </a:path>
                <a:path w="9129713" h="492443" stroke="0" extrusionOk="0">
                  <a:moveTo>
                    <a:pt x="0" y="0"/>
                  </a:moveTo>
                  <a:cubicBezTo>
                    <a:pt x="63389" y="-3898"/>
                    <a:pt x="214582" y="20518"/>
                    <a:pt x="296716" y="0"/>
                  </a:cubicBezTo>
                  <a:cubicBezTo>
                    <a:pt x="378850" y="-20518"/>
                    <a:pt x="461691" y="25288"/>
                    <a:pt x="593431" y="0"/>
                  </a:cubicBezTo>
                  <a:cubicBezTo>
                    <a:pt x="725171" y="-25288"/>
                    <a:pt x="844317" y="8434"/>
                    <a:pt x="1072741" y="0"/>
                  </a:cubicBezTo>
                  <a:cubicBezTo>
                    <a:pt x="1301165" y="-8434"/>
                    <a:pt x="1537206" y="52203"/>
                    <a:pt x="1734645" y="0"/>
                  </a:cubicBezTo>
                  <a:cubicBezTo>
                    <a:pt x="1932084" y="-52203"/>
                    <a:pt x="2037792" y="4091"/>
                    <a:pt x="2122658" y="0"/>
                  </a:cubicBezTo>
                  <a:cubicBezTo>
                    <a:pt x="2207524" y="-4091"/>
                    <a:pt x="2379197" y="44492"/>
                    <a:pt x="2601968" y="0"/>
                  </a:cubicBezTo>
                  <a:cubicBezTo>
                    <a:pt x="2824739" y="-44492"/>
                    <a:pt x="3123524" y="27055"/>
                    <a:pt x="3355170" y="0"/>
                  </a:cubicBezTo>
                  <a:cubicBezTo>
                    <a:pt x="3586816" y="-27055"/>
                    <a:pt x="3764042" y="8165"/>
                    <a:pt x="3925777" y="0"/>
                  </a:cubicBezTo>
                  <a:cubicBezTo>
                    <a:pt x="4087512" y="-8165"/>
                    <a:pt x="4110640" y="34882"/>
                    <a:pt x="4222492" y="0"/>
                  </a:cubicBezTo>
                  <a:cubicBezTo>
                    <a:pt x="4334345" y="-34882"/>
                    <a:pt x="4671436" y="34308"/>
                    <a:pt x="4884396" y="0"/>
                  </a:cubicBezTo>
                  <a:cubicBezTo>
                    <a:pt x="5097356" y="-34308"/>
                    <a:pt x="5283536" y="2795"/>
                    <a:pt x="5455004" y="0"/>
                  </a:cubicBezTo>
                  <a:cubicBezTo>
                    <a:pt x="5626472" y="-2795"/>
                    <a:pt x="5815788" y="65964"/>
                    <a:pt x="6116908" y="0"/>
                  </a:cubicBezTo>
                  <a:cubicBezTo>
                    <a:pt x="6418028" y="-65964"/>
                    <a:pt x="6516246" y="6408"/>
                    <a:pt x="6870109" y="0"/>
                  </a:cubicBezTo>
                  <a:cubicBezTo>
                    <a:pt x="7223972" y="-6408"/>
                    <a:pt x="7098305" y="30702"/>
                    <a:pt x="7166825" y="0"/>
                  </a:cubicBezTo>
                  <a:cubicBezTo>
                    <a:pt x="7235345" y="-30702"/>
                    <a:pt x="7587863" y="63491"/>
                    <a:pt x="7920026" y="0"/>
                  </a:cubicBezTo>
                  <a:cubicBezTo>
                    <a:pt x="8252189" y="-63491"/>
                    <a:pt x="8212203" y="45466"/>
                    <a:pt x="8490633" y="0"/>
                  </a:cubicBezTo>
                  <a:cubicBezTo>
                    <a:pt x="8769063" y="-45466"/>
                    <a:pt x="8897763" y="4925"/>
                    <a:pt x="9129713" y="0"/>
                  </a:cubicBezTo>
                  <a:cubicBezTo>
                    <a:pt x="9134500" y="180286"/>
                    <a:pt x="9115603" y="380244"/>
                    <a:pt x="9129713" y="492443"/>
                  </a:cubicBezTo>
                  <a:cubicBezTo>
                    <a:pt x="8974872" y="496510"/>
                    <a:pt x="8859656" y="447720"/>
                    <a:pt x="8741700" y="492443"/>
                  </a:cubicBezTo>
                  <a:cubicBezTo>
                    <a:pt x="8623744" y="537166"/>
                    <a:pt x="8423442" y="457278"/>
                    <a:pt x="8262390" y="492443"/>
                  </a:cubicBezTo>
                  <a:cubicBezTo>
                    <a:pt x="8101338" y="527608"/>
                    <a:pt x="7875310" y="427173"/>
                    <a:pt x="7600486" y="492443"/>
                  </a:cubicBezTo>
                  <a:cubicBezTo>
                    <a:pt x="7325662" y="557713"/>
                    <a:pt x="7303486" y="474143"/>
                    <a:pt x="7121176" y="492443"/>
                  </a:cubicBezTo>
                  <a:cubicBezTo>
                    <a:pt x="6938866" y="510743"/>
                    <a:pt x="6761886" y="460383"/>
                    <a:pt x="6641866" y="492443"/>
                  </a:cubicBezTo>
                  <a:cubicBezTo>
                    <a:pt x="6521846" y="524503"/>
                    <a:pt x="6281864" y="464663"/>
                    <a:pt x="5979962" y="492443"/>
                  </a:cubicBezTo>
                  <a:cubicBezTo>
                    <a:pt x="5678060" y="520223"/>
                    <a:pt x="5659300" y="432436"/>
                    <a:pt x="5409355" y="492443"/>
                  </a:cubicBezTo>
                  <a:cubicBezTo>
                    <a:pt x="5159410" y="552450"/>
                    <a:pt x="4932544" y="484852"/>
                    <a:pt x="4747451" y="492443"/>
                  </a:cubicBezTo>
                  <a:cubicBezTo>
                    <a:pt x="4562358" y="500034"/>
                    <a:pt x="4445616" y="475916"/>
                    <a:pt x="4268141" y="492443"/>
                  </a:cubicBezTo>
                  <a:cubicBezTo>
                    <a:pt x="4090666" y="508970"/>
                    <a:pt x="3925751" y="463745"/>
                    <a:pt x="3697534" y="492443"/>
                  </a:cubicBezTo>
                  <a:cubicBezTo>
                    <a:pt x="3469317" y="521141"/>
                    <a:pt x="3493331" y="491665"/>
                    <a:pt x="3309521" y="492443"/>
                  </a:cubicBezTo>
                  <a:cubicBezTo>
                    <a:pt x="3125711" y="493221"/>
                    <a:pt x="2878619" y="431623"/>
                    <a:pt x="2647617" y="492443"/>
                  </a:cubicBezTo>
                  <a:cubicBezTo>
                    <a:pt x="2416615" y="553263"/>
                    <a:pt x="2278536" y="461422"/>
                    <a:pt x="2077010" y="492443"/>
                  </a:cubicBezTo>
                  <a:cubicBezTo>
                    <a:pt x="1875484" y="523464"/>
                    <a:pt x="1625624" y="471870"/>
                    <a:pt x="1323808" y="492443"/>
                  </a:cubicBezTo>
                  <a:cubicBezTo>
                    <a:pt x="1021992" y="513016"/>
                    <a:pt x="1147664" y="467519"/>
                    <a:pt x="1027093" y="492443"/>
                  </a:cubicBezTo>
                  <a:cubicBezTo>
                    <a:pt x="906523" y="517367"/>
                    <a:pt x="348978" y="399110"/>
                    <a:pt x="0" y="492443"/>
                  </a:cubicBezTo>
                  <a:cubicBezTo>
                    <a:pt x="-39476" y="371666"/>
                    <a:pt x="47478" y="101629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6699"/>
              </a:solidFill>
              <a:extLst>
                <a:ext uri="{C807C97D-BFC1-408E-A445-0C87EB9F89A2}">
                  <ask:lineSketchStyleProps xmlns="" xmlns:ask="http://schemas.microsoft.com/office/drawing/2018/sketchyshapes" sd="3032766226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600" b="1" kern="0" dirty="0">
                <a:solidFill>
                  <a:srgbClr val="FF0000"/>
                </a:solidFill>
                <a:latin typeface="Calibri Light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1313642" y="573127"/>
              <a:ext cx="912971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800" b="1" kern="0" dirty="0">
                <a:solidFill>
                  <a:srgbClr val="FF0000"/>
                </a:solidFill>
                <a:latin typeface="Calibri Light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910136" y="609373"/>
            <a:ext cx="79367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en-US" altLang="en-US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ĐẶC ĐIỂM CỦA CHẤT RẮN, CHẤT LỎNG, CHẤT KHÍ</a:t>
            </a:r>
            <a:endParaRPr lang="en-US" altLang="en-US" sz="2400" b="1" u="sng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313642" y="1580812"/>
            <a:ext cx="3890370" cy="519113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20" name="Freeform 5"/>
          <p:cNvSpPr/>
          <p:nvPr/>
        </p:nvSpPr>
        <p:spPr bwMode="auto">
          <a:xfrm>
            <a:off x="2077014" y="2147904"/>
            <a:ext cx="9183925" cy="4209663"/>
          </a:xfrm>
          <a:custGeom>
            <a:avLst/>
            <a:gdLst>
              <a:gd name="T0" fmla="*/ 1687 w 3366"/>
              <a:gd name="T1" fmla="*/ 0 h 2194"/>
              <a:gd name="T2" fmla="*/ 1293 w 3366"/>
              <a:gd name="T3" fmla="*/ 313 h 2194"/>
              <a:gd name="T4" fmla="*/ 1075 w 3366"/>
              <a:gd name="T5" fmla="*/ 255 h 2194"/>
              <a:gd name="T6" fmla="*/ 631 w 3366"/>
              <a:gd name="T7" fmla="*/ 699 h 2194"/>
              <a:gd name="T8" fmla="*/ 639 w 3366"/>
              <a:gd name="T9" fmla="*/ 779 h 2194"/>
              <a:gd name="T10" fmla="*/ 0 w 3366"/>
              <a:gd name="T11" fmla="*/ 1485 h 2194"/>
              <a:gd name="T12" fmla="*/ 709 w 3366"/>
              <a:gd name="T13" fmla="*/ 2194 h 2194"/>
              <a:gd name="T14" fmla="*/ 1263 w 3366"/>
              <a:gd name="T15" fmla="*/ 1927 h 2194"/>
              <a:gd name="T16" fmla="*/ 1716 w 3366"/>
              <a:gd name="T17" fmla="*/ 2121 h 2194"/>
              <a:gd name="T18" fmla="*/ 2143 w 3366"/>
              <a:gd name="T19" fmla="*/ 1954 h 2194"/>
              <a:gd name="T20" fmla="*/ 2657 w 3366"/>
              <a:gd name="T21" fmla="*/ 2174 h 2194"/>
              <a:gd name="T22" fmla="*/ 3366 w 3366"/>
              <a:gd name="T23" fmla="*/ 1465 h 2194"/>
              <a:gd name="T24" fmla="*/ 2837 w 3366"/>
              <a:gd name="T25" fmla="*/ 780 h 2194"/>
              <a:gd name="T26" fmla="*/ 2266 w 3366"/>
              <a:gd name="T27" fmla="*/ 260 h 2194"/>
              <a:gd name="T28" fmla="*/ 2077 w 3366"/>
              <a:gd name="T29" fmla="*/ 293 h 2194"/>
              <a:gd name="T30" fmla="*/ 1687 w 3366"/>
              <a:gd name="T31" fmla="*/ 0 h 2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66" h="2194">
                <a:moveTo>
                  <a:pt x="1687" y="0"/>
                </a:moveTo>
                <a:cubicBezTo>
                  <a:pt x="1495" y="0"/>
                  <a:pt x="1335" y="133"/>
                  <a:pt x="1293" y="313"/>
                </a:cubicBezTo>
                <a:cubicBezTo>
                  <a:pt x="1229" y="276"/>
                  <a:pt x="1155" y="255"/>
                  <a:pt x="1075" y="255"/>
                </a:cubicBezTo>
                <a:cubicBezTo>
                  <a:pt x="830" y="255"/>
                  <a:pt x="631" y="454"/>
                  <a:pt x="631" y="699"/>
                </a:cubicBezTo>
                <a:cubicBezTo>
                  <a:pt x="631" y="726"/>
                  <a:pt x="634" y="753"/>
                  <a:pt x="639" y="779"/>
                </a:cubicBezTo>
                <a:cubicBezTo>
                  <a:pt x="280" y="814"/>
                  <a:pt x="0" y="1117"/>
                  <a:pt x="0" y="1485"/>
                </a:cubicBezTo>
                <a:cubicBezTo>
                  <a:pt x="0" y="1876"/>
                  <a:pt x="317" y="2194"/>
                  <a:pt x="709" y="2194"/>
                </a:cubicBezTo>
                <a:cubicBezTo>
                  <a:pt x="933" y="2194"/>
                  <a:pt x="1133" y="2089"/>
                  <a:pt x="1263" y="1927"/>
                </a:cubicBezTo>
                <a:cubicBezTo>
                  <a:pt x="1377" y="2047"/>
                  <a:pt x="1538" y="2121"/>
                  <a:pt x="1716" y="2121"/>
                </a:cubicBezTo>
                <a:cubicBezTo>
                  <a:pt x="1881" y="2121"/>
                  <a:pt x="2031" y="2058"/>
                  <a:pt x="2143" y="1954"/>
                </a:cubicBezTo>
                <a:cubicBezTo>
                  <a:pt x="2272" y="2089"/>
                  <a:pt x="2454" y="2174"/>
                  <a:pt x="2657" y="2174"/>
                </a:cubicBezTo>
                <a:cubicBezTo>
                  <a:pt x="3048" y="2174"/>
                  <a:pt x="3366" y="1857"/>
                  <a:pt x="3366" y="1465"/>
                </a:cubicBezTo>
                <a:cubicBezTo>
                  <a:pt x="3366" y="1136"/>
                  <a:pt x="3141" y="860"/>
                  <a:pt x="2837" y="780"/>
                </a:cubicBezTo>
                <a:cubicBezTo>
                  <a:pt x="2810" y="488"/>
                  <a:pt x="2565" y="260"/>
                  <a:pt x="2266" y="260"/>
                </a:cubicBezTo>
                <a:cubicBezTo>
                  <a:pt x="2200" y="260"/>
                  <a:pt x="2136" y="272"/>
                  <a:pt x="2077" y="293"/>
                </a:cubicBezTo>
                <a:cubicBezTo>
                  <a:pt x="2028" y="124"/>
                  <a:pt x="1872" y="0"/>
                  <a:pt x="1687" y="0"/>
                </a:cubicBezTo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4153644" y="2841822"/>
            <a:ext cx="8653462" cy="2692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alt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lphaUcPeriod"/>
            </a:pP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F22F012-3000-43AE-87A5-03E8A0C6DDC3}"/>
              </a:ext>
            </a:extLst>
          </p:cNvPr>
          <p:cNvSpPr/>
          <p:nvPr/>
        </p:nvSpPr>
        <p:spPr>
          <a:xfrm>
            <a:off x="4153644" y="4327366"/>
            <a:ext cx="520700" cy="5540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9994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0" grpId="0" animBg="1"/>
      <p:bldP spid="32" grpId="0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6">
            <a:extLst>
              <a:ext uri="{FF2B5EF4-FFF2-40B4-BE49-F238E27FC236}">
                <a16:creationId xmlns:a16="http://schemas.microsoft.com/office/drawing/2014/main" id="{5600C2D2-1B0D-458E-9CB7-BC9011D80B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25" name="图片 24" descr="6">
            <a:extLst>
              <a:ext uri="{FF2B5EF4-FFF2-40B4-BE49-F238E27FC236}">
                <a16:creationId xmlns:a16="http://schemas.microsoft.com/office/drawing/2014/main" id="{A807C486-AE3D-46A1-B022-22594386A6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D1C20BFC-410D-4A91-B4F7-5C8E354813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657" y="-135093"/>
            <a:ext cx="1436235" cy="1436235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id="{D9C0AD7C-7407-4F00-B271-867C30F03D8A}"/>
              </a:ext>
            </a:extLst>
          </p:cNvPr>
          <p:cNvGrpSpPr/>
          <p:nvPr/>
        </p:nvGrpSpPr>
        <p:grpSpPr>
          <a:xfrm>
            <a:off x="10443356" y="-610724"/>
            <a:ext cx="2289329" cy="2289329"/>
            <a:chOff x="9902671" y="-544642"/>
            <a:chExt cx="2289329" cy="2289329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4995965D-E52F-4E8D-B74D-C9B2A676E5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2671" y="-544642"/>
              <a:ext cx="2289329" cy="2289329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9CD6C7ED-81AC-4A4D-B4D4-6F7FE7E3EB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0218207" y="251680"/>
              <a:ext cx="1658256" cy="396274"/>
            </a:xfrm>
            <a:prstGeom prst="rect">
              <a:avLst/>
            </a:prstGeom>
          </p:spPr>
        </p:pic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DE05E499-9CCA-4265-A477-8FCC0EA2BD3E}"/>
              </a:ext>
            </a:extLst>
          </p:cNvPr>
          <p:cNvSpPr/>
          <p:nvPr/>
        </p:nvSpPr>
        <p:spPr>
          <a:xfrm>
            <a:off x="1597708" y="420924"/>
            <a:ext cx="2952906" cy="10200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zh-CN" altLang="en-US" sz="4400" b="1" spc="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charset="-122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466042" y="394861"/>
            <a:ext cx="5534023" cy="1020087"/>
            <a:chOff x="1313642" y="420924"/>
            <a:chExt cx="9129713" cy="1020087"/>
          </a:xfrm>
        </p:grpSpPr>
        <p:sp>
          <p:nvSpPr>
            <p:cNvPr id="30" name="矩形 17">
              <a:extLst>
                <a:ext uri="{FF2B5EF4-FFF2-40B4-BE49-F238E27FC236}">
                  <a16:creationId xmlns:a16="http://schemas.microsoft.com/office/drawing/2014/main" id="{DE05E499-9CCA-4265-A477-8FCC0EA2BD3E}"/>
                </a:ext>
              </a:extLst>
            </p:cNvPr>
            <p:cNvSpPr/>
            <p:nvPr/>
          </p:nvSpPr>
          <p:spPr>
            <a:xfrm>
              <a:off x="1597708" y="420924"/>
              <a:ext cx="2952906" cy="10200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zh-CN" altLang="en-US" sz="4400" b="1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charset="-122"/>
              </a:endParaRPr>
            </a:p>
          </p:txBody>
        </p:sp>
        <p:sp>
          <p:nvSpPr>
            <p:cNvPr id="38" name="TextBox 2">
              <a:extLst>
                <a:ext uri="{FF2B5EF4-FFF2-40B4-BE49-F238E27FC236}">
                  <a16:creationId xmlns:a16="http://schemas.microsoft.com/office/drawing/2014/main" id="{F0B11375-87CC-40F9-A8E1-3706A267CE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3642" y="460001"/>
              <a:ext cx="9129713" cy="828000"/>
            </a:xfrm>
            <a:custGeom>
              <a:avLst/>
              <a:gdLst>
                <a:gd name="connsiteX0" fmla="*/ 0 w 9129713"/>
                <a:gd name="connsiteY0" fmla="*/ 0 h 492443"/>
                <a:gd name="connsiteX1" fmla="*/ 570607 w 9129713"/>
                <a:gd name="connsiteY1" fmla="*/ 0 h 492443"/>
                <a:gd name="connsiteX2" fmla="*/ 1141214 w 9129713"/>
                <a:gd name="connsiteY2" fmla="*/ 0 h 492443"/>
                <a:gd name="connsiteX3" fmla="*/ 1529227 w 9129713"/>
                <a:gd name="connsiteY3" fmla="*/ 0 h 492443"/>
                <a:gd name="connsiteX4" fmla="*/ 2191131 w 9129713"/>
                <a:gd name="connsiteY4" fmla="*/ 0 h 492443"/>
                <a:gd name="connsiteX5" fmla="*/ 2853035 w 9129713"/>
                <a:gd name="connsiteY5" fmla="*/ 0 h 492443"/>
                <a:gd name="connsiteX6" fmla="*/ 3241048 w 9129713"/>
                <a:gd name="connsiteY6" fmla="*/ 0 h 492443"/>
                <a:gd name="connsiteX7" fmla="*/ 3811655 w 9129713"/>
                <a:gd name="connsiteY7" fmla="*/ 0 h 492443"/>
                <a:gd name="connsiteX8" fmla="*/ 4564857 w 9129713"/>
                <a:gd name="connsiteY8" fmla="*/ 0 h 492443"/>
                <a:gd name="connsiteX9" fmla="*/ 5135464 w 9129713"/>
                <a:gd name="connsiteY9" fmla="*/ 0 h 492443"/>
                <a:gd name="connsiteX10" fmla="*/ 5706071 w 9129713"/>
                <a:gd name="connsiteY10" fmla="*/ 0 h 492443"/>
                <a:gd name="connsiteX11" fmla="*/ 6367975 w 9129713"/>
                <a:gd name="connsiteY11" fmla="*/ 0 h 492443"/>
                <a:gd name="connsiteX12" fmla="*/ 6664690 w 9129713"/>
                <a:gd name="connsiteY12" fmla="*/ 0 h 492443"/>
                <a:gd name="connsiteX13" fmla="*/ 7235298 w 9129713"/>
                <a:gd name="connsiteY13" fmla="*/ 0 h 492443"/>
                <a:gd name="connsiteX14" fmla="*/ 7897202 w 9129713"/>
                <a:gd name="connsiteY14" fmla="*/ 0 h 492443"/>
                <a:gd name="connsiteX15" fmla="*/ 8559106 w 9129713"/>
                <a:gd name="connsiteY15" fmla="*/ 0 h 492443"/>
                <a:gd name="connsiteX16" fmla="*/ 9129713 w 9129713"/>
                <a:gd name="connsiteY16" fmla="*/ 0 h 492443"/>
                <a:gd name="connsiteX17" fmla="*/ 9129713 w 9129713"/>
                <a:gd name="connsiteY17" fmla="*/ 492443 h 492443"/>
                <a:gd name="connsiteX18" fmla="*/ 8832997 w 9129713"/>
                <a:gd name="connsiteY18" fmla="*/ 492443 h 492443"/>
                <a:gd name="connsiteX19" fmla="*/ 8262390 w 9129713"/>
                <a:gd name="connsiteY19" fmla="*/ 492443 h 492443"/>
                <a:gd name="connsiteX20" fmla="*/ 7783080 w 9129713"/>
                <a:gd name="connsiteY20" fmla="*/ 492443 h 492443"/>
                <a:gd name="connsiteX21" fmla="*/ 7486365 w 9129713"/>
                <a:gd name="connsiteY21" fmla="*/ 492443 h 492443"/>
                <a:gd name="connsiteX22" fmla="*/ 7098352 w 9129713"/>
                <a:gd name="connsiteY22" fmla="*/ 492443 h 492443"/>
                <a:gd name="connsiteX23" fmla="*/ 6710339 w 9129713"/>
                <a:gd name="connsiteY23" fmla="*/ 492443 h 492443"/>
                <a:gd name="connsiteX24" fmla="*/ 6231029 w 9129713"/>
                <a:gd name="connsiteY24" fmla="*/ 492443 h 492443"/>
                <a:gd name="connsiteX25" fmla="*/ 5569125 w 9129713"/>
                <a:gd name="connsiteY25" fmla="*/ 492443 h 492443"/>
                <a:gd name="connsiteX26" fmla="*/ 5089815 w 9129713"/>
                <a:gd name="connsiteY26" fmla="*/ 492443 h 492443"/>
                <a:gd name="connsiteX27" fmla="*/ 4427911 w 9129713"/>
                <a:gd name="connsiteY27" fmla="*/ 492443 h 492443"/>
                <a:gd name="connsiteX28" fmla="*/ 3857304 w 9129713"/>
                <a:gd name="connsiteY28" fmla="*/ 492443 h 492443"/>
                <a:gd name="connsiteX29" fmla="*/ 3104102 w 9129713"/>
                <a:gd name="connsiteY29" fmla="*/ 492443 h 492443"/>
                <a:gd name="connsiteX30" fmla="*/ 2716090 w 9129713"/>
                <a:gd name="connsiteY30" fmla="*/ 492443 h 492443"/>
                <a:gd name="connsiteX31" fmla="*/ 2328077 w 9129713"/>
                <a:gd name="connsiteY31" fmla="*/ 492443 h 492443"/>
                <a:gd name="connsiteX32" fmla="*/ 1757470 w 9129713"/>
                <a:gd name="connsiteY32" fmla="*/ 492443 h 492443"/>
                <a:gd name="connsiteX33" fmla="*/ 1369457 w 9129713"/>
                <a:gd name="connsiteY33" fmla="*/ 492443 h 492443"/>
                <a:gd name="connsiteX34" fmla="*/ 890147 w 9129713"/>
                <a:gd name="connsiteY34" fmla="*/ 492443 h 492443"/>
                <a:gd name="connsiteX35" fmla="*/ 0 w 9129713"/>
                <a:gd name="connsiteY35" fmla="*/ 492443 h 492443"/>
                <a:gd name="connsiteX36" fmla="*/ 0 w 9129713"/>
                <a:gd name="connsiteY36" fmla="*/ 0 h 49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129713" h="492443" fill="none" extrusionOk="0">
                  <a:moveTo>
                    <a:pt x="0" y="0"/>
                  </a:moveTo>
                  <a:cubicBezTo>
                    <a:pt x="223911" y="-53544"/>
                    <a:pt x="374945" y="6054"/>
                    <a:pt x="570607" y="0"/>
                  </a:cubicBezTo>
                  <a:cubicBezTo>
                    <a:pt x="766269" y="-6054"/>
                    <a:pt x="974934" y="2375"/>
                    <a:pt x="1141214" y="0"/>
                  </a:cubicBezTo>
                  <a:cubicBezTo>
                    <a:pt x="1307494" y="-2375"/>
                    <a:pt x="1346664" y="29015"/>
                    <a:pt x="1529227" y="0"/>
                  </a:cubicBezTo>
                  <a:cubicBezTo>
                    <a:pt x="1711790" y="-29015"/>
                    <a:pt x="1982081" y="24272"/>
                    <a:pt x="2191131" y="0"/>
                  </a:cubicBezTo>
                  <a:cubicBezTo>
                    <a:pt x="2400181" y="-24272"/>
                    <a:pt x="2602459" y="74223"/>
                    <a:pt x="2853035" y="0"/>
                  </a:cubicBezTo>
                  <a:cubicBezTo>
                    <a:pt x="3103611" y="-74223"/>
                    <a:pt x="3128720" y="34778"/>
                    <a:pt x="3241048" y="0"/>
                  </a:cubicBezTo>
                  <a:cubicBezTo>
                    <a:pt x="3353376" y="-34778"/>
                    <a:pt x="3527591" y="10182"/>
                    <a:pt x="3811655" y="0"/>
                  </a:cubicBezTo>
                  <a:cubicBezTo>
                    <a:pt x="4095719" y="-10182"/>
                    <a:pt x="4212969" y="83504"/>
                    <a:pt x="4564857" y="0"/>
                  </a:cubicBezTo>
                  <a:cubicBezTo>
                    <a:pt x="4916745" y="-83504"/>
                    <a:pt x="4897385" y="39621"/>
                    <a:pt x="5135464" y="0"/>
                  </a:cubicBezTo>
                  <a:cubicBezTo>
                    <a:pt x="5373543" y="-39621"/>
                    <a:pt x="5581078" y="62606"/>
                    <a:pt x="5706071" y="0"/>
                  </a:cubicBezTo>
                  <a:cubicBezTo>
                    <a:pt x="5831064" y="-62606"/>
                    <a:pt x="6074174" y="40081"/>
                    <a:pt x="6367975" y="0"/>
                  </a:cubicBezTo>
                  <a:cubicBezTo>
                    <a:pt x="6661776" y="-40081"/>
                    <a:pt x="6521279" y="30628"/>
                    <a:pt x="6664690" y="0"/>
                  </a:cubicBezTo>
                  <a:cubicBezTo>
                    <a:pt x="6808101" y="-30628"/>
                    <a:pt x="7106795" y="66437"/>
                    <a:pt x="7235298" y="0"/>
                  </a:cubicBezTo>
                  <a:cubicBezTo>
                    <a:pt x="7363801" y="-66437"/>
                    <a:pt x="7624032" y="68596"/>
                    <a:pt x="7897202" y="0"/>
                  </a:cubicBezTo>
                  <a:cubicBezTo>
                    <a:pt x="8170372" y="-68596"/>
                    <a:pt x="8324211" y="21036"/>
                    <a:pt x="8559106" y="0"/>
                  </a:cubicBezTo>
                  <a:cubicBezTo>
                    <a:pt x="8794001" y="-21036"/>
                    <a:pt x="8895032" y="52319"/>
                    <a:pt x="9129713" y="0"/>
                  </a:cubicBezTo>
                  <a:cubicBezTo>
                    <a:pt x="9186205" y="102687"/>
                    <a:pt x="9106760" y="372602"/>
                    <a:pt x="9129713" y="492443"/>
                  </a:cubicBezTo>
                  <a:cubicBezTo>
                    <a:pt x="9019909" y="505560"/>
                    <a:pt x="8942411" y="471350"/>
                    <a:pt x="8832997" y="492443"/>
                  </a:cubicBezTo>
                  <a:cubicBezTo>
                    <a:pt x="8723583" y="513536"/>
                    <a:pt x="8414223" y="458172"/>
                    <a:pt x="8262390" y="492443"/>
                  </a:cubicBezTo>
                  <a:cubicBezTo>
                    <a:pt x="8110557" y="526714"/>
                    <a:pt x="8020986" y="474366"/>
                    <a:pt x="7783080" y="492443"/>
                  </a:cubicBezTo>
                  <a:cubicBezTo>
                    <a:pt x="7545174" y="510520"/>
                    <a:pt x="7572161" y="464393"/>
                    <a:pt x="7486365" y="492443"/>
                  </a:cubicBezTo>
                  <a:cubicBezTo>
                    <a:pt x="7400569" y="520493"/>
                    <a:pt x="7257196" y="473876"/>
                    <a:pt x="7098352" y="492443"/>
                  </a:cubicBezTo>
                  <a:cubicBezTo>
                    <a:pt x="6939508" y="511010"/>
                    <a:pt x="6870785" y="454212"/>
                    <a:pt x="6710339" y="492443"/>
                  </a:cubicBezTo>
                  <a:cubicBezTo>
                    <a:pt x="6549893" y="530674"/>
                    <a:pt x="6367254" y="476629"/>
                    <a:pt x="6231029" y="492443"/>
                  </a:cubicBezTo>
                  <a:cubicBezTo>
                    <a:pt x="6094804" y="508257"/>
                    <a:pt x="5775415" y="422567"/>
                    <a:pt x="5569125" y="492443"/>
                  </a:cubicBezTo>
                  <a:cubicBezTo>
                    <a:pt x="5362835" y="562319"/>
                    <a:pt x="5240379" y="460680"/>
                    <a:pt x="5089815" y="492443"/>
                  </a:cubicBezTo>
                  <a:cubicBezTo>
                    <a:pt x="4939251" y="524206"/>
                    <a:pt x="4593777" y="489952"/>
                    <a:pt x="4427911" y="492443"/>
                  </a:cubicBezTo>
                  <a:cubicBezTo>
                    <a:pt x="4262045" y="494934"/>
                    <a:pt x="4103053" y="454480"/>
                    <a:pt x="3857304" y="492443"/>
                  </a:cubicBezTo>
                  <a:cubicBezTo>
                    <a:pt x="3611555" y="530406"/>
                    <a:pt x="3469929" y="445177"/>
                    <a:pt x="3104102" y="492443"/>
                  </a:cubicBezTo>
                  <a:cubicBezTo>
                    <a:pt x="2738275" y="539709"/>
                    <a:pt x="2840926" y="469348"/>
                    <a:pt x="2716090" y="492443"/>
                  </a:cubicBezTo>
                  <a:cubicBezTo>
                    <a:pt x="2591254" y="515538"/>
                    <a:pt x="2433399" y="446970"/>
                    <a:pt x="2328077" y="492443"/>
                  </a:cubicBezTo>
                  <a:cubicBezTo>
                    <a:pt x="2222755" y="537916"/>
                    <a:pt x="2027078" y="442723"/>
                    <a:pt x="1757470" y="492443"/>
                  </a:cubicBezTo>
                  <a:cubicBezTo>
                    <a:pt x="1487862" y="542163"/>
                    <a:pt x="1459055" y="455467"/>
                    <a:pt x="1369457" y="492443"/>
                  </a:cubicBezTo>
                  <a:cubicBezTo>
                    <a:pt x="1279859" y="529419"/>
                    <a:pt x="1040909" y="475164"/>
                    <a:pt x="890147" y="492443"/>
                  </a:cubicBezTo>
                  <a:cubicBezTo>
                    <a:pt x="739385" y="509722"/>
                    <a:pt x="373876" y="390867"/>
                    <a:pt x="0" y="492443"/>
                  </a:cubicBezTo>
                  <a:cubicBezTo>
                    <a:pt x="-49499" y="388589"/>
                    <a:pt x="9586" y="120302"/>
                    <a:pt x="0" y="0"/>
                  </a:cubicBezTo>
                  <a:close/>
                </a:path>
                <a:path w="9129713" h="492443" stroke="0" extrusionOk="0">
                  <a:moveTo>
                    <a:pt x="0" y="0"/>
                  </a:moveTo>
                  <a:cubicBezTo>
                    <a:pt x="63389" y="-3898"/>
                    <a:pt x="214582" y="20518"/>
                    <a:pt x="296716" y="0"/>
                  </a:cubicBezTo>
                  <a:cubicBezTo>
                    <a:pt x="378850" y="-20518"/>
                    <a:pt x="461691" y="25288"/>
                    <a:pt x="593431" y="0"/>
                  </a:cubicBezTo>
                  <a:cubicBezTo>
                    <a:pt x="725171" y="-25288"/>
                    <a:pt x="844317" y="8434"/>
                    <a:pt x="1072741" y="0"/>
                  </a:cubicBezTo>
                  <a:cubicBezTo>
                    <a:pt x="1301165" y="-8434"/>
                    <a:pt x="1537206" y="52203"/>
                    <a:pt x="1734645" y="0"/>
                  </a:cubicBezTo>
                  <a:cubicBezTo>
                    <a:pt x="1932084" y="-52203"/>
                    <a:pt x="2037792" y="4091"/>
                    <a:pt x="2122658" y="0"/>
                  </a:cubicBezTo>
                  <a:cubicBezTo>
                    <a:pt x="2207524" y="-4091"/>
                    <a:pt x="2379197" y="44492"/>
                    <a:pt x="2601968" y="0"/>
                  </a:cubicBezTo>
                  <a:cubicBezTo>
                    <a:pt x="2824739" y="-44492"/>
                    <a:pt x="3123524" y="27055"/>
                    <a:pt x="3355170" y="0"/>
                  </a:cubicBezTo>
                  <a:cubicBezTo>
                    <a:pt x="3586816" y="-27055"/>
                    <a:pt x="3764042" y="8165"/>
                    <a:pt x="3925777" y="0"/>
                  </a:cubicBezTo>
                  <a:cubicBezTo>
                    <a:pt x="4087512" y="-8165"/>
                    <a:pt x="4110640" y="34882"/>
                    <a:pt x="4222492" y="0"/>
                  </a:cubicBezTo>
                  <a:cubicBezTo>
                    <a:pt x="4334345" y="-34882"/>
                    <a:pt x="4671436" y="34308"/>
                    <a:pt x="4884396" y="0"/>
                  </a:cubicBezTo>
                  <a:cubicBezTo>
                    <a:pt x="5097356" y="-34308"/>
                    <a:pt x="5283536" y="2795"/>
                    <a:pt x="5455004" y="0"/>
                  </a:cubicBezTo>
                  <a:cubicBezTo>
                    <a:pt x="5626472" y="-2795"/>
                    <a:pt x="5815788" y="65964"/>
                    <a:pt x="6116908" y="0"/>
                  </a:cubicBezTo>
                  <a:cubicBezTo>
                    <a:pt x="6418028" y="-65964"/>
                    <a:pt x="6516246" y="6408"/>
                    <a:pt x="6870109" y="0"/>
                  </a:cubicBezTo>
                  <a:cubicBezTo>
                    <a:pt x="7223972" y="-6408"/>
                    <a:pt x="7098305" y="30702"/>
                    <a:pt x="7166825" y="0"/>
                  </a:cubicBezTo>
                  <a:cubicBezTo>
                    <a:pt x="7235345" y="-30702"/>
                    <a:pt x="7587863" y="63491"/>
                    <a:pt x="7920026" y="0"/>
                  </a:cubicBezTo>
                  <a:cubicBezTo>
                    <a:pt x="8252189" y="-63491"/>
                    <a:pt x="8212203" y="45466"/>
                    <a:pt x="8490633" y="0"/>
                  </a:cubicBezTo>
                  <a:cubicBezTo>
                    <a:pt x="8769063" y="-45466"/>
                    <a:pt x="8897763" y="4925"/>
                    <a:pt x="9129713" y="0"/>
                  </a:cubicBezTo>
                  <a:cubicBezTo>
                    <a:pt x="9134500" y="180286"/>
                    <a:pt x="9115603" y="380244"/>
                    <a:pt x="9129713" y="492443"/>
                  </a:cubicBezTo>
                  <a:cubicBezTo>
                    <a:pt x="8974872" y="496510"/>
                    <a:pt x="8859656" y="447720"/>
                    <a:pt x="8741700" y="492443"/>
                  </a:cubicBezTo>
                  <a:cubicBezTo>
                    <a:pt x="8623744" y="537166"/>
                    <a:pt x="8423442" y="457278"/>
                    <a:pt x="8262390" y="492443"/>
                  </a:cubicBezTo>
                  <a:cubicBezTo>
                    <a:pt x="8101338" y="527608"/>
                    <a:pt x="7875310" y="427173"/>
                    <a:pt x="7600486" y="492443"/>
                  </a:cubicBezTo>
                  <a:cubicBezTo>
                    <a:pt x="7325662" y="557713"/>
                    <a:pt x="7303486" y="474143"/>
                    <a:pt x="7121176" y="492443"/>
                  </a:cubicBezTo>
                  <a:cubicBezTo>
                    <a:pt x="6938866" y="510743"/>
                    <a:pt x="6761886" y="460383"/>
                    <a:pt x="6641866" y="492443"/>
                  </a:cubicBezTo>
                  <a:cubicBezTo>
                    <a:pt x="6521846" y="524503"/>
                    <a:pt x="6281864" y="464663"/>
                    <a:pt x="5979962" y="492443"/>
                  </a:cubicBezTo>
                  <a:cubicBezTo>
                    <a:pt x="5678060" y="520223"/>
                    <a:pt x="5659300" y="432436"/>
                    <a:pt x="5409355" y="492443"/>
                  </a:cubicBezTo>
                  <a:cubicBezTo>
                    <a:pt x="5159410" y="552450"/>
                    <a:pt x="4932544" y="484852"/>
                    <a:pt x="4747451" y="492443"/>
                  </a:cubicBezTo>
                  <a:cubicBezTo>
                    <a:pt x="4562358" y="500034"/>
                    <a:pt x="4445616" y="475916"/>
                    <a:pt x="4268141" y="492443"/>
                  </a:cubicBezTo>
                  <a:cubicBezTo>
                    <a:pt x="4090666" y="508970"/>
                    <a:pt x="3925751" y="463745"/>
                    <a:pt x="3697534" y="492443"/>
                  </a:cubicBezTo>
                  <a:cubicBezTo>
                    <a:pt x="3469317" y="521141"/>
                    <a:pt x="3493331" y="491665"/>
                    <a:pt x="3309521" y="492443"/>
                  </a:cubicBezTo>
                  <a:cubicBezTo>
                    <a:pt x="3125711" y="493221"/>
                    <a:pt x="2878619" y="431623"/>
                    <a:pt x="2647617" y="492443"/>
                  </a:cubicBezTo>
                  <a:cubicBezTo>
                    <a:pt x="2416615" y="553263"/>
                    <a:pt x="2278536" y="461422"/>
                    <a:pt x="2077010" y="492443"/>
                  </a:cubicBezTo>
                  <a:cubicBezTo>
                    <a:pt x="1875484" y="523464"/>
                    <a:pt x="1625624" y="471870"/>
                    <a:pt x="1323808" y="492443"/>
                  </a:cubicBezTo>
                  <a:cubicBezTo>
                    <a:pt x="1021992" y="513016"/>
                    <a:pt x="1147664" y="467519"/>
                    <a:pt x="1027093" y="492443"/>
                  </a:cubicBezTo>
                  <a:cubicBezTo>
                    <a:pt x="906523" y="517367"/>
                    <a:pt x="348978" y="399110"/>
                    <a:pt x="0" y="492443"/>
                  </a:cubicBezTo>
                  <a:cubicBezTo>
                    <a:pt x="-39476" y="371666"/>
                    <a:pt x="47478" y="101629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6699"/>
              </a:solidFill>
              <a:extLst>
                <a:ext uri="{C807C97D-BFC1-408E-A445-0C87EB9F89A2}">
                  <ask:lineSketchStyleProps xmlns="" xmlns:ask="http://schemas.microsoft.com/office/drawing/2018/sketchyshapes" sd="3032766226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600" b="1" kern="0" dirty="0">
                <a:solidFill>
                  <a:srgbClr val="FF0000"/>
                </a:solidFill>
                <a:latin typeface="Calibri Light"/>
              </a:endParaRPr>
            </a:p>
          </p:txBody>
        </p:sp>
      </p:grp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101165" y="570419"/>
            <a:ext cx="48989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altLang="en-US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F22F012-3000-43AE-87A5-03E8A0C6DDC3}"/>
              </a:ext>
            </a:extLst>
          </p:cNvPr>
          <p:cNvSpPr/>
          <p:nvPr/>
        </p:nvSpPr>
        <p:spPr>
          <a:xfrm>
            <a:off x="1466042" y="3822735"/>
            <a:ext cx="520700" cy="5540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/>
            </a:endParaRP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1466042" y="1316276"/>
            <a:ext cx="8977313" cy="38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alt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091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5" grpId="0" animBg="1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6">
            <a:extLst>
              <a:ext uri="{FF2B5EF4-FFF2-40B4-BE49-F238E27FC236}">
                <a16:creationId xmlns:a16="http://schemas.microsoft.com/office/drawing/2014/main" id="{5600C2D2-1B0D-458E-9CB7-BC9011D80B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25" name="图片 24" descr="6">
            <a:extLst>
              <a:ext uri="{FF2B5EF4-FFF2-40B4-BE49-F238E27FC236}">
                <a16:creationId xmlns:a16="http://schemas.microsoft.com/office/drawing/2014/main" id="{A807C486-AE3D-46A1-B022-22594386A6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D1C20BFC-410D-4A91-B4F7-5C8E354813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657" y="-135093"/>
            <a:ext cx="1436235" cy="1436235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id="{D9C0AD7C-7407-4F00-B271-867C30F03D8A}"/>
              </a:ext>
            </a:extLst>
          </p:cNvPr>
          <p:cNvGrpSpPr/>
          <p:nvPr/>
        </p:nvGrpSpPr>
        <p:grpSpPr>
          <a:xfrm>
            <a:off x="10443356" y="-610724"/>
            <a:ext cx="2289329" cy="2289329"/>
            <a:chOff x="9902671" y="-544642"/>
            <a:chExt cx="2289329" cy="2289329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4995965D-E52F-4E8D-B74D-C9B2A676E5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2671" y="-544642"/>
              <a:ext cx="2289329" cy="2289329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9CD6C7ED-81AC-4A4D-B4D4-6F7FE7E3EB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0218207" y="251680"/>
              <a:ext cx="1658256" cy="396274"/>
            </a:xfrm>
            <a:prstGeom prst="rect">
              <a:avLst/>
            </a:prstGeom>
          </p:spPr>
        </p:pic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DE05E499-9CCA-4265-A477-8FCC0EA2BD3E}"/>
              </a:ext>
            </a:extLst>
          </p:cNvPr>
          <p:cNvSpPr/>
          <p:nvPr/>
        </p:nvSpPr>
        <p:spPr>
          <a:xfrm>
            <a:off x="1597708" y="420924"/>
            <a:ext cx="2952906" cy="10200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1464456" y="1571007"/>
            <a:ext cx="8978900" cy="38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các-bô-níc</a:t>
            </a:r>
            <a:r>
              <a:rPr lang="en-US" alt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Ô-xi, </a:t>
            </a:r>
            <a:r>
              <a:rPr lang="en-US" alt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ni-tơ</a:t>
            </a:r>
            <a:r>
              <a:rPr lang="en-US" alt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alt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1" name="图片 1" descr="97e5c76d95dfebf73877221ff104468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7419" y="3496234"/>
            <a:ext cx="4851874" cy="4071557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BF22F012-3000-43AE-87A5-03E8A0C6DDC3}"/>
              </a:ext>
            </a:extLst>
          </p:cNvPr>
          <p:cNvSpPr/>
          <p:nvPr/>
        </p:nvSpPr>
        <p:spPr>
          <a:xfrm>
            <a:off x="1477742" y="2254169"/>
            <a:ext cx="520700" cy="5540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/>
            </a:endParaRPr>
          </a:p>
        </p:txBody>
      </p:sp>
      <p:sp>
        <p:nvSpPr>
          <p:cNvPr id="17" name="Freeform 8"/>
          <p:cNvSpPr/>
          <p:nvPr/>
        </p:nvSpPr>
        <p:spPr bwMode="auto">
          <a:xfrm>
            <a:off x="1245566" y="33258"/>
            <a:ext cx="6418836" cy="115008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0070C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318499" y="411854"/>
            <a:ext cx="3890370" cy="519113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135133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 animBg="1"/>
      <p:bldP spid="17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lum contrast="20000"/>
          </a:blip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10177608" y="-707253"/>
            <a:ext cx="2722500" cy="255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Freeform 8"/>
          <p:cNvSpPr/>
          <p:nvPr/>
        </p:nvSpPr>
        <p:spPr bwMode="auto">
          <a:xfrm>
            <a:off x="795130" y="0"/>
            <a:ext cx="11171583" cy="6212945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0070C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-480453" y="4070963"/>
            <a:ext cx="4157656" cy="279429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xt Box 9">
            <a:extLst>
              <a:ext uri="{FF2B5EF4-FFF2-40B4-BE49-F238E27FC236}">
                <a16:creationId xmlns:a16="http://schemas.microsoft.com/office/drawing/2014/main" id="{7AAB5E52-E9BB-43C4-80E0-2DEE65D0A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3602" y="1640528"/>
            <a:ext cx="7936724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r>
              <a:rPr lang="en-US" altLang="en-US" sz="2400" b="1" u="sng" dirty="0">
                <a:solidFill>
                  <a:srgbClr val="002060"/>
                </a:solidFill>
                <a:latin typeface="Times New Roman" pitchFamily="18" charset="0"/>
              </a:rPr>
              <a:t>HOẠT ĐỘNG 2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en-US" altLang="en-US" sz="2400" b="1" dirty="0">
                <a:solidFill>
                  <a:srgbClr val="C00000"/>
                </a:solidFill>
                <a:latin typeface="Times New Roman" pitchFamily="18" charset="0"/>
              </a:rPr>
              <a:t>ĐẶC ĐIỂM CỦA CHẤT RẮN, CHẤT LỎNG, CHẤT KHÍ</a:t>
            </a:r>
            <a:endParaRPr lang="en-US" altLang="en-US" sz="2400" b="1" u="sng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8" name="Horizontal Scroll 6"/>
          <p:cNvSpPr>
            <a:spLocks noChangeArrowheads="1"/>
          </p:cNvSpPr>
          <p:nvPr/>
        </p:nvSpPr>
        <p:spPr bwMode="auto">
          <a:xfrm>
            <a:off x="2977085" y="2354038"/>
            <a:ext cx="8763000" cy="4114800"/>
          </a:xfrm>
          <a:prstGeom prst="horizontalScroll">
            <a:avLst>
              <a:gd name="adj" fmla="val 12500"/>
            </a:avLst>
          </a:prstGeom>
          <a:noFill/>
          <a:ln w="9525" algn="ctr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800" b="1" dirty="0" smtClean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rắn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dạng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lỏng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dạng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dạng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chứa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nó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nhìn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thấy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khí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dạng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chiếm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toàn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chứa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nó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nhìn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thấy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915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8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 5"/>
          <p:cNvSpPr/>
          <p:nvPr/>
        </p:nvSpPr>
        <p:spPr bwMode="auto">
          <a:xfrm>
            <a:off x="979714" y="-43555"/>
            <a:ext cx="10633166" cy="1437584"/>
          </a:xfrm>
          <a:custGeom>
            <a:avLst/>
            <a:gdLst>
              <a:gd name="T0" fmla="*/ 1687 w 3366"/>
              <a:gd name="T1" fmla="*/ 0 h 2194"/>
              <a:gd name="T2" fmla="*/ 1293 w 3366"/>
              <a:gd name="T3" fmla="*/ 313 h 2194"/>
              <a:gd name="T4" fmla="*/ 1075 w 3366"/>
              <a:gd name="T5" fmla="*/ 255 h 2194"/>
              <a:gd name="T6" fmla="*/ 631 w 3366"/>
              <a:gd name="T7" fmla="*/ 699 h 2194"/>
              <a:gd name="T8" fmla="*/ 639 w 3366"/>
              <a:gd name="T9" fmla="*/ 779 h 2194"/>
              <a:gd name="T10" fmla="*/ 0 w 3366"/>
              <a:gd name="T11" fmla="*/ 1485 h 2194"/>
              <a:gd name="T12" fmla="*/ 709 w 3366"/>
              <a:gd name="T13" fmla="*/ 2194 h 2194"/>
              <a:gd name="T14" fmla="*/ 1263 w 3366"/>
              <a:gd name="T15" fmla="*/ 1927 h 2194"/>
              <a:gd name="T16" fmla="*/ 1716 w 3366"/>
              <a:gd name="T17" fmla="*/ 2121 h 2194"/>
              <a:gd name="T18" fmla="*/ 2143 w 3366"/>
              <a:gd name="T19" fmla="*/ 1954 h 2194"/>
              <a:gd name="T20" fmla="*/ 2657 w 3366"/>
              <a:gd name="T21" fmla="*/ 2174 h 2194"/>
              <a:gd name="T22" fmla="*/ 3366 w 3366"/>
              <a:gd name="T23" fmla="*/ 1465 h 2194"/>
              <a:gd name="T24" fmla="*/ 2837 w 3366"/>
              <a:gd name="T25" fmla="*/ 780 h 2194"/>
              <a:gd name="T26" fmla="*/ 2266 w 3366"/>
              <a:gd name="T27" fmla="*/ 260 h 2194"/>
              <a:gd name="T28" fmla="*/ 2077 w 3366"/>
              <a:gd name="T29" fmla="*/ 293 h 2194"/>
              <a:gd name="T30" fmla="*/ 1687 w 3366"/>
              <a:gd name="T31" fmla="*/ 0 h 2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66" h="2194">
                <a:moveTo>
                  <a:pt x="1687" y="0"/>
                </a:moveTo>
                <a:cubicBezTo>
                  <a:pt x="1495" y="0"/>
                  <a:pt x="1335" y="133"/>
                  <a:pt x="1293" y="313"/>
                </a:cubicBezTo>
                <a:cubicBezTo>
                  <a:pt x="1229" y="276"/>
                  <a:pt x="1155" y="255"/>
                  <a:pt x="1075" y="255"/>
                </a:cubicBezTo>
                <a:cubicBezTo>
                  <a:pt x="830" y="255"/>
                  <a:pt x="631" y="454"/>
                  <a:pt x="631" y="699"/>
                </a:cubicBezTo>
                <a:cubicBezTo>
                  <a:pt x="631" y="726"/>
                  <a:pt x="634" y="753"/>
                  <a:pt x="639" y="779"/>
                </a:cubicBezTo>
                <a:cubicBezTo>
                  <a:pt x="280" y="814"/>
                  <a:pt x="0" y="1117"/>
                  <a:pt x="0" y="1485"/>
                </a:cubicBezTo>
                <a:cubicBezTo>
                  <a:pt x="0" y="1876"/>
                  <a:pt x="317" y="2194"/>
                  <a:pt x="709" y="2194"/>
                </a:cubicBezTo>
                <a:cubicBezTo>
                  <a:pt x="933" y="2194"/>
                  <a:pt x="1133" y="2089"/>
                  <a:pt x="1263" y="1927"/>
                </a:cubicBezTo>
                <a:cubicBezTo>
                  <a:pt x="1377" y="2047"/>
                  <a:pt x="1538" y="2121"/>
                  <a:pt x="1716" y="2121"/>
                </a:cubicBezTo>
                <a:cubicBezTo>
                  <a:pt x="1881" y="2121"/>
                  <a:pt x="2031" y="2058"/>
                  <a:pt x="2143" y="1954"/>
                </a:cubicBezTo>
                <a:cubicBezTo>
                  <a:pt x="2272" y="2089"/>
                  <a:pt x="2454" y="2174"/>
                  <a:pt x="2657" y="2174"/>
                </a:cubicBezTo>
                <a:cubicBezTo>
                  <a:pt x="3048" y="2174"/>
                  <a:pt x="3366" y="1857"/>
                  <a:pt x="3366" y="1465"/>
                </a:cubicBezTo>
                <a:cubicBezTo>
                  <a:pt x="3366" y="1136"/>
                  <a:pt x="3141" y="860"/>
                  <a:pt x="2837" y="780"/>
                </a:cubicBezTo>
                <a:cubicBezTo>
                  <a:pt x="2810" y="488"/>
                  <a:pt x="2565" y="260"/>
                  <a:pt x="2266" y="260"/>
                </a:cubicBezTo>
                <a:cubicBezTo>
                  <a:pt x="2200" y="260"/>
                  <a:pt x="2136" y="272"/>
                  <a:pt x="2077" y="293"/>
                </a:cubicBezTo>
                <a:cubicBezTo>
                  <a:pt x="2028" y="124"/>
                  <a:pt x="1872" y="0"/>
                  <a:pt x="1687" y="0"/>
                </a:cubicBezTo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55702" y="2030678"/>
            <a:ext cx="1609206" cy="1206784"/>
            <a:chOff x="15037565" y="-3324319"/>
            <a:chExt cx="3623312" cy="2837500"/>
          </a:xfrm>
        </p:grpSpPr>
        <p:sp>
          <p:nvSpPr>
            <p:cNvPr id="10" name="椭圆 9"/>
            <p:cNvSpPr/>
            <p:nvPr/>
          </p:nvSpPr>
          <p:spPr>
            <a:xfrm>
              <a:off x="15037565" y="-2604735"/>
              <a:ext cx="2324100" cy="2117916"/>
            </a:xfrm>
            <a:prstGeom prst="ellipse">
              <a:avLst/>
            </a:prstGeom>
            <a:gradFill flip="none" rotWithShape="1">
              <a:gsLst>
                <a:gs pos="0">
                  <a:srgbClr val="8D5EB0"/>
                </a:gs>
                <a:gs pos="100000">
                  <a:srgbClr val="552D6D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51095" y="-3140640"/>
              <a:ext cx="2325592" cy="2419403"/>
            </a:xfrm>
            <a:custGeom>
              <a:avLst/>
              <a:gdLst>
                <a:gd name="connsiteX0" fmla="*/ 0 w 2506924"/>
                <a:gd name="connsiteY0" fmla="*/ 0 h 2015322"/>
                <a:gd name="connsiteX1" fmla="*/ 2506924 w 2506924"/>
                <a:gd name="connsiteY1" fmla="*/ 0 h 2015322"/>
                <a:gd name="connsiteX2" fmla="*/ 2506924 w 2506924"/>
                <a:gd name="connsiteY2" fmla="*/ 1647633 h 2015322"/>
                <a:gd name="connsiteX3" fmla="*/ 0 w 2506924"/>
                <a:gd name="connsiteY3" fmla="*/ 2015322 h 2015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6924" h="2015322">
                  <a:moveTo>
                    <a:pt x="0" y="0"/>
                  </a:moveTo>
                  <a:lnTo>
                    <a:pt x="2506924" y="0"/>
                  </a:lnTo>
                  <a:lnTo>
                    <a:pt x="2506924" y="1647633"/>
                  </a:lnTo>
                  <a:lnTo>
                    <a:pt x="0" y="2015322"/>
                  </a:ln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文本框 10"/>
            <p:cNvSpPr txBox="1"/>
            <p:nvPr/>
          </p:nvSpPr>
          <p:spPr>
            <a:xfrm>
              <a:off x="17205589" y="-3324319"/>
              <a:ext cx="1455288" cy="2822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i="1" dirty="0">
                  <a:ln w="0">
                    <a:noFill/>
                  </a:ln>
                  <a:solidFill>
                    <a:srgbClr val="ED7D3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</a:t>
              </a:r>
              <a:endParaRPr lang="zh-CN" altLang="en-US" sz="7200" i="1" dirty="0">
                <a:ln w="0">
                  <a:noFill/>
                </a:ln>
                <a:solidFill>
                  <a:srgbClr val="ED7D3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09227" y="3539084"/>
            <a:ext cx="1638300" cy="2007526"/>
            <a:chOff x="14852308" y="1951328"/>
            <a:chExt cx="4043629" cy="5311584"/>
          </a:xfrm>
        </p:grpSpPr>
        <p:sp>
          <p:nvSpPr>
            <p:cNvPr id="20" name="椭圆 19"/>
            <p:cNvSpPr/>
            <p:nvPr/>
          </p:nvSpPr>
          <p:spPr>
            <a:xfrm>
              <a:off x="14981955" y="2426229"/>
              <a:ext cx="2598057" cy="2598057"/>
            </a:xfrm>
            <a:prstGeom prst="ellipse">
              <a:avLst/>
            </a:prstGeom>
            <a:gradFill>
              <a:gsLst>
                <a:gs pos="0">
                  <a:srgbClr val="FED754"/>
                </a:gs>
                <a:gs pos="100000">
                  <a:srgbClr val="FDAD02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5497"/>
            <a:stretch/>
          </p:blipFill>
          <p:spPr>
            <a:xfrm rot="497207" flipH="1">
              <a:off x="14852308" y="1997943"/>
              <a:ext cx="2396545" cy="5264969"/>
            </a:xfrm>
            <a:custGeom>
              <a:avLst/>
              <a:gdLst>
                <a:gd name="connsiteX0" fmla="*/ 4576382 w 4576382"/>
                <a:gd name="connsiteY0" fmla="*/ 0 h 4358199"/>
                <a:gd name="connsiteX1" fmla="*/ 4576382 w 4576382"/>
                <a:gd name="connsiteY1" fmla="*/ 4358199 h 4358199"/>
                <a:gd name="connsiteX2" fmla="*/ 4157235 w 4576382"/>
                <a:gd name="connsiteY2" fmla="*/ 4358199 h 4358199"/>
                <a:gd name="connsiteX3" fmla="*/ 4473927 w 4576382"/>
                <a:gd name="connsiteY3" fmla="*/ 2183841 h 4358199"/>
                <a:gd name="connsiteX4" fmla="*/ 0 w 4576382"/>
                <a:gd name="connsiteY4" fmla="*/ 1532220 h 4358199"/>
                <a:gd name="connsiteX5" fmla="*/ 0 w 4576382"/>
                <a:gd name="connsiteY5" fmla="*/ 0 h 435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6382" h="4358199">
                  <a:moveTo>
                    <a:pt x="4576382" y="0"/>
                  </a:moveTo>
                  <a:lnTo>
                    <a:pt x="4576382" y="4358199"/>
                  </a:lnTo>
                  <a:lnTo>
                    <a:pt x="4157235" y="4358199"/>
                  </a:lnTo>
                  <a:lnTo>
                    <a:pt x="4473927" y="2183841"/>
                  </a:lnTo>
                  <a:lnTo>
                    <a:pt x="0" y="1532220"/>
                  </a:lnTo>
                  <a:lnTo>
                    <a:pt x="0" y="0"/>
                  </a:ln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文本框 22"/>
            <p:cNvSpPr txBox="1"/>
            <p:nvPr/>
          </p:nvSpPr>
          <p:spPr>
            <a:xfrm>
              <a:off x="17580012" y="1951328"/>
              <a:ext cx="1315925" cy="2655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600" i="1">
                  <a:ln w="0">
                    <a:noFill/>
                  </a:ln>
                  <a:solidFill>
                    <a:srgbClr val="D9EEE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卡通简体" panose="03000509000000000000" pitchFamily="65" charset="-122"/>
                  <a:ea typeface="方正卡通简体" panose="03000509000000000000" pitchFamily="65" charset="-122"/>
                </a:defRPr>
              </a:lvl1pPr>
            </a:lstStyle>
            <a:p>
              <a:r>
                <a:rPr lang="en-US" altLang="zh-CN" sz="7200" dirty="0">
                  <a:solidFill>
                    <a:srgbClr val="FFC000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endParaRPr lang="zh-CN" altLang="en-US" sz="72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393583" y="5173974"/>
            <a:ext cx="1671325" cy="1295459"/>
            <a:chOff x="2113540" y="2933335"/>
            <a:chExt cx="4402532" cy="3762293"/>
          </a:xfrm>
        </p:grpSpPr>
        <p:sp>
          <p:nvSpPr>
            <p:cNvPr id="16" name="椭圆 15"/>
            <p:cNvSpPr/>
            <p:nvPr/>
          </p:nvSpPr>
          <p:spPr>
            <a:xfrm>
              <a:off x="2383985" y="3792030"/>
              <a:ext cx="2598057" cy="2598057"/>
            </a:xfrm>
            <a:prstGeom prst="ellipse">
              <a:avLst/>
            </a:prstGeom>
            <a:gradFill>
              <a:gsLst>
                <a:gs pos="0">
                  <a:srgbClr val="01D1FD"/>
                </a:gs>
                <a:gs pos="100000">
                  <a:srgbClr val="038C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86648">
              <a:off x="2113540" y="2933335"/>
              <a:ext cx="3114551" cy="328857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4813535" y="3209613"/>
              <a:ext cx="1702537" cy="34860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6600" i="1">
                  <a:ln w="0">
                    <a:noFill/>
                  </a:ln>
                  <a:solidFill>
                    <a:srgbClr val="D9EEE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卡通简体" panose="03000509000000000000" pitchFamily="65" charset="-122"/>
                  <a:ea typeface="方正卡通简体" panose="03000509000000000000" pitchFamily="65" charset="-122"/>
                </a:defRPr>
              </a:lvl1pPr>
            </a:lstStyle>
            <a:p>
              <a:r>
                <a:rPr lang="en-US" altLang="zh-CN" sz="72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</a:t>
              </a:r>
              <a:endParaRPr lang="zh-CN" altLang="en-US" sz="7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2310740" y="5564103"/>
              <a:ext cx="18473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endParaRPr lang="zh-CN" altLang="en-US" sz="3200" dirty="0">
                <a:ln w="0"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2528170" y="551455"/>
            <a:ext cx="8863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en-US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HOẠT ĐỘNG 3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SỰ CHUYỂN THỂ CỦA CHẤT LỎNG</a:t>
            </a:r>
            <a:endParaRPr lang="en-US" altLang="en-US" sz="2400" b="1" u="sng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22" name="Picture 50" descr="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849" y="1989039"/>
            <a:ext cx="7391400" cy="331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932124" y="5414418"/>
            <a:ext cx="81359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0080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 rot="10800000">
            <a:off x="-1" y="6163536"/>
            <a:ext cx="12192000" cy="72382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10109191" y="2864572"/>
            <a:ext cx="1801231" cy="9583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8307387" y="5045497"/>
            <a:ext cx="3206250" cy="10575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99527" y="170059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HOẠT ĐỘNG 3</a:t>
            </a:r>
            <a:r>
              <a:rPr lang="en-US" alt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SỰ CHUYỂN THỂ CỦA CHẤT LỎNG</a:t>
            </a:r>
            <a:endParaRPr lang="en-US" altLang="en-US" sz="2400" b="1" u="sng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577351" y="4220982"/>
            <a:ext cx="86693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5" name="Picture 50" descr="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872" y="989485"/>
            <a:ext cx="7511062" cy="331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Line 7"/>
          <p:cNvSpPr>
            <a:spLocks noChangeShapeType="1"/>
          </p:cNvSpPr>
          <p:nvPr/>
        </p:nvSpPr>
        <p:spPr bwMode="auto">
          <a:xfrm flipV="1">
            <a:off x="3846015" y="1876101"/>
            <a:ext cx="1851025" cy="5222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711465" y="3524511"/>
            <a:ext cx="3357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altLang="en-US" sz="24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altLang="en-US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r>
              <a:rPr lang="en-US" altLang="en-US" sz="2400" b="1" i="1" baseline="30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8" name="Line 10"/>
          <p:cNvSpPr>
            <a:spLocks noChangeShapeType="1"/>
          </p:cNvSpPr>
          <p:nvPr/>
        </p:nvSpPr>
        <p:spPr bwMode="auto">
          <a:xfrm>
            <a:off x="5771965" y="1906201"/>
            <a:ext cx="1311275" cy="7905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 rot="1770744">
            <a:off x="4936989" y="1286762"/>
            <a:ext cx="3641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altLang="en-US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lang="en-US" altLang="en-US" sz="24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 rot="4120124">
            <a:off x="7512585" y="1029165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i="1" dirty="0" smtClean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altLang="en-US" sz="2400" b="1" i="1" dirty="0" err="1" smtClean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400" b="1" i="1" dirty="0" smtClean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400" b="1" i="1" dirty="0" smtClean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altLang="en-US" sz="2400" b="1" i="1" dirty="0" smtClean="0">
              <a:solidFill>
                <a:schemeClr val="accent5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 flipH="1" flipV="1">
            <a:off x="8514334" y="785578"/>
            <a:ext cx="609600" cy="15700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29923" y="4823949"/>
            <a:ext cx="10238130" cy="523220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bốc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3607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4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7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0" dur="7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5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9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17" grpId="0"/>
          <p:bldP spid="19" grpId="0"/>
          <p:bldP spid="20" grpId="0"/>
          <p:bldP spid="22" grpId="0" animBg="1"/>
          <p:bldP spid="22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4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7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0" dur="7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5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9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17" grpId="0"/>
          <p:bldP spid="19" grpId="0"/>
          <p:bldP spid="20" grpId="0"/>
          <p:bldP spid="22" grpId="0" animBg="1"/>
          <p:bldP spid="22" grpId="1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240320" y="3925819"/>
            <a:ext cx="2204517" cy="28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200" y="3408716"/>
            <a:ext cx="2971400" cy="297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23" y="5879592"/>
            <a:ext cx="1553895" cy="1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1" y="4707505"/>
            <a:ext cx="2433036" cy="29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350" y="59164"/>
            <a:ext cx="8331200" cy="569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loud 12">
            <a:extLst>
              <a:ext uri="{FF2B5EF4-FFF2-40B4-BE49-F238E27FC236}">
                <a16:creationId xmlns:a16="http://schemas.microsoft.com/office/drawing/2014/main" id="{DA3C6994-353C-4893-B6DD-C44E65AB1C25}"/>
              </a:ext>
            </a:extLst>
          </p:cNvPr>
          <p:cNvSpPr/>
          <p:nvPr/>
        </p:nvSpPr>
        <p:spPr>
          <a:xfrm>
            <a:off x="1958638" y="1287616"/>
            <a:ext cx="8558212" cy="2667000"/>
          </a:xfrm>
          <a:prstGeom prst="cloud">
            <a:avLst/>
          </a:prstGeom>
          <a:noFill/>
          <a:ln>
            <a:solidFill>
              <a:srgbClr val="0070C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3200" b="1" dirty="0" err="1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 pitchFamily="18" charset="0"/>
              </a:rPr>
              <a:t>Em</a:t>
            </a:r>
            <a:r>
              <a:rPr lang="en-US" altLang="en-US" sz="3200" b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 pitchFamily="18" charset="0"/>
              </a:rPr>
              <a:t>hãy</a:t>
            </a:r>
            <a:r>
              <a:rPr lang="en-US" altLang="en-US" sz="3200" b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 pitchFamily="18" charset="0"/>
              </a:rPr>
              <a:t>nêu</a:t>
            </a:r>
            <a:r>
              <a:rPr lang="en-US" altLang="en-US" sz="3200" b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 pitchFamily="18" charset="0"/>
              </a:rPr>
              <a:t>những</a:t>
            </a:r>
            <a:r>
              <a:rPr lang="en-US" altLang="en-US" sz="3200" b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 pitchFamily="18" charset="0"/>
              </a:rPr>
              <a:t>ví</a:t>
            </a:r>
            <a:r>
              <a:rPr lang="en-US" altLang="en-US" sz="3200" b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 pitchFamily="18" charset="0"/>
              </a:rPr>
              <a:t>dụ</a:t>
            </a:r>
            <a:r>
              <a:rPr lang="en-US" altLang="en-US" sz="3200" b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 pitchFamily="18" charset="0"/>
              </a:rPr>
              <a:t>về</a:t>
            </a:r>
            <a:r>
              <a:rPr lang="en-US" altLang="en-US" sz="3200" b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 pitchFamily="18" charset="0"/>
              </a:rPr>
              <a:t>sự</a:t>
            </a:r>
            <a:r>
              <a:rPr lang="en-US" altLang="en-US" sz="3200" b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 pitchFamily="18" charset="0"/>
              </a:rPr>
              <a:t>chuyển</a:t>
            </a:r>
            <a:r>
              <a:rPr lang="en-US" altLang="en-US" sz="3200" b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 pitchFamily="18" charset="0"/>
              </a:rPr>
              <a:t>thể</a:t>
            </a:r>
            <a:r>
              <a:rPr lang="en-US" altLang="en-US" sz="3200" b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 pitchFamily="18" charset="0"/>
              </a:rPr>
              <a:t>của</a:t>
            </a:r>
            <a:r>
              <a:rPr lang="en-US" altLang="en-US" sz="3200" b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 pitchFamily="18" charset="0"/>
              </a:rPr>
              <a:t>chất</a:t>
            </a:r>
            <a:r>
              <a:rPr lang="en-US" altLang="en-US" sz="3200" b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 pitchFamily="18" charset="0"/>
              </a:rPr>
              <a:t>mà</a:t>
            </a:r>
            <a:r>
              <a:rPr lang="en-US" altLang="en-US" sz="3200" b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 pitchFamily="18" charset="0"/>
              </a:rPr>
              <a:t>em</a:t>
            </a:r>
            <a:r>
              <a:rPr lang="en-US" altLang="en-US" sz="3200" b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 pitchFamily="18" charset="0"/>
              </a:rPr>
              <a:t>biết</a:t>
            </a:r>
            <a:r>
              <a:rPr lang="en-US" altLang="en-US" sz="3200" b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29140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240320" y="3925819"/>
            <a:ext cx="2204517" cy="28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200" y="3408716"/>
            <a:ext cx="2971400" cy="297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23" y="5879592"/>
            <a:ext cx="1553895" cy="1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1" y="4707505"/>
            <a:ext cx="2433036" cy="29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570" y="0"/>
            <a:ext cx="8331200" cy="569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loud 8">
            <a:extLst>
              <a:ext uri="{FF2B5EF4-FFF2-40B4-BE49-F238E27FC236}">
                <a16:creationId xmlns:a16="http://schemas.microsoft.com/office/drawing/2014/main" id="{93120233-0C3F-4F72-9669-07D8FB41875B}"/>
              </a:ext>
            </a:extLst>
          </p:cNvPr>
          <p:cNvSpPr/>
          <p:nvPr/>
        </p:nvSpPr>
        <p:spPr>
          <a:xfrm>
            <a:off x="2174652" y="1154951"/>
            <a:ext cx="8634412" cy="2590800"/>
          </a:xfrm>
          <a:prstGeom prst="cloud">
            <a:avLst/>
          </a:prstGeom>
          <a:noFill/>
          <a:ln>
            <a:solidFill>
              <a:srgbClr val="0000CC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 pitchFamily="18" charset="0"/>
              </a:rPr>
              <a:t>Khi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 pitchFamily="18" charset="0"/>
              </a:rPr>
              <a:t>nào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 pitchFamily="18" charset="0"/>
              </a:rPr>
              <a:t>các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 pitchFamily="18" charset="0"/>
              </a:rPr>
              <a:t>chất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 pitchFamily="18" charset="0"/>
              </a:rPr>
              <a:t>có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 pitchFamily="18" charset="0"/>
              </a:rPr>
              <a:t>thể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 pitchFamily="18" charset="0"/>
              </a:rPr>
              <a:t>chuyển</a:t>
            </a:r>
            <a:endParaRPr lang="en-US" altLang="en-US" sz="3200" b="1" dirty="0">
              <a:solidFill>
                <a:schemeClr val="accent6">
                  <a:lumMod val="50000"/>
                </a:schemeClr>
              </a:solidFill>
              <a:latin typeface="Times New Roman"/>
              <a:cs typeface="Times New Roman" pitchFamily="18" charset="0"/>
            </a:endParaRPr>
          </a:p>
          <a:p>
            <a:pPr algn="ctr">
              <a:defRPr/>
            </a:pP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 pitchFamily="18" charset="0"/>
              </a:rPr>
              <a:t>từ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 pitchFamily="18" charset="0"/>
              </a:rPr>
              <a:t>thể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 pitchFamily="18" charset="0"/>
              </a:rPr>
              <a:t>này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 pitchFamily="18" charset="0"/>
              </a:rPr>
              <a:t> sang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 pitchFamily="18" charset="0"/>
              </a:rPr>
              <a:t>thể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 pitchFamily="18" charset="0"/>
              </a:rPr>
              <a:t>khác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3634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416240" y="0"/>
            <a:ext cx="6184959" cy="2255398"/>
            <a:chOff x="306021" y="0"/>
            <a:chExt cx="5359518" cy="1437584"/>
          </a:xfrm>
        </p:grpSpPr>
        <p:sp>
          <p:nvSpPr>
            <p:cNvPr id="73" name="Freeform 5"/>
            <p:cNvSpPr/>
            <p:nvPr/>
          </p:nvSpPr>
          <p:spPr bwMode="auto">
            <a:xfrm>
              <a:off x="1020364" y="0"/>
              <a:ext cx="3695700" cy="1437584"/>
            </a:xfrm>
            <a:custGeom>
              <a:avLst/>
              <a:gdLst>
                <a:gd name="T0" fmla="*/ 1687 w 3366"/>
                <a:gd name="T1" fmla="*/ 0 h 2194"/>
                <a:gd name="T2" fmla="*/ 1293 w 3366"/>
                <a:gd name="T3" fmla="*/ 313 h 2194"/>
                <a:gd name="T4" fmla="*/ 1075 w 3366"/>
                <a:gd name="T5" fmla="*/ 255 h 2194"/>
                <a:gd name="T6" fmla="*/ 631 w 3366"/>
                <a:gd name="T7" fmla="*/ 699 h 2194"/>
                <a:gd name="T8" fmla="*/ 639 w 3366"/>
                <a:gd name="T9" fmla="*/ 779 h 2194"/>
                <a:gd name="T10" fmla="*/ 0 w 3366"/>
                <a:gd name="T11" fmla="*/ 1485 h 2194"/>
                <a:gd name="T12" fmla="*/ 709 w 3366"/>
                <a:gd name="T13" fmla="*/ 2194 h 2194"/>
                <a:gd name="T14" fmla="*/ 1263 w 3366"/>
                <a:gd name="T15" fmla="*/ 1927 h 2194"/>
                <a:gd name="T16" fmla="*/ 1716 w 3366"/>
                <a:gd name="T17" fmla="*/ 2121 h 2194"/>
                <a:gd name="T18" fmla="*/ 2143 w 3366"/>
                <a:gd name="T19" fmla="*/ 1954 h 2194"/>
                <a:gd name="T20" fmla="*/ 2657 w 3366"/>
                <a:gd name="T21" fmla="*/ 2174 h 2194"/>
                <a:gd name="T22" fmla="*/ 3366 w 3366"/>
                <a:gd name="T23" fmla="*/ 1465 h 2194"/>
                <a:gd name="T24" fmla="*/ 2837 w 3366"/>
                <a:gd name="T25" fmla="*/ 780 h 2194"/>
                <a:gd name="T26" fmla="*/ 2266 w 3366"/>
                <a:gd name="T27" fmla="*/ 260 h 2194"/>
                <a:gd name="T28" fmla="*/ 2077 w 3366"/>
                <a:gd name="T29" fmla="*/ 293 h 2194"/>
                <a:gd name="T30" fmla="*/ 1687 w 3366"/>
                <a:gd name="T31" fmla="*/ 0 h 2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66" h="2194">
                  <a:moveTo>
                    <a:pt x="1687" y="0"/>
                  </a:moveTo>
                  <a:cubicBezTo>
                    <a:pt x="1495" y="0"/>
                    <a:pt x="1335" y="133"/>
                    <a:pt x="1293" y="313"/>
                  </a:cubicBezTo>
                  <a:cubicBezTo>
                    <a:pt x="1229" y="276"/>
                    <a:pt x="1155" y="255"/>
                    <a:pt x="1075" y="255"/>
                  </a:cubicBezTo>
                  <a:cubicBezTo>
                    <a:pt x="830" y="255"/>
                    <a:pt x="631" y="454"/>
                    <a:pt x="631" y="699"/>
                  </a:cubicBezTo>
                  <a:cubicBezTo>
                    <a:pt x="631" y="726"/>
                    <a:pt x="634" y="753"/>
                    <a:pt x="639" y="779"/>
                  </a:cubicBezTo>
                  <a:cubicBezTo>
                    <a:pt x="280" y="814"/>
                    <a:pt x="0" y="1117"/>
                    <a:pt x="0" y="1485"/>
                  </a:cubicBezTo>
                  <a:cubicBezTo>
                    <a:pt x="0" y="1876"/>
                    <a:pt x="317" y="2194"/>
                    <a:pt x="709" y="2194"/>
                  </a:cubicBezTo>
                  <a:cubicBezTo>
                    <a:pt x="933" y="2194"/>
                    <a:pt x="1133" y="2089"/>
                    <a:pt x="1263" y="1927"/>
                  </a:cubicBezTo>
                  <a:cubicBezTo>
                    <a:pt x="1377" y="2047"/>
                    <a:pt x="1538" y="2121"/>
                    <a:pt x="1716" y="2121"/>
                  </a:cubicBezTo>
                  <a:cubicBezTo>
                    <a:pt x="1881" y="2121"/>
                    <a:pt x="2031" y="2058"/>
                    <a:pt x="2143" y="1954"/>
                  </a:cubicBezTo>
                  <a:cubicBezTo>
                    <a:pt x="2272" y="2089"/>
                    <a:pt x="2454" y="2174"/>
                    <a:pt x="2657" y="2174"/>
                  </a:cubicBezTo>
                  <a:cubicBezTo>
                    <a:pt x="3048" y="2174"/>
                    <a:pt x="3366" y="1857"/>
                    <a:pt x="3366" y="1465"/>
                  </a:cubicBezTo>
                  <a:cubicBezTo>
                    <a:pt x="3366" y="1136"/>
                    <a:pt x="3141" y="860"/>
                    <a:pt x="2837" y="780"/>
                  </a:cubicBezTo>
                  <a:cubicBezTo>
                    <a:pt x="2810" y="488"/>
                    <a:pt x="2565" y="260"/>
                    <a:pt x="2266" y="260"/>
                  </a:cubicBezTo>
                  <a:cubicBezTo>
                    <a:pt x="2200" y="260"/>
                    <a:pt x="2136" y="272"/>
                    <a:pt x="2077" y="293"/>
                  </a:cubicBezTo>
                  <a:cubicBezTo>
                    <a:pt x="2028" y="124"/>
                    <a:pt x="1872" y="0"/>
                    <a:pt x="1687" y="0"/>
                  </a:cubicBez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63500">
              <a:solidFill>
                <a:srgbClr val="F23D3B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306021" y="522730"/>
              <a:ext cx="5359518" cy="490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kern="10" spc="-332" dirty="0">
                  <a:ln w="12700">
                    <a:solidFill>
                      <a:srgbClr val="000099"/>
                    </a:solidFill>
                    <a:round/>
                    <a:headEnd/>
                    <a:tailEnd/>
                  </a:ln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 ĐỘNG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55702" y="2030678"/>
            <a:ext cx="1609206" cy="1206784"/>
            <a:chOff x="15037565" y="-3324319"/>
            <a:chExt cx="3623312" cy="2837500"/>
          </a:xfrm>
        </p:grpSpPr>
        <p:sp>
          <p:nvSpPr>
            <p:cNvPr id="10" name="椭圆 9"/>
            <p:cNvSpPr/>
            <p:nvPr/>
          </p:nvSpPr>
          <p:spPr>
            <a:xfrm>
              <a:off x="15037565" y="-2604735"/>
              <a:ext cx="2324100" cy="2117916"/>
            </a:xfrm>
            <a:prstGeom prst="ellipse">
              <a:avLst/>
            </a:prstGeom>
            <a:gradFill flip="none" rotWithShape="1">
              <a:gsLst>
                <a:gs pos="0">
                  <a:srgbClr val="8D5EB0"/>
                </a:gs>
                <a:gs pos="100000">
                  <a:srgbClr val="552D6D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51095" y="-3140640"/>
              <a:ext cx="2325592" cy="2419403"/>
            </a:xfrm>
            <a:custGeom>
              <a:avLst/>
              <a:gdLst>
                <a:gd name="connsiteX0" fmla="*/ 0 w 2506924"/>
                <a:gd name="connsiteY0" fmla="*/ 0 h 2015322"/>
                <a:gd name="connsiteX1" fmla="*/ 2506924 w 2506924"/>
                <a:gd name="connsiteY1" fmla="*/ 0 h 2015322"/>
                <a:gd name="connsiteX2" fmla="*/ 2506924 w 2506924"/>
                <a:gd name="connsiteY2" fmla="*/ 1647633 h 2015322"/>
                <a:gd name="connsiteX3" fmla="*/ 0 w 2506924"/>
                <a:gd name="connsiteY3" fmla="*/ 2015322 h 2015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6924" h="2015322">
                  <a:moveTo>
                    <a:pt x="0" y="0"/>
                  </a:moveTo>
                  <a:lnTo>
                    <a:pt x="2506924" y="0"/>
                  </a:lnTo>
                  <a:lnTo>
                    <a:pt x="2506924" y="1647633"/>
                  </a:lnTo>
                  <a:lnTo>
                    <a:pt x="0" y="2015322"/>
                  </a:ln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文本框 10"/>
            <p:cNvSpPr txBox="1"/>
            <p:nvPr/>
          </p:nvSpPr>
          <p:spPr>
            <a:xfrm>
              <a:off x="17205589" y="-3324319"/>
              <a:ext cx="1455288" cy="2822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i="1" dirty="0">
                  <a:ln w="0">
                    <a:noFill/>
                  </a:ln>
                  <a:solidFill>
                    <a:schemeClr val="accent2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</a:t>
              </a:r>
              <a:endParaRPr lang="zh-CN" altLang="en-US" sz="7200" i="1" dirty="0">
                <a:ln w="0">
                  <a:noFill/>
                </a:ln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09227" y="3539084"/>
            <a:ext cx="1638300" cy="2007526"/>
            <a:chOff x="14852308" y="1951328"/>
            <a:chExt cx="4043629" cy="5311584"/>
          </a:xfrm>
        </p:grpSpPr>
        <p:sp>
          <p:nvSpPr>
            <p:cNvPr id="20" name="椭圆 19"/>
            <p:cNvSpPr/>
            <p:nvPr/>
          </p:nvSpPr>
          <p:spPr>
            <a:xfrm>
              <a:off x="14981955" y="2426229"/>
              <a:ext cx="2598057" cy="2598057"/>
            </a:xfrm>
            <a:prstGeom prst="ellipse">
              <a:avLst/>
            </a:prstGeom>
            <a:gradFill>
              <a:gsLst>
                <a:gs pos="0">
                  <a:srgbClr val="FED754"/>
                </a:gs>
                <a:gs pos="100000">
                  <a:srgbClr val="FDAD02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5497"/>
            <a:stretch/>
          </p:blipFill>
          <p:spPr>
            <a:xfrm rot="497207" flipH="1">
              <a:off x="14852308" y="1997943"/>
              <a:ext cx="2396545" cy="5264969"/>
            </a:xfrm>
            <a:custGeom>
              <a:avLst/>
              <a:gdLst>
                <a:gd name="connsiteX0" fmla="*/ 4576382 w 4576382"/>
                <a:gd name="connsiteY0" fmla="*/ 0 h 4358199"/>
                <a:gd name="connsiteX1" fmla="*/ 4576382 w 4576382"/>
                <a:gd name="connsiteY1" fmla="*/ 4358199 h 4358199"/>
                <a:gd name="connsiteX2" fmla="*/ 4157235 w 4576382"/>
                <a:gd name="connsiteY2" fmla="*/ 4358199 h 4358199"/>
                <a:gd name="connsiteX3" fmla="*/ 4473927 w 4576382"/>
                <a:gd name="connsiteY3" fmla="*/ 2183841 h 4358199"/>
                <a:gd name="connsiteX4" fmla="*/ 0 w 4576382"/>
                <a:gd name="connsiteY4" fmla="*/ 1532220 h 4358199"/>
                <a:gd name="connsiteX5" fmla="*/ 0 w 4576382"/>
                <a:gd name="connsiteY5" fmla="*/ 0 h 435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6382" h="4358199">
                  <a:moveTo>
                    <a:pt x="4576382" y="0"/>
                  </a:moveTo>
                  <a:lnTo>
                    <a:pt x="4576382" y="4358199"/>
                  </a:lnTo>
                  <a:lnTo>
                    <a:pt x="4157235" y="4358199"/>
                  </a:lnTo>
                  <a:lnTo>
                    <a:pt x="4473927" y="2183841"/>
                  </a:lnTo>
                  <a:lnTo>
                    <a:pt x="0" y="1532220"/>
                  </a:lnTo>
                  <a:lnTo>
                    <a:pt x="0" y="0"/>
                  </a:ln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文本框 22"/>
            <p:cNvSpPr txBox="1"/>
            <p:nvPr/>
          </p:nvSpPr>
          <p:spPr>
            <a:xfrm>
              <a:off x="17580012" y="1951328"/>
              <a:ext cx="1315925" cy="2655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600" i="1">
                  <a:ln w="0">
                    <a:noFill/>
                  </a:ln>
                  <a:solidFill>
                    <a:srgbClr val="D9EEE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卡通简体" panose="03000509000000000000" pitchFamily="65" charset="-122"/>
                  <a:ea typeface="方正卡通简体" panose="03000509000000000000" pitchFamily="65" charset="-122"/>
                </a:defRPr>
              </a:lvl1pPr>
            </a:lstStyle>
            <a:p>
              <a:r>
                <a:rPr lang="en-US" altLang="zh-CN" sz="7200" dirty="0">
                  <a:solidFill>
                    <a:schemeClr val="accent4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endParaRPr lang="zh-CN" altLang="en-US" sz="7200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393583" y="5173974"/>
            <a:ext cx="1671325" cy="1295459"/>
            <a:chOff x="2113540" y="2933335"/>
            <a:chExt cx="4402532" cy="3762293"/>
          </a:xfrm>
        </p:grpSpPr>
        <p:sp>
          <p:nvSpPr>
            <p:cNvPr id="16" name="椭圆 15"/>
            <p:cNvSpPr/>
            <p:nvPr/>
          </p:nvSpPr>
          <p:spPr>
            <a:xfrm>
              <a:off x="2383985" y="3792030"/>
              <a:ext cx="2598057" cy="2598057"/>
            </a:xfrm>
            <a:prstGeom prst="ellipse">
              <a:avLst/>
            </a:prstGeom>
            <a:gradFill>
              <a:gsLst>
                <a:gs pos="0">
                  <a:srgbClr val="01D1FD"/>
                </a:gs>
                <a:gs pos="100000">
                  <a:srgbClr val="038C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86648">
              <a:off x="2113540" y="2933335"/>
              <a:ext cx="3114551" cy="328857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4813535" y="3209613"/>
              <a:ext cx="1702537" cy="34860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6600" i="1">
                  <a:ln w="0">
                    <a:noFill/>
                  </a:ln>
                  <a:solidFill>
                    <a:srgbClr val="D9EEE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卡通简体" panose="03000509000000000000" pitchFamily="65" charset="-122"/>
                  <a:ea typeface="方正卡通简体" panose="03000509000000000000" pitchFamily="65" charset="-122"/>
                </a:defRPr>
              </a:lvl1pPr>
            </a:lstStyle>
            <a:p>
              <a:r>
                <a:rPr lang="en-US" altLang="zh-CN" sz="72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</a:t>
              </a:r>
              <a:endParaRPr lang="zh-CN" altLang="en-US" sz="7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2310740" y="5564103"/>
              <a:ext cx="18473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endParaRPr lang="zh-CN" altLang="en-US" sz="3200" dirty="0">
                <a:ln w="0"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WordArt 3">
            <a:extLst>
              <a:ext uri="{FF2B5EF4-FFF2-40B4-BE49-F238E27FC236}">
                <a16:creationId xmlns:a16="http://schemas.microsoft.com/office/drawing/2014/main" id="{808887F4-4F92-4BF5-AAA3-1358DDD282A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01859" y="2255398"/>
            <a:ext cx="4924425" cy="75088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>
              <a:defRPr/>
            </a:pPr>
            <a:r>
              <a:rPr lang="vi-VN" sz="3692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Ai nhanh, </a:t>
            </a:r>
            <a:r>
              <a:rPr lang="vi-VN" sz="3692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ai đúng !</a:t>
            </a:r>
            <a:endParaRPr lang="en-US" sz="3692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74873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240320" y="3925819"/>
            <a:ext cx="2204517" cy="28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200" y="3408716"/>
            <a:ext cx="2971400" cy="297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23" y="5879592"/>
            <a:ext cx="1553895" cy="1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1" y="4707505"/>
            <a:ext cx="2433036" cy="29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371" y="59164"/>
            <a:ext cx="9056726" cy="569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29"/>
          <p:cNvSpPr>
            <a:spLocks noChangeArrowheads="1"/>
          </p:cNvSpPr>
          <p:nvPr/>
        </p:nvSpPr>
        <p:spPr bwMode="auto">
          <a:xfrm>
            <a:off x="1988970" y="1371978"/>
            <a:ext cx="8305800" cy="2286000"/>
          </a:xfrm>
          <a:prstGeom prst="flowChartAlternateProcess">
            <a:avLst/>
          </a:prstGeom>
          <a:noFill/>
          <a:ln w="76200" cmpd="tri" algn="ctr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60865" y="1196501"/>
            <a:ext cx="664373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8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8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8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8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2800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941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1936825" y="1301703"/>
            <a:ext cx="8610600" cy="4648200"/>
          </a:xfrm>
          <a:prstGeom prst="horizontalScroll">
            <a:avLst>
              <a:gd name="adj" fmla="val 12500"/>
            </a:avLst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CA" altLang="en-US" b="1" i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600050" y="1987934"/>
            <a:ext cx="77724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003366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600050" y="3441062"/>
            <a:ext cx="77724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Ví</a:t>
            </a:r>
            <a:r>
              <a:rPr lang="en-US" alt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dụ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ni-tơ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ni-tơ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970918" y="628751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chuyển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chất</a:t>
            </a:r>
            <a:endParaRPr lang="en-US" alt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" descr="97e5c76d95dfebf73877221ff104468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9687" y="4341174"/>
            <a:ext cx="4851874" cy="2988947"/>
          </a:xfrm>
          <a:prstGeom prst="rect">
            <a:avLst/>
          </a:prstGeom>
        </p:spPr>
      </p:pic>
      <p:sp>
        <p:nvSpPr>
          <p:cNvPr id="18" name="AutoShape 8"/>
          <p:cNvSpPr>
            <a:spLocks noChangeArrowheads="1"/>
          </p:cNvSpPr>
          <p:nvPr/>
        </p:nvSpPr>
        <p:spPr bwMode="auto">
          <a:xfrm>
            <a:off x="1936825" y="1301703"/>
            <a:ext cx="8610600" cy="4648200"/>
          </a:xfrm>
          <a:prstGeom prst="horizontalScroll">
            <a:avLst>
              <a:gd name="adj" fmla="val 12500"/>
            </a:avLst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CA" altLang="en-US" b="1" i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2600050" y="1987934"/>
            <a:ext cx="77724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003366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2600050" y="3441062"/>
            <a:ext cx="77724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i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Ví</a:t>
            </a:r>
            <a:r>
              <a:rPr lang="en-US" altLang="en-US" sz="28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i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dụ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ni-tơ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ni-tơ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3" name="图片 1" descr="97e5c76d95dfebf73877221ff104468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6513" y="4356505"/>
            <a:ext cx="4851874" cy="298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223230"/>
      </p:ext>
    </p:extLst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8" grpId="0" animBg="1"/>
      <p:bldP spid="19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" descr="97e5c76d95dfebf73877221ff104468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6275" y="3869053"/>
            <a:ext cx="4851874" cy="2988947"/>
          </a:xfrm>
          <a:prstGeom prst="rect">
            <a:avLst/>
          </a:prstGeom>
        </p:spPr>
      </p:pic>
      <p:sp>
        <p:nvSpPr>
          <p:cNvPr id="14" name="Cloud Callout 13">
            <a:extLst>
              <a:ext uri="{FF2B5EF4-FFF2-40B4-BE49-F238E27FC236}">
                <a16:creationId xmlns:a16="http://schemas.microsoft.com/office/drawing/2014/main" id="{29098771-6683-4C9E-828C-A4952F6C4EA8}"/>
              </a:ext>
            </a:extLst>
          </p:cNvPr>
          <p:cNvSpPr/>
          <p:nvPr/>
        </p:nvSpPr>
        <p:spPr>
          <a:xfrm>
            <a:off x="1685365" y="994954"/>
            <a:ext cx="8610600" cy="3124200"/>
          </a:xfrm>
          <a:prstGeom prst="cloudCallout">
            <a:avLst>
              <a:gd name="adj1" fmla="val 31138"/>
              <a:gd name="adj2" fmla="val 26786"/>
            </a:avLst>
          </a:prstGeom>
          <a:noFill/>
          <a:ln w="25400" cap="flat" cmpd="sng" algn="ctr">
            <a:solidFill>
              <a:srgbClr val="0000CC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kể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tên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chất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chuyển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rắn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sang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lỏng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lỏng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sang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khí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ngược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lại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433163"/>
      </p:ext>
    </p:extLst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ình ảnh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752600"/>
            <a:ext cx="2743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ình ảnh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52600"/>
            <a:ext cx="2743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Hình ảnh0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1752600"/>
            <a:ext cx="3048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790700" y="4876800"/>
            <a:ext cx="2209800" cy="1169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Nến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altLang="en-US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4876800" y="4876800"/>
            <a:ext cx="2476500" cy="1169988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8270875" y="4953000"/>
            <a:ext cx="1981200" cy="11699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4003675" y="5327650"/>
            <a:ext cx="838200" cy="228600"/>
          </a:xfrm>
          <a:prstGeom prst="rightArrow">
            <a:avLst>
              <a:gd name="adj1" fmla="val 50000"/>
              <a:gd name="adj2" fmla="val 9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0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>
            <a:off x="7391400" y="5410200"/>
            <a:ext cx="838200" cy="228600"/>
          </a:xfrm>
          <a:prstGeom prst="rightArrow">
            <a:avLst>
              <a:gd name="adj1" fmla="val 50000"/>
              <a:gd name="adj2" fmla="val 9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0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000250" y="682624"/>
            <a:ext cx="822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endParaRPr lang="en-US" alt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621559"/>
      </p:ext>
    </p:extLst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691000" y="4541465"/>
            <a:ext cx="1997075" cy="9858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800" b="1" i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662799" y="4450977"/>
            <a:ext cx="2895600" cy="17383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FF"/>
              </a:buClr>
              <a:buSzPct val="70000"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fontAlgn="base">
              <a:spcAft>
                <a:spcPct val="0"/>
              </a:spcAft>
              <a:buClr>
                <a:srgbClr val="0000FF"/>
              </a:buClr>
              <a:buSzPct val="70000"/>
              <a:buNone/>
            </a:pP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nung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endParaRPr lang="en-US" altLang="en-US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Aft>
                <a:spcPct val="0"/>
              </a:spcAft>
              <a:buClr>
                <a:srgbClr val="0000FF"/>
              </a:buClr>
              <a:buSzPct val="70000"/>
              <a:buNone/>
            </a:pPr>
            <a:r>
              <a:rPr lang="en-US" altLang="en-US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altLang="en-US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6" name="Picture 22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949" y="1769690"/>
            <a:ext cx="2762250" cy="2574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3" descr="Th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362" y="1768102"/>
            <a:ext cx="2755900" cy="2562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1519549" y="448889"/>
            <a:ext cx="91630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sang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000" y="1760165"/>
            <a:ext cx="2760663" cy="2562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8548999" y="4531940"/>
            <a:ext cx="1917700" cy="985837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800" b="1" i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>
            <a:off x="3754749" y="4944689"/>
            <a:ext cx="838200" cy="228600"/>
          </a:xfrm>
          <a:prstGeom prst="rightArrow">
            <a:avLst>
              <a:gd name="adj1" fmla="val 50000"/>
              <a:gd name="adj2" fmla="val 9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0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7648887" y="4919289"/>
            <a:ext cx="838200" cy="228600"/>
          </a:xfrm>
          <a:prstGeom prst="rightArrow">
            <a:avLst>
              <a:gd name="adj1" fmla="val 50000"/>
              <a:gd name="adj2" fmla="val 9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0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188016"/>
      </p:ext>
    </p:extLst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  <p:bldP spid="10" grpId="0" build="p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1662840" y="548323"/>
            <a:ext cx="895508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280" y="1878014"/>
            <a:ext cx="5791200" cy="385286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455817" y="5740266"/>
            <a:ext cx="8285366" cy="74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None/>
            </a:pP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bốc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alt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图片 41994" descr="1-37">
            <a:extLst>
              <a:ext uri="{FF2B5EF4-FFF2-40B4-BE49-F238E27FC236}">
                <a16:creationId xmlns:a16="http://schemas.microsoft.com/office/drawing/2014/main" id="{BC26D207-F7BF-44CA-97BD-7CB18628B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" y="2443712"/>
            <a:ext cx="2459627" cy="466381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61366019"/>
      </p:ext>
    </p:extLst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2057400" y="2205038"/>
            <a:ext cx="81422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1:</a:t>
            </a:r>
            <a:r>
              <a:rPr lang="en-US" altLang="en-US" sz="3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4008438" y="2997201"/>
            <a:ext cx="2773362" cy="60801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0099FF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altLang="en-US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Dầu</a:t>
            </a:r>
            <a:r>
              <a:rPr lang="en-US" alt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alt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4008438" y="3789363"/>
            <a:ext cx="2773362" cy="6080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0099FF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Muối.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4008438" y="4581526"/>
            <a:ext cx="2849562" cy="60801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0099FF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altLang="en-US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Xăng</a:t>
            </a:r>
            <a:r>
              <a:rPr lang="en-US" alt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0182" name="AutoShape 6"/>
          <p:cNvSpPr>
            <a:spLocks noChangeArrowheads="1"/>
          </p:cNvSpPr>
          <p:nvPr/>
        </p:nvSpPr>
        <p:spPr bwMode="auto">
          <a:xfrm>
            <a:off x="3287714" y="1412875"/>
            <a:ext cx="5545137" cy="68580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rgbClr val="0099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en-US" alt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A, </a:t>
            </a:r>
            <a:r>
              <a:rPr lang="en-US" alt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alt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B, </a:t>
            </a:r>
            <a:r>
              <a:rPr lang="en-US" alt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alt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C</a:t>
            </a:r>
          </a:p>
        </p:txBody>
      </p:sp>
      <p:sp>
        <p:nvSpPr>
          <p:cNvPr id="50183" name="Oval 7"/>
          <p:cNvSpPr>
            <a:spLocks noChangeArrowheads="1"/>
          </p:cNvSpPr>
          <p:nvPr/>
        </p:nvSpPr>
        <p:spPr bwMode="auto">
          <a:xfrm>
            <a:off x="2971800" y="495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0184" name="Oval 8"/>
          <p:cNvSpPr>
            <a:spLocks noChangeArrowheads="1"/>
          </p:cNvSpPr>
          <p:nvPr/>
        </p:nvSpPr>
        <p:spPr bwMode="auto">
          <a:xfrm>
            <a:off x="2971800" y="495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0185" name="Oval 9"/>
          <p:cNvSpPr>
            <a:spLocks noChangeArrowheads="1"/>
          </p:cNvSpPr>
          <p:nvPr/>
        </p:nvSpPr>
        <p:spPr bwMode="auto">
          <a:xfrm>
            <a:off x="2971800" y="495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0186" name="Oval 10"/>
          <p:cNvSpPr>
            <a:spLocks noChangeArrowheads="1"/>
          </p:cNvSpPr>
          <p:nvPr/>
        </p:nvSpPr>
        <p:spPr bwMode="auto">
          <a:xfrm>
            <a:off x="2971800" y="495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0187" name="Oval 11"/>
          <p:cNvSpPr>
            <a:spLocks noChangeArrowheads="1"/>
          </p:cNvSpPr>
          <p:nvPr/>
        </p:nvSpPr>
        <p:spPr bwMode="auto">
          <a:xfrm>
            <a:off x="2971800" y="495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2895600" y="304800"/>
            <a:ext cx="6019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RUNG CHUÔNG VÀNG</a:t>
            </a:r>
          </a:p>
        </p:txBody>
      </p:sp>
      <p:pic>
        <p:nvPicPr>
          <p:cNvPr id="14" name="图片 1"/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-500056" y="2846388"/>
            <a:ext cx="4157656" cy="279429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5" name="PA_组合 25"/>
          <p:cNvGrpSpPr/>
          <p:nvPr>
            <p:custDataLst>
              <p:tags r:id="rId1"/>
            </p:custDataLst>
          </p:nvPr>
        </p:nvGrpSpPr>
        <p:grpSpPr>
          <a:xfrm rot="332723">
            <a:off x="7895612" y="2387981"/>
            <a:ext cx="4020776" cy="4841737"/>
            <a:chOff x="-191416" y="1715608"/>
            <a:chExt cx="4833378" cy="556296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6" name="图片 2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0366001">
              <a:off x="726962" y="5748570"/>
              <a:ext cx="3915000" cy="1530000"/>
            </a:xfrm>
            <a:prstGeom prst="rect">
              <a:avLst/>
            </a:prstGeom>
          </p:spPr>
        </p:pic>
        <p:pic>
          <p:nvPicPr>
            <p:cNvPr id="17" name="图片 1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005">
              <a:off x="-191416" y="1715608"/>
              <a:ext cx="4448851" cy="4697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537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01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01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10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13" dur="500"/>
                                            <p:tgtEl>
                                              <p:spTgt spid="501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 nodeType="afterGroup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" presetClass="entr" presetSubtype="4" fill="hold" grpId="0" nodeType="after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01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501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 nodeType="afterGroup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0" presetID="2" presetClass="entr" presetSubtype="4" fill="hold" grpId="0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501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501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 nodeType="afterGroup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25" presetID="2" presetClass="entr" presetSubtype="4" fill="hold" grpId="0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501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01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30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33" dur="500"/>
                                            <p:tgtEl>
                                              <p:spTgt spid="501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36" dur="500"/>
                                            <p:tgtEl>
                                              <p:spTgt spid="501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39" dur="500"/>
                                            <p:tgtEl>
                                              <p:spTgt spid="501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42" dur="500"/>
                                            <p:tgtEl>
                                              <p:spTgt spid="501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45" dur="500"/>
                                            <p:tgtEl>
                                              <p:spTgt spid="501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 nodeType="afterGroup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7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 nodeType="afterGroup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0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 nodeType="afterGroup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3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 nodeType="afterGroup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6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 nodeType="afterGroup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9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62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4" dur="500" fill="hold"/>
                                            <p:tgtEl>
                                              <p:spTgt spid="50180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  <p:set>
                                          <p:cBhvr>
                                            <p:cTn id="65" dur="500" fill="hold"/>
                                            <p:tgtEl>
                                              <p:spTgt spid="50180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6" dur="500" fill="hold"/>
                                            <p:tgtEl>
                                              <p:spTgt spid="50180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7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6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7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7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0178" grpId="0"/>
          <p:bldP spid="50179" grpId="0" animBg="1"/>
          <p:bldP spid="50180" grpId="0" animBg="1"/>
          <p:bldP spid="50181" grpId="0" animBg="1"/>
          <p:bldP spid="50182" grpId="0" animBg="1"/>
          <p:bldP spid="50183" grpId="0" animBg="1"/>
          <p:bldP spid="50183" grpId="1" animBg="1"/>
          <p:bldP spid="50184" grpId="0" animBg="1"/>
          <p:bldP spid="50184" grpId="1" animBg="1"/>
          <p:bldP spid="50185" grpId="0" animBg="1"/>
          <p:bldP spid="50185" grpId="1" animBg="1"/>
          <p:bldP spid="50186" grpId="0" animBg="1"/>
          <p:bldP spid="50186" grpId="1" animBg="1"/>
          <p:bldP spid="50187" grpId="0" animBg="1"/>
          <p:bldP spid="50187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01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01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10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13" dur="500"/>
                                            <p:tgtEl>
                                              <p:spTgt spid="501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 nodeType="afterGroup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" presetClass="entr" presetSubtype="4" fill="hold" grpId="0" nodeType="after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01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501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 nodeType="afterGroup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0" presetID="2" presetClass="entr" presetSubtype="4" fill="hold" grpId="0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501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501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 nodeType="afterGroup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25" presetID="2" presetClass="entr" presetSubtype="4" fill="hold" grpId="0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501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01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30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33" dur="500"/>
                                            <p:tgtEl>
                                              <p:spTgt spid="501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36" dur="500"/>
                                            <p:tgtEl>
                                              <p:spTgt spid="501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39" dur="500"/>
                                            <p:tgtEl>
                                              <p:spTgt spid="501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42" dur="500"/>
                                            <p:tgtEl>
                                              <p:spTgt spid="501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45" dur="500"/>
                                            <p:tgtEl>
                                              <p:spTgt spid="501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 nodeType="afterGroup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7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 nodeType="afterGroup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0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 nodeType="afterGroup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3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 nodeType="afterGroup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6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 nodeType="afterGroup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9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62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4" dur="500" fill="hold"/>
                                            <p:tgtEl>
                                              <p:spTgt spid="50180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  <p:set>
                                          <p:cBhvr>
                                            <p:cTn id="65" dur="500" fill="hold"/>
                                            <p:tgtEl>
                                              <p:spTgt spid="50180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6" dur="500" fill="hold"/>
                                            <p:tgtEl>
                                              <p:spTgt spid="50180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0178" grpId="0"/>
          <p:bldP spid="50179" grpId="0" animBg="1"/>
          <p:bldP spid="50180" grpId="0" animBg="1"/>
          <p:bldP spid="50181" grpId="0" animBg="1"/>
          <p:bldP spid="50182" grpId="0" animBg="1"/>
          <p:bldP spid="50183" grpId="0" animBg="1"/>
          <p:bldP spid="50183" grpId="1" animBg="1"/>
          <p:bldP spid="50184" grpId="0" animBg="1"/>
          <p:bldP spid="50184" grpId="1" animBg="1"/>
          <p:bldP spid="50185" grpId="0" animBg="1"/>
          <p:bldP spid="50185" grpId="1" animBg="1"/>
          <p:bldP spid="50186" grpId="0" animBg="1"/>
          <p:bldP spid="50186" grpId="1" animBg="1"/>
          <p:bldP spid="50187" grpId="0" animBg="1"/>
          <p:bldP spid="50187" grpId="1" animBg="1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4224338" y="4319005"/>
            <a:ext cx="3243262" cy="6080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0099FF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Cát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4224338" y="3644901"/>
            <a:ext cx="3243262" cy="6080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0099FF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4224338" y="5229226"/>
            <a:ext cx="3243262" cy="608013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altLang="en-US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Nước.</a:t>
            </a:r>
          </a:p>
        </p:txBody>
      </p:sp>
      <p:sp>
        <p:nvSpPr>
          <p:cNvPr id="34821" name="AutoShape 5"/>
          <p:cNvSpPr>
            <a:spLocks noChangeArrowheads="1"/>
          </p:cNvSpPr>
          <p:nvPr/>
        </p:nvSpPr>
        <p:spPr bwMode="auto">
          <a:xfrm>
            <a:off x="3287714" y="1412875"/>
            <a:ext cx="5545137" cy="685800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rgbClr val="0099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en-US" alt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A, </a:t>
            </a:r>
            <a:r>
              <a:rPr lang="en-US" alt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alt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B, </a:t>
            </a:r>
            <a:r>
              <a:rPr lang="en-US" alt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alt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C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2194265" y="2205389"/>
            <a:ext cx="81422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2: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2895600" y="304800"/>
            <a:ext cx="6019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RUNG CHUÔNG VÀNG</a:t>
            </a: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4281226" y="5222270"/>
            <a:ext cx="3248547" cy="6080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0099FF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alt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endParaRPr lang="en-US" alt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PA_组合 25"/>
          <p:cNvGrpSpPr/>
          <p:nvPr>
            <p:custDataLst>
              <p:tags r:id="rId1"/>
            </p:custDataLst>
          </p:nvPr>
        </p:nvGrpSpPr>
        <p:grpSpPr>
          <a:xfrm rot="332723">
            <a:off x="-278936" y="1673400"/>
            <a:ext cx="4020776" cy="4841737"/>
            <a:chOff x="-191416" y="1715608"/>
            <a:chExt cx="4833378" cy="556296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2" name="图片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366001">
              <a:off x="726962" y="5748570"/>
              <a:ext cx="3915000" cy="1530000"/>
            </a:xfrm>
            <a:prstGeom prst="rect">
              <a:avLst/>
            </a:prstGeom>
          </p:spPr>
        </p:pic>
        <p:pic>
          <p:nvPicPr>
            <p:cNvPr id="13" name="图片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005">
              <a:off x="-191416" y="1715608"/>
              <a:ext cx="4448851" cy="4697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005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7" dur="500"/>
                                            <p:tgtEl>
                                              <p:spTgt spid="512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9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7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0" fill="hold"/>
                                            <p:tgtEl>
                                              <p:spTgt spid="512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0" fill="hold"/>
                                            <p:tgtEl>
                                              <p:spTgt spid="512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15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18" dur="500"/>
                                            <p:tgtEl>
                                              <p:spTgt spid="512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20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4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23" dur="500"/>
                                            <p:tgtEl>
                                              <p:spTgt spid="512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 nodeType="afterGroup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2" presetClass="entr" presetSubtype="4" fill="hold" grpId="0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512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12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30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32" dur="500" fill="hold"/>
                                            <p:tgtEl>
                                              <p:spTgt spid="5120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  <p:set>
                                          <p:cBhvr>
                                            <p:cTn id="33" dur="500" fill="hold"/>
                                            <p:tgtEl>
                                              <p:spTgt spid="5120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34" dur="500" fill="hold"/>
                                            <p:tgtEl>
                                              <p:spTgt spid="51209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8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1202" grpId="0" animBg="1"/>
          <p:bldP spid="51202" grpId="1" animBg="1"/>
          <p:bldP spid="51203" grpId="0" animBg="1"/>
          <p:bldP spid="51204" grpId="0" animBg="1"/>
          <p:bldP spid="5120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7" dur="500"/>
                                            <p:tgtEl>
                                              <p:spTgt spid="512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9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7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0" fill="hold"/>
                                            <p:tgtEl>
                                              <p:spTgt spid="512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0" fill="hold"/>
                                            <p:tgtEl>
                                              <p:spTgt spid="512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15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18" dur="500"/>
                                            <p:tgtEl>
                                              <p:spTgt spid="512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20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4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23" dur="500"/>
                                            <p:tgtEl>
                                              <p:spTgt spid="512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 nodeType="afterGroup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2" presetClass="entr" presetSubtype="4" fill="hold" grpId="0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512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12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30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32" dur="500" fill="hold"/>
                                            <p:tgtEl>
                                              <p:spTgt spid="5120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  <p:set>
                                          <p:cBhvr>
                                            <p:cTn id="33" dur="500" fill="hold"/>
                                            <p:tgtEl>
                                              <p:spTgt spid="5120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34" dur="500" fill="hold"/>
                                            <p:tgtEl>
                                              <p:spTgt spid="51209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1202" grpId="0" animBg="1"/>
          <p:bldP spid="51202" grpId="1" animBg="1"/>
          <p:bldP spid="51203" grpId="0" animBg="1"/>
          <p:bldP spid="51204" grpId="0" animBg="1"/>
          <p:bldP spid="51209" grpId="0" animBg="1"/>
        </p:bldLst>
      </p:timing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2351088" y="2205038"/>
            <a:ext cx="85455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3 :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altLang="en-US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4413251" y="5486401"/>
            <a:ext cx="2773363" cy="608013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rgbClr val="0099FF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altLang="en-US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Nhôm</a:t>
            </a:r>
            <a:r>
              <a:rPr lang="en-US" altLang="en-US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4419601" y="3505201"/>
            <a:ext cx="2773363" cy="608013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rgbClr val="0099FF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Ô - xi.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4419601" y="4495801"/>
            <a:ext cx="2849563" cy="608013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rgbClr val="0099FF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altLang="en-US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en-US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altLang="en-US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2230" name="AutoShape 6"/>
          <p:cNvSpPr>
            <a:spLocks noChangeArrowheads="1"/>
          </p:cNvSpPr>
          <p:nvPr/>
        </p:nvSpPr>
        <p:spPr bwMode="auto">
          <a:xfrm>
            <a:off x="3287714" y="1412875"/>
            <a:ext cx="5545137" cy="68580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rgbClr val="0099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en-US" altLang="en-US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A, </a:t>
            </a:r>
            <a:r>
              <a:rPr lang="en-US" alt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altLang="en-US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B, </a:t>
            </a:r>
            <a:r>
              <a:rPr lang="en-US" alt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altLang="en-US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C</a:t>
            </a:r>
          </a:p>
        </p:txBody>
      </p:sp>
      <p:sp>
        <p:nvSpPr>
          <p:cNvPr id="52231" name="Oval 7"/>
          <p:cNvSpPr>
            <a:spLocks noChangeArrowheads="1"/>
          </p:cNvSpPr>
          <p:nvPr/>
        </p:nvSpPr>
        <p:spPr bwMode="auto">
          <a:xfrm>
            <a:off x="2971800" y="495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2232" name="Oval 8"/>
          <p:cNvSpPr>
            <a:spLocks noChangeArrowheads="1"/>
          </p:cNvSpPr>
          <p:nvPr/>
        </p:nvSpPr>
        <p:spPr bwMode="auto">
          <a:xfrm>
            <a:off x="2971800" y="495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2233" name="Oval 9"/>
          <p:cNvSpPr>
            <a:spLocks noChangeArrowheads="1"/>
          </p:cNvSpPr>
          <p:nvPr/>
        </p:nvSpPr>
        <p:spPr bwMode="auto">
          <a:xfrm>
            <a:off x="2971800" y="495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2234" name="Oval 10"/>
          <p:cNvSpPr>
            <a:spLocks noChangeArrowheads="1"/>
          </p:cNvSpPr>
          <p:nvPr/>
        </p:nvSpPr>
        <p:spPr bwMode="auto">
          <a:xfrm>
            <a:off x="2971800" y="495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2235" name="Oval 11"/>
          <p:cNvSpPr>
            <a:spLocks noChangeArrowheads="1"/>
          </p:cNvSpPr>
          <p:nvPr/>
        </p:nvSpPr>
        <p:spPr bwMode="auto">
          <a:xfrm>
            <a:off x="2940253" y="495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2895600" y="304800"/>
            <a:ext cx="6019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RUNG CHUÔNG VÀNG</a:t>
            </a:r>
          </a:p>
        </p:txBody>
      </p:sp>
      <p:grpSp>
        <p:nvGrpSpPr>
          <p:cNvPr id="18" name="PA_组合 25"/>
          <p:cNvGrpSpPr/>
          <p:nvPr>
            <p:custDataLst>
              <p:tags r:id="rId1"/>
            </p:custDataLst>
          </p:nvPr>
        </p:nvGrpSpPr>
        <p:grpSpPr>
          <a:xfrm rot="332723">
            <a:off x="8135579" y="2281617"/>
            <a:ext cx="4020776" cy="4841737"/>
            <a:chOff x="-191416" y="1715608"/>
            <a:chExt cx="4833378" cy="556296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9" name="图片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366001">
              <a:off x="726962" y="5748570"/>
              <a:ext cx="3915000" cy="1530000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005">
              <a:off x="-191416" y="1715608"/>
              <a:ext cx="4448851" cy="4697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683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2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22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22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10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2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13" dur="500"/>
                                            <p:tgtEl>
                                              <p:spTgt spid="522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 nodeType="afterGroup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" presetClass="entr" presetSubtype="4" fill="hold" grpId="0" nodeType="after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2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22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522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 nodeType="afterGroup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0" presetID="2" presetClass="entr" presetSubtype="4" fill="hold" grpId="0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2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522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522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 nodeType="afterGroup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25" presetID="2" presetClass="entr" presetSubtype="4" fill="hold" grpId="0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522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22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30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2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33" dur="500"/>
                                            <p:tgtEl>
                                              <p:spTgt spid="522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36" dur="500"/>
                                            <p:tgtEl>
                                              <p:spTgt spid="522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2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39" dur="500"/>
                                            <p:tgtEl>
                                              <p:spTgt spid="522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2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42" dur="500"/>
                                            <p:tgtEl>
                                              <p:spTgt spid="522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2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45" dur="500"/>
                                            <p:tgtEl>
                                              <p:spTgt spid="522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 nodeType="afterGroup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7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2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 nodeType="afterGroup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0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2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 nodeType="afterGroup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3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2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 nodeType="afterGroup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6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 nodeType="afterGroup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9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2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62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4" dur="500" fill="hold"/>
                                            <p:tgtEl>
                                              <p:spTgt spid="5222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  <p:set>
                                          <p:cBhvr>
                                            <p:cTn id="65" dur="500" fill="hold"/>
                                            <p:tgtEl>
                                              <p:spTgt spid="5222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6" dur="500" fill="hold"/>
                                            <p:tgtEl>
                                              <p:spTgt spid="5222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7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69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70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2226" grpId="0"/>
          <p:bldP spid="52227" grpId="0" animBg="1"/>
          <p:bldP spid="52228" grpId="0" animBg="1"/>
          <p:bldP spid="52229" grpId="0" animBg="1"/>
          <p:bldP spid="52230" grpId="0" animBg="1"/>
          <p:bldP spid="52231" grpId="0" animBg="1"/>
          <p:bldP spid="52231" grpId="1" animBg="1"/>
          <p:bldP spid="52232" grpId="0" animBg="1"/>
          <p:bldP spid="52232" grpId="1" animBg="1"/>
          <p:bldP spid="52233" grpId="0" animBg="1"/>
          <p:bldP spid="52233" grpId="1" animBg="1"/>
          <p:bldP spid="52234" grpId="0" animBg="1"/>
          <p:bldP spid="52234" grpId="1" animBg="1"/>
          <p:bldP spid="52235" grpId="0" animBg="1"/>
          <p:bldP spid="5223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2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22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22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10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2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13" dur="500"/>
                                            <p:tgtEl>
                                              <p:spTgt spid="522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 nodeType="afterGroup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" presetClass="entr" presetSubtype="4" fill="hold" grpId="0" nodeType="after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2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22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522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 nodeType="afterGroup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0" presetID="2" presetClass="entr" presetSubtype="4" fill="hold" grpId="0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2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522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522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 nodeType="afterGroup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25" presetID="2" presetClass="entr" presetSubtype="4" fill="hold" grpId="0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522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22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30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2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33" dur="500"/>
                                            <p:tgtEl>
                                              <p:spTgt spid="522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36" dur="500"/>
                                            <p:tgtEl>
                                              <p:spTgt spid="522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2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39" dur="500"/>
                                            <p:tgtEl>
                                              <p:spTgt spid="522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2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42" dur="500"/>
                                            <p:tgtEl>
                                              <p:spTgt spid="522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2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45" dur="500"/>
                                            <p:tgtEl>
                                              <p:spTgt spid="522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 nodeType="afterGroup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7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2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 nodeType="afterGroup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0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2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 nodeType="afterGroup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3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2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 nodeType="afterGroup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6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 nodeType="afterGroup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9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2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62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4" dur="500" fill="hold"/>
                                            <p:tgtEl>
                                              <p:spTgt spid="5222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  <p:set>
                                          <p:cBhvr>
                                            <p:cTn id="65" dur="500" fill="hold"/>
                                            <p:tgtEl>
                                              <p:spTgt spid="5222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6" dur="500" fill="hold"/>
                                            <p:tgtEl>
                                              <p:spTgt spid="5222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2226" grpId="0"/>
          <p:bldP spid="52227" grpId="0" animBg="1"/>
          <p:bldP spid="52228" grpId="0" animBg="1"/>
          <p:bldP spid="52229" grpId="0" animBg="1"/>
          <p:bldP spid="52230" grpId="0" animBg="1"/>
          <p:bldP spid="52231" grpId="0" animBg="1"/>
          <p:bldP spid="52231" grpId="1" animBg="1"/>
          <p:bldP spid="52232" grpId="0" animBg="1"/>
          <p:bldP spid="52232" grpId="1" animBg="1"/>
          <p:bldP spid="52233" grpId="0" animBg="1"/>
          <p:bldP spid="52233" grpId="1" animBg="1"/>
          <p:bldP spid="52234" grpId="0" animBg="1"/>
          <p:bldP spid="52234" grpId="1" animBg="1"/>
          <p:bldP spid="52235" grpId="0" animBg="1"/>
          <p:bldP spid="52235" grpId="1" animBg="1"/>
        </p:bldLst>
      </p:timing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2057400" y="2205039"/>
            <a:ext cx="814228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4:</a:t>
            </a:r>
            <a:r>
              <a:rPr lang="en-US" altLang="en-US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4876801" y="5410201"/>
            <a:ext cx="2773363" cy="608013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C. Dầu ăn.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4876801" y="3581401"/>
            <a:ext cx="2773363" cy="608013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A. </a:t>
            </a:r>
            <a:r>
              <a:rPr lang="en-US" alt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Sáp</a:t>
            </a:r>
            <a:r>
              <a:rPr lang="en-US" altLang="en-US" b="1" dirty="0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4876800" y="4495801"/>
            <a:ext cx="2819400" cy="608013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B. Xăng.</a:t>
            </a:r>
          </a:p>
        </p:txBody>
      </p:sp>
      <p:sp>
        <p:nvSpPr>
          <p:cNvPr id="53254" name="AutoShape 6"/>
          <p:cNvSpPr>
            <a:spLocks noChangeArrowheads="1"/>
          </p:cNvSpPr>
          <p:nvPr/>
        </p:nvSpPr>
        <p:spPr bwMode="auto">
          <a:xfrm>
            <a:off x="3287714" y="1412875"/>
            <a:ext cx="5545137" cy="685800"/>
          </a:xfrm>
          <a:prstGeom prst="flowChartTerminator">
            <a:avLst/>
          </a:prstGeom>
          <a:solidFill>
            <a:schemeClr val="accent5">
              <a:lumMod val="75000"/>
            </a:schemeClr>
          </a:solidFill>
          <a:ln w="12700">
            <a:solidFill>
              <a:srgbClr val="0099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en-US" alt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A, </a:t>
            </a:r>
            <a:r>
              <a:rPr lang="en-US" alt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alt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B, </a:t>
            </a:r>
            <a:r>
              <a:rPr lang="en-US" alt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alt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C</a:t>
            </a:r>
          </a:p>
        </p:txBody>
      </p:sp>
      <p:sp>
        <p:nvSpPr>
          <p:cNvPr id="53255" name="Oval 7"/>
          <p:cNvSpPr>
            <a:spLocks noChangeArrowheads="1"/>
          </p:cNvSpPr>
          <p:nvPr/>
        </p:nvSpPr>
        <p:spPr bwMode="auto">
          <a:xfrm>
            <a:off x="2971800" y="495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3256" name="Oval 8"/>
          <p:cNvSpPr>
            <a:spLocks noChangeArrowheads="1"/>
          </p:cNvSpPr>
          <p:nvPr/>
        </p:nvSpPr>
        <p:spPr bwMode="auto">
          <a:xfrm>
            <a:off x="2971800" y="495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3257" name="Oval 9"/>
          <p:cNvSpPr>
            <a:spLocks noChangeArrowheads="1"/>
          </p:cNvSpPr>
          <p:nvPr/>
        </p:nvSpPr>
        <p:spPr bwMode="auto">
          <a:xfrm>
            <a:off x="2971800" y="495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3258" name="Oval 10"/>
          <p:cNvSpPr>
            <a:spLocks noChangeArrowheads="1"/>
          </p:cNvSpPr>
          <p:nvPr/>
        </p:nvSpPr>
        <p:spPr bwMode="auto">
          <a:xfrm>
            <a:off x="2971800" y="495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3259" name="Oval 11"/>
          <p:cNvSpPr>
            <a:spLocks noChangeArrowheads="1"/>
          </p:cNvSpPr>
          <p:nvPr/>
        </p:nvSpPr>
        <p:spPr bwMode="auto">
          <a:xfrm>
            <a:off x="2971800" y="495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3253582" y="497209"/>
            <a:ext cx="6019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RUNG CHUÔNG VÀNG</a:t>
            </a:r>
          </a:p>
        </p:txBody>
      </p:sp>
      <p:grpSp>
        <p:nvGrpSpPr>
          <p:cNvPr id="15" name="PA_组合 25"/>
          <p:cNvGrpSpPr/>
          <p:nvPr>
            <p:custDataLst>
              <p:tags r:id="rId1"/>
            </p:custDataLst>
          </p:nvPr>
        </p:nvGrpSpPr>
        <p:grpSpPr>
          <a:xfrm rot="332723">
            <a:off x="7994590" y="2281617"/>
            <a:ext cx="4020776" cy="4841737"/>
            <a:chOff x="-191416" y="1715608"/>
            <a:chExt cx="4833378" cy="556296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6" name="图片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366001">
              <a:off x="726962" y="5748570"/>
              <a:ext cx="3915000" cy="1530000"/>
            </a:xfrm>
            <a:prstGeom prst="rect">
              <a:avLst/>
            </a:prstGeom>
          </p:spPr>
        </p:pic>
        <p:pic>
          <p:nvPicPr>
            <p:cNvPr id="17" name="图片 1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005">
              <a:off x="-191416" y="1715608"/>
              <a:ext cx="4448851" cy="4697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504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32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32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10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13" dur="500"/>
                                            <p:tgtEl>
                                              <p:spTgt spid="532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 nodeType="afterGroup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" presetClass="entr" presetSubtype="4" fill="hold" grpId="0" nodeType="after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32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532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 nodeType="afterGroup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0" presetID="2" presetClass="entr" presetSubtype="4" fill="hold" grpId="0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532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532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 nodeType="afterGroup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25" presetID="2" presetClass="entr" presetSubtype="4" fill="hold" grpId="0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532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32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30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33" dur="500"/>
                                            <p:tgtEl>
                                              <p:spTgt spid="532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36" dur="500"/>
                                            <p:tgtEl>
                                              <p:spTgt spid="532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39" dur="500"/>
                                            <p:tgtEl>
                                              <p:spTgt spid="532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42" dur="500"/>
                                            <p:tgtEl>
                                              <p:spTgt spid="532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45" dur="500"/>
                                            <p:tgtEl>
                                              <p:spTgt spid="532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 nodeType="afterGroup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7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 nodeType="afterGroup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0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 nodeType="afterGroup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3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 nodeType="afterGroup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6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 nodeType="afterGroup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9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62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4" dur="500" fill="hold"/>
                                            <p:tgtEl>
                                              <p:spTgt spid="5325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  <p:set>
                                          <p:cBhvr>
                                            <p:cTn id="65" dur="500" fill="hold"/>
                                            <p:tgtEl>
                                              <p:spTgt spid="5325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6" dur="500" fill="hold"/>
                                            <p:tgtEl>
                                              <p:spTgt spid="5325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7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6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7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250" grpId="0"/>
          <p:bldP spid="53251" grpId="0" animBg="1"/>
          <p:bldP spid="53252" grpId="0" animBg="1"/>
          <p:bldP spid="53253" grpId="0" animBg="1"/>
          <p:bldP spid="53254" grpId="0" animBg="1"/>
          <p:bldP spid="53255" grpId="0" animBg="1"/>
          <p:bldP spid="53255" grpId="1" animBg="1"/>
          <p:bldP spid="53256" grpId="0" animBg="1"/>
          <p:bldP spid="53256" grpId="1" animBg="1"/>
          <p:bldP spid="53257" grpId="0" animBg="1"/>
          <p:bldP spid="53257" grpId="1" animBg="1"/>
          <p:bldP spid="53258" grpId="0" animBg="1"/>
          <p:bldP spid="53258" grpId="1" animBg="1"/>
          <p:bldP spid="53259" grpId="0" animBg="1"/>
          <p:bldP spid="53259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32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32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10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13" dur="500"/>
                                            <p:tgtEl>
                                              <p:spTgt spid="532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 nodeType="afterGroup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" presetClass="entr" presetSubtype="4" fill="hold" grpId="0" nodeType="after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32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532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 nodeType="afterGroup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0" presetID="2" presetClass="entr" presetSubtype="4" fill="hold" grpId="0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532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532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 nodeType="afterGroup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25" presetID="2" presetClass="entr" presetSubtype="4" fill="hold" grpId="0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532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32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30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33" dur="500"/>
                                            <p:tgtEl>
                                              <p:spTgt spid="532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36" dur="500"/>
                                            <p:tgtEl>
                                              <p:spTgt spid="532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39" dur="500"/>
                                            <p:tgtEl>
                                              <p:spTgt spid="532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42" dur="500"/>
                                            <p:tgtEl>
                                              <p:spTgt spid="532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45" dur="500"/>
                                            <p:tgtEl>
                                              <p:spTgt spid="532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 nodeType="afterGroup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7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 nodeType="afterGroup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0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 nodeType="afterGroup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3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 nodeType="afterGroup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6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 nodeType="afterGroup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9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62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4" dur="500" fill="hold"/>
                                            <p:tgtEl>
                                              <p:spTgt spid="5325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  <p:set>
                                          <p:cBhvr>
                                            <p:cTn id="65" dur="500" fill="hold"/>
                                            <p:tgtEl>
                                              <p:spTgt spid="5325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6" dur="500" fill="hold"/>
                                            <p:tgtEl>
                                              <p:spTgt spid="5325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250" grpId="0"/>
          <p:bldP spid="53251" grpId="0" animBg="1"/>
          <p:bldP spid="53252" grpId="0" animBg="1"/>
          <p:bldP spid="53253" grpId="0" animBg="1"/>
          <p:bldP spid="53254" grpId="0" animBg="1"/>
          <p:bldP spid="53255" grpId="0" animBg="1"/>
          <p:bldP spid="53255" grpId="1" animBg="1"/>
          <p:bldP spid="53256" grpId="0" animBg="1"/>
          <p:bldP spid="53256" grpId="1" animBg="1"/>
          <p:bldP spid="53257" grpId="0" animBg="1"/>
          <p:bldP spid="53257" grpId="1" animBg="1"/>
          <p:bldP spid="53258" grpId="0" animBg="1"/>
          <p:bldP spid="53258" grpId="1" animBg="1"/>
          <p:bldP spid="53259" grpId="0" animBg="1"/>
          <p:bldP spid="53259" grpId="1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540812" y="2342302"/>
            <a:ext cx="3424091" cy="446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62732" y="-149905"/>
            <a:ext cx="5308200" cy="561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\Desktop\Giai cuu con vat\historieta-linda-de-los-ciervos-4710854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7000" y1="15657" x2="20500" y2="27086"/>
                        <a14:foregroundMark x1="27625" y1="69029" x2="30750" y2="75657"/>
                        <a14:foregroundMark x1="96375" y1="86171" x2="98625" y2="89486"/>
                        <a14:foregroundMark x1="90625" y1="96457" x2="91125" y2="99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6336">
            <a:off x="2729177" y="2817157"/>
            <a:ext cx="1040815" cy="97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472" y="4623693"/>
            <a:ext cx="2315720" cy="223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605" y="2514600"/>
            <a:ext cx="5134468" cy="444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192" y="-330201"/>
            <a:ext cx="3556000" cy="298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411153" y="1106373"/>
            <a:ext cx="28600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8000"/>
                </a:solidFill>
                <a:latin typeface="Coiny" panose="02000903060500060000" pitchFamily="2" charset="0"/>
                <a:cs typeface="Arial" panose="020B0604020202020204" pitchFamily="34" charset="0"/>
              </a:rPr>
              <a:t>GIẢI CỨU</a:t>
            </a:r>
          </a:p>
          <a:p>
            <a:pPr algn="ctr"/>
            <a:r>
              <a:rPr lang="en-US" sz="3200" b="1" dirty="0">
                <a:solidFill>
                  <a:srgbClr val="008000"/>
                </a:solidFill>
                <a:latin typeface="Coiny" panose="02000903060500060000" pitchFamily="2" charset="0"/>
                <a:cs typeface="Arial" panose="020B0604020202020204" pitchFamily="34" charset="0"/>
              </a:rPr>
              <a:t>RỪNG XANH</a:t>
            </a:r>
          </a:p>
        </p:txBody>
      </p:sp>
      <p:pic>
        <p:nvPicPr>
          <p:cNvPr id="18" name="Picture 11" descr="C:\Users\ADMIN\Desktop\Tai nguyen thiet ke tro choi\Angry birds epic birds\1505573783630 (2)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792" y="2621052"/>
            <a:ext cx="1681872" cy="102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64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2351088" y="2205039"/>
            <a:ext cx="8545512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altLang="en-US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5 : </a:t>
            </a:r>
            <a:r>
              <a:rPr lang="en-US" altLang="en-US" sz="36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altLang="en-US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36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4419601" y="3581401"/>
            <a:ext cx="2773363" cy="608013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rgbClr val="0099FF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A.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Thép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4419601" y="5410201"/>
            <a:ext cx="2773363" cy="608013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rgbClr val="0099FF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alt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sôi</a:t>
            </a:r>
            <a:r>
              <a:rPr lang="en-US" alt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4381500" y="4480420"/>
            <a:ext cx="2849563" cy="608013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rgbClr val="0099FF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Thủy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tinh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4278" name="AutoShape 6"/>
          <p:cNvSpPr>
            <a:spLocks noChangeArrowheads="1"/>
          </p:cNvSpPr>
          <p:nvPr/>
        </p:nvSpPr>
        <p:spPr bwMode="auto">
          <a:xfrm>
            <a:off x="3287714" y="1412875"/>
            <a:ext cx="5545137" cy="685800"/>
          </a:xfrm>
          <a:prstGeom prst="flowChartTerminator">
            <a:avLst/>
          </a:prstGeom>
          <a:solidFill>
            <a:schemeClr val="accent5">
              <a:lumMod val="75000"/>
            </a:schemeClr>
          </a:solidFill>
          <a:ln w="12700">
            <a:solidFill>
              <a:srgbClr val="0099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en-US" alt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A, </a:t>
            </a:r>
            <a:r>
              <a:rPr lang="en-US" alt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alt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B, </a:t>
            </a:r>
            <a:r>
              <a:rPr lang="en-US" alt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alt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C</a:t>
            </a:r>
          </a:p>
        </p:txBody>
      </p:sp>
      <p:sp>
        <p:nvSpPr>
          <p:cNvPr id="54279" name="Oval 7"/>
          <p:cNvSpPr>
            <a:spLocks noChangeArrowheads="1"/>
          </p:cNvSpPr>
          <p:nvPr/>
        </p:nvSpPr>
        <p:spPr bwMode="auto">
          <a:xfrm>
            <a:off x="2971800" y="495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4280" name="Oval 8"/>
          <p:cNvSpPr>
            <a:spLocks noChangeArrowheads="1"/>
          </p:cNvSpPr>
          <p:nvPr/>
        </p:nvSpPr>
        <p:spPr bwMode="auto">
          <a:xfrm>
            <a:off x="2971800" y="495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4281" name="Oval 9"/>
          <p:cNvSpPr>
            <a:spLocks noChangeArrowheads="1"/>
          </p:cNvSpPr>
          <p:nvPr/>
        </p:nvSpPr>
        <p:spPr bwMode="auto">
          <a:xfrm>
            <a:off x="2971800" y="495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4282" name="Oval 10"/>
          <p:cNvSpPr>
            <a:spLocks noChangeArrowheads="1"/>
          </p:cNvSpPr>
          <p:nvPr/>
        </p:nvSpPr>
        <p:spPr bwMode="auto">
          <a:xfrm>
            <a:off x="2971800" y="495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4283" name="Oval 11"/>
          <p:cNvSpPr>
            <a:spLocks noChangeArrowheads="1"/>
          </p:cNvSpPr>
          <p:nvPr/>
        </p:nvSpPr>
        <p:spPr bwMode="auto">
          <a:xfrm>
            <a:off x="2971800" y="495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2895600" y="304800"/>
            <a:ext cx="6019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RUNG CHUÔNG VÀNG</a:t>
            </a:r>
          </a:p>
        </p:txBody>
      </p:sp>
      <p:grpSp>
        <p:nvGrpSpPr>
          <p:cNvPr id="15" name="PA_组合 25"/>
          <p:cNvGrpSpPr/>
          <p:nvPr>
            <p:custDataLst>
              <p:tags r:id="rId1"/>
            </p:custDataLst>
          </p:nvPr>
        </p:nvGrpSpPr>
        <p:grpSpPr>
          <a:xfrm rot="332723">
            <a:off x="-748551" y="808417"/>
            <a:ext cx="4020776" cy="4841737"/>
            <a:chOff x="-191416" y="1715608"/>
            <a:chExt cx="4833378" cy="556296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6" name="图片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366001">
              <a:off x="726962" y="5748570"/>
              <a:ext cx="3915000" cy="1530000"/>
            </a:xfrm>
            <a:prstGeom prst="rect">
              <a:avLst/>
            </a:prstGeom>
          </p:spPr>
        </p:pic>
        <p:pic>
          <p:nvPicPr>
            <p:cNvPr id="17" name="图片 1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005">
              <a:off x="-191416" y="1715608"/>
              <a:ext cx="4448851" cy="4697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054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42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42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10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13" dur="500"/>
                                            <p:tgtEl>
                                              <p:spTgt spid="542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 nodeType="afterGroup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" presetClass="entr" presetSubtype="4" fill="hold" grpId="0" nodeType="after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42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542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 nodeType="afterGroup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0" presetID="2" presetClass="entr" presetSubtype="4" fill="hold" grpId="0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542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542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 nodeType="afterGroup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25" presetID="2" presetClass="entr" presetSubtype="4" fill="hold" grpId="0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542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42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30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33" dur="500"/>
                                            <p:tgtEl>
                                              <p:spTgt spid="542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36" dur="500"/>
                                            <p:tgtEl>
                                              <p:spTgt spid="542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39" dur="500"/>
                                            <p:tgtEl>
                                              <p:spTgt spid="542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42" dur="500"/>
                                            <p:tgtEl>
                                              <p:spTgt spid="542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45" dur="500"/>
                                            <p:tgtEl>
                                              <p:spTgt spid="542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 nodeType="afterGroup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7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 nodeType="afterGroup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0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 nodeType="afterGroup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3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 nodeType="afterGroup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6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 nodeType="afterGroup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9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62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4" dur="500" fill="hold"/>
                                            <p:tgtEl>
                                              <p:spTgt spid="5427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  <p:set>
                                          <p:cBhvr>
                                            <p:cTn id="65" dur="500" fill="hold"/>
                                            <p:tgtEl>
                                              <p:spTgt spid="5427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6" dur="500" fill="hold"/>
                                            <p:tgtEl>
                                              <p:spTgt spid="5427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7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6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7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4274" grpId="0"/>
          <p:bldP spid="54275" grpId="0" animBg="1"/>
          <p:bldP spid="54276" grpId="0" animBg="1"/>
          <p:bldP spid="54277" grpId="0" animBg="1"/>
          <p:bldP spid="54278" grpId="0" animBg="1"/>
          <p:bldP spid="54279" grpId="0" animBg="1"/>
          <p:bldP spid="54279" grpId="1" animBg="1"/>
          <p:bldP spid="54280" grpId="0" animBg="1"/>
          <p:bldP spid="54280" grpId="1" animBg="1"/>
          <p:bldP spid="54281" grpId="0" animBg="1"/>
          <p:bldP spid="54281" grpId="1" animBg="1"/>
          <p:bldP spid="54282" grpId="0" animBg="1"/>
          <p:bldP spid="54282" grpId="1" animBg="1"/>
          <p:bldP spid="54283" grpId="0" animBg="1"/>
          <p:bldP spid="54283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42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42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10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13" dur="500"/>
                                            <p:tgtEl>
                                              <p:spTgt spid="542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 nodeType="afterGroup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" presetClass="entr" presetSubtype="4" fill="hold" grpId="0" nodeType="after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42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542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 nodeType="afterGroup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0" presetID="2" presetClass="entr" presetSubtype="4" fill="hold" grpId="0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542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542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 nodeType="afterGroup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25" presetID="2" presetClass="entr" presetSubtype="4" fill="hold" grpId="0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542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42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30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33" dur="500"/>
                                            <p:tgtEl>
                                              <p:spTgt spid="542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36" dur="500"/>
                                            <p:tgtEl>
                                              <p:spTgt spid="542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39" dur="500"/>
                                            <p:tgtEl>
                                              <p:spTgt spid="542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42" dur="500"/>
                                            <p:tgtEl>
                                              <p:spTgt spid="542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45" dur="500"/>
                                            <p:tgtEl>
                                              <p:spTgt spid="542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 nodeType="afterGroup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7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 nodeType="afterGroup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0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 nodeType="afterGroup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3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 nodeType="afterGroup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6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 nodeType="afterGroup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9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62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4" dur="500" fill="hold"/>
                                            <p:tgtEl>
                                              <p:spTgt spid="5427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  <p:set>
                                          <p:cBhvr>
                                            <p:cTn id="65" dur="500" fill="hold"/>
                                            <p:tgtEl>
                                              <p:spTgt spid="5427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6" dur="500" fill="hold"/>
                                            <p:tgtEl>
                                              <p:spTgt spid="5427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4274" grpId="0"/>
          <p:bldP spid="54275" grpId="0" animBg="1"/>
          <p:bldP spid="54276" grpId="0" animBg="1"/>
          <p:bldP spid="54277" grpId="0" animBg="1"/>
          <p:bldP spid="54278" grpId="0" animBg="1"/>
          <p:bldP spid="54279" grpId="0" animBg="1"/>
          <p:bldP spid="54279" grpId="1" animBg="1"/>
          <p:bldP spid="54280" grpId="0" animBg="1"/>
          <p:bldP spid="54280" grpId="1" animBg="1"/>
          <p:bldP spid="54281" grpId="0" animBg="1"/>
          <p:bldP spid="54281" grpId="1" animBg="1"/>
          <p:bldP spid="54282" grpId="0" animBg="1"/>
          <p:bldP spid="54282" grpId="1" animBg="1"/>
          <p:bldP spid="54283" grpId="0" animBg="1"/>
          <p:bldP spid="54283" grpId="1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G:\TRO CHOI POWERPOINT\Giai cuu rung xanh\flores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00" y="-838200"/>
            <a:ext cx="14020800" cy="802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1" y="2789767"/>
            <a:ext cx="1092047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ADMIN\Desktop\Giai cuu con vat\860b43d1f72858179212c60650ccfc01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356" y1="4000" x2="13136" y2="15667"/>
                        <a14:foregroundMark x1="64831" y1="1333" x2="64831" y2="15000"/>
                        <a14:foregroundMark x1="16525" y1="33667" x2="20763" y2="39000"/>
                        <a14:foregroundMark x1="58051" y1="29667" x2="51695" y2="36667"/>
                        <a14:foregroundMark x1="30932" y1="42667" x2="27542" y2="5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4531684"/>
            <a:ext cx="1342159" cy="170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Giai cuu con vat\Baby-Elephant-Clipart_7.png.137942904405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613" y="4211831"/>
            <a:ext cx="2330787" cy="233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C:\Users\ADMIN\Desktop\Giai cuu con vat\clipbear4.gif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backgroundMark x1="40102" y1="27511" x2="40102" y2="28603"/>
                        <a14:backgroundMark x1="33249" y1="35153" x2="32487" y2="36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40800" y="2933238"/>
            <a:ext cx="2641600" cy="307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9" descr="C:\Users\ADMIN\Desktop\Giai cuu con vat\cute-deer-cartoon-illustration-47171319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3720" y1="4667" x2="13786" y2="12778"/>
                        <a14:foregroundMark x1="72429" y1="4444" x2="68928" y2="12222"/>
                        <a14:foregroundMark x1="38293" y1="30333" x2="29540" y2="52333"/>
                        <a14:foregroundMark x1="46608" y1="69222" x2="69803" y2="67333"/>
                        <a14:foregroundMark x1="89934" y1="52111" x2="92123" y2="56222"/>
                        <a14:foregroundMark x1="32385" y1="97000" x2="40700" y2="98889"/>
                        <a14:foregroundMark x1="59300" y1="97222" x2="63895" y2="95333"/>
                        <a14:foregroundMark x1="92560" y1="98889" x2="95405" y2="97444"/>
                        <a14:backgroundMark x1="97155" y1="99000" x2="98249" y2="9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41" y="4319135"/>
            <a:ext cx="933521" cy="183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AutoShape 11" descr="Hình ảnh có liên quan"/>
          <p:cNvSpPr>
            <a:spLocks noChangeAspect="1" noChangeArrowheads="1"/>
          </p:cNvSpPr>
          <p:nvPr/>
        </p:nvSpPr>
        <p:spPr bwMode="auto">
          <a:xfrm>
            <a:off x="207433" y="-126999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pic>
        <p:nvPicPr>
          <p:cNvPr id="41" name="Picture 13" descr="C:\Users\ADMIN\Desktop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566" y="4393303"/>
            <a:ext cx="2345011" cy="204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3" descr="C:\Users\ADMIN\Desktop\Picture1 (2)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4409018"/>
            <a:ext cx="2819400" cy="220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3" descr="C:\Users\ADMIN\Desktop\Picture1 (2)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3225800"/>
            <a:ext cx="2819400" cy="310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3" descr="C:\Users\ADMIN\Desktop\Picture1 (2)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41" y="4409017"/>
            <a:ext cx="1757927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:\Users\ADMIN\Desktop\Giai cuu con vat\historieta-linda-de-los-ciervos-47108548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17000" y1="15657" x2="20500" y2="27086"/>
                        <a14:foregroundMark x1="27625" y1="69029" x2="30750" y2="75657"/>
                        <a14:foregroundMark x1="96375" y1="86171" x2="98625" y2="89486"/>
                        <a14:foregroundMark x1="90625" y1="96457" x2="91125" y2="99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9338">
            <a:off x="588638" y="4893055"/>
            <a:ext cx="1695065" cy="158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12308" y1="14741" x2="6538" y2="26693"/>
                        <a14:foregroundMark x1="16154" y1="17928" x2="14231" y2="30279"/>
                        <a14:foregroundMark x1="32692" y1="17530" x2="26538" y2="35060"/>
                        <a14:foregroundMark x1="46538" y1="13944" x2="50000" y2="20319"/>
                        <a14:foregroundMark x1="7692" y1="7968" x2="6538" y2="15139"/>
                        <a14:foregroundMark x1="35000" y1="4781" x2="38462" y2="11554"/>
                        <a14:foregroundMark x1="34231" y1="3984" x2="23077" y2="2390"/>
                        <a14:foregroundMark x1="35385" y1="57371" x2="34615" y2="91633"/>
                        <a14:foregroundMark x1="31538" y1="73307" x2="30385" y2="83665"/>
                        <a14:foregroundMark x1="40000" y1="62948" x2="36923" y2="81673"/>
                        <a14:foregroundMark x1="34231" y1="56175" x2="57692" y2="63347"/>
                        <a14:foregroundMark x1="56538" y1="54980" x2="46538" y2="56574"/>
                        <a14:foregroundMark x1="68077" y1="54183" x2="66923" y2="83267"/>
                        <a14:foregroundMark x1="61538" y1="60558" x2="61538" y2="80478"/>
                        <a14:foregroundMark x1="76923" y1="81275" x2="76154" y2="88446"/>
                        <a14:foregroundMark x1="93462" y1="15538" x2="77692" y2="21116"/>
                        <a14:foregroundMark x1="93077" y1="12749" x2="96154" y2="18327"/>
                        <a14:foregroundMark x1="76923" y1="22311" x2="67308" y2="50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789" y="4757348"/>
            <a:ext cx="1442953" cy="139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C:\Users\ADMIN\Desktop\Giai cuu con vat\elephant-cartoon-clip-art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0813" y="4239669"/>
            <a:ext cx="2579291" cy="252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 descr="C:\Users\ADMIN\Desktop\Giai cuu con vat\bear  mother and baby cartoon image 5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397" y="3632200"/>
            <a:ext cx="3742603" cy="374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C:\Users\ADMIN\Desktop\vector-fruits-cartoon-icons (2)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9664" b="96218" l="9886" r="89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56" y="-56492"/>
            <a:ext cx="830904" cy="75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Explosion 2 49"/>
          <p:cNvSpPr/>
          <p:nvPr/>
        </p:nvSpPr>
        <p:spPr>
          <a:xfrm rot="1364045">
            <a:off x="258667" y="2425183"/>
            <a:ext cx="1336984" cy="949579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 rot="560109">
            <a:off x="481766" y="2828529"/>
            <a:ext cx="1546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POW!</a:t>
            </a:r>
          </a:p>
        </p:txBody>
      </p:sp>
      <p:pic>
        <p:nvPicPr>
          <p:cNvPr id="52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43971" flipH="1">
            <a:off x="499242" y="3208496"/>
            <a:ext cx="1092047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 descr="C:\Users\ADMIN\Desktop\monkey_drawing_branch_hang_54278_2048x2048 (2)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100000">
                        <a14:foregroundMark x1="59619" y1="6027" x2="62549" y2="13058"/>
                        <a14:foregroundMark x1="58984" y1="6027" x2="52246" y2="12612"/>
                        <a14:foregroundMark x1="35693" y1="19420" x2="28760" y2="19085"/>
                        <a14:foregroundMark x1="13135" y1="4464" x2="17188" y2="10268"/>
                        <a14:foregroundMark x1="17188" y1="10268" x2="22314" y2="15067"/>
                        <a14:foregroundMark x1="26514" y1="17634" x2="22607" y2="15625"/>
                        <a14:foregroundMark x1="37109" y1="18862" x2="38770" y2="18192"/>
                        <a14:backgroundMark x1="7715" y1="23438" x2="20166" y2="77790"/>
                        <a14:backgroundMark x1="7715" y1="71987" x2="26660" y2="91071"/>
                        <a14:backgroundMark x1="42627" y1="84152" x2="40625" y2="84152"/>
                        <a14:backgroundMark x1="39453" y1="84487" x2="36621" y2="81138"/>
                        <a14:backgroundMark x1="36914" y1="81920" x2="36182" y2="78571"/>
                        <a14:backgroundMark x1="60010" y1="25446" x2="70215" y2="56362"/>
                        <a14:backgroundMark x1="53760" y1="62388" x2="53662" y2="66406"/>
                        <a14:backgroundMark x1="54688" y1="78906" x2="50928" y2="84710"/>
                        <a14:backgroundMark x1="43994" y1="20647" x2="41846" y2="22991"/>
                        <a14:backgroundMark x1="75146" y1="39397" x2="78125" y2="65179"/>
                        <a14:backgroundMark x1="42041" y1="26786" x2="42969" y2="256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7215"/>
            <a:ext cx="1763300" cy="82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89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23056 0.00186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2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0913E-6 L -0.50833 0.01079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17" y="5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0.00312 0.37407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870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-0.75248 0.03611 " pathEditMode="relative" rAng="0" ptsTypes="AA">
                                      <p:cBhvr>
                                        <p:cTn id="91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30" y="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82051E-6 L -1.12153 0.02101 " pathEditMode="relative" rAng="0" ptsTypes="AA">
                                      <p:cBhvr>
                                        <p:cTn id="11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76" y="10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/>
      <p:bldP spid="5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ADMIN\Desktop\Giai cuu con vat\historieta-linda-de-los-ciervos-47108548.jpg">
            <a:extLst>
              <a:ext uri="{FF2B5EF4-FFF2-40B4-BE49-F238E27FC236}">
                <a16:creationId xmlns:a16="http://schemas.microsoft.com/office/drawing/2014/main" id="{B8DBF683-A95A-47CB-BF5A-5B72EF2B5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7000" y1="15657" x2="20500" y2="27086"/>
                        <a14:foregroundMark x1="27625" y1="69029" x2="30750" y2="75657"/>
                        <a14:foregroundMark x1="96375" y1="86171" x2="98625" y2="89486"/>
                        <a14:foregroundMark x1="90625" y1="96457" x2="91125" y2="99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9338">
            <a:off x="4784451" y="2556726"/>
            <a:ext cx="3756047" cy="350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1597708" y="312910"/>
            <a:ext cx="3551555" cy="1128101"/>
            <a:chOff x="2638269" y="2965026"/>
            <a:chExt cx="3551555" cy="1128101"/>
          </a:xfrm>
        </p:grpSpPr>
        <p:sp>
          <p:nvSpPr>
            <p:cNvPr id="7" name="文本框 1"/>
            <p:cNvSpPr txBox="1">
              <a:spLocks noChangeArrowheads="1"/>
            </p:cNvSpPr>
            <p:nvPr/>
          </p:nvSpPr>
          <p:spPr bwMode="auto">
            <a:xfrm>
              <a:off x="2638269" y="2965026"/>
              <a:ext cx="355155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9pPr>
            </a:lstStyle>
            <a:p>
              <a:pPr>
                <a:defRPr/>
              </a:pPr>
              <a:endParaRPr lang="zh-CN" altLang="en-US" sz="4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638269" y="3073040"/>
              <a:ext cx="2952906" cy="10200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zh-CN" altLang="en-US" sz="4400" b="1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charset="-122"/>
              </a:endParaRPr>
            </a:p>
          </p:txBody>
        </p:sp>
      </p:grpSp>
      <p:pic>
        <p:nvPicPr>
          <p:cNvPr id="3" name="图片 2" descr="6"/>
          <p:cNvPicPr>
            <a:picLocks noChangeAspect="1"/>
          </p:cNvPicPr>
          <p:nvPr/>
        </p:nvPicPr>
        <p:blipFill>
          <a:blip r:embed="rId5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5" name="图片 4" descr="6"/>
          <p:cNvPicPr>
            <a:picLocks noChangeAspect="1"/>
          </p:cNvPicPr>
          <p:nvPr/>
        </p:nvPicPr>
        <p:blipFill>
          <a:blip r:embed="rId5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712580" y="106031"/>
            <a:ext cx="9483459" cy="14168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文本框 24"/>
          <p:cNvSpPr txBox="1"/>
          <p:nvPr/>
        </p:nvSpPr>
        <p:spPr>
          <a:xfrm>
            <a:off x="626926" y="-289806"/>
            <a:ext cx="114169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ray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hỏa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Rectangle: Rounded Corners 9">
            <a:extLst>
              <a:ext uri="{FF2B5EF4-FFF2-40B4-BE49-F238E27FC236}">
                <a16:creationId xmlns:a16="http://schemas.microsoft.com/office/drawing/2014/main" id="{B1025798-4BA6-4703-8FA1-58BC3FEF8DD2}"/>
              </a:ext>
            </a:extLst>
          </p:cNvPr>
          <p:cNvSpPr/>
          <p:nvPr/>
        </p:nvSpPr>
        <p:spPr>
          <a:xfrm>
            <a:off x="4328939" y="1926712"/>
            <a:ext cx="3534122" cy="715089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8000"/>
            </a:schemeClr>
          </a:solidFill>
          <a:ln w="57150"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609600" indent="-60960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.VnTime" panose="020B7200000000000000" pitchFamily="34" charset="0"/>
              </a:rPr>
              <a:t>a)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Nhôm</a:t>
            </a:r>
            <a:r>
              <a:rPr lang="en-US" altLang="en-US" sz="4000" b="1" dirty="0">
                <a:solidFill>
                  <a:srgbClr val="0000FF"/>
                </a:solidFill>
                <a:latin typeface=".VnTime" panose="020B7200000000000000" pitchFamily="34" charset="0"/>
              </a:rPr>
              <a:t>.</a:t>
            </a:r>
            <a:endParaRPr lang="en-US" altLang="en-US" sz="4000" b="1" dirty="0">
              <a:solidFill>
                <a:srgbClr val="0000FF"/>
              </a:solidFill>
              <a:latin typeface="VNI-Vari" pitchFamily="2" charset="0"/>
            </a:endParaRPr>
          </a:p>
        </p:txBody>
      </p:sp>
      <p:sp>
        <p:nvSpPr>
          <p:cNvPr id="22" name="Rectangle: Rounded Corners 11">
            <a:extLst>
              <a:ext uri="{FF2B5EF4-FFF2-40B4-BE49-F238E27FC236}">
                <a16:creationId xmlns:a16="http://schemas.microsoft.com/office/drawing/2014/main" id="{50B5BCDC-2AF8-451C-8345-1F9FB00650EE}"/>
              </a:ext>
            </a:extLst>
          </p:cNvPr>
          <p:cNvSpPr/>
          <p:nvPr/>
        </p:nvSpPr>
        <p:spPr>
          <a:xfrm>
            <a:off x="1604985" y="3414998"/>
            <a:ext cx="2666694" cy="59250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marL="609600" indent="-60960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b)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Thép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4" name="Rectangle: Rounded Corners 54">
            <a:extLst>
              <a:ext uri="{FF2B5EF4-FFF2-40B4-BE49-F238E27FC236}">
                <a16:creationId xmlns:a16="http://schemas.microsoft.com/office/drawing/2014/main" id="{39427B75-A5CD-49E0-89B7-8DFECF4FB0CF}"/>
              </a:ext>
            </a:extLst>
          </p:cNvPr>
          <p:cNvSpPr/>
          <p:nvPr/>
        </p:nvSpPr>
        <p:spPr>
          <a:xfrm>
            <a:off x="8195297" y="3397972"/>
            <a:ext cx="2679423" cy="65379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99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marL="609600" indent="-60960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.VnTime" panose="020B7200000000000000" pitchFamily="34" charset="0"/>
              </a:rPr>
              <a:t>c)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725" r="9710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54793" y="239808"/>
            <a:ext cx="744266" cy="598649"/>
          </a:xfrm>
          <a:prstGeom prst="rect">
            <a:avLst/>
          </a:prstGeom>
        </p:spPr>
      </p:pic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8025312" y="3397972"/>
            <a:ext cx="715963" cy="677863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49834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.VnTime" panose="020B7200000000000000"/>
                <a:ea typeface="宋体"/>
                <a:cs typeface="Arial" panose="020B0604020202020204" pitchFamily="34" charset="0"/>
              </a:rPr>
              <a:t>c)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.VnTime" panose="020B7200000000000000"/>
              <a:ea typeface="宋体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72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22222E-6 L -0.73606 0.00625 " pathEditMode="relative" rAng="0" ptsTypes="AA">
                                      <p:cBhvr>
                                        <p:cTn id="3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10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1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/>
      <p:bldP spid="17" grpId="0" animBg="1"/>
      <p:bldP spid="22" grpId="0" animBg="1"/>
      <p:bldP spid="2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4" descr="C:\Users\ADMIN\Desktop\Giai cuu con vat\dessin-animé-mignon-de-tigre-43198987.jpg">
            <a:extLst>
              <a:ext uri="{FF2B5EF4-FFF2-40B4-BE49-F238E27FC236}">
                <a16:creationId xmlns:a16="http://schemas.microsoft.com/office/drawing/2014/main" id="{B9CF2E3D-19CD-491B-9540-7F23C7C71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2308" y1="14741" x2="6538" y2="26693"/>
                        <a14:foregroundMark x1="16154" y1="17928" x2="14231" y2="30279"/>
                        <a14:foregroundMark x1="32692" y1="17530" x2="26538" y2="35060"/>
                        <a14:foregroundMark x1="46538" y1="13944" x2="50000" y2="20319"/>
                        <a14:foregroundMark x1="7692" y1="7968" x2="6538" y2="15139"/>
                        <a14:foregroundMark x1="35000" y1="4781" x2="38462" y2="11554"/>
                        <a14:foregroundMark x1="34231" y1="3984" x2="23077" y2="2390"/>
                        <a14:foregroundMark x1="35385" y1="57371" x2="34615" y2="91633"/>
                        <a14:foregroundMark x1="31538" y1="73307" x2="30385" y2="83665"/>
                        <a14:foregroundMark x1="40000" y1="62948" x2="36923" y2="81673"/>
                        <a14:foregroundMark x1="34231" y1="56175" x2="57692" y2="63347"/>
                        <a14:foregroundMark x1="56538" y1="54980" x2="46538" y2="56574"/>
                        <a14:foregroundMark x1="68077" y1="54183" x2="66923" y2="83267"/>
                        <a14:foregroundMark x1="61538" y1="60558" x2="61538" y2="80478"/>
                        <a14:foregroundMark x1="76923" y1="81275" x2="76154" y2="88446"/>
                        <a14:foregroundMark x1="93462" y1="15538" x2="77692" y2="21116"/>
                        <a14:foregroundMark x1="93077" y1="12749" x2="96154" y2="18327"/>
                        <a14:foregroundMark x1="76923" y1="22311" x2="67308" y2="50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717" y="3421217"/>
            <a:ext cx="2130959" cy="255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 descr="6"/>
          <p:cNvPicPr>
            <a:picLocks noChangeAspect="1"/>
          </p:cNvPicPr>
          <p:nvPr/>
        </p:nvPicPr>
        <p:blipFill>
          <a:blip r:embed="rId5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9" name="图片 8" descr="6"/>
          <p:cNvPicPr>
            <a:picLocks noChangeAspect="1"/>
          </p:cNvPicPr>
          <p:nvPr/>
        </p:nvPicPr>
        <p:blipFill>
          <a:blip r:embed="rId5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sp>
        <p:nvSpPr>
          <p:cNvPr id="18" name="Rectangle: Rounded Corners 11">
            <a:extLst>
              <a:ext uri="{FF2B5EF4-FFF2-40B4-BE49-F238E27FC236}">
                <a16:creationId xmlns:a16="http://schemas.microsoft.com/office/drawing/2014/main" id="{50B5BCDC-2AF8-451C-8345-1F9FB00650EE}"/>
              </a:ext>
            </a:extLst>
          </p:cNvPr>
          <p:cNvSpPr/>
          <p:nvPr/>
        </p:nvSpPr>
        <p:spPr>
          <a:xfrm>
            <a:off x="1604985" y="3327717"/>
            <a:ext cx="2666694" cy="59250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marL="609600" indent="-60960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b) </a:t>
            </a:r>
            <a:r>
              <a:rPr lang="en-US" altLang="en-US" sz="3200" b="1" dirty="0" err="1">
                <a:solidFill>
                  <a:srgbClr val="0000FF"/>
                </a:solidFill>
                <a:latin typeface="Arial" panose="020B0604020202020204" pitchFamily="34" charset="0"/>
              </a:rPr>
              <a:t>Gạch</a:t>
            </a:r>
            <a:r>
              <a:rPr lang="en-US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6" name="Rectangle: Rounded Corners 54">
            <a:extLst>
              <a:ext uri="{FF2B5EF4-FFF2-40B4-BE49-F238E27FC236}">
                <a16:creationId xmlns:a16="http://schemas.microsoft.com/office/drawing/2014/main" id="{39427B75-A5CD-49E0-89B7-8DFECF4FB0CF}"/>
              </a:ext>
            </a:extLst>
          </p:cNvPr>
          <p:cNvSpPr/>
          <p:nvPr/>
        </p:nvSpPr>
        <p:spPr>
          <a:xfrm>
            <a:off x="8195297" y="3310691"/>
            <a:ext cx="2679423" cy="12054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99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marL="609600" indent="-60960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c)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Thủy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tinh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8" name="Rectangle: Rounded Corners 9">
            <a:extLst>
              <a:ext uri="{FF2B5EF4-FFF2-40B4-BE49-F238E27FC236}">
                <a16:creationId xmlns:a16="http://schemas.microsoft.com/office/drawing/2014/main" id="{1090C053-1666-44C7-A0C5-A232B15448BF}"/>
              </a:ext>
            </a:extLst>
          </p:cNvPr>
          <p:cNvSpPr/>
          <p:nvPr/>
        </p:nvSpPr>
        <p:spPr>
          <a:xfrm>
            <a:off x="4328939" y="1967641"/>
            <a:ext cx="3534122" cy="715089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8000"/>
            </a:schemeClr>
          </a:solidFill>
          <a:ln w="57150"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609600" indent="-60960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Arial" panose="020B0604020202020204" pitchFamily="34" charset="0"/>
              </a:rPr>
              <a:t>a) </a:t>
            </a:r>
            <a:r>
              <a:rPr lang="en-US" altLang="en-US" sz="4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Ngói</a:t>
            </a:r>
            <a:r>
              <a:rPr lang="en-US" altLang="en-US" sz="4000" b="1" dirty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712580" y="106031"/>
            <a:ext cx="9483459" cy="14168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文本框 24"/>
          <p:cNvSpPr txBox="1"/>
          <p:nvPr/>
        </p:nvSpPr>
        <p:spPr>
          <a:xfrm>
            <a:off x="1846341" y="239808"/>
            <a:ext cx="9104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12" name="Picture 1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725" r="9710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54793" y="239808"/>
            <a:ext cx="744266" cy="598649"/>
          </a:xfrm>
          <a:prstGeom prst="rect">
            <a:avLst/>
          </a:prstGeom>
        </p:spPr>
      </p:pic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1419860" y="3290895"/>
            <a:ext cx="715963" cy="677863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lvl="0" defTabSz="49834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b) 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Time" panose="020B7200000000000000"/>
              <a:ea typeface="宋体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76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22222E-6 L -0.60208 -0.00254 " pathEditMode="relative" rAng="0" ptsTypes="AA">
                                      <p:cBhvr>
                                        <p:cTn id="36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04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1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6" grpId="0" animBg="1"/>
      <p:bldP spid="28" grpId="0" animBg="1"/>
      <p:bldP spid="14" grpId="0" animBg="1"/>
      <p:bldP spid="19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C:\Users\ADMIN\Desktop\Giai cuu con vat\elephant-cartoon-clip-art.png">
            <a:extLst>
              <a:ext uri="{FF2B5EF4-FFF2-40B4-BE49-F238E27FC236}">
                <a16:creationId xmlns:a16="http://schemas.microsoft.com/office/drawing/2014/main" id="{ED1B83FA-3146-4144-A20F-12986DB35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52916" y="2024906"/>
            <a:ext cx="5017365" cy="515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图片 23" descr="6">
            <a:extLst>
              <a:ext uri="{FF2B5EF4-FFF2-40B4-BE49-F238E27FC236}">
                <a16:creationId xmlns:a16="http://schemas.microsoft.com/office/drawing/2014/main" id="{5600C2D2-1B0D-458E-9CB7-BC9011D80BC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25" name="图片 24" descr="6">
            <a:extLst>
              <a:ext uri="{FF2B5EF4-FFF2-40B4-BE49-F238E27FC236}">
                <a16:creationId xmlns:a16="http://schemas.microsoft.com/office/drawing/2014/main" id="{A807C486-AE3D-46A1-B022-22594386A6E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DE05E499-9CCA-4265-A477-8FCC0EA2BD3E}"/>
              </a:ext>
            </a:extLst>
          </p:cNvPr>
          <p:cNvSpPr/>
          <p:nvPr/>
        </p:nvSpPr>
        <p:spPr>
          <a:xfrm>
            <a:off x="1597708" y="420924"/>
            <a:ext cx="2952906" cy="10200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zh-CN" altLang="en-US" sz="4400" b="1" spc="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charset="-122"/>
            </a:endParaRPr>
          </a:p>
        </p:txBody>
      </p:sp>
      <p:sp>
        <p:nvSpPr>
          <p:cNvPr id="37" name="Rectangle: Rounded Corners 9">
            <a:extLst>
              <a:ext uri="{FF2B5EF4-FFF2-40B4-BE49-F238E27FC236}">
                <a16:creationId xmlns:a16="http://schemas.microsoft.com/office/drawing/2014/main" id="{B6F25C51-1214-4A09-9068-2F5B6C9C66C3}"/>
              </a:ext>
            </a:extLst>
          </p:cNvPr>
          <p:cNvSpPr/>
          <p:nvPr/>
        </p:nvSpPr>
        <p:spPr>
          <a:xfrm>
            <a:off x="3331029" y="1837307"/>
            <a:ext cx="5192511" cy="783193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8000"/>
            </a:schemeClr>
          </a:solidFill>
          <a:ln w="57150"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Rectangle: Rounded Corners 11">
            <a:extLst>
              <a:ext uri="{FF2B5EF4-FFF2-40B4-BE49-F238E27FC236}">
                <a16:creationId xmlns:a16="http://schemas.microsoft.com/office/drawing/2014/main" id="{50B5BCDC-2AF8-451C-8345-1F9FB00650EE}"/>
              </a:ext>
            </a:extLst>
          </p:cNvPr>
          <p:cNvSpPr/>
          <p:nvPr/>
        </p:nvSpPr>
        <p:spPr>
          <a:xfrm>
            <a:off x="254793" y="2945841"/>
            <a:ext cx="4604590" cy="71508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Rectangle: Rounded Corners 54">
            <a:extLst>
              <a:ext uri="{FF2B5EF4-FFF2-40B4-BE49-F238E27FC236}">
                <a16:creationId xmlns:a16="http://schemas.microsoft.com/office/drawing/2014/main" id="{39427B75-A5CD-49E0-89B7-8DFECF4FB0CF}"/>
              </a:ext>
            </a:extLst>
          </p:cNvPr>
          <p:cNvSpPr/>
          <p:nvPr/>
        </p:nvSpPr>
        <p:spPr>
          <a:xfrm>
            <a:off x="8090115" y="2602659"/>
            <a:ext cx="3799220" cy="132802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99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C.Thể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7" name="组合 5"/>
          <p:cNvGrpSpPr/>
          <p:nvPr/>
        </p:nvGrpSpPr>
        <p:grpSpPr>
          <a:xfrm>
            <a:off x="1597708" y="312910"/>
            <a:ext cx="3551555" cy="1128101"/>
            <a:chOff x="2638269" y="2965026"/>
            <a:chExt cx="3551555" cy="1128101"/>
          </a:xfrm>
        </p:grpSpPr>
        <p:sp>
          <p:nvSpPr>
            <p:cNvPr id="23" name="文本框 1"/>
            <p:cNvSpPr txBox="1">
              <a:spLocks noChangeArrowheads="1"/>
            </p:cNvSpPr>
            <p:nvPr/>
          </p:nvSpPr>
          <p:spPr bwMode="auto">
            <a:xfrm>
              <a:off x="2638269" y="2965026"/>
              <a:ext cx="355155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9pPr>
            </a:lstStyle>
            <a:p>
              <a:pPr>
                <a:defRPr/>
              </a:pPr>
              <a:endParaRPr lang="zh-CN" altLang="en-US" sz="4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" name="矩形 7"/>
            <p:cNvSpPr/>
            <p:nvPr/>
          </p:nvSpPr>
          <p:spPr>
            <a:xfrm>
              <a:off x="2638269" y="3073040"/>
              <a:ext cx="2952906" cy="10200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zh-CN" altLang="en-US" sz="4400" b="1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charset="-122"/>
              </a:endParaRPr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1712580" y="106031"/>
            <a:ext cx="9483459" cy="14168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文本框 24"/>
          <p:cNvSpPr txBox="1"/>
          <p:nvPr/>
        </p:nvSpPr>
        <p:spPr>
          <a:xfrm>
            <a:off x="1846341" y="239808"/>
            <a:ext cx="9104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alt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725" r="9710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54793" y="239808"/>
            <a:ext cx="744266" cy="598649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BF22F012-3000-43AE-87A5-03E8A0C6DDC3}"/>
              </a:ext>
            </a:extLst>
          </p:cNvPr>
          <p:cNvSpPr/>
          <p:nvPr/>
        </p:nvSpPr>
        <p:spPr>
          <a:xfrm>
            <a:off x="8202057" y="2749347"/>
            <a:ext cx="520700" cy="5540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7488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6 L -0.75247 0.03611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30" y="180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5" grpId="0" animBg="1"/>
      <p:bldP spid="16" grpId="0" animBg="1"/>
      <p:bldP spid="30" grpId="0" animBg="1"/>
      <p:bldP spid="31" grpId="0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C:\Users\ADMIN\Desktop\Giai cuu con vat\bear  mother and baby cartoon image 5.png">
            <a:extLst>
              <a:ext uri="{FF2B5EF4-FFF2-40B4-BE49-F238E27FC236}">
                <a16:creationId xmlns:a16="http://schemas.microsoft.com/office/drawing/2014/main" id="{A47C3CFE-05EF-4099-9514-2B02765C1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236" y="2259359"/>
            <a:ext cx="4323566" cy="501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1597708" y="1125774"/>
            <a:ext cx="2952906" cy="10200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zh-CN" altLang="en-US" sz="4400" b="1" spc="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charset="-122"/>
            </a:endParaRPr>
          </a:p>
        </p:txBody>
      </p:sp>
      <p:pic>
        <p:nvPicPr>
          <p:cNvPr id="5" name="图片 4" descr="6"/>
          <p:cNvPicPr>
            <a:picLocks noChangeAspect="1"/>
          </p:cNvPicPr>
          <p:nvPr/>
        </p:nvPicPr>
        <p:blipFill>
          <a:blip r:embed="rId4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12" name="图片 11" descr="6"/>
          <p:cNvPicPr>
            <a:picLocks noChangeAspect="1"/>
          </p:cNvPicPr>
          <p:nvPr/>
        </p:nvPicPr>
        <p:blipFill>
          <a:blip r:embed="rId4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sp>
        <p:nvSpPr>
          <p:cNvPr id="29" name="Rectangle: Rounded Corners 9">
            <a:extLst>
              <a:ext uri="{FF2B5EF4-FFF2-40B4-BE49-F238E27FC236}">
                <a16:creationId xmlns:a16="http://schemas.microsoft.com/office/drawing/2014/main" id="{2774E676-496B-4246-910B-2E0A6601E05B}"/>
              </a:ext>
            </a:extLst>
          </p:cNvPr>
          <p:cNvSpPr/>
          <p:nvPr/>
        </p:nvSpPr>
        <p:spPr>
          <a:xfrm>
            <a:off x="1509058" y="1946087"/>
            <a:ext cx="9548947" cy="783193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8000"/>
            </a:schemeClr>
          </a:solidFill>
          <a:ln w="57150"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latin typeface="Times New Roman" panose="02020603050405020304" pitchFamily="18" charset="0"/>
              </a:rPr>
              <a:t>Hãy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xếp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chất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đó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vào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nhóm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thích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hợp</a:t>
            </a:r>
            <a:endParaRPr lang="en-US" altLang="en-US" sz="4000" b="1" i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" name="Rectangle: Rounded Corners 9">
            <a:extLst>
              <a:ext uri="{FF2B5EF4-FFF2-40B4-BE49-F238E27FC236}">
                <a16:creationId xmlns:a16="http://schemas.microsoft.com/office/drawing/2014/main" id="{DF8B9DC8-E0DD-41C2-A2BF-A8308768D98E}"/>
              </a:ext>
            </a:extLst>
          </p:cNvPr>
          <p:cNvSpPr/>
          <p:nvPr/>
        </p:nvSpPr>
        <p:spPr>
          <a:xfrm>
            <a:off x="4628471" y="3703141"/>
            <a:ext cx="3310122" cy="612934"/>
          </a:xfrm>
          <a:prstGeom prst="roundRect">
            <a:avLst/>
          </a:prstGeom>
          <a:solidFill>
            <a:schemeClr val="bg1">
              <a:alpha val="88000"/>
            </a:schemeClr>
          </a:solidFill>
          <a:ln w="28575">
            <a:solidFill>
              <a:srgbClr val="FF6699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30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a. </a:t>
            </a:r>
            <a:r>
              <a:rPr lang="en-US" altLang="en-US" sz="30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30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rắn</a:t>
            </a:r>
            <a:endParaRPr lang="en-US" altLang="en-US" sz="3000" b="1" i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3" name="组合 5"/>
          <p:cNvGrpSpPr/>
          <p:nvPr/>
        </p:nvGrpSpPr>
        <p:grpSpPr>
          <a:xfrm>
            <a:off x="1597708" y="312910"/>
            <a:ext cx="3551555" cy="1128101"/>
            <a:chOff x="2638269" y="2965026"/>
            <a:chExt cx="3551555" cy="1128101"/>
          </a:xfrm>
        </p:grpSpPr>
        <p:sp>
          <p:nvSpPr>
            <p:cNvPr id="14" name="文本框 1"/>
            <p:cNvSpPr txBox="1">
              <a:spLocks noChangeArrowheads="1"/>
            </p:cNvSpPr>
            <p:nvPr/>
          </p:nvSpPr>
          <p:spPr bwMode="auto">
            <a:xfrm>
              <a:off x="2638269" y="2965026"/>
              <a:ext cx="355155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9pPr>
            </a:lstStyle>
            <a:p>
              <a:pPr>
                <a:defRPr/>
              </a:pPr>
              <a:endParaRPr lang="zh-CN" altLang="en-US" sz="4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" name="矩形 7"/>
            <p:cNvSpPr/>
            <p:nvPr/>
          </p:nvSpPr>
          <p:spPr>
            <a:xfrm>
              <a:off x="2638269" y="3073040"/>
              <a:ext cx="2952906" cy="10200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zh-CN" altLang="en-US" sz="4400" b="1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charset="-122"/>
              </a:endParaRP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1157798" y="93144"/>
            <a:ext cx="10174620" cy="14168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文本框 24"/>
          <p:cNvSpPr txBox="1"/>
          <p:nvPr/>
        </p:nvSpPr>
        <p:spPr>
          <a:xfrm>
            <a:off x="1157798" y="186911"/>
            <a:ext cx="105930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Cho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cát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trắng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,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nhôm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,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dầu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ăn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, 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cồn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,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xăng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,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ni-tơ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,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,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nước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đá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,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hơi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nước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, ô-xi,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muối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,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nước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n-US" alt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22" name="Rectangle: Rounded Corners 11">
            <a:extLst>
              <a:ext uri="{FF2B5EF4-FFF2-40B4-BE49-F238E27FC236}">
                <a16:creationId xmlns:a16="http://schemas.microsoft.com/office/drawing/2014/main" id="{50B5BCDC-2AF8-451C-8345-1F9FB00650EE}"/>
              </a:ext>
            </a:extLst>
          </p:cNvPr>
          <p:cNvSpPr/>
          <p:nvPr/>
        </p:nvSpPr>
        <p:spPr>
          <a:xfrm>
            <a:off x="990386" y="4796208"/>
            <a:ext cx="2666694" cy="71508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b.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lỏng</a:t>
            </a:r>
            <a:endParaRPr lang="en-US" altLang="en-US" sz="3600" b="1" i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Rectangle: Rounded Corners 54">
            <a:extLst>
              <a:ext uri="{FF2B5EF4-FFF2-40B4-BE49-F238E27FC236}">
                <a16:creationId xmlns:a16="http://schemas.microsoft.com/office/drawing/2014/main" id="{39427B75-A5CD-49E0-89B7-8DFECF4FB0CF}"/>
              </a:ext>
            </a:extLst>
          </p:cNvPr>
          <p:cNvSpPr/>
          <p:nvPr/>
        </p:nvSpPr>
        <p:spPr>
          <a:xfrm>
            <a:off x="8571779" y="4719577"/>
            <a:ext cx="2679423" cy="71508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99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c.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khí</a:t>
            </a:r>
            <a:endParaRPr lang="en-US" altLang="en-US" sz="3600" b="1" i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6" name="Picture 1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725" r="9710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54793" y="239808"/>
            <a:ext cx="744266" cy="59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1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7 L -1.12148 0.02107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68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19" grpId="0" animBg="1"/>
      <p:bldP spid="20" grpId="0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D1C20BFC-410D-4A91-B4F7-5C8E354813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344" y="-374579"/>
            <a:ext cx="1436235" cy="1436235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DE05E499-9CCA-4265-A477-8FCC0EA2BD3E}"/>
              </a:ext>
            </a:extLst>
          </p:cNvPr>
          <p:cNvSpPr/>
          <p:nvPr/>
        </p:nvSpPr>
        <p:spPr>
          <a:xfrm>
            <a:off x="1597708" y="420924"/>
            <a:ext cx="2952906" cy="10200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zh-CN" altLang="en-US" sz="4400" b="1" spc="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charset="-122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542750" y="68397"/>
            <a:ext cx="8610600" cy="49160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sz="2600" b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Đánh</a:t>
            </a:r>
            <a:r>
              <a:rPr lang="en-US" altLang="en-US" sz="2600" b="1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dấu</a:t>
            </a:r>
            <a:r>
              <a:rPr lang="en-US" alt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X</a:t>
            </a:r>
            <a:r>
              <a:rPr lang="en-US" alt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vào</a:t>
            </a:r>
            <a:r>
              <a:rPr lang="en-US" altLang="en-US" sz="2600" b="1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en-US" altLang="en-US" sz="2600" b="1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cột</a:t>
            </a:r>
            <a:r>
              <a:rPr lang="en-US" altLang="en-US" sz="2600" b="1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trong</a:t>
            </a:r>
            <a:r>
              <a:rPr lang="en-US" altLang="en-US" sz="2600" b="1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bảng</a:t>
            </a:r>
            <a:r>
              <a:rPr lang="en-US" altLang="en-US" sz="2600" b="1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dưới</a:t>
            </a:r>
            <a:r>
              <a:rPr lang="en-US" altLang="en-US" sz="2600" b="1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đây</a:t>
            </a:r>
            <a:r>
              <a:rPr lang="en-US" altLang="en-US" sz="2600" b="1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cho</a:t>
            </a:r>
            <a:r>
              <a:rPr lang="en-US" altLang="en-US" sz="2600" b="1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phù</a:t>
            </a:r>
            <a:r>
              <a:rPr lang="en-US" altLang="en-US" sz="2600" b="1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hợp</a:t>
            </a:r>
            <a:endParaRPr lang="en-US" altLang="en-US" sz="2600" dirty="0"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9" name="Group 86">
            <a:extLst>
              <a:ext uri="{FF2B5EF4-FFF2-40B4-BE49-F238E27FC236}">
                <a16:creationId xmlns:a16="http://schemas.microsoft.com/office/drawing/2014/main" id="{34858B38-E1EE-4DAA-A0FA-77BB72ACAB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639539"/>
              </p:ext>
            </p:extLst>
          </p:nvPr>
        </p:nvGraphicFramePr>
        <p:xfrm>
          <a:off x="3476861" y="885168"/>
          <a:ext cx="8610600" cy="5995992"/>
        </p:xfrm>
        <a:graphic>
          <a:graphicData uri="http://schemas.openxmlformats.org/drawingml/2006/table">
            <a:tbl>
              <a:tblPr/>
              <a:tblGrid>
                <a:gridCol w="2152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76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rắn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lỏng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7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trắng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7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Cồn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3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87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Ô-xi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87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Nhôm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87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Xăng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87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đá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87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Muối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03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Dầu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ăn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87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Ni-tơ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87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Hơi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587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342508" y="1377647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X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0709815" y="1898211"/>
            <a:ext cx="40481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X</a:t>
            </a:r>
            <a:endParaRPr lang="en-US" altLang="en-US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6342508" y="2292047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X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0709815" y="2816133"/>
            <a:ext cx="40481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X</a:t>
            </a:r>
            <a:endParaRPr lang="en-US" altLang="en-US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6373168" y="3206447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X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8545013" y="3631404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X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8545012" y="4167473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X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6373168" y="4578047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X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8545011" y="5016102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X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10709815" y="5526953"/>
            <a:ext cx="40481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X</a:t>
            </a:r>
            <a:endParaRPr lang="en-US" altLang="en-US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10709815" y="6063022"/>
            <a:ext cx="40481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X</a:t>
            </a:r>
            <a:endParaRPr lang="en-US" altLang="en-US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8545011" y="64008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X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3513002" y="68397"/>
            <a:ext cx="86106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1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4" name="图片 31748" descr="1-18">
            <a:extLst>
              <a:ext uri="{FF2B5EF4-FFF2-40B4-BE49-F238E27FC236}">
                <a16:creationId xmlns:a16="http://schemas.microsoft.com/office/drawing/2014/main" id="{5C048EE1-8FE6-4CC8-81C6-5F407D3BCB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45" y="0"/>
            <a:ext cx="4104149" cy="688116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87281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  <p:bldP spid="17" grpId="0"/>
      <p:bldP spid="19" grpId="0"/>
      <p:bldP spid="23" grpId="0"/>
      <p:bldP spid="24" grpId="0"/>
      <p:bldP spid="25" grpId="0"/>
      <p:bldP spid="27" grpId="0"/>
      <p:bldP spid="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1221</Words>
  <Application>Microsoft Office PowerPoint</Application>
  <PresentationFormat>Widescreen</PresentationFormat>
  <Paragraphs>191</Paragraphs>
  <Slides>30</Slides>
  <Notes>15</Notes>
  <HiddenSlides>4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30</vt:i4>
      </vt:variant>
    </vt:vector>
  </HeadingPairs>
  <TitlesOfParts>
    <vt:vector size="49" baseType="lpstr">
      <vt:lpstr>Calibri Light</vt:lpstr>
      <vt:lpstr>Times New Roman</vt:lpstr>
      <vt:lpstr>Wingdings</vt:lpstr>
      <vt:lpstr>Calibri</vt:lpstr>
      <vt:lpstr>Microsoft YaHei</vt:lpstr>
      <vt:lpstr>Coiny</vt:lpstr>
      <vt:lpstr>等线</vt:lpstr>
      <vt:lpstr>Arial</vt:lpstr>
      <vt:lpstr>VNI-Vari</vt:lpstr>
      <vt:lpstr>Century Gothic</vt:lpstr>
      <vt:lpstr>SimSun</vt:lpstr>
      <vt:lpstr>Garamond</vt:lpstr>
      <vt:lpstr>Comic Sans MS</vt:lpstr>
      <vt:lpstr>.VnTime</vt:lpstr>
      <vt:lpstr>Office 主题</vt:lpstr>
      <vt:lpstr>1_Office Theme</vt:lpstr>
      <vt:lpstr>默认设计模板</vt:lpstr>
      <vt:lpstr>1_默认设计模板</vt:lpstr>
      <vt:lpstr>Savon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Windows User</cp:lastModifiedBy>
  <cp:revision>34</cp:revision>
  <dcterms:created xsi:type="dcterms:W3CDTF">2021-12-17T08:10:09Z</dcterms:created>
  <dcterms:modified xsi:type="dcterms:W3CDTF">2021-12-23T08:27:27Z</dcterms:modified>
</cp:coreProperties>
</file>